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d7132eef264e97b54d7dadb7d52cccf6194f2f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56554710ec35f363b37e277d02bb36fba71e3a7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9f28b9bc255bc12bf1bb7b1b3ada5c6a65e14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1123697504f8e69c73f81d2ed53b68569f11d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dcf5c416a41828a8535b1d6ad6b84d616daa4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964e31472432af87750c1a561484f7da1ef97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14b30d0ccabf6f79a644fd2eeebde92468f8a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16abba6cce4c1dc673ccdedce2e8aba79d61b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56873ac44ddb53c72f4eabd4329f346df84a43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19ea46750d391a3fc2ada7b356c5f1489b2d6d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a906eff5cafa7f206aaa7e74846382a73e69f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e826ce062dbf839625aa6c72898955f62a07c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8d2fff773a55a9436291c3d19416a927dba21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9c56b38ddb9674730289fb8cf2b934c85dc86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e726abaa952233583de7237e5714bfb994e7d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d93c39184c03ba2e9ddf45870cb6537f02111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bde7a541e54ac6249efbd70d6311eb5b34082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fcefbfeecf5fdcebfe973c353bbac435a1bcd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e12203b2a2389a3a63054eb1bfb6c2ed551d5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5615dc344b49da2a75fb9f30a57cd37e6d4d0c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11c73a62e7df37e9cecdb1895c4d6b26ac615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2023-04-19T12:38:53Z</dcterms:modified>
</cp:coreProperties>
</file>