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49e9c67d4365bd09962987a414583aab8ba3386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833f6aef7e2a26c6da406bba9af33d3db133123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8bcf0d85a2cef8e24024889fed9583f4b1d2dc0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9b44d8b17defe5253404426211b699f56255a21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704b5cb9e914ee21289d07298c0ce92055c391c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71c0d2989477b7596551d94cbc1c3cbb641ba14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2434b4792f475d33bc401530b90fda9e38125bb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d7e176a2dbb2c984df6c368c0ef3084fbdcfcae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a5ab37d5ebfbcb305a00087d8c301558be06df5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c4f3f66e8ec9c898a1cec56e3f7c205ced4c63b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f96569bd43a192d460b4f6cac7e6b06f0042483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38e1d570288c27fff355c22056291d75eca0834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49abad76db3717b47bfa6fc9fe94853f088fdf5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98964ea9feb5163197bdf9020fa1c5ea46fea1b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cb0da329f7426a628fbb821f1841e3be12d4ff1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0700bb0deebc0c73353d53073de201d2377f457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bd513c3e6a43c15e881fc4d14368c9a30c10900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c7fe6351d17c9f2167e4790f2f9ac2ceea1e065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0d74e3d9f01c60bf09ea436a760c144cce22200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58fa23216712e5450911b8069a8887af426f297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23123b301eb72fcd8daf3644abcae2318ca6fdf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bfab2d22e96d1d52ddd842688854caaa20dbb11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6f6eb6c44d8b30afa6da325cc2d291f644b3871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29362ad1c4faf41c3845127a006c51305dd9798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78dbdbfb33ee061e2ddcc1514b65c551a43bb5e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d4b607877bfa2137937e2ba9a180c4a515c7253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38a7399e26f4ea9c78262c6d5ab57d2effd6931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e614513eb44575de4a7728f8852703021a23a3c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ca7d1d86044ff328823011f6d501f029c251ce2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e4a7ff8e49304e44b6f754b40120160b6a5bd51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305478c3711d7b48b6b1adcbaf0cfe12079a9d0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86c2a7f96c6cc9ae199a56807c2feada2119cfb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34ffaa3954c842e1471d8506cf332e3931e2718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7ef9a87bb4d7c2925c0de255814b7c9a1e64061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5dd1700c3978146aad1228460477172673cc441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bfe579858d4361b5a60872e89543a61f916cdff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b2e6555159bcbb24dac971bba200e748f5c9e51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c78a7c0878a439c2ed5fd0031e9bb9893a444e7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b790bf9a80e010ac872937d651a274bffd969d2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b72d8fbea442fe9c9005ede0efd8c3bca366c27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7af813f3f5aef2ae821a64561fa23409ea73bbc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22f57512ef42ac6c3802e8655d083865404376c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b8298e44e4328c2336ce29fae3afdd02ebb85ad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2023-08-28T11:07:21Z</dcterms:modified>
</cp:coreProperties>
</file>