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48ba56d59f7d4665048da46c9b496f218815f8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f7d0f55f99818b977e4f0c7bd05ce51834f29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1646263517c18c68f47c5784271f3d17851100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f3413917b71e31e77d20bb1272bb5f012e9ab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79dcd4b4fe311c11b264c5a9b6e5a0a10a401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d16ff8bb3d6ceaff844f533b09436a91297b5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9ebeb09006e2c591b4bfc267abf58d883393a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c9112e9f908a68f8262f0bdb32b9375fd4f68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52f0d61e59cb8ac6ee656122a051993bf2174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9893983cf85e81d8eed4750edc366fc4af2b0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c15360a71201189c0396aecde02abdc130da0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892ed3e6e5c8557a0f1946227eac85b22ccc9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050656468d079c36743d3e85915a5278a5d98b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6fa60a0ca108977e53e79445ea84caf81edc7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69e3bad11c833b0456854519ccd35d0399cd3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071f63f0aa33264464e85f581d5ba52d86226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4684b67ee1721388e5aa2d91621f5605c6e218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c77827d277beb5450604cc18af56be4e10831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d85bec29b1df8e2175199cbb4ff569a29d874d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8e6202b750c6ecb42110084d23e2a36f2efaa2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96f4debc63a01337f0d6cc2b8ac4e1c4a7e5d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6c040ef5dcd49066e964f46f5662559da8e478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867d18d2872a5fbee61ebaaf881280687522a3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499c6aa7e2672c072aae5cdee0071288bad70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72e05908b52754e233bdc86b3121b5ab824fa6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f5445cd7be0959be836ff8cca022b4c9714f86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6457978f64bb5dfe53db18976193f448997a40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7b48cd2713e60b283cb14bf5112c73ccf8b76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dac66a854249a164512d07a704866377392f6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d646dbad3dcfaf1d416693bb88ac0ae8c2546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760c54ecc5cacc18dfc4931f9e54389bd814f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8105a8857ce04aa9e30bbdd77ee404c77ab0d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6ea34fa0f1127c5b004fa75a65ab6890312733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771170fa508f2433b17cc3a14d8ef055fe4d2c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2023-02-15T12:23:54Z</dcterms:modified>
</cp:coreProperties>
</file>