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360"/>
    <a:srgbClr val="F88000"/>
    <a:srgbClr val="439DD6"/>
    <a:srgbClr val="FF6666"/>
    <a:srgbClr val="A9C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22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EE5B-BFF7-4615-8A57-B6020E164EB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FDFCF8F-C5AE-4E4A-BCA9-CD67AB96B625}"/>
              </a:ext>
            </a:extLst>
          </p:cNvPr>
          <p:cNvGrpSpPr/>
          <p:nvPr/>
        </p:nvGrpSpPr>
        <p:grpSpPr>
          <a:xfrm>
            <a:off x="287867" y="260883"/>
            <a:ext cx="3886200" cy="1872718"/>
            <a:chOff x="287867" y="260883"/>
            <a:chExt cx="3996266" cy="18727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C55E70-FEF5-4025-A9F3-3F4ACA3BA46F}"/>
                </a:ext>
              </a:extLst>
            </p:cNvPr>
            <p:cNvGrpSpPr/>
            <p:nvPr/>
          </p:nvGrpSpPr>
          <p:grpSpPr>
            <a:xfrm>
              <a:off x="397934" y="378461"/>
              <a:ext cx="1416473" cy="1411193"/>
              <a:chOff x="397934" y="382694"/>
              <a:chExt cx="1416473" cy="141119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216E5F-BBB5-4500-B96F-8FE866C0A390}"/>
                  </a:ext>
                </a:extLst>
              </p:cNvPr>
              <p:cNvSpPr/>
              <p:nvPr/>
            </p:nvSpPr>
            <p:spPr>
              <a:xfrm>
                <a:off x="641350" y="4402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123244-C859-4744-B381-0DDBC7B947F5}"/>
                  </a:ext>
                </a:extLst>
              </p:cNvPr>
              <p:cNvSpPr/>
              <p:nvPr/>
            </p:nvSpPr>
            <p:spPr>
              <a:xfrm>
                <a:off x="944034" y="3826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88A5B83-8AE8-4695-A3EE-0D8CA58A7607}"/>
                  </a:ext>
                </a:extLst>
              </p:cNvPr>
              <p:cNvSpPr/>
              <p:nvPr/>
            </p:nvSpPr>
            <p:spPr>
              <a:xfrm>
                <a:off x="501650" y="67310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9CFE44-C800-4982-8438-2C55B7DF4EC8}"/>
                  </a:ext>
                </a:extLst>
              </p:cNvPr>
              <p:cNvSpPr/>
              <p:nvPr/>
            </p:nvSpPr>
            <p:spPr>
              <a:xfrm>
                <a:off x="707231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729CCA7-377A-43A7-A227-526E1410936B}"/>
                  </a:ext>
                </a:extLst>
              </p:cNvPr>
              <p:cNvSpPr/>
              <p:nvPr/>
            </p:nvSpPr>
            <p:spPr>
              <a:xfrm>
                <a:off x="397934" y="104647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273AA2-F046-405D-8FA1-02078E5E4D48}"/>
                  </a:ext>
                </a:extLst>
              </p:cNvPr>
              <p:cNvSpPr/>
              <p:nvPr/>
            </p:nvSpPr>
            <p:spPr>
              <a:xfrm>
                <a:off x="1216025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380F195-9CA7-4A42-8890-432377ED56BB}"/>
                  </a:ext>
                </a:extLst>
              </p:cNvPr>
              <p:cNvSpPr/>
              <p:nvPr/>
            </p:nvSpPr>
            <p:spPr>
              <a:xfrm>
                <a:off x="1304925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E62EEE-EA97-4F12-A3BA-D13765704E28}"/>
                  </a:ext>
                </a:extLst>
              </p:cNvPr>
              <p:cNvSpPr/>
              <p:nvPr/>
            </p:nvSpPr>
            <p:spPr>
              <a:xfrm>
                <a:off x="853017" y="9685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09BFC-E452-4F92-9B29-BBE6AAE0F328}"/>
                  </a:ext>
                </a:extLst>
              </p:cNvPr>
              <p:cNvSpPr/>
              <p:nvPr/>
            </p:nvSpPr>
            <p:spPr>
              <a:xfrm>
                <a:off x="1595967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744BE1-79FC-4370-B60F-FE959733D968}"/>
                  </a:ext>
                </a:extLst>
              </p:cNvPr>
              <p:cNvSpPr/>
              <p:nvPr/>
            </p:nvSpPr>
            <p:spPr>
              <a:xfrm>
                <a:off x="1151731" y="67987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7F42A9C-8B4E-43A3-97D0-CBAA70F14316}"/>
                  </a:ext>
                </a:extLst>
              </p:cNvPr>
              <p:cNvSpPr/>
              <p:nvPr/>
            </p:nvSpPr>
            <p:spPr>
              <a:xfrm>
                <a:off x="946150" y="7450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2ECF4E-47A0-41FE-8232-51A632636A11}"/>
                  </a:ext>
                </a:extLst>
              </p:cNvPr>
              <p:cNvSpPr/>
              <p:nvPr/>
            </p:nvSpPr>
            <p:spPr>
              <a:xfrm>
                <a:off x="552450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61DF07-5956-4244-B062-2F94656E1435}"/>
                  </a:ext>
                </a:extLst>
              </p:cNvPr>
              <p:cNvSpPr/>
              <p:nvPr/>
            </p:nvSpPr>
            <p:spPr>
              <a:xfrm>
                <a:off x="1127125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9F769F2-BADA-43BB-ACEF-871B8E64C7C4}"/>
                  </a:ext>
                </a:extLst>
              </p:cNvPr>
              <p:cNvSpPr/>
              <p:nvPr/>
            </p:nvSpPr>
            <p:spPr>
              <a:xfrm>
                <a:off x="1547813" y="81703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DFA8074-CFCD-40A0-BD68-C0B8AE7D57D6}"/>
                  </a:ext>
                </a:extLst>
              </p:cNvPr>
              <p:cNvSpPr/>
              <p:nvPr/>
            </p:nvSpPr>
            <p:spPr>
              <a:xfrm>
                <a:off x="685800" y="107103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9C37D37-DEA5-40D4-9C8C-4C7EEEED360C}"/>
                  </a:ext>
                </a:extLst>
              </p:cNvPr>
              <p:cNvSpPr/>
              <p:nvPr/>
            </p:nvSpPr>
            <p:spPr>
              <a:xfrm>
                <a:off x="887941" y="57192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A9709AE-98EA-4845-B5AD-ACB1F9230D76}"/>
                  </a:ext>
                </a:extLst>
              </p:cNvPr>
              <p:cNvSpPr/>
              <p:nvPr/>
            </p:nvSpPr>
            <p:spPr>
              <a:xfrm>
                <a:off x="546100" y="1313605"/>
                <a:ext cx="8890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97D6047-7047-434F-9F68-BEEDB9942B7C}"/>
                  </a:ext>
                </a:extLst>
              </p:cNvPr>
              <p:cNvSpPr/>
              <p:nvPr/>
            </p:nvSpPr>
            <p:spPr>
              <a:xfrm>
                <a:off x="992717" y="104563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79F807B-107A-4E30-A4FB-25E580C41372}"/>
                  </a:ext>
                </a:extLst>
              </p:cNvPr>
              <p:cNvSpPr/>
              <p:nvPr/>
            </p:nvSpPr>
            <p:spPr>
              <a:xfrm>
                <a:off x="1250950" y="10498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53A258-8715-4AB2-8F7D-AE1311B59E24}"/>
                  </a:ext>
                </a:extLst>
              </p:cNvPr>
              <p:cNvSpPr/>
              <p:nvPr/>
            </p:nvSpPr>
            <p:spPr>
              <a:xfrm>
                <a:off x="1450447" y="98891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lus Sign 30">
                <a:extLst>
                  <a:ext uri="{FF2B5EF4-FFF2-40B4-BE49-F238E27FC236}">
                    <a16:creationId xmlns:a16="http://schemas.microsoft.com/office/drawing/2014/main" id="{7A382F64-222C-407B-B333-B79419A615D5}"/>
                  </a:ext>
                </a:extLst>
              </p:cNvPr>
              <p:cNvSpPr/>
              <p:nvPr/>
            </p:nvSpPr>
            <p:spPr>
              <a:xfrm>
                <a:off x="906780" y="131360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Plus Sign 31">
                <a:extLst>
                  <a:ext uri="{FF2B5EF4-FFF2-40B4-BE49-F238E27FC236}">
                    <a16:creationId xmlns:a16="http://schemas.microsoft.com/office/drawing/2014/main" id="{054E13F3-7CE1-4F6F-A557-74368634138F}"/>
                  </a:ext>
                </a:extLst>
              </p:cNvPr>
              <p:cNvSpPr/>
              <p:nvPr/>
            </p:nvSpPr>
            <p:spPr>
              <a:xfrm>
                <a:off x="796131" y="154009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Plus Sign 32">
                <a:extLst>
                  <a:ext uri="{FF2B5EF4-FFF2-40B4-BE49-F238E27FC236}">
                    <a16:creationId xmlns:a16="http://schemas.microsoft.com/office/drawing/2014/main" id="{908B5010-F17E-4BC3-BE17-E44A897F60B3}"/>
                  </a:ext>
                </a:extLst>
              </p:cNvPr>
              <p:cNvSpPr/>
              <p:nvPr/>
            </p:nvSpPr>
            <p:spPr>
              <a:xfrm>
                <a:off x="1502093" y="149437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Plus Sign 33">
                <a:extLst>
                  <a:ext uri="{FF2B5EF4-FFF2-40B4-BE49-F238E27FC236}">
                    <a16:creationId xmlns:a16="http://schemas.microsoft.com/office/drawing/2014/main" id="{3AC66D19-1F98-4EFC-B494-F38C533CEEF7}"/>
                  </a:ext>
                </a:extLst>
              </p:cNvPr>
              <p:cNvSpPr/>
              <p:nvPr/>
            </p:nvSpPr>
            <p:spPr>
              <a:xfrm>
                <a:off x="1722967" y="126068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1CE0D662-792C-4D81-93F5-A7062AC42DB3}"/>
                  </a:ext>
                </a:extLst>
              </p:cNvPr>
              <p:cNvSpPr/>
              <p:nvPr/>
            </p:nvSpPr>
            <p:spPr>
              <a:xfrm>
                <a:off x="1171575" y="170244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54BDF274-55C2-4456-94B5-4FE92FFDEA34}"/>
                  </a:ext>
                </a:extLst>
              </p:cNvPr>
              <p:cNvSpPr/>
              <p:nvPr/>
            </p:nvSpPr>
            <p:spPr>
              <a:xfrm>
                <a:off x="1305560" y="126915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6FDDA7-B95C-4416-8917-B63EFC1EDDAE}"/>
                </a:ext>
              </a:extLst>
            </p:cNvPr>
            <p:cNvSpPr/>
            <p:nvPr/>
          </p:nvSpPr>
          <p:spPr>
            <a:xfrm>
              <a:off x="287867" y="260883"/>
              <a:ext cx="3996266" cy="1872718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0F7077F3-B29F-42C9-B874-748DD52B0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83216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7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2E9DB5-E8BC-4D5F-850B-763756F7B027}"/>
              </a:ext>
            </a:extLst>
          </p:cNvPr>
          <p:cNvGrpSpPr/>
          <p:nvPr/>
        </p:nvGrpSpPr>
        <p:grpSpPr>
          <a:xfrm>
            <a:off x="287867" y="260883"/>
            <a:ext cx="3886200" cy="1872718"/>
            <a:chOff x="287867" y="260883"/>
            <a:chExt cx="3996266" cy="187271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A7E05E6-CFE0-4185-98C9-E387BA0A1914}"/>
                </a:ext>
              </a:extLst>
            </p:cNvPr>
            <p:cNvGrpSpPr/>
            <p:nvPr/>
          </p:nvGrpSpPr>
          <p:grpSpPr>
            <a:xfrm>
              <a:off x="287867" y="260883"/>
              <a:ext cx="3996266" cy="1872718"/>
              <a:chOff x="287867" y="260883"/>
              <a:chExt cx="3996266" cy="18727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9B6A28-9432-4CB1-8439-9104A3D73C63}"/>
                  </a:ext>
                </a:extLst>
              </p:cNvPr>
              <p:cNvSpPr/>
              <p:nvPr/>
            </p:nvSpPr>
            <p:spPr>
              <a:xfrm>
                <a:off x="641350" y="4402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E694D9-AE9B-425D-84DA-751533125931}"/>
                  </a:ext>
                </a:extLst>
              </p:cNvPr>
              <p:cNvSpPr/>
              <p:nvPr/>
            </p:nvSpPr>
            <p:spPr>
              <a:xfrm>
                <a:off x="944034" y="3826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E44DEB-546F-4D72-BE35-6104C29B4C03}"/>
                  </a:ext>
                </a:extLst>
              </p:cNvPr>
              <p:cNvSpPr/>
              <p:nvPr/>
            </p:nvSpPr>
            <p:spPr>
              <a:xfrm>
                <a:off x="501650" y="67310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CD513B8-6AB3-4F6A-BB34-6C70794547A0}"/>
                  </a:ext>
                </a:extLst>
              </p:cNvPr>
              <p:cNvSpPr/>
              <p:nvPr/>
            </p:nvSpPr>
            <p:spPr>
              <a:xfrm>
                <a:off x="707231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73DD62-99D3-4DF5-BD9E-DC52CF7313BB}"/>
                  </a:ext>
                </a:extLst>
              </p:cNvPr>
              <p:cNvSpPr/>
              <p:nvPr/>
            </p:nvSpPr>
            <p:spPr>
              <a:xfrm>
                <a:off x="397934" y="104647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043DE2-8135-4740-8941-BD9F9AA6939A}"/>
                  </a:ext>
                </a:extLst>
              </p:cNvPr>
              <p:cNvSpPr/>
              <p:nvPr/>
            </p:nvSpPr>
            <p:spPr>
              <a:xfrm>
                <a:off x="1216025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9E249C0-A12F-4D4F-A58B-3137D1E476C8}"/>
                  </a:ext>
                </a:extLst>
              </p:cNvPr>
              <p:cNvSpPr/>
              <p:nvPr/>
            </p:nvSpPr>
            <p:spPr>
              <a:xfrm>
                <a:off x="1304925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7E0F19-65EE-48B1-AA96-604EE29C3484}"/>
                  </a:ext>
                </a:extLst>
              </p:cNvPr>
              <p:cNvSpPr/>
              <p:nvPr/>
            </p:nvSpPr>
            <p:spPr>
              <a:xfrm>
                <a:off x="853017" y="9685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935AAE3-A06A-4513-9792-7341E6F078BE}"/>
                  </a:ext>
                </a:extLst>
              </p:cNvPr>
              <p:cNvSpPr/>
              <p:nvPr/>
            </p:nvSpPr>
            <p:spPr>
              <a:xfrm>
                <a:off x="1595967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6D8A58F-32AA-467C-A420-C0443EDAB529}"/>
                  </a:ext>
                </a:extLst>
              </p:cNvPr>
              <p:cNvSpPr/>
              <p:nvPr/>
            </p:nvSpPr>
            <p:spPr>
              <a:xfrm>
                <a:off x="1151731" y="67987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9194087-EF56-45A1-B354-EA6E65765E75}"/>
                  </a:ext>
                </a:extLst>
              </p:cNvPr>
              <p:cNvSpPr/>
              <p:nvPr/>
            </p:nvSpPr>
            <p:spPr>
              <a:xfrm>
                <a:off x="946150" y="7450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42ECF2D-F938-42BD-BC94-3550E03735EE}"/>
                  </a:ext>
                </a:extLst>
              </p:cNvPr>
              <p:cNvSpPr/>
              <p:nvPr/>
            </p:nvSpPr>
            <p:spPr>
              <a:xfrm>
                <a:off x="552450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CA03DA-DDAC-4746-8CCB-ADB511FD8E50}"/>
                  </a:ext>
                </a:extLst>
              </p:cNvPr>
              <p:cNvSpPr/>
              <p:nvPr/>
            </p:nvSpPr>
            <p:spPr>
              <a:xfrm>
                <a:off x="1127125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7A38EE-A975-4514-A1D6-0A393C52E08A}"/>
                  </a:ext>
                </a:extLst>
              </p:cNvPr>
              <p:cNvSpPr/>
              <p:nvPr/>
            </p:nvSpPr>
            <p:spPr>
              <a:xfrm>
                <a:off x="1547813" y="81703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12C379-66DE-4B87-8FCE-EDAC5B1D3176}"/>
                  </a:ext>
                </a:extLst>
              </p:cNvPr>
              <p:cNvSpPr/>
              <p:nvPr/>
            </p:nvSpPr>
            <p:spPr>
              <a:xfrm>
                <a:off x="685800" y="107103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1B3EDB7-E079-47F8-BA65-2C4EA85211DA}"/>
                  </a:ext>
                </a:extLst>
              </p:cNvPr>
              <p:cNvSpPr/>
              <p:nvPr/>
            </p:nvSpPr>
            <p:spPr>
              <a:xfrm>
                <a:off x="887941" y="57192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4CDE40-0152-4133-AC2A-00ECC20280EB}"/>
                  </a:ext>
                </a:extLst>
              </p:cNvPr>
              <p:cNvSpPr/>
              <p:nvPr/>
            </p:nvSpPr>
            <p:spPr>
              <a:xfrm>
                <a:off x="546100" y="131360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55ECAD-5875-47D7-B7F4-2932BAFA44BD}"/>
                  </a:ext>
                </a:extLst>
              </p:cNvPr>
              <p:cNvSpPr/>
              <p:nvPr/>
            </p:nvSpPr>
            <p:spPr>
              <a:xfrm>
                <a:off x="992717" y="104563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4E9972-4FA8-43A3-8088-48E36EFB4B9C}"/>
                  </a:ext>
                </a:extLst>
              </p:cNvPr>
              <p:cNvSpPr/>
              <p:nvPr/>
            </p:nvSpPr>
            <p:spPr>
              <a:xfrm>
                <a:off x="1250950" y="10498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8C71400-93D8-4A65-A7B2-A38ACF048DD0}"/>
                  </a:ext>
                </a:extLst>
              </p:cNvPr>
              <p:cNvSpPr/>
              <p:nvPr/>
            </p:nvSpPr>
            <p:spPr>
              <a:xfrm>
                <a:off x="1450447" y="98891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5DA3E377-9DCB-4AA0-AC62-AF01B70A9B4B}"/>
                  </a:ext>
                </a:extLst>
              </p:cNvPr>
              <p:cNvSpPr/>
              <p:nvPr/>
            </p:nvSpPr>
            <p:spPr>
              <a:xfrm>
                <a:off x="906780" y="131360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B5FD8CAA-F94C-4960-BCDA-AB65E6DC6AF4}"/>
                  </a:ext>
                </a:extLst>
              </p:cNvPr>
              <p:cNvSpPr/>
              <p:nvPr/>
            </p:nvSpPr>
            <p:spPr>
              <a:xfrm>
                <a:off x="796131" y="154009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Plus Sign 36">
                <a:extLst>
                  <a:ext uri="{FF2B5EF4-FFF2-40B4-BE49-F238E27FC236}">
                    <a16:creationId xmlns:a16="http://schemas.microsoft.com/office/drawing/2014/main" id="{3FD83B7A-3AC9-4403-B342-6D6C0C392407}"/>
                  </a:ext>
                </a:extLst>
              </p:cNvPr>
              <p:cNvSpPr/>
              <p:nvPr/>
            </p:nvSpPr>
            <p:spPr>
              <a:xfrm>
                <a:off x="1502093" y="149437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Plus Sign 37">
                <a:extLst>
                  <a:ext uri="{FF2B5EF4-FFF2-40B4-BE49-F238E27FC236}">
                    <a16:creationId xmlns:a16="http://schemas.microsoft.com/office/drawing/2014/main" id="{ED1ED02F-5EA9-4681-9E56-221399FAE967}"/>
                  </a:ext>
                </a:extLst>
              </p:cNvPr>
              <p:cNvSpPr/>
              <p:nvPr/>
            </p:nvSpPr>
            <p:spPr>
              <a:xfrm>
                <a:off x="1722967" y="126068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Plus Sign 38">
                <a:extLst>
                  <a:ext uri="{FF2B5EF4-FFF2-40B4-BE49-F238E27FC236}">
                    <a16:creationId xmlns:a16="http://schemas.microsoft.com/office/drawing/2014/main" id="{6CEA6FC2-967C-43DA-B2CD-9C6FA1C40E1F}"/>
                  </a:ext>
                </a:extLst>
              </p:cNvPr>
              <p:cNvSpPr/>
              <p:nvPr/>
            </p:nvSpPr>
            <p:spPr>
              <a:xfrm>
                <a:off x="1171575" y="170244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Plus Sign 39">
                <a:extLst>
                  <a:ext uri="{FF2B5EF4-FFF2-40B4-BE49-F238E27FC236}">
                    <a16:creationId xmlns:a16="http://schemas.microsoft.com/office/drawing/2014/main" id="{EB6D4B9C-CD07-403C-B4E0-044CBA4CBE36}"/>
                  </a:ext>
                </a:extLst>
              </p:cNvPr>
              <p:cNvSpPr/>
              <p:nvPr/>
            </p:nvSpPr>
            <p:spPr>
              <a:xfrm>
                <a:off x="1305560" y="126915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DC9505-857B-447B-A0C6-CC85E15A1950}"/>
                  </a:ext>
                </a:extLst>
              </p:cNvPr>
              <p:cNvSpPr/>
              <p:nvPr/>
            </p:nvSpPr>
            <p:spPr>
              <a:xfrm>
                <a:off x="3200395" y="386928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B3135C8-5818-40B6-AFBB-C7EB5B09D308}"/>
                  </a:ext>
                </a:extLst>
              </p:cNvPr>
              <p:cNvSpPr/>
              <p:nvPr/>
            </p:nvSpPr>
            <p:spPr>
              <a:xfrm>
                <a:off x="3561286" y="729828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9EE4F06-0A51-4363-96CC-78FEFC548928}"/>
                  </a:ext>
                </a:extLst>
              </p:cNvPr>
              <p:cNvSpPr/>
              <p:nvPr/>
            </p:nvSpPr>
            <p:spPr>
              <a:xfrm>
                <a:off x="3852328" y="49022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8BF5992-091B-426D-94F3-3F206C07FE44}"/>
                  </a:ext>
                </a:extLst>
              </p:cNvPr>
              <p:cNvSpPr/>
              <p:nvPr/>
            </p:nvSpPr>
            <p:spPr>
              <a:xfrm>
                <a:off x="3202511" y="74930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3E0E328-68C8-478B-85AF-14954F78E7B9}"/>
                  </a:ext>
                </a:extLst>
              </p:cNvPr>
              <p:cNvSpPr/>
              <p:nvPr/>
            </p:nvSpPr>
            <p:spPr>
              <a:xfrm>
                <a:off x="2808811" y="90932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lus Sign 62">
                <a:extLst>
                  <a:ext uri="{FF2B5EF4-FFF2-40B4-BE49-F238E27FC236}">
                    <a16:creationId xmlns:a16="http://schemas.microsoft.com/office/drawing/2014/main" id="{6E45BF9F-762B-4E1A-87FA-1BFC37053467}"/>
                  </a:ext>
                </a:extLst>
              </p:cNvPr>
              <p:cNvSpPr/>
              <p:nvPr/>
            </p:nvSpPr>
            <p:spPr>
              <a:xfrm>
                <a:off x="3163141" y="1317839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4" name="Plus Sign 63">
                <a:extLst>
                  <a:ext uri="{FF2B5EF4-FFF2-40B4-BE49-F238E27FC236}">
                    <a16:creationId xmlns:a16="http://schemas.microsoft.com/office/drawing/2014/main" id="{DC7B74F8-1612-48BF-93AC-F7D653231EA0}"/>
                  </a:ext>
                </a:extLst>
              </p:cNvPr>
              <p:cNvSpPr/>
              <p:nvPr/>
            </p:nvSpPr>
            <p:spPr>
              <a:xfrm>
                <a:off x="3052492" y="1544333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5" name="Plus Sign 64">
                <a:extLst>
                  <a:ext uri="{FF2B5EF4-FFF2-40B4-BE49-F238E27FC236}">
                    <a16:creationId xmlns:a16="http://schemas.microsoft.com/office/drawing/2014/main" id="{E0D30AC7-27BF-4774-937D-C3C5B54A785E}"/>
                  </a:ext>
                </a:extLst>
              </p:cNvPr>
              <p:cNvSpPr/>
              <p:nvPr/>
            </p:nvSpPr>
            <p:spPr>
              <a:xfrm>
                <a:off x="3758454" y="1498613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6" name="Plus Sign 65">
                <a:extLst>
                  <a:ext uri="{FF2B5EF4-FFF2-40B4-BE49-F238E27FC236}">
                    <a16:creationId xmlns:a16="http://schemas.microsoft.com/office/drawing/2014/main" id="{6A712644-BC31-4F7A-AECB-C995A398A885}"/>
                  </a:ext>
                </a:extLst>
              </p:cNvPr>
              <p:cNvSpPr/>
              <p:nvPr/>
            </p:nvSpPr>
            <p:spPr>
              <a:xfrm>
                <a:off x="3979328" y="1264922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7" name="Plus Sign 66">
                <a:extLst>
                  <a:ext uri="{FF2B5EF4-FFF2-40B4-BE49-F238E27FC236}">
                    <a16:creationId xmlns:a16="http://schemas.microsoft.com/office/drawing/2014/main" id="{1C4AAAA1-7B9B-457A-B6F3-8BBD85D0E50D}"/>
                  </a:ext>
                </a:extLst>
              </p:cNvPr>
              <p:cNvSpPr/>
              <p:nvPr/>
            </p:nvSpPr>
            <p:spPr>
              <a:xfrm>
                <a:off x="3427936" y="1706681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8" name="Plus Sign 67">
                <a:extLst>
                  <a:ext uri="{FF2B5EF4-FFF2-40B4-BE49-F238E27FC236}">
                    <a16:creationId xmlns:a16="http://schemas.microsoft.com/office/drawing/2014/main" id="{61D33026-8706-41A9-A560-F7CBA87B7E00}"/>
                  </a:ext>
                </a:extLst>
              </p:cNvPr>
              <p:cNvSpPr/>
              <p:nvPr/>
            </p:nvSpPr>
            <p:spPr>
              <a:xfrm>
                <a:off x="3561921" y="1273391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B7116359-19F7-4C41-926B-835A83890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507" y="728559"/>
                <a:ext cx="1143692" cy="6774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A9CC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 Box 2">
                <a:extLst>
                  <a:ext uri="{FF2B5EF4-FFF2-40B4-BE49-F238E27FC236}">
                    <a16:creationId xmlns:a16="http://schemas.microsoft.com/office/drawing/2014/main" id="{CFCF1709-B2C2-4726-B9F3-5152D6C22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7695" y="284638"/>
                <a:ext cx="1231928" cy="49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A9CCE3"/>
                    </a:solidFill>
                    <a:effectLst/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Samples of majority class</a:t>
                </a:r>
                <a:endParaRPr lang="en-US" sz="1100" dirty="0">
                  <a:solidFill>
                    <a:srgbClr val="A9CCE3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B676AB0-38DB-409C-882A-07AD978F157B}"/>
                  </a:ext>
                </a:extLst>
              </p:cNvPr>
              <p:cNvSpPr/>
              <p:nvPr/>
            </p:nvSpPr>
            <p:spPr>
              <a:xfrm>
                <a:off x="287867" y="260883"/>
                <a:ext cx="3996266" cy="1872718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 Box 2">
              <a:extLst>
                <a:ext uri="{FF2B5EF4-FFF2-40B4-BE49-F238E27FC236}">
                  <a16:creationId xmlns:a16="http://schemas.microsoft.com/office/drawing/2014/main" id="{B453359D-54ED-449E-8430-D3ED7B654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83216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2">
              <a:extLst>
                <a:ext uri="{FF2B5EF4-FFF2-40B4-BE49-F238E27FC236}">
                  <a16:creationId xmlns:a16="http://schemas.microsoft.com/office/drawing/2014/main" id="{7353940C-C72A-4F5F-AD46-829892B5C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358" y="1866052"/>
              <a:ext cx="1352549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Resampled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7B25F1-FAFD-417B-A9F3-B9D645BDD8C6}"/>
              </a:ext>
            </a:extLst>
          </p:cNvPr>
          <p:cNvGrpSpPr/>
          <p:nvPr/>
        </p:nvGrpSpPr>
        <p:grpSpPr>
          <a:xfrm>
            <a:off x="287867" y="260883"/>
            <a:ext cx="3890040" cy="1872718"/>
            <a:chOff x="287867" y="260883"/>
            <a:chExt cx="3890040" cy="187271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6FEA5B5-F2D3-42F2-9BFA-4026414E4B58}"/>
                </a:ext>
              </a:extLst>
            </p:cNvPr>
            <p:cNvGrpSpPr/>
            <p:nvPr/>
          </p:nvGrpSpPr>
          <p:grpSpPr>
            <a:xfrm>
              <a:off x="287867" y="260883"/>
              <a:ext cx="3886200" cy="1872718"/>
              <a:chOff x="287867" y="260883"/>
              <a:chExt cx="3886200" cy="187271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7471A28-2214-4263-9978-F1EAB2ADBBCA}"/>
                  </a:ext>
                </a:extLst>
              </p:cNvPr>
              <p:cNvGrpSpPr/>
              <p:nvPr/>
            </p:nvGrpSpPr>
            <p:grpSpPr>
              <a:xfrm>
                <a:off x="397934" y="382694"/>
                <a:ext cx="1416473" cy="1411193"/>
                <a:chOff x="397934" y="382694"/>
                <a:chExt cx="1416473" cy="141119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8E2FE07-FA53-4A81-ADBB-1EE026E22D76}"/>
                    </a:ext>
                  </a:extLst>
                </p:cNvPr>
                <p:cNvSpPr/>
                <p:nvPr/>
              </p:nvSpPr>
              <p:spPr>
                <a:xfrm>
                  <a:off x="641350" y="4402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5EA8220-0094-49A1-9E3C-B35009DA6B4B}"/>
                    </a:ext>
                  </a:extLst>
                </p:cNvPr>
                <p:cNvSpPr/>
                <p:nvPr/>
              </p:nvSpPr>
              <p:spPr>
                <a:xfrm>
                  <a:off x="944034" y="3826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E7E59D4-7D6D-4999-8C87-F5453380E129}"/>
                    </a:ext>
                  </a:extLst>
                </p:cNvPr>
                <p:cNvSpPr/>
                <p:nvPr/>
              </p:nvSpPr>
              <p:spPr>
                <a:xfrm>
                  <a:off x="501650" y="673101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A136C84-C913-4822-BABB-0696001E8709}"/>
                    </a:ext>
                  </a:extLst>
                </p:cNvPr>
                <p:cNvSpPr/>
                <p:nvPr/>
              </p:nvSpPr>
              <p:spPr>
                <a:xfrm>
                  <a:off x="707231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56AC74F-40B7-4C59-BCDE-BE8FDCDCFED9}"/>
                    </a:ext>
                  </a:extLst>
                </p:cNvPr>
                <p:cNvSpPr/>
                <p:nvPr/>
              </p:nvSpPr>
              <p:spPr>
                <a:xfrm>
                  <a:off x="397934" y="1046479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FC64B6C-0038-4243-8227-4ADC66B859FD}"/>
                    </a:ext>
                  </a:extLst>
                </p:cNvPr>
                <p:cNvSpPr/>
                <p:nvPr/>
              </p:nvSpPr>
              <p:spPr>
                <a:xfrm>
                  <a:off x="1216025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BA307A-3B01-4CDF-BC37-C8820F73B482}"/>
                    </a:ext>
                  </a:extLst>
                </p:cNvPr>
                <p:cNvSpPr/>
                <p:nvPr/>
              </p:nvSpPr>
              <p:spPr>
                <a:xfrm>
                  <a:off x="1304925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4ACDA49-4533-4237-8065-9B6EC6DDDB26}"/>
                    </a:ext>
                  </a:extLst>
                </p:cNvPr>
                <p:cNvSpPr/>
                <p:nvPr/>
              </p:nvSpPr>
              <p:spPr>
                <a:xfrm>
                  <a:off x="853017" y="9685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2BEAF4-230C-442A-A8CC-1F3AF4ABE1BE}"/>
                    </a:ext>
                  </a:extLst>
                </p:cNvPr>
                <p:cNvSpPr/>
                <p:nvPr/>
              </p:nvSpPr>
              <p:spPr>
                <a:xfrm>
                  <a:off x="1595967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F1DC10-384C-446D-922A-E4DC3BBE1CAD}"/>
                    </a:ext>
                  </a:extLst>
                </p:cNvPr>
                <p:cNvSpPr/>
                <p:nvPr/>
              </p:nvSpPr>
              <p:spPr>
                <a:xfrm>
                  <a:off x="1151731" y="67987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1FB6DE8-06D1-49BB-B898-4A7E584DAE6D}"/>
                    </a:ext>
                  </a:extLst>
                </p:cNvPr>
                <p:cNvSpPr/>
                <p:nvPr/>
              </p:nvSpPr>
              <p:spPr>
                <a:xfrm>
                  <a:off x="946150" y="7450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4EE2585-6267-43DA-ADA3-D302FC3B94B9}"/>
                    </a:ext>
                  </a:extLst>
                </p:cNvPr>
                <p:cNvSpPr/>
                <p:nvPr/>
              </p:nvSpPr>
              <p:spPr>
                <a:xfrm>
                  <a:off x="552450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13EB09-A3FA-4C38-98ED-F192DF4F46CA}"/>
                    </a:ext>
                  </a:extLst>
                </p:cNvPr>
                <p:cNvSpPr/>
                <p:nvPr/>
              </p:nvSpPr>
              <p:spPr>
                <a:xfrm>
                  <a:off x="1127125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C650EF3-CB96-43C4-8631-6E4B7E85FCDB}"/>
                    </a:ext>
                  </a:extLst>
                </p:cNvPr>
                <p:cNvSpPr/>
                <p:nvPr/>
              </p:nvSpPr>
              <p:spPr>
                <a:xfrm>
                  <a:off x="1547813" y="81703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564A086-5EC1-43E8-9A69-4284733D53BF}"/>
                    </a:ext>
                  </a:extLst>
                </p:cNvPr>
                <p:cNvSpPr/>
                <p:nvPr/>
              </p:nvSpPr>
              <p:spPr>
                <a:xfrm>
                  <a:off x="685800" y="107103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1BBAE66-E15A-4B0F-8E7F-1E1B2AB007E4}"/>
                    </a:ext>
                  </a:extLst>
                </p:cNvPr>
                <p:cNvSpPr/>
                <p:nvPr/>
              </p:nvSpPr>
              <p:spPr>
                <a:xfrm>
                  <a:off x="887941" y="57192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B96AAB4-BB5B-414F-93E3-856D67DDE6EA}"/>
                    </a:ext>
                  </a:extLst>
                </p:cNvPr>
                <p:cNvSpPr/>
                <p:nvPr/>
              </p:nvSpPr>
              <p:spPr>
                <a:xfrm>
                  <a:off x="546100" y="131360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B02552E-EB3E-4FF6-BCE0-6708849EA760}"/>
                    </a:ext>
                  </a:extLst>
                </p:cNvPr>
                <p:cNvSpPr/>
                <p:nvPr/>
              </p:nvSpPr>
              <p:spPr>
                <a:xfrm>
                  <a:off x="992717" y="1045633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36242FE-162A-4022-AC40-5AC0F3EC3009}"/>
                    </a:ext>
                  </a:extLst>
                </p:cNvPr>
                <p:cNvSpPr/>
                <p:nvPr/>
              </p:nvSpPr>
              <p:spPr>
                <a:xfrm>
                  <a:off x="1250950" y="10498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818733C-C788-48CA-9CB7-BB3BEDDF7E88}"/>
                    </a:ext>
                  </a:extLst>
                </p:cNvPr>
                <p:cNvSpPr/>
                <p:nvPr/>
              </p:nvSpPr>
              <p:spPr>
                <a:xfrm>
                  <a:off x="1450447" y="98891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lus Sign 39">
                  <a:extLst>
                    <a:ext uri="{FF2B5EF4-FFF2-40B4-BE49-F238E27FC236}">
                      <a16:creationId xmlns:a16="http://schemas.microsoft.com/office/drawing/2014/main" id="{FECA8E0B-770B-492A-802A-D525565663A3}"/>
                    </a:ext>
                  </a:extLst>
                </p:cNvPr>
                <p:cNvSpPr/>
                <p:nvPr/>
              </p:nvSpPr>
              <p:spPr>
                <a:xfrm>
                  <a:off x="906780" y="1313605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Plus Sign 40">
                  <a:extLst>
                    <a:ext uri="{FF2B5EF4-FFF2-40B4-BE49-F238E27FC236}">
                      <a16:creationId xmlns:a16="http://schemas.microsoft.com/office/drawing/2014/main" id="{61A241E3-CB61-4F5B-AC14-C27DF9EBA025}"/>
                    </a:ext>
                  </a:extLst>
                </p:cNvPr>
                <p:cNvSpPr/>
                <p:nvPr/>
              </p:nvSpPr>
              <p:spPr>
                <a:xfrm>
                  <a:off x="796131" y="154009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05E5A238-317A-4F83-8026-59F9C50DA0D4}"/>
                    </a:ext>
                  </a:extLst>
                </p:cNvPr>
                <p:cNvSpPr/>
                <p:nvPr/>
              </p:nvSpPr>
              <p:spPr>
                <a:xfrm>
                  <a:off x="1502093" y="149437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Plus Sign 42">
                  <a:extLst>
                    <a:ext uri="{FF2B5EF4-FFF2-40B4-BE49-F238E27FC236}">
                      <a16:creationId xmlns:a16="http://schemas.microsoft.com/office/drawing/2014/main" id="{EE0DAA8E-2CE9-4371-8693-FACDAB5BA6E2}"/>
                    </a:ext>
                  </a:extLst>
                </p:cNvPr>
                <p:cNvSpPr/>
                <p:nvPr/>
              </p:nvSpPr>
              <p:spPr>
                <a:xfrm>
                  <a:off x="1722967" y="1260688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Plus Sign 43">
                  <a:extLst>
                    <a:ext uri="{FF2B5EF4-FFF2-40B4-BE49-F238E27FC236}">
                      <a16:creationId xmlns:a16="http://schemas.microsoft.com/office/drawing/2014/main" id="{23579874-26DB-46FA-8C05-3525A8FA8A33}"/>
                    </a:ext>
                  </a:extLst>
                </p:cNvPr>
                <p:cNvSpPr/>
                <p:nvPr/>
              </p:nvSpPr>
              <p:spPr>
                <a:xfrm>
                  <a:off x="1171575" y="170244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Plus Sign 44">
                  <a:extLst>
                    <a:ext uri="{FF2B5EF4-FFF2-40B4-BE49-F238E27FC236}">
                      <a16:creationId xmlns:a16="http://schemas.microsoft.com/office/drawing/2014/main" id="{9D89D296-9DCF-471E-A974-2E73562FEFCA}"/>
                    </a:ext>
                  </a:extLst>
                </p:cNvPr>
                <p:cNvSpPr/>
                <p:nvPr/>
              </p:nvSpPr>
              <p:spPr>
                <a:xfrm>
                  <a:off x="1305560" y="126915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C7D65AE-0481-44AD-B06D-397D10E73A29}"/>
                  </a:ext>
                </a:extLst>
              </p:cNvPr>
              <p:cNvSpPr/>
              <p:nvPr/>
            </p:nvSpPr>
            <p:spPr>
              <a:xfrm>
                <a:off x="2876552" y="4131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F4B87FA-7F12-4030-A73D-CADE2B5A98BB}"/>
                  </a:ext>
                </a:extLst>
              </p:cNvPr>
              <p:cNvSpPr/>
              <p:nvPr/>
            </p:nvSpPr>
            <p:spPr>
              <a:xfrm>
                <a:off x="3179236" y="3556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0FAE017-43BE-492A-B76D-3CE5B8F2F899}"/>
                  </a:ext>
                </a:extLst>
              </p:cNvPr>
              <p:cNvSpPr/>
              <p:nvPr/>
            </p:nvSpPr>
            <p:spPr>
              <a:xfrm>
                <a:off x="2736852" y="64601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9BD740E-2D5E-464C-8CCC-338839BC946E}"/>
                  </a:ext>
                </a:extLst>
              </p:cNvPr>
              <p:cNvSpPr/>
              <p:nvPr/>
            </p:nvSpPr>
            <p:spPr>
              <a:xfrm>
                <a:off x="2942433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D93E13F-BE6E-4480-82E2-460412105330}"/>
                  </a:ext>
                </a:extLst>
              </p:cNvPr>
              <p:cNvSpPr/>
              <p:nvPr/>
            </p:nvSpPr>
            <p:spPr>
              <a:xfrm>
                <a:off x="2633136" y="101938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3F6CAF9-EA09-43A1-ACED-0FF1E71B36A5}"/>
                  </a:ext>
                </a:extLst>
              </p:cNvPr>
              <p:cNvSpPr/>
              <p:nvPr/>
            </p:nvSpPr>
            <p:spPr>
              <a:xfrm>
                <a:off x="3451227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11369A-F628-4AFD-A8E4-EE879593AA04}"/>
                  </a:ext>
                </a:extLst>
              </p:cNvPr>
              <p:cNvSpPr/>
              <p:nvPr/>
            </p:nvSpPr>
            <p:spPr>
              <a:xfrm>
                <a:off x="3540127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3D9D1D-DB79-4B6E-932B-F557CF2D2714}"/>
                  </a:ext>
                </a:extLst>
              </p:cNvPr>
              <p:cNvSpPr/>
              <p:nvPr/>
            </p:nvSpPr>
            <p:spPr>
              <a:xfrm>
                <a:off x="3088219" y="9415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DBFA1E2-5938-4180-BA84-B4A76CC0D9B4}"/>
                  </a:ext>
                </a:extLst>
              </p:cNvPr>
              <p:cNvSpPr/>
              <p:nvPr/>
            </p:nvSpPr>
            <p:spPr>
              <a:xfrm>
                <a:off x="3831169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0D43920-078B-40A2-B8B2-9E3F34087495}"/>
                  </a:ext>
                </a:extLst>
              </p:cNvPr>
              <p:cNvSpPr/>
              <p:nvPr/>
            </p:nvSpPr>
            <p:spPr>
              <a:xfrm>
                <a:off x="3386933" y="65278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A0203A-F062-4E39-BA80-814F890B6A40}"/>
                  </a:ext>
                </a:extLst>
              </p:cNvPr>
              <p:cNvSpPr/>
              <p:nvPr/>
            </p:nvSpPr>
            <p:spPr>
              <a:xfrm>
                <a:off x="3181352" y="7179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18DE04-B5D4-4F14-B11F-7A4EA2C015D6}"/>
                  </a:ext>
                </a:extLst>
              </p:cNvPr>
              <p:cNvSpPr/>
              <p:nvPr/>
            </p:nvSpPr>
            <p:spPr>
              <a:xfrm>
                <a:off x="2787652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3FA6E89-6141-4E08-9CFA-91A4143A661F}"/>
                  </a:ext>
                </a:extLst>
              </p:cNvPr>
              <p:cNvSpPr/>
              <p:nvPr/>
            </p:nvSpPr>
            <p:spPr>
              <a:xfrm>
                <a:off x="3362327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41A3B8-F3A0-4E1E-A312-B0D4FF45E4B5}"/>
                  </a:ext>
                </a:extLst>
              </p:cNvPr>
              <p:cNvSpPr/>
              <p:nvPr/>
            </p:nvSpPr>
            <p:spPr>
              <a:xfrm>
                <a:off x="3783015" y="78994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B322B5A-E4B6-4508-9ECA-810F94692D08}"/>
                  </a:ext>
                </a:extLst>
              </p:cNvPr>
              <p:cNvSpPr/>
              <p:nvPr/>
            </p:nvSpPr>
            <p:spPr>
              <a:xfrm>
                <a:off x="2921002" y="104394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F957A96-A2FA-44A5-8B79-775EB60E89D9}"/>
                  </a:ext>
                </a:extLst>
              </p:cNvPr>
              <p:cNvSpPr/>
              <p:nvPr/>
            </p:nvSpPr>
            <p:spPr>
              <a:xfrm>
                <a:off x="3123143" y="54483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393FB7-107C-4193-ABBB-E3ACCD07F82F}"/>
                  </a:ext>
                </a:extLst>
              </p:cNvPr>
              <p:cNvSpPr/>
              <p:nvPr/>
            </p:nvSpPr>
            <p:spPr>
              <a:xfrm>
                <a:off x="2781302" y="128651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CB77C6-E556-4BF3-A13E-40C29A3F15EF}"/>
                  </a:ext>
                </a:extLst>
              </p:cNvPr>
              <p:cNvSpPr/>
              <p:nvPr/>
            </p:nvSpPr>
            <p:spPr>
              <a:xfrm>
                <a:off x="3227919" y="101854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8397A4-D098-47FF-AC88-E710EF19A9A2}"/>
                  </a:ext>
                </a:extLst>
              </p:cNvPr>
              <p:cNvSpPr/>
              <p:nvPr/>
            </p:nvSpPr>
            <p:spPr>
              <a:xfrm>
                <a:off x="3486152" y="10227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6CD10F2-551B-4C40-946B-ECB00AB642F9}"/>
                  </a:ext>
                </a:extLst>
              </p:cNvPr>
              <p:cNvSpPr/>
              <p:nvPr/>
            </p:nvSpPr>
            <p:spPr>
              <a:xfrm>
                <a:off x="3685649" y="96182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lus Sign 67">
                <a:extLst>
                  <a:ext uri="{FF2B5EF4-FFF2-40B4-BE49-F238E27FC236}">
                    <a16:creationId xmlns:a16="http://schemas.microsoft.com/office/drawing/2014/main" id="{CCB3D19F-7957-4BE4-BA90-D0F9074F8207}"/>
                  </a:ext>
                </a:extLst>
              </p:cNvPr>
              <p:cNvSpPr/>
              <p:nvPr/>
            </p:nvSpPr>
            <p:spPr>
              <a:xfrm>
                <a:off x="3141982" y="128651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Plus Sign 68">
                <a:extLst>
                  <a:ext uri="{FF2B5EF4-FFF2-40B4-BE49-F238E27FC236}">
                    <a16:creationId xmlns:a16="http://schemas.microsoft.com/office/drawing/2014/main" id="{36EA0B94-7D97-41C6-AE1D-68F41B596619}"/>
                  </a:ext>
                </a:extLst>
              </p:cNvPr>
              <p:cNvSpPr/>
              <p:nvPr/>
            </p:nvSpPr>
            <p:spPr>
              <a:xfrm>
                <a:off x="3031333" y="151300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Plus Sign 69">
                <a:extLst>
                  <a:ext uri="{FF2B5EF4-FFF2-40B4-BE49-F238E27FC236}">
                    <a16:creationId xmlns:a16="http://schemas.microsoft.com/office/drawing/2014/main" id="{2F530D02-57D9-46C8-A003-132A6FC6CBCD}"/>
                  </a:ext>
                </a:extLst>
              </p:cNvPr>
              <p:cNvSpPr/>
              <p:nvPr/>
            </p:nvSpPr>
            <p:spPr>
              <a:xfrm>
                <a:off x="3737295" y="146728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Plus Sign 70">
                <a:extLst>
                  <a:ext uri="{FF2B5EF4-FFF2-40B4-BE49-F238E27FC236}">
                    <a16:creationId xmlns:a16="http://schemas.microsoft.com/office/drawing/2014/main" id="{2FC536DE-C4B1-437B-B168-854B96F86F90}"/>
                  </a:ext>
                </a:extLst>
              </p:cNvPr>
              <p:cNvSpPr/>
              <p:nvPr/>
            </p:nvSpPr>
            <p:spPr>
              <a:xfrm>
                <a:off x="3958169" y="123359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Plus Sign 71">
                <a:extLst>
                  <a:ext uri="{FF2B5EF4-FFF2-40B4-BE49-F238E27FC236}">
                    <a16:creationId xmlns:a16="http://schemas.microsoft.com/office/drawing/2014/main" id="{E1D0B0E8-96C6-4A42-A5F7-EDFD074C8E0F}"/>
                  </a:ext>
                </a:extLst>
              </p:cNvPr>
              <p:cNvSpPr/>
              <p:nvPr/>
            </p:nvSpPr>
            <p:spPr>
              <a:xfrm>
                <a:off x="3406777" y="167555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lus Sign 72">
                <a:extLst>
                  <a:ext uri="{FF2B5EF4-FFF2-40B4-BE49-F238E27FC236}">
                    <a16:creationId xmlns:a16="http://schemas.microsoft.com/office/drawing/2014/main" id="{71D9EBFB-051A-4705-ABBC-E1B3DE318278}"/>
                  </a:ext>
                </a:extLst>
              </p:cNvPr>
              <p:cNvSpPr/>
              <p:nvPr/>
            </p:nvSpPr>
            <p:spPr>
              <a:xfrm>
                <a:off x="3540762" y="124206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Plus Sign 73">
                <a:extLst>
                  <a:ext uri="{FF2B5EF4-FFF2-40B4-BE49-F238E27FC236}">
                    <a16:creationId xmlns:a16="http://schemas.microsoft.com/office/drawing/2014/main" id="{1E4479CF-7F5A-4711-8D10-B8494D82EDB2}"/>
                  </a:ext>
                </a:extLst>
              </p:cNvPr>
              <p:cNvSpPr/>
              <p:nvPr/>
            </p:nvSpPr>
            <p:spPr>
              <a:xfrm>
                <a:off x="3050333" y="152993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Plus Sign 74">
                <a:extLst>
                  <a:ext uri="{FF2B5EF4-FFF2-40B4-BE49-F238E27FC236}">
                    <a16:creationId xmlns:a16="http://schemas.microsoft.com/office/drawing/2014/main" id="{84C5AF7C-A206-4744-A672-8EF840656528}"/>
                  </a:ext>
                </a:extLst>
              </p:cNvPr>
              <p:cNvSpPr/>
              <p:nvPr/>
            </p:nvSpPr>
            <p:spPr>
              <a:xfrm>
                <a:off x="3752062" y="148421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Plus Sign 75">
                <a:extLst>
                  <a:ext uri="{FF2B5EF4-FFF2-40B4-BE49-F238E27FC236}">
                    <a16:creationId xmlns:a16="http://schemas.microsoft.com/office/drawing/2014/main" id="{C6D22911-5E5F-46BC-A5E0-A9E0848B5D77}"/>
                  </a:ext>
                </a:extLst>
              </p:cNvPr>
              <p:cNvSpPr/>
              <p:nvPr/>
            </p:nvSpPr>
            <p:spPr>
              <a:xfrm>
                <a:off x="3968913" y="125739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Plus Sign 81">
                <a:extLst>
                  <a:ext uri="{FF2B5EF4-FFF2-40B4-BE49-F238E27FC236}">
                    <a16:creationId xmlns:a16="http://schemas.microsoft.com/office/drawing/2014/main" id="{4564DE4A-BD18-4A09-B62E-DA3D0308B019}"/>
                  </a:ext>
                </a:extLst>
              </p:cNvPr>
              <p:cNvSpPr/>
              <p:nvPr/>
            </p:nvSpPr>
            <p:spPr>
              <a:xfrm>
                <a:off x="3427522" y="1684759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Plus Sign 82">
                <a:extLst>
                  <a:ext uri="{FF2B5EF4-FFF2-40B4-BE49-F238E27FC236}">
                    <a16:creationId xmlns:a16="http://schemas.microsoft.com/office/drawing/2014/main" id="{1A01C757-1F56-407C-956C-2ABA52F67153}"/>
                  </a:ext>
                </a:extLst>
              </p:cNvPr>
              <p:cNvSpPr/>
              <p:nvPr/>
            </p:nvSpPr>
            <p:spPr>
              <a:xfrm>
                <a:off x="3157806" y="130311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Plus Sign 83">
                <a:extLst>
                  <a:ext uri="{FF2B5EF4-FFF2-40B4-BE49-F238E27FC236}">
                    <a16:creationId xmlns:a16="http://schemas.microsoft.com/office/drawing/2014/main" id="{8D143898-4064-4909-A3BE-81F445A48FED}"/>
                  </a:ext>
                </a:extLst>
              </p:cNvPr>
              <p:cNvSpPr/>
              <p:nvPr/>
            </p:nvSpPr>
            <p:spPr>
              <a:xfrm>
                <a:off x="3551507" y="1261624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Connector: Curved 84">
                <a:extLst>
                  <a:ext uri="{FF2B5EF4-FFF2-40B4-BE49-F238E27FC236}">
                    <a16:creationId xmlns:a16="http://schemas.microsoft.com/office/drawing/2014/main" id="{CE90A210-776C-4E24-B41D-E5CACC782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135" y="1440813"/>
                <a:ext cx="1143692" cy="6774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F8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A113C0C1-6FE6-4047-980A-1F24B18C3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758" y="1435635"/>
                <a:ext cx="1601048" cy="4138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88000"/>
                    </a:solidFill>
                    <a:effectLst/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Generate samples from minority class</a:t>
                </a:r>
                <a:endParaRPr lang="en-US" sz="1100" dirty="0">
                  <a:solidFill>
                    <a:srgbClr val="F88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DCB0D38-7ECF-4985-9FEA-5D593EEEA83B}"/>
                  </a:ext>
                </a:extLst>
              </p:cNvPr>
              <p:cNvSpPr/>
              <p:nvPr/>
            </p:nvSpPr>
            <p:spPr>
              <a:xfrm>
                <a:off x="287867" y="260883"/>
                <a:ext cx="3886200" cy="1872718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Text Box 2">
              <a:extLst>
                <a:ext uri="{FF2B5EF4-FFF2-40B4-BE49-F238E27FC236}">
                  <a16:creationId xmlns:a16="http://schemas.microsoft.com/office/drawing/2014/main" id="{2DB6403C-DD7F-46A6-ACB3-192C8885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35063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2">
              <a:extLst>
                <a:ext uri="{FF2B5EF4-FFF2-40B4-BE49-F238E27FC236}">
                  <a16:creationId xmlns:a16="http://schemas.microsoft.com/office/drawing/2014/main" id="{018E5074-6B1F-49E5-8065-9CDFC59D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358" y="1866052"/>
              <a:ext cx="1352549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Resampled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6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C5CB0-2B34-4783-B3BB-51331142CA06}"/>
              </a:ext>
            </a:extLst>
          </p:cNvPr>
          <p:cNvGrpSpPr/>
          <p:nvPr/>
        </p:nvGrpSpPr>
        <p:grpSpPr>
          <a:xfrm>
            <a:off x="285750" y="260883"/>
            <a:ext cx="3892157" cy="1872717"/>
            <a:chOff x="285750" y="260883"/>
            <a:chExt cx="3892157" cy="187271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A96DBB3-C349-4997-AC60-CB2B27E24971}"/>
                </a:ext>
              </a:extLst>
            </p:cNvPr>
            <p:cNvGrpSpPr/>
            <p:nvPr/>
          </p:nvGrpSpPr>
          <p:grpSpPr>
            <a:xfrm>
              <a:off x="285750" y="260883"/>
              <a:ext cx="3886200" cy="1872717"/>
              <a:chOff x="285750" y="260883"/>
              <a:chExt cx="3886200" cy="187271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7471A28-2214-4263-9978-F1EAB2ADBBCA}"/>
                  </a:ext>
                </a:extLst>
              </p:cNvPr>
              <p:cNvGrpSpPr/>
              <p:nvPr/>
            </p:nvGrpSpPr>
            <p:grpSpPr>
              <a:xfrm>
                <a:off x="397934" y="382694"/>
                <a:ext cx="1416473" cy="1411193"/>
                <a:chOff x="397934" y="382694"/>
                <a:chExt cx="1416473" cy="141119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8E2FE07-FA53-4A81-ADBB-1EE026E22D76}"/>
                    </a:ext>
                  </a:extLst>
                </p:cNvPr>
                <p:cNvSpPr/>
                <p:nvPr/>
              </p:nvSpPr>
              <p:spPr>
                <a:xfrm>
                  <a:off x="641350" y="4402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5EA8220-0094-49A1-9E3C-B35009DA6B4B}"/>
                    </a:ext>
                  </a:extLst>
                </p:cNvPr>
                <p:cNvSpPr/>
                <p:nvPr/>
              </p:nvSpPr>
              <p:spPr>
                <a:xfrm>
                  <a:off x="944034" y="3826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E7E59D4-7D6D-4999-8C87-F5453380E129}"/>
                    </a:ext>
                  </a:extLst>
                </p:cNvPr>
                <p:cNvSpPr/>
                <p:nvPr/>
              </p:nvSpPr>
              <p:spPr>
                <a:xfrm>
                  <a:off x="501650" y="673101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A136C84-C913-4822-BABB-0696001E8709}"/>
                    </a:ext>
                  </a:extLst>
                </p:cNvPr>
                <p:cNvSpPr/>
                <p:nvPr/>
              </p:nvSpPr>
              <p:spPr>
                <a:xfrm>
                  <a:off x="707231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56AC74F-40B7-4C59-BCDE-BE8FDCDCFED9}"/>
                    </a:ext>
                  </a:extLst>
                </p:cNvPr>
                <p:cNvSpPr/>
                <p:nvPr/>
              </p:nvSpPr>
              <p:spPr>
                <a:xfrm>
                  <a:off x="397934" y="1046479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FC64B6C-0038-4243-8227-4ADC66B859FD}"/>
                    </a:ext>
                  </a:extLst>
                </p:cNvPr>
                <p:cNvSpPr/>
                <p:nvPr/>
              </p:nvSpPr>
              <p:spPr>
                <a:xfrm>
                  <a:off x="1216025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BA307A-3B01-4CDF-BC37-C8820F73B482}"/>
                    </a:ext>
                  </a:extLst>
                </p:cNvPr>
                <p:cNvSpPr/>
                <p:nvPr/>
              </p:nvSpPr>
              <p:spPr>
                <a:xfrm>
                  <a:off x="1304925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4ACDA49-4533-4237-8065-9B6EC6DDDB26}"/>
                    </a:ext>
                  </a:extLst>
                </p:cNvPr>
                <p:cNvSpPr/>
                <p:nvPr/>
              </p:nvSpPr>
              <p:spPr>
                <a:xfrm>
                  <a:off x="853017" y="9685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2BEAF4-230C-442A-A8CC-1F3AF4ABE1BE}"/>
                    </a:ext>
                  </a:extLst>
                </p:cNvPr>
                <p:cNvSpPr/>
                <p:nvPr/>
              </p:nvSpPr>
              <p:spPr>
                <a:xfrm>
                  <a:off x="1595967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F1DC10-384C-446D-922A-E4DC3BBE1CAD}"/>
                    </a:ext>
                  </a:extLst>
                </p:cNvPr>
                <p:cNvSpPr/>
                <p:nvPr/>
              </p:nvSpPr>
              <p:spPr>
                <a:xfrm>
                  <a:off x="1151731" y="67987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1FB6DE8-06D1-49BB-B898-4A7E584DAE6D}"/>
                    </a:ext>
                  </a:extLst>
                </p:cNvPr>
                <p:cNvSpPr/>
                <p:nvPr/>
              </p:nvSpPr>
              <p:spPr>
                <a:xfrm>
                  <a:off x="946150" y="7450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4EE2585-6267-43DA-ADA3-D302FC3B94B9}"/>
                    </a:ext>
                  </a:extLst>
                </p:cNvPr>
                <p:cNvSpPr/>
                <p:nvPr/>
              </p:nvSpPr>
              <p:spPr>
                <a:xfrm>
                  <a:off x="552450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13EB09-A3FA-4C38-98ED-F192DF4F46CA}"/>
                    </a:ext>
                  </a:extLst>
                </p:cNvPr>
                <p:cNvSpPr/>
                <p:nvPr/>
              </p:nvSpPr>
              <p:spPr>
                <a:xfrm>
                  <a:off x="1127125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C650EF3-CB96-43C4-8631-6E4B7E85FCDB}"/>
                    </a:ext>
                  </a:extLst>
                </p:cNvPr>
                <p:cNvSpPr/>
                <p:nvPr/>
              </p:nvSpPr>
              <p:spPr>
                <a:xfrm>
                  <a:off x="1547813" y="81703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564A086-5EC1-43E8-9A69-4284733D53BF}"/>
                    </a:ext>
                  </a:extLst>
                </p:cNvPr>
                <p:cNvSpPr/>
                <p:nvPr/>
              </p:nvSpPr>
              <p:spPr>
                <a:xfrm>
                  <a:off x="685800" y="107103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1BBAE66-E15A-4B0F-8E7F-1E1B2AB007E4}"/>
                    </a:ext>
                  </a:extLst>
                </p:cNvPr>
                <p:cNvSpPr/>
                <p:nvPr/>
              </p:nvSpPr>
              <p:spPr>
                <a:xfrm>
                  <a:off x="887941" y="57192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B96AAB4-BB5B-414F-93E3-856D67DDE6EA}"/>
                    </a:ext>
                  </a:extLst>
                </p:cNvPr>
                <p:cNvSpPr/>
                <p:nvPr/>
              </p:nvSpPr>
              <p:spPr>
                <a:xfrm>
                  <a:off x="546100" y="131360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B02552E-EB3E-4FF6-BCE0-6708849EA760}"/>
                    </a:ext>
                  </a:extLst>
                </p:cNvPr>
                <p:cNvSpPr/>
                <p:nvPr/>
              </p:nvSpPr>
              <p:spPr>
                <a:xfrm>
                  <a:off x="992717" y="1045633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36242FE-162A-4022-AC40-5AC0F3EC3009}"/>
                    </a:ext>
                  </a:extLst>
                </p:cNvPr>
                <p:cNvSpPr/>
                <p:nvPr/>
              </p:nvSpPr>
              <p:spPr>
                <a:xfrm>
                  <a:off x="1250950" y="10498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818733C-C788-48CA-9CB7-BB3BEDDF7E88}"/>
                    </a:ext>
                  </a:extLst>
                </p:cNvPr>
                <p:cNvSpPr/>
                <p:nvPr/>
              </p:nvSpPr>
              <p:spPr>
                <a:xfrm>
                  <a:off x="1450447" y="98891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lus Sign 39">
                  <a:extLst>
                    <a:ext uri="{FF2B5EF4-FFF2-40B4-BE49-F238E27FC236}">
                      <a16:creationId xmlns:a16="http://schemas.microsoft.com/office/drawing/2014/main" id="{FECA8E0B-770B-492A-802A-D525565663A3}"/>
                    </a:ext>
                  </a:extLst>
                </p:cNvPr>
                <p:cNvSpPr/>
                <p:nvPr/>
              </p:nvSpPr>
              <p:spPr>
                <a:xfrm>
                  <a:off x="906780" y="1313605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Plus Sign 40">
                  <a:extLst>
                    <a:ext uri="{FF2B5EF4-FFF2-40B4-BE49-F238E27FC236}">
                      <a16:creationId xmlns:a16="http://schemas.microsoft.com/office/drawing/2014/main" id="{61A241E3-CB61-4F5B-AC14-C27DF9EBA025}"/>
                    </a:ext>
                  </a:extLst>
                </p:cNvPr>
                <p:cNvSpPr/>
                <p:nvPr/>
              </p:nvSpPr>
              <p:spPr>
                <a:xfrm>
                  <a:off x="796131" y="154009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05E5A238-317A-4F83-8026-59F9C50DA0D4}"/>
                    </a:ext>
                  </a:extLst>
                </p:cNvPr>
                <p:cNvSpPr/>
                <p:nvPr/>
              </p:nvSpPr>
              <p:spPr>
                <a:xfrm>
                  <a:off x="1502093" y="149437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Plus Sign 42">
                  <a:extLst>
                    <a:ext uri="{FF2B5EF4-FFF2-40B4-BE49-F238E27FC236}">
                      <a16:creationId xmlns:a16="http://schemas.microsoft.com/office/drawing/2014/main" id="{EE0DAA8E-2CE9-4371-8693-FACDAB5BA6E2}"/>
                    </a:ext>
                  </a:extLst>
                </p:cNvPr>
                <p:cNvSpPr/>
                <p:nvPr/>
              </p:nvSpPr>
              <p:spPr>
                <a:xfrm>
                  <a:off x="1722967" y="1260688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Plus Sign 43">
                  <a:extLst>
                    <a:ext uri="{FF2B5EF4-FFF2-40B4-BE49-F238E27FC236}">
                      <a16:creationId xmlns:a16="http://schemas.microsoft.com/office/drawing/2014/main" id="{23579874-26DB-46FA-8C05-3525A8FA8A33}"/>
                    </a:ext>
                  </a:extLst>
                </p:cNvPr>
                <p:cNvSpPr/>
                <p:nvPr/>
              </p:nvSpPr>
              <p:spPr>
                <a:xfrm>
                  <a:off x="1171575" y="170244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Plus Sign 44">
                  <a:extLst>
                    <a:ext uri="{FF2B5EF4-FFF2-40B4-BE49-F238E27FC236}">
                      <a16:creationId xmlns:a16="http://schemas.microsoft.com/office/drawing/2014/main" id="{9D89D296-9DCF-471E-A974-2E73562FEFCA}"/>
                    </a:ext>
                  </a:extLst>
                </p:cNvPr>
                <p:cNvSpPr/>
                <p:nvPr/>
              </p:nvSpPr>
              <p:spPr>
                <a:xfrm>
                  <a:off x="1305560" y="126915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C7D65AE-0481-44AD-B06D-397D10E73A29}"/>
                  </a:ext>
                </a:extLst>
              </p:cNvPr>
              <p:cNvSpPr/>
              <p:nvPr/>
            </p:nvSpPr>
            <p:spPr>
              <a:xfrm>
                <a:off x="2876552" y="4131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F4B87FA-7F12-4030-A73D-CADE2B5A98BB}"/>
                  </a:ext>
                </a:extLst>
              </p:cNvPr>
              <p:cNvSpPr/>
              <p:nvPr/>
            </p:nvSpPr>
            <p:spPr>
              <a:xfrm>
                <a:off x="3179236" y="3556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0FAE017-43BE-492A-B76D-3CE5B8F2F899}"/>
                  </a:ext>
                </a:extLst>
              </p:cNvPr>
              <p:cNvSpPr/>
              <p:nvPr/>
            </p:nvSpPr>
            <p:spPr>
              <a:xfrm>
                <a:off x="2736852" y="64601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9BD740E-2D5E-464C-8CCC-338839BC946E}"/>
                  </a:ext>
                </a:extLst>
              </p:cNvPr>
              <p:cNvSpPr/>
              <p:nvPr/>
            </p:nvSpPr>
            <p:spPr>
              <a:xfrm>
                <a:off x="2942433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D93E13F-BE6E-4480-82E2-460412105330}"/>
                  </a:ext>
                </a:extLst>
              </p:cNvPr>
              <p:cNvSpPr/>
              <p:nvPr/>
            </p:nvSpPr>
            <p:spPr>
              <a:xfrm>
                <a:off x="2633136" y="101938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3F6CAF9-EA09-43A1-ACED-0FF1E71B36A5}"/>
                  </a:ext>
                </a:extLst>
              </p:cNvPr>
              <p:cNvSpPr/>
              <p:nvPr/>
            </p:nvSpPr>
            <p:spPr>
              <a:xfrm>
                <a:off x="3451227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11369A-F628-4AFD-A8E4-EE879593AA04}"/>
                  </a:ext>
                </a:extLst>
              </p:cNvPr>
              <p:cNvSpPr/>
              <p:nvPr/>
            </p:nvSpPr>
            <p:spPr>
              <a:xfrm>
                <a:off x="3540127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3D9D1D-DB79-4B6E-932B-F557CF2D2714}"/>
                  </a:ext>
                </a:extLst>
              </p:cNvPr>
              <p:cNvSpPr/>
              <p:nvPr/>
            </p:nvSpPr>
            <p:spPr>
              <a:xfrm>
                <a:off x="3088219" y="9415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DBFA1E2-5938-4180-BA84-B4A76CC0D9B4}"/>
                  </a:ext>
                </a:extLst>
              </p:cNvPr>
              <p:cNvSpPr/>
              <p:nvPr/>
            </p:nvSpPr>
            <p:spPr>
              <a:xfrm>
                <a:off x="3831169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0D43920-078B-40A2-B8B2-9E3F34087495}"/>
                  </a:ext>
                </a:extLst>
              </p:cNvPr>
              <p:cNvSpPr/>
              <p:nvPr/>
            </p:nvSpPr>
            <p:spPr>
              <a:xfrm>
                <a:off x="3386933" y="65278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A0203A-F062-4E39-BA80-814F890B6A40}"/>
                  </a:ext>
                </a:extLst>
              </p:cNvPr>
              <p:cNvSpPr/>
              <p:nvPr/>
            </p:nvSpPr>
            <p:spPr>
              <a:xfrm>
                <a:off x="3181352" y="7179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18DE04-B5D4-4F14-B11F-7A4EA2C015D6}"/>
                  </a:ext>
                </a:extLst>
              </p:cNvPr>
              <p:cNvSpPr/>
              <p:nvPr/>
            </p:nvSpPr>
            <p:spPr>
              <a:xfrm>
                <a:off x="2787652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3FA6E89-6141-4E08-9CFA-91A4143A661F}"/>
                  </a:ext>
                </a:extLst>
              </p:cNvPr>
              <p:cNvSpPr/>
              <p:nvPr/>
            </p:nvSpPr>
            <p:spPr>
              <a:xfrm>
                <a:off x="3362327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41A3B8-F3A0-4E1E-A312-B0D4FF45E4B5}"/>
                  </a:ext>
                </a:extLst>
              </p:cNvPr>
              <p:cNvSpPr/>
              <p:nvPr/>
            </p:nvSpPr>
            <p:spPr>
              <a:xfrm>
                <a:off x="3783015" y="78994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B322B5A-E4B6-4508-9ECA-810F94692D08}"/>
                  </a:ext>
                </a:extLst>
              </p:cNvPr>
              <p:cNvSpPr/>
              <p:nvPr/>
            </p:nvSpPr>
            <p:spPr>
              <a:xfrm>
                <a:off x="2921002" y="104394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F957A96-A2FA-44A5-8B79-775EB60E89D9}"/>
                  </a:ext>
                </a:extLst>
              </p:cNvPr>
              <p:cNvSpPr/>
              <p:nvPr/>
            </p:nvSpPr>
            <p:spPr>
              <a:xfrm>
                <a:off x="3123143" y="54483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393FB7-107C-4193-ABBB-E3ACCD07F82F}"/>
                  </a:ext>
                </a:extLst>
              </p:cNvPr>
              <p:cNvSpPr/>
              <p:nvPr/>
            </p:nvSpPr>
            <p:spPr>
              <a:xfrm>
                <a:off x="2781302" y="128651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CB77C6-E556-4BF3-A13E-40C29A3F15EF}"/>
                  </a:ext>
                </a:extLst>
              </p:cNvPr>
              <p:cNvSpPr/>
              <p:nvPr/>
            </p:nvSpPr>
            <p:spPr>
              <a:xfrm>
                <a:off x="3227919" y="101854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8397A4-D098-47FF-AC88-E710EF19A9A2}"/>
                  </a:ext>
                </a:extLst>
              </p:cNvPr>
              <p:cNvSpPr/>
              <p:nvPr/>
            </p:nvSpPr>
            <p:spPr>
              <a:xfrm>
                <a:off x="3486152" y="10227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6CD10F2-551B-4C40-946B-ECB00AB642F9}"/>
                  </a:ext>
                </a:extLst>
              </p:cNvPr>
              <p:cNvSpPr/>
              <p:nvPr/>
            </p:nvSpPr>
            <p:spPr>
              <a:xfrm>
                <a:off x="3685649" y="96182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lus Sign 67">
                <a:extLst>
                  <a:ext uri="{FF2B5EF4-FFF2-40B4-BE49-F238E27FC236}">
                    <a16:creationId xmlns:a16="http://schemas.microsoft.com/office/drawing/2014/main" id="{CCB3D19F-7957-4BE4-BA90-D0F9074F8207}"/>
                  </a:ext>
                </a:extLst>
              </p:cNvPr>
              <p:cNvSpPr/>
              <p:nvPr/>
            </p:nvSpPr>
            <p:spPr>
              <a:xfrm>
                <a:off x="3141982" y="128651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Plus Sign 68">
                <a:extLst>
                  <a:ext uri="{FF2B5EF4-FFF2-40B4-BE49-F238E27FC236}">
                    <a16:creationId xmlns:a16="http://schemas.microsoft.com/office/drawing/2014/main" id="{36EA0B94-7D97-41C6-AE1D-68F41B596619}"/>
                  </a:ext>
                </a:extLst>
              </p:cNvPr>
              <p:cNvSpPr/>
              <p:nvPr/>
            </p:nvSpPr>
            <p:spPr>
              <a:xfrm>
                <a:off x="3031333" y="151300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Plus Sign 69">
                <a:extLst>
                  <a:ext uri="{FF2B5EF4-FFF2-40B4-BE49-F238E27FC236}">
                    <a16:creationId xmlns:a16="http://schemas.microsoft.com/office/drawing/2014/main" id="{2F530D02-57D9-46C8-A003-132A6FC6CBCD}"/>
                  </a:ext>
                </a:extLst>
              </p:cNvPr>
              <p:cNvSpPr/>
              <p:nvPr/>
            </p:nvSpPr>
            <p:spPr>
              <a:xfrm>
                <a:off x="3737295" y="146728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Plus Sign 70">
                <a:extLst>
                  <a:ext uri="{FF2B5EF4-FFF2-40B4-BE49-F238E27FC236}">
                    <a16:creationId xmlns:a16="http://schemas.microsoft.com/office/drawing/2014/main" id="{2FC536DE-C4B1-437B-B168-854B96F86F90}"/>
                  </a:ext>
                </a:extLst>
              </p:cNvPr>
              <p:cNvSpPr/>
              <p:nvPr/>
            </p:nvSpPr>
            <p:spPr>
              <a:xfrm>
                <a:off x="3958169" y="123359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Plus Sign 71">
                <a:extLst>
                  <a:ext uri="{FF2B5EF4-FFF2-40B4-BE49-F238E27FC236}">
                    <a16:creationId xmlns:a16="http://schemas.microsoft.com/office/drawing/2014/main" id="{E1D0B0E8-96C6-4A42-A5F7-EDFD074C8E0F}"/>
                  </a:ext>
                </a:extLst>
              </p:cNvPr>
              <p:cNvSpPr/>
              <p:nvPr/>
            </p:nvSpPr>
            <p:spPr>
              <a:xfrm>
                <a:off x="3406777" y="167535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lus Sign 72">
                <a:extLst>
                  <a:ext uri="{FF2B5EF4-FFF2-40B4-BE49-F238E27FC236}">
                    <a16:creationId xmlns:a16="http://schemas.microsoft.com/office/drawing/2014/main" id="{71D9EBFB-051A-4705-ABBC-E1B3DE318278}"/>
                  </a:ext>
                </a:extLst>
              </p:cNvPr>
              <p:cNvSpPr/>
              <p:nvPr/>
            </p:nvSpPr>
            <p:spPr>
              <a:xfrm>
                <a:off x="3540762" y="124206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A113C0C1-6FE6-4047-980A-1F24B18C3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810" y="1601452"/>
                <a:ext cx="2011692" cy="408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FF6666"/>
                    </a:solidFill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r>
                  <a:rPr lang="en-US" sz="1100" dirty="0">
                    <a:solidFill>
                      <a:srgbClr val="FF6666"/>
                    </a:solidFill>
                    <a:effectLst/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enerate synthetic samples from minority class</a:t>
                </a:r>
                <a:endParaRPr lang="en-US" sz="1100" dirty="0">
                  <a:solidFill>
                    <a:srgbClr val="FF6666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9C0FE0A-7675-4ED4-BB6B-116A79E24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1948" y="1377955"/>
                <a:ext cx="105754" cy="198980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Plus Sign 95">
                <a:extLst>
                  <a:ext uri="{FF2B5EF4-FFF2-40B4-BE49-F238E27FC236}">
                    <a16:creationId xmlns:a16="http://schemas.microsoft.com/office/drawing/2014/main" id="{31861889-C631-4E73-8DD3-9C4F9C11CA46}"/>
                  </a:ext>
                </a:extLst>
              </p:cNvPr>
              <p:cNvSpPr/>
              <p:nvPr/>
            </p:nvSpPr>
            <p:spPr>
              <a:xfrm>
                <a:off x="3092824" y="140476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6C5E908-D762-4A0E-9C12-6E0EB345E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913" y="1558729"/>
                <a:ext cx="329724" cy="162348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41E534B-2A52-4A6B-8E68-08888249D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5357" y="1333507"/>
                <a:ext cx="111125" cy="387570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EC33D8C-A813-40BD-89D1-DF260D98F4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3021" y="1287787"/>
                <a:ext cx="380601" cy="62874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B11BC21-FADA-433E-B35B-84FD8FAD9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424" y="1272934"/>
                <a:ext cx="184731" cy="240075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0C8BD91-A377-4536-ABFD-5A8D9D45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993" y="1377955"/>
                <a:ext cx="241935" cy="343122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94FE25C-3AC2-40CC-91DE-0717FE8431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539" y="1325038"/>
                <a:ext cx="219350" cy="205616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D0ABB55-BEDD-49A0-8A7C-63D0E14E7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0711" y="1279318"/>
                <a:ext cx="420318" cy="3872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F249561-DAEA-4CE5-98C0-48E256854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2184" y="1537300"/>
                <a:ext cx="310831" cy="176264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Plus Sign 91">
                <a:extLst>
                  <a:ext uri="{FF2B5EF4-FFF2-40B4-BE49-F238E27FC236}">
                    <a16:creationId xmlns:a16="http://schemas.microsoft.com/office/drawing/2014/main" id="{9BDA4CB3-9F97-40F9-8258-C08840CD9D19}"/>
                  </a:ext>
                </a:extLst>
              </p:cNvPr>
              <p:cNvSpPr/>
              <p:nvPr/>
            </p:nvSpPr>
            <p:spPr>
              <a:xfrm>
                <a:off x="3414812" y="1252664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Plus Sign 92">
                <a:extLst>
                  <a:ext uri="{FF2B5EF4-FFF2-40B4-BE49-F238E27FC236}">
                    <a16:creationId xmlns:a16="http://schemas.microsoft.com/office/drawing/2014/main" id="{7F5280CA-01A5-4F40-A8DA-E79F61050B08}"/>
                  </a:ext>
                </a:extLst>
              </p:cNvPr>
              <p:cNvSpPr/>
              <p:nvPr/>
            </p:nvSpPr>
            <p:spPr>
              <a:xfrm>
                <a:off x="3633976" y="1356976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Plus Sign 93">
                <a:extLst>
                  <a:ext uri="{FF2B5EF4-FFF2-40B4-BE49-F238E27FC236}">
                    <a16:creationId xmlns:a16="http://schemas.microsoft.com/office/drawing/2014/main" id="{BED57A84-D3CE-4CE9-B7D8-6B9F67EFBC53}"/>
                  </a:ext>
                </a:extLst>
              </p:cNvPr>
              <p:cNvSpPr/>
              <p:nvPr/>
            </p:nvSpPr>
            <p:spPr>
              <a:xfrm>
                <a:off x="3526767" y="1605651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Plus Sign 98">
                <a:extLst>
                  <a:ext uri="{FF2B5EF4-FFF2-40B4-BE49-F238E27FC236}">
                    <a16:creationId xmlns:a16="http://schemas.microsoft.com/office/drawing/2014/main" id="{92BB26C3-3E65-44B5-A3B0-93AC48082A3C}"/>
                  </a:ext>
                </a:extLst>
              </p:cNvPr>
              <p:cNvSpPr/>
              <p:nvPr/>
            </p:nvSpPr>
            <p:spPr>
              <a:xfrm>
                <a:off x="3483174" y="146728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Plus Sign 101">
                <a:extLst>
                  <a:ext uri="{FF2B5EF4-FFF2-40B4-BE49-F238E27FC236}">
                    <a16:creationId xmlns:a16="http://schemas.microsoft.com/office/drawing/2014/main" id="{4F69976B-3F56-4390-A551-B78C7D0E29B2}"/>
                  </a:ext>
                </a:extLst>
              </p:cNvPr>
              <p:cNvSpPr/>
              <p:nvPr/>
            </p:nvSpPr>
            <p:spPr>
              <a:xfrm>
                <a:off x="3827269" y="1399295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Plus Sign 102">
                <a:extLst>
                  <a:ext uri="{FF2B5EF4-FFF2-40B4-BE49-F238E27FC236}">
                    <a16:creationId xmlns:a16="http://schemas.microsoft.com/office/drawing/2014/main" id="{15EB8592-58DF-4B0D-99BE-98812B0D2F28}"/>
                  </a:ext>
                </a:extLst>
              </p:cNvPr>
              <p:cNvSpPr/>
              <p:nvPr/>
            </p:nvSpPr>
            <p:spPr>
              <a:xfrm>
                <a:off x="3274317" y="127069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Plus Sign 103">
                <a:extLst>
                  <a:ext uri="{FF2B5EF4-FFF2-40B4-BE49-F238E27FC236}">
                    <a16:creationId xmlns:a16="http://schemas.microsoft.com/office/drawing/2014/main" id="{05E36E46-3616-491C-B169-BC20B0F73870}"/>
                  </a:ext>
                </a:extLst>
              </p:cNvPr>
              <p:cNvSpPr/>
              <p:nvPr/>
            </p:nvSpPr>
            <p:spPr>
              <a:xfrm>
                <a:off x="3660804" y="1231157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Plus Sign 104">
                <a:extLst>
                  <a:ext uri="{FF2B5EF4-FFF2-40B4-BE49-F238E27FC236}">
                    <a16:creationId xmlns:a16="http://schemas.microsoft.com/office/drawing/2014/main" id="{7C396D6F-6B27-44D2-9539-AE75E88B7AD1}"/>
                  </a:ext>
                </a:extLst>
              </p:cNvPr>
              <p:cNvSpPr/>
              <p:nvPr/>
            </p:nvSpPr>
            <p:spPr>
              <a:xfrm>
                <a:off x="3640774" y="154009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Plus Sign 74">
                <a:extLst>
                  <a:ext uri="{FF2B5EF4-FFF2-40B4-BE49-F238E27FC236}">
                    <a16:creationId xmlns:a16="http://schemas.microsoft.com/office/drawing/2014/main" id="{84C5AF7C-A206-4744-A672-8EF840656528}"/>
                  </a:ext>
                </a:extLst>
              </p:cNvPr>
              <p:cNvSpPr/>
              <p:nvPr/>
            </p:nvSpPr>
            <p:spPr>
              <a:xfrm>
                <a:off x="3292224" y="1619452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Plus Sign 96">
                <a:extLst>
                  <a:ext uri="{FF2B5EF4-FFF2-40B4-BE49-F238E27FC236}">
                    <a16:creationId xmlns:a16="http://schemas.microsoft.com/office/drawing/2014/main" id="{030DBE45-9616-4564-8477-C2068FF6BA6C}"/>
                  </a:ext>
                </a:extLst>
              </p:cNvPr>
              <p:cNvSpPr/>
              <p:nvPr/>
            </p:nvSpPr>
            <p:spPr>
              <a:xfrm>
                <a:off x="3217230" y="1394755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Plus Sign 97">
                <a:extLst>
                  <a:ext uri="{FF2B5EF4-FFF2-40B4-BE49-F238E27FC236}">
                    <a16:creationId xmlns:a16="http://schemas.microsoft.com/office/drawing/2014/main" id="{9C4393E2-780D-4540-A7F1-75F3D76CACA3}"/>
                  </a:ext>
                </a:extLst>
              </p:cNvPr>
              <p:cNvSpPr/>
              <p:nvPr/>
            </p:nvSpPr>
            <p:spPr>
              <a:xfrm>
                <a:off x="3311579" y="1517827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Plus Sign 100">
                <a:extLst>
                  <a:ext uri="{FF2B5EF4-FFF2-40B4-BE49-F238E27FC236}">
                    <a16:creationId xmlns:a16="http://schemas.microsoft.com/office/drawing/2014/main" id="{916D405C-F47A-4D76-BEAF-477EBFC8F92C}"/>
                  </a:ext>
                </a:extLst>
              </p:cNvPr>
              <p:cNvSpPr/>
              <p:nvPr/>
            </p:nvSpPr>
            <p:spPr>
              <a:xfrm>
                <a:off x="3155688" y="1559444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Plus Sign 99">
                <a:extLst>
                  <a:ext uri="{FF2B5EF4-FFF2-40B4-BE49-F238E27FC236}">
                    <a16:creationId xmlns:a16="http://schemas.microsoft.com/office/drawing/2014/main" id="{D98CE77B-8965-4C98-8B59-C298A3B8C97F}"/>
                  </a:ext>
                </a:extLst>
              </p:cNvPr>
              <p:cNvSpPr/>
              <p:nvPr/>
            </p:nvSpPr>
            <p:spPr>
              <a:xfrm>
                <a:off x="3817094" y="122528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Plus Sign 94">
                <a:extLst>
                  <a:ext uri="{FF2B5EF4-FFF2-40B4-BE49-F238E27FC236}">
                    <a16:creationId xmlns:a16="http://schemas.microsoft.com/office/drawing/2014/main" id="{E161A7DD-EAB4-4C30-9239-78D637011913}"/>
                  </a:ext>
                </a:extLst>
              </p:cNvPr>
              <p:cNvSpPr/>
              <p:nvPr/>
            </p:nvSpPr>
            <p:spPr>
              <a:xfrm>
                <a:off x="3902543" y="1323113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ED12838-197E-4F7E-A21B-45341056609D}"/>
                  </a:ext>
                </a:extLst>
              </p:cNvPr>
              <p:cNvSpPr/>
              <p:nvPr/>
            </p:nvSpPr>
            <p:spPr>
              <a:xfrm>
                <a:off x="285750" y="260883"/>
                <a:ext cx="3886200" cy="1872717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53248788-BB80-4B57-B335-CF187B8D8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358" y="1866052"/>
              <a:ext cx="1352549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Resampled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FFDF02A1-32FA-4539-9FF8-80751CCD7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35063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81AD22-B20B-49F1-A4EB-97A6FD15372D}"/>
                </a:ext>
              </a:extLst>
            </p:cNvPr>
            <p:cNvCxnSpPr>
              <a:cxnSpLocks/>
            </p:cNvCxnSpPr>
            <p:nvPr/>
          </p:nvCxnSpPr>
          <p:spPr>
            <a:xfrm>
              <a:off x="1593533" y="1377955"/>
              <a:ext cx="1327469" cy="135054"/>
            </a:xfrm>
            <a:prstGeom prst="straightConnector1">
              <a:avLst/>
            </a:prstGeom>
            <a:ln w="19050">
              <a:solidFill>
                <a:srgbClr val="FF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56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050CB6-289C-4E9D-9D23-4C11B5208B74}"/>
              </a:ext>
            </a:extLst>
          </p:cNvPr>
          <p:cNvGrpSpPr/>
          <p:nvPr/>
        </p:nvGrpSpPr>
        <p:grpSpPr>
          <a:xfrm>
            <a:off x="181328" y="338667"/>
            <a:ext cx="4114800" cy="2114831"/>
            <a:chOff x="181328" y="338667"/>
            <a:chExt cx="4114800" cy="21148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CAFF53-DBE0-482F-AACF-E710B24B209B}"/>
                </a:ext>
              </a:extLst>
            </p:cNvPr>
            <p:cNvSpPr/>
            <p:nvPr/>
          </p:nvSpPr>
          <p:spPr>
            <a:xfrm>
              <a:off x="181328" y="338667"/>
              <a:ext cx="4114800" cy="2114831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46A41402-4FF8-4AAE-B9F3-6564DAB3D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71" y="1490204"/>
              <a:ext cx="1631006" cy="90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000" b="1" dirty="0" smtClean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Original Data</a:t>
              </a:r>
              <a:endParaRPr lang="en-US" sz="3000" b="1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98C06-0C33-4C13-BE4B-B6A4FDDE5040}"/>
                </a:ext>
              </a:extLst>
            </p:cNvPr>
            <p:cNvSpPr/>
            <p:nvPr/>
          </p:nvSpPr>
          <p:spPr>
            <a:xfrm>
              <a:off x="722480" y="379524"/>
              <a:ext cx="368300" cy="118872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947CE5-2A89-4809-91B8-BCB9B96917F1}"/>
                </a:ext>
              </a:extLst>
            </p:cNvPr>
            <p:cNvSpPr/>
            <p:nvPr/>
          </p:nvSpPr>
          <p:spPr>
            <a:xfrm>
              <a:off x="1268580" y="1339644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7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050CB6-289C-4E9D-9D23-4C11B5208B74}"/>
              </a:ext>
            </a:extLst>
          </p:cNvPr>
          <p:cNvGrpSpPr/>
          <p:nvPr/>
        </p:nvGrpSpPr>
        <p:grpSpPr>
          <a:xfrm>
            <a:off x="181328" y="338667"/>
            <a:ext cx="4114800" cy="2114831"/>
            <a:chOff x="181328" y="338667"/>
            <a:chExt cx="4114800" cy="2114831"/>
          </a:xfrm>
        </p:grpSpPr>
        <p:cxnSp>
          <p:nvCxnSpPr>
            <p:cNvPr id="13" name="Connector: Curved 9">
              <a:extLst>
                <a:ext uri="{FF2B5EF4-FFF2-40B4-BE49-F238E27FC236}">
                  <a16:creationId xmlns:a16="http://schemas.microsoft.com/office/drawing/2014/main" id="{0DD6A8D9-930F-4727-8B13-003C1FFF11B3}"/>
                </a:ext>
              </a:extLst>
            </p:cNvPr>
            <p:cNvCxnSpPr>
              <a:cxnSpLocks/>
              <a:stCxn id="21" idx="3"/>
              <a:endCxn id="17" idx="1"/>
            </p:cNvCxnSpPr>
            <p:nvPr/>
          </p:nvCxnSpPr>
          <p:spPr>
            <a:xfrm>
              <a:off x="1090780" y="973884"/>
              <a:ext cx="1709765" cy="47430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439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CAFF53-DBE0-482F-AACF-E710B24B209B}"/>
                </a:ext>
              </a:extLst>
            </p:cNvPr>
            <p:cNvSpPr/>
            <p:nvPr/>
          </p:nvSpPr>
          <p:spPr>
            <a:xfrm>
              <a:off x="181328" y="338667"/>
              <a:ext cx="4114800" cy="2114831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558A7475-B437-472F-9B6E-DA279885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966" y="1458774"/>
              <a:ext cx="1822449" cy="994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000" b="1" dirty="0" smtClean="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Under-</a:t>
              </a:r>
              <a:r>
                <a:rPr lang="en-US" sz="3000" b="1" dirty="0" smtClean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sampled</a:t>
              </a:r>
              <a:endParaRPr lang="en-US" sz="3000" b="1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F71AD-1A4C-4AA8-A6C9-189A0AE4652A}"/>
                </a:ext>
              </a:extLst>
            </p:cNvPr>
            <p:cNvSpPr/>
            <p:nvPr/>
          </p:nvSpPr>
          <p:spPr>
            <a:xfrm>
              <a:off x="2800545" y="1333402"/>
              <a:ext cx="368300" cy="229566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06FC64-837E-4D27-A301-7DCC715EF9A1}"/>
                </a:ext>
              </a:extLst>
            </p:cNvPr>
            <p:cNvSpPr/>
            <p:nvPr/>
          </p:nvSpPr>
          <p:spPr>
            <a:xfrm>
              <a:off x="3358534" y="1334368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6A41402-4FF8-4AAE-B9F3-6564DAB3D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71" y="1490204"/>
              <a:ext cx="1631006" cy="90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000" b="1" dirty="0" smtClean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Original Data</a:t>
              </a:r>
              <a:endParaRPr lang="en-US" sz="3000" b="1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A98C06-0C33-4C13-BE4B-B6A4FDDE5040}"/>
                </a:ext>
              </a:extLst>
            </p:cNvPr>
            <p:cNvSpPr/>
            <p:nvPr/>
          </p:nvSpPr>
          <p:spPr>
            <a:xfrm>
              <a:off x="722480" y="379524"/>
              <a:ext cx="368300" cy="118872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947CE5-2A89-4809-91B8-BCB9B96917F1}"/>
                </a:ext>
              </a:extLst>
            </p:cNvPr>
            <p:cNvSpPr/>
            <p:nvPr/>
          </p:nvSpPr>
          <p:spPr>
            <a:xfrm>
              <a:off x="1268580" y="1339644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1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1328" y="338667"/>
            <a:ext cx="4114800" cy="2114831"/>
            <a:chOff x="181328" y="338667"/>
            <a:chExt cx="4114800" cy="21148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125F1F-D1CD-49EE-8B36-86439DDAF8B5}"/>
                </a:ext>
              </a:extLst>
            </p:cNvPr>
            <p:cNvGrpSpPr/>
            <p:nvPr/>
          </p:nvGrpSpPr>
          <p:grpSpPr>
            <a:xfrm>
              <a:off x="1621445" y="379524"/>
              <a:ext cx="2072306" cy="1202509"/>
              <a:chOff x="1604055" y="886206"/>
              <a:chExt cx="2072306" cy="12025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C46F6D-925A-4E5A-8636-F1BAE9707A42}"/>
                  </a:ext>
                </a:extLst>
              </p:cNvPr>
              <p:cNvSpPr/>
              <p:nvPr/>
            </p:nvSpPr>
            <p:spPr>
              <a:xfrm>
                <a:off x="2767720" y="886206"/>
                <a:ext cx="368300" cy="1005984"/>
              </a:xfrm>
              <a:prstGeom prst="rect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E2F116F-2059-40CF-949B-987FDA00E318}"/>
                  </a:ext>
                </a:extLst>
              </p:cNvPr>
              <p:cNvSpPr/>
              <p:nvPr/>
            </p:nvSpPr>
            <p:spPr>
              <a:xfrm>
                <a:off x="2767720" y="1859149"/>
                <a:ext cx="368300" cy="229566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CE264E6-BFF4-4B57-BC47-3FF989C9FD09}"/>
                  </a:ext>
                </a:extLst>
              </p:cNvPr>
              <p:cNvSpPr/>
              <p:nvPr/>
            </p:nvSpPr>
            <p:spPr>
              <a:xfrm>
                <a:off x="3308061" y="892553"/>
                <a:ext cx="368300" cy="1193741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3233D393-4BBC-4DC9-AC95-82A06FBFB95D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flipV="1">
                <a:off x="1604055" y="1389198"/>
                <a:ext cx="1163665" cy="590493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F8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8050CB6-289C-4E9D-9D23-4C11B5208B74}"/>
                </a:ext>
              </a:extLst>
            </p:cNvPr>
            <p:cNvGrpSpPr/>
            <p:nvPr/>
          </p:nvGrpSpPr>
          <p:grpSpPr>
            <a:xfrm>
              <a:off x="181328" y="338667"/>
              <a:ext cx="4114800" cy="2114831"/>
              <a:chOff x="181328" y="338667"/>
              <a:chExt cx="4114800" cy="211483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CAFF53-DBE0-482F-AACF-E710B24B209B}"/>
                  </a:ext>
                </a:extLst>
              </p:cNvPr>
              <p:cNvSpPr/>
              <p:nvPr/>
            </p:nvSpPr>
            <p:spPr>
              <a:xfrm>
                <a:off x="181328" y="338667"/>
                <a:ext cx="4114800" cy="2114831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558A7475-B437-472F-9B6E-DA279885D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966" y="1458774"/>
                <a:ext cx="1822449" cy="994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 smtClean="0"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Over</a:t>
                </a:r>
                <a:r>
                  <a:rPr lang="en-US" sz="3000" b="1" dirty="0" smtClean="0"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-</a:t>
                </a:r>
                <a:r>
                  <a:rPr lang="en-US" sz="3000" b="1" dirty="0" smtClean="0">
                    <a:effectLst/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sampled</a:t>
                </a:r>
                <a:endParaRPr lang="en-US" sz="3000" b="1" dirty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 Box 2">
                <a:extLst>
                  <a:ext uri="{FF2B5EF4-FFF2-40B4-BE49-F238E27FC236}">
                    <a16:creationId xmlns:a16="http://schemas.microsoft.com/office/drawing/2014/main" id="{46A41402-4FF8-4AAE-B9F3-6564DAB3D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71" y="1490204"/>
                <a:ext cx="1631006" cy="901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 smtClean="0">
                    <a:effectLst/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Original Data</a:t>
                </a:r>
                <a:endParaRPr lang="en-US" sz="3000" b="1" dirty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A98C06-0C33-4C13-BE4B-B6A4FDDE5040}"/>
                  </a:ext>
                </a:extLst>
              </p:cNvPr>
              <p:cNvSpPr/>
              <p:nvPr/>
            </p:nvSpPr>
            <p:spPr>
              <a:xfrm>
                <a:off x="722480" y="379524"/>
                <a:ext cx="368300" cy="1188720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947CE5-2A89-4809-91B8-BCB9B96917F1}"/>
                  </a:ext>
                </a:extLst>
              </p:cNvPr>
              <p:cNvSpPr/>
              <p:nvPr/>
            </p:nvSpPr>
            <p:spPr>
              <a:xfrm>
                <a:off x="1268580" y="1339644"/>
                <a:ext cx="368300" cy="228600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4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1328" y="338667"/>
            <a:ext cx="4114800" cy="2114831"/>
            <a:chOff x="181328" y="338667"/>
            <a:chExt cx="4114800" cy="211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125F1F-D1CD-49EE-8B36-86439DDAF8B5}"/>
                </a:ext>
              </a:extLst>
            </p:cNvPr>
            <p:cNvGrpSpPr/>
            <p:nvPr/>
          </p:nvGrpSpPr>
          <p:grpSpPr>
            <a:xfrm>
              <a:off x="1621445" y="379524"/>
              <a:ext cx="2072306" cy="1202509"/>
              <a:chOff x="1604055" y="886206"/>
              <a:chExt cx="2072306" cy="120250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C46F6D-925A-4E5A-8636-F1BAE9707A42}"/>
                  </a:ext>
                </a:extLst>
              </p:cNvPr>
              <p:cNvSpPr/>
              <p:nvPr/>
            </p:nvSpPr>
            <p:spPr>
              <a:xfrm>
                <a:off x="2767720" y="886206"/>
                <a:ext cx="368300" cy="1005984"/>
              </a:xfrm>
              <a:prstGeom prst="rect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E2F116F-2059-40CF-949B-987FDA00E318}"/>
                  </a:ext>
                </a:extLst>
              </p:cNvPr>
              <p:cNvSpPr/>
              <p:nvPr/>
            </p:nvSpPr>
            <p:spPr>
              <a:xfrm>
                <a:off x="2767720" y="1859149"/>
                <a:ext cx="368300" cy="229566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CE264E6-BFF4-4B57-BC47-3FF989C9FD09}"/>
                  </a:ext>
                </a:extLst>
              </p:cNvPr>
              <p:cNvSpPr/>
              <p:nvPr/>
            </p:nvSpPr>
            <p:spPr>
              <a:xfrm>
                <a:off x="3308061" y="892553"/>
                <a:ext cx="368300" cy="1193741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3233D393-4BBC-4DC9-AC95-82A06FBFB95D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 flipV="1">
                <a:off x="1604055" y="1389198"/>
                <a:ext cx="1163665" cy="590493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F8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050CB6-289C-4E9D-9D23-4C11B5208B74}"/>
                </a:ext>
              </a:extLst>
            </p:cNvPr>
            <p:cNvGrpSpPr/>
            <p:nvPr/>
          </p:nvGrpSpPr>
          <p:grpSpPr>
            <a:xfrm>
              <a:off x="181328" y="338667"/>
              <a:ext cx="4114800" cy="2114831"/>
              <a:chOff x="181328" y="338667"/>
              <a:chExt cx="4114800" cy="21148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CAFF53-DBE0-482F-AACF-E710B24B209B}"/>
                  </a:ext>
                </a:extLst>
              </p:cNvPr>
              <p:cNvSpPr/>
              <p:nvPr/>
            </p:nvSpPr>
            <p:spPr>
              <a:xfrm>
                <a:off x="181328" y="338667"/>
                <a:ext cx="4114800" cy="2114831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 Box 2">
                <a:extLst>
                  <a:ext uri="{FF2B5EF4-FFF2-40B4-BE49-F238E27FC236}">
                    <a16:creationId xmlns:a16="http://schemas.microsoft.com/office/drawing/2014/main" id="{558A7475-B437-472F-9B6E-DA279885D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966" y="1458774"/>
                <a:ext cx="1822449" cy="994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 smtClean="0"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SMOTE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 smtClean="0">
                    <a:effectLst/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sampled</a:t>
                </a:r>
                <a:endParaRPr lang="en-US" sz="3000" b="1" dirty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2">
                <a:extLst>
                  <a:ext uri="{FF2B5EF4-FFF2-40B4-BE49-F238E27FC236}">
                    <a16:creationId xmlns:a16="http://schemas.microsoft.com/office/drawing/2014/main" id="{46A41402-4FF8-4AAE-B9F3-6564DAB3D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71" y="1490204"/>
                <a:ext cx="1631006" cy="901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000" b="1" dirty="0" smtClean="0">
                    <a:effectLst/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Original Data</a:t>
                </a:r>
                <a:endParaRPr lang="en-US" sz="3000" b="1" dirty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A98C06-0C33-4C13-BE4B-B6A4FDDE5040}"/>
                  </a:ext>
                </a:extLst>
              </p:cNvPr>
              <p:cNvSpPr/>
              <p:nvPr/>
            </p:nvSpPr>
            <p:spPr>
              <a:xfrm>
                <a:off x="722480" y="379524"/>
                <a:ext cx="368300" cy="1188720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947CE5-2A89-4809-91B8-BCB9B96917F1}"/>
                  </a:ext>
                </a:extLst>
              </p:cNvPr>
              <p:cNvSpPr/>
              <p:nvPr/>
            </p:nvSpPr>
            <p:spPr>
              <a:xfrm>
                <a:off x="1268580" y="1339644"/>
                <a:ext cx="368300" cy="228600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365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8050CB6-289C-4E9D-9D23-4C11B5208B74}"/>
              </a:ext>
            </a:extLst>
          </p:cNvPr>
          <p:cNvGrpSpPr/>
          <p:nvPr/>
        </p:nvGrpSpPr>
        <p:grpSpPr>
          <a:xfrm>
            <a:off x="181328" y="338667"/>
            <a:ext cx="4114800" cy="2114831"/>
            <a:chOff x="181328" y="338667"/>
            <a:chExt cx="4114800" cy="2114831"/>
          </a:xfrm>
        </p:grpSpPr>
        <p:cxnSp>
          <p:nvCxnSpPr>
            <p:cNvPr id="30" name="Connector: Curved 9">
              <a:extLst>
                <a:ext uri="{FF2B5EF4-FFF2-40B4-BE49-F238E27FC236}">
                  <a16:creationId xmlns:a16="http://schemas.microsoft.com/office/drawing/2014/main" id="{0DD6A8D9-930F-4727-8B13-003C1FFF11B3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1090780" y="973884"/>
              <a:ext cx="1709765" cy="47430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439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CAFF53-DBE0-482F-AACF-E710B24B209B}"/>
                </a:ext>
              </a:extLst>
            </p:cNvPr>
            <p:cNvSpPr/>
            <p:nvPr/>
          </p:nvSpPr>
          <p:spPr>
            <a:xfrm>
              <a:off x="181328" y="338667"/>
              <a:ext cx="4114800" cy="2114831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558A7475-B437-472F-9B6E-DA279885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966" y="1458774"/>
              <a:ext cx="1822449" cy="994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000" b="1" dirty="0" smtClean="0"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Under-</a:t>
              </a:r>
              <a:r>
                <a:rPr lang="en-US" sz="3000" b="1" dirty="0" smtClean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sampled</a:t>
              </a:r>
              <a:endParaRPr lang="en-US" sz="3000" b="1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9F71AD-1A4C-4AA8-A6C9-189A0AE4652A}"/>
                </a:ext>
              </a:extLst>
            </p:cNvPr>
            <p:cNvSpPr/>
            <p:nvPr/>
          </p:nvSpPr>
          <p:spPr>
            <a:xfrm>
              <a:off x="2800545" y="1333402"/>
              <a:ext cx="368300" cy="229566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06FC64-837E-4D27-A301-7DCC715EF9A1}"/>
                </a:ext>
              </a:extLst>
            </p:cNvPr>
            <p:cNvSpPr/>
            <p:nvPr/>
          </p:nvSpPr>
          <p:spPr>
            <a:xfrm>
              <a:off x="3358534" y="1334368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46A41402-4FF8-4AAE-B9F3-6564DAB3D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71" y="1490204"/>
              <a:ext cx="1631006" cy="90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000" b="1" dirty="0" smtClean="0"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Original Data</a:t>
              </a:r>
              <a:endParaRPr lang="en-US" sz="3000" b="1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A98C06-0C33-4C13-BE4B-B6A4FDDE5040}"/>
                </a:ext>
              </a:extLst>
            </p:cNvPr>
            <p:cNvSpPr/>
            <p:nvPr/>
          </p:nvSpPr>
          <p:spPr>
            <a:xfrm>
              <a:off x="722480" y="379524"/>
              <a:ext cx="368300" cy="118872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947CE5-2A89-4809-91B8-BCB9B96917F1}"/>
                </a:ext>
              </a:extLst>
            </p:cNvPr>
            <p:cNvSpPr/>
            <p:nvPr/>
          </p:nvSpPr>
          <p:spPr>
            <a:xfrm>
              <a:off x="1268580" y="1339644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74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44</Words>
  <Application>Microsoft Office PowerPoint</Application>
  <PresentationFormat>Custom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PMingLiU</vt:lpstr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Ying-Ju Chen</dc:creator>
  <cp:lastModifiedBy>Ying-Ju Chen</cp:lastModifiedBy>
  <cp:revision>39</cp:revision>
  <dcterms:created xsi:type="dcterms:W3CDTF">2021-06-04T15:41:05Z</dcterms:created>
  <dcterms:modified xsi:type="dcterms:W3CDTF">2021-06-16T21:38:24Z</dcterms:modified>
</cp:coreProperties>
</file>