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91" r:id="rId3"/>
    <p:sldId id="312" r:id="rId4"/>
    <p:sldId id="311" r:id="rId6"/>
    <p:sldId id="306" r:id="rId7"/>
    <p:sldId id="308" r:id="rId8"/>
    <p:sldId id="309" r:id="rId9"/>
    <p:sldId id="31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9954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-202" y="-206"/>
      </p:cViewPr>
      <p:guideLst>
        <p:guide orient="horz" pos="2160"/>
        <p:guide pos="38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E29E95-7A05-45BF-88FF-3B3CA2B46BF8}" type="doc">
      <dgm:prSet loTypeId="urn:microsoft.com/office/officeart/2005/8/layout/cycle5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0246D68C-9949-4FBA-BA85-83A0081EF3D2}">
      <dgm:prSet phldrT="[文本]"/>
      <dgm:spPr/>
      <dgm:t>
        <a:bodyPr/>
        <a:lstStyle/>
        <a:p>
          <a:r>
            <a:rPr lang="en-US" altLang="zh-CN" smtClean="0"/>
            <a:t>Class</a:t>
          </a:r>
          <a:r>
            <a:rPr lang="zh-CN" altLang="en-US" smtClean="0"/>
            <a:t>对象</a:t>
          </a:r>
          <a:endParaRPr lang="zh-CN" altLang="en-US"/>
        </a:p>
      </dgm:t>
    </dgm:pt>
    <dgm:pt modelId="{06CF96D1-66D2-422B-BC42-0FAC03D07F46}" cxnId="{F92F6116-66F9-4825-A30E-74FA80D11619}" type="parTrans">
      <dgm:prSet/>
      <dgm:spPr/>
      <dgm:t>
        <a:bodyPr/>
        <a:lstStyle/>
        <a:p>
          <a:endParaRPr lang="zh-CN" altLang="en-US"/>
        </a:p>
      </dgm:t>
    </dgm:pt>
    <dgm:pt modelId="{A58030CA-A554-4582-8E3A-8AB6EF336C8B}" cxnId="{F92F6116-66F9-4825-A30E-74FA80D11619}" type="sibTrans">
      <dgm:prSet/>
      <dgm:spPr/>
      <dgm:t>
        <a:bodyPr/>
        <a:lstStyle/>
        <a:p>
          <a:endParaRPr lang="zh-CN" altLang="en-US"/>
        </a:p>
      </dgm:t>
    </dgm:pt>
    <dgm:pt modelId="{B157C6B7-44DE-434A-93D6-2E3BDB0919A0}">
      <dgm:prSet phldrT="[文本]"/>
      <dgm:spPr/>
      <dgm:t>
        <a:bodyPr/>
        <a:lstStyle/>
        <a:p>
          <a:r>
            <a:rPr lang="zh-CN" altLang="en-US" smtClean="0"/>
            <a:t>实例对象</a:t>
          </a:r>
          <a:endParaRPr lang="zh-CN" altLang="en-US"/>
        </a:p>
      </dgm:t>
    </dgm:pt>
    <dgm:pt modelId="{A09D5203-2113-4CC7-9C15-031425F258B2}" cxnId="{22FD4370-3A7F-4CCC-A602-7EB4A4CC050B}" type="parTrans">
      <dgm:prSet/>
      <dgm:spPr/>
      <dgm:t>
        <a:bodyPr/>
        <a:lstStyle/>
        <a:p>
          <a:endParaRPr lang="zh-CN" altLang="en-US"/>
        </a:p>
      </dgm:t>
    </dgm:pt>
    <dgm:pt modelId="{46B313EE-5B6A-4A6E-810D-AADD94779015}" cxnId="{22FD4370-3A7F-4CCC-A602-7EB4A4CC050B}" type="sibTrans">
      <dgm:prSet/>
      <dgm:spPr/>
      <dgm:t>
        <a:bodyPr/>
        <a:lstStyle/>
        <a:p>
          <a:endParaRPr lang="zh-CN" altLang="en-US"/>
        </a:p>
      </dgm:t>
    </dgm:pt>
    <dgm:pt modelId="{C019B107-5EDA-4DF7-AA23-9DDBEEBEEC8B}">
      <dgm:prSet phldrT="[文本]"/>
      <dgm:spPr/>
      <dgm:t>
        <a:bodyPr/>
        <a:lstStyle/>
        <a:p>
          <a:r>
            <a:rPr lang="zh-CN" altLang="en-US" smtClean="0"/>
            <a:t>卸载</a:t>
          </a:r>
          <a:endParaRPr lang="zh-CN" altLang="en-US"/>
        </a:p>
      </dgm:t>
    </dgm:pt>
    <dgm:pt modelId="{EA4B5C60-81FB-44D8-B247-ED196CC2D2EE}" cxnId="{1ED9885D-5DE0-4AD9-A0A2-287E0F66BE75}" type="parTrans">
      <dgm:prSet/>
      <dgm:spPr/>
      <dgm:t>
        <a:bodyPr/>
        <a:lstStyle/>
        <a:p>
          <a:endParaRPr lang="zh-CN" altLang="en-US"/>
        </a:p>
      </dgm:t>
    </dgm:pt>
    <dgm:pt modelId="{8AC48540-770B-4F4D-8E8E-99B96B04D25D}" cxnId="{1ED9885D-5DE0-4AD9-A0A2-287E0F66BE75}" type="sibTrans">
      <dgm:prSet/>
      <dgm:spPr/>
      <dgm:t>
        <a:bodyPr/>
        <a:lstStyle/>
        <a:p>
          <a:endParaRPr lang="zh-CN" altLang="en-US"/>
        </a:p>
      </dgm:t>
    </dgm:pt>
    <dgm:pt modelId="{2DDCD2DA-AA8E-4665-ADC0-BF5DC7539040}">
      <dgm:prSet phldrT="[文本]"/>
      <dgm:spPr/>
      <dgm:t>
        <a:bodyPr/>
        <a:lstStyle/>
        <a:p>
          <a:r>
            <a:rPr lang="en-US" altLang="zh-CN" smtClean="0"/>
            <a:t>Java</a:t>
          </a:r>
          <a:r>
            <a:rPr lang="zh-CN" altLang="en-US" smtClean="0"/>
            <a:t>源文件（</a:t>
          </a:r>
          <a:r>
            <a:rPr lang="en-US" altLang="zh-CN" smtClean="0"/>
            <a:t>Java</a:t>
          </a:r>
          <a:r>
            <a:rPr lang="zh-CN" altLang="en-US" smtClean="0"/>
            <a:t>文件）</a:t>
          </a:r>
          <a:endParaRPr lang="zh-CN" altLang="en-US"/>
        </a:p>
      </dgm:t>
    </dgm:pt>
    <dgm:pt modelId="{E1003333-F798-4DE8-BDFC-CA7E84C11CAC}" cxnId="{77D3E22D-C97C-4880-9996-383554A2A8B9}" type="parTrans">
      <dgm:prSet/>
      <dgm:spPr/>
      <dgm:t>
        <a:bodyPr/>
        <a:lstStyle/>
        <a:p>
          <a:endParaRPr lang="zh-CN" altLang="en-US"/>
        </a:p>
      </dgm:t>
    </dgm:pt>
    <dgm:pt modelId="{AE5914CC-1375-461A-8C88-7FCBF12638A5}" cxnId="{77D3E22D-C97C-4880-9996-383554A2A8B9}" type="sibTrans">
      <dgm:prSet/>
      <dgm:spPr/>
      <dgm:t>
        <a:bodyPr/>
        <a:lstStyle/>
        <a:p>
          <a:endParaRPr lang="zh-CN" altLang="en-US"/>
        </a:p>
      </dgm:t>
    </dgm:pt>
    <dgm:pt modelId="{C19317FB-C780-4972-9A65-0D39E3BD6708}">
      <dgm:prSet phldrT="[文本]"/>
      <dgm:spPr/>
      <dgm:t>
        <a:bodyPr/>
        <a:lstStyle/>
        <a:p>
          <a:r>
            <a:rPr lang="en-US" altLang="zh-CN" smtClean="0"/>
            <a:t>Java</a:t>
          </a:r>
          <a:r>
            <a:rPr lang="zh-CN" altLang="en-US" smtClean="0"/>
            <a:t>字节码（</a:t>
          </a:r>
          <a:r>
            <a:rPr lang="en-US" altLang="zh-CN" smtClean="0"/>
            <a:t>.class</a:t>
          </a:r>
          <a:r>
            <a:rPr lang="zh-CN" altLang="en-US" smtClean="0"/>
            <a:t>文件）</a:t>
          </a:r>
          <a:endParaRPr lang="zh-CN" altLang="en-US"/>
        </a:p>
      </dgm:t>
    </dgm:pt>
    <dgm:pt modelId="{0AC804BF-9CD3-42B3-AA47-FF89A355B242}" cxnId="{2BF9CF44-09C2-4CDF-9FDF-DF9A490F62DB}" type="parTrans">
      <dgm:prSet/>
      <dgm:spPr/>
      <dgm:t>
        <a:bodyPr/>
        <a:lstStyle/>
        <a:p>
          <a:endParaRPr lang="zh-CN" altLang="en-US"/>
        </a:p>
      </dgm:t>
    </dgm:pt>
    <dgm:pt modelId="{B25B915E-9510-4CA7-BD77-F83D435B1B64}" cxnId="{2BF9CF44-09C2-4CDF-9FDF-DF9A490F62DB}" type="sibTrans">
      <dgm:prSet/>
      <dgm:spPr/>
      <dgm:t>
        <a:bodyPr/>
        <a:lstStyle/>
        <a:p>
          <a:endParaRPr lang="zh-CN" altLang="en-US"/>
        </a:p>
      </dgm:t>
    </dgm:pt>
    <dgm:pt modelId="{FBAB8F7A-E16B-4532-A638-9E69A993AE1C}" type="pres">
      <dgm:prSet presAssocID="{41E29E95-7A05-45BF-88FF-3B3CA2B46BF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29C0B8A-258B-4D18-B0DA-64CACB92C9CE}" type="pres">
      <dgm:prSet presAssocID="{C19317FB-C780-4972-9A65-0D39E3BD6708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DEDEBE-ACA3-415F-873B-F5D133278B24}" type="pres">
      <dgm:prSet presAssocID="{C19317FB-C780-4972-9A65-0D39E3BD6708}" presName="spNode" presStyleCnt="0"/>
      <dgm:spPr/>
    </dgm:pt>
    <dgm:pt modelId="{E3B68569-618D-42E5-9AD7-7F0C680314C7}" type="pres">
      <dgm:prSet presAssocID="{B25B915E-9510-4CA7-BD77-F83D435B1B64}" presName="sibTrans" presStyleLbl="sibTrans1D1" presStyleIdx="0" presStyleCnt="5"/>
      <dgm:spPr/>
      <dgm:t>
        <a:bodyPr/>
        <a:lstStyle/>
        <a:p>
          <a:endParaRPr lang="zh-CN" altLang="en-US"/>
        </a:p>
      </dgm:t>
    </dgm:pt>
    <dgm:pt modelId="{4E1E9BA7-9B35-4928-B28F-166C5C73FB64}" type="pres">
      <dgm:prSet presAssocID="{0246D68C-9949-4FBA-BA85-83A0081EF3D2}" presName="node" presStyleLbl="node1" presStyleIdx="1" presStyleCnt="5" custRadScaleRad="88345" custRadScaleInc="-1159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B2EF9C-CE3F-4036-AB46-C9EA76C92116}" type="pres">
      <dgm:prSet presAssocID="{0246D68C-9949-4FBA-BA85-83A0081EF3D2}" presName="spNode" presStyleCnt="0"/>
      <dgm:spPr/>
    </dgm:pt>
    <dgm:pt modelId="{4DF03016-512F-448D-84D6-BB96130C9EC2}" type="pres">
      <dgm:prSet presAssocID="{A58030CA-A554-4582-8E3A-8AB6EF336C8B}" presName="sibTrans" presStyleLbl="sibTrans1D1" presStyleIdx="1" presStyleCnt="5"/>
      <dgm:spPr/>
      <dgm:t>
        <a:bodyPr/>
        <a:lstStyle/>
        <a:p>
          <a:endParaRPr lang="zh-CN" altLang="en-US"/>
        </a:p>
      </dgm:t>
    </dgm:pt>
    <dgm:pt modelId="{546BD0A3-725A-42C3-A8C5-A875CBF9F351}" type="pres">
      <dgm:prSet presAssocID="{B157C6B7-44DE-434A-93D6-2E3BDB0919A0}" presName="node" presStyleLbl="node1" presStyleIdx="2" presStyleCnt="5" custRadScaleRad="77610" custRadScaleInc="-4088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287F86-3DE6-4648-BF9A-046EA7AED84E}" type="pres">
      <dgm:prSet presAssocID="{B157C6B7-44DE-434A-93D6-2E3BDB0919A0}" presName="spNode" presStyleCnt="0"/>
      <dgm:spPr/>
    </dgm:pt>
    <dgm:pt modelId="{1B1008A6-1E1D-4BA2-9602-9B8D1FC11D25}" type="pres">
      <dgm:prSet presAssocID="{46B313EE-5B6A-4A6E-810D-AADD94779015}" presName="sibTrans" presStyleLbl="sibTrans1D1" presStyleIdx="2" presStyleCnt="5"/>
      <dgm:spPr/>
      <dgm:t>
        <a:bodyPr/>
        <a:lstStyle/>
        <a:p>
          <a:endParaRPr lang="zh-CN" altLang="en-US"/>
        </a:p>
      </dgm:t>
    </dgm:pt>
    <dgm:pt modelId="{625090B8-E48E-466D-AADD-8F2806813616}" type="pres">
      <dgm:prSet presAssocID="{C019B107-5EDA-4DF7-AA23-9DDBEEBEEC8B}" presName="node" presStyleLbl="node1" presStyleIdx="3" presStyleCnt="5" custRadScaleRad="78557" custRadScaleInc="3412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976B02-D406-4D11-A3E8-528261E34F0E}" type="pres">
      <dgm:prSet presAssocID="{C019B107-5EDA-4DF7-AA23-9DDBEEBEEC8B}" presName="spNode" presStyleCnt="0"/>
      <dgm:spPr/>
    </dgm:pt>
    <dgm:pt modelId="{CFE846BD-84B6-4FE2-B7D0-2F477914F904}" type="pres">
      <dgm:prSet presAssocID="{8AC48540-770B-4F4D-8E8E-99B96B04D25D}" presName="sibTrans" presStyleLbl="sibTrans1D1" presStyleIdx="3" presStyleCnt="5"/>
      <dgm:spPr/>
      <dgm:t>
        <a:bodyPr/>
        <a:lstStyle/>
        <a:p>
          <a:endParaRPr lang="zh-CN" altLang="en-US"/>
        </a:p>
      </dgm:t>
    </dgm:pt>
    <dgm:pt modelId="{53ABA603-23D7-453C-8D83-37CCBB317E25}" type="pres">
      <dgm:prSet presAssocID="{2DDCD2DA-AA8E-4665-ADC0-BF5DC7539040}" presName="node" presStyleLbl="node1" presStyleIdx="4" presStyleCnt="5" custRadScaleRad="89290" custRadScaleInc="809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F817A9-390F-4C4B-8518-DAE13429ED58}" type="pres">
      <dgm:prSet presAssocID="{2DDCD2DA-AA8E-4665-ADC0-BF5DC7539040}" presName="spNode" presStyleCnt="0"/>
      <dgm:spPr/>
    </dgm:pt>
    <dgm:pt modelId="{807A7A57-004A-4B62-8BEA-7FF4E12630FD}" type="pres">
      <dgm:prSet presAssocID="{AE5914CC-1375-461A-8C88-7FCBF12638A5}" presName="sibTrans" presStyleLbl="sibTrans1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F92F6116-66F9-4825-A30E-74FA80D11619}" srcId="{41E29E95-7A05-45BF-88FF-3B3CA2B46BF8}" destId="{0246D68C-9949-4FBA-BA85-83A0081EF3D2}" srcOrd="1" destOrd="0" parTransId="{06CF96D1-66D2-422B-BC42-0FAC03D07F46}" sibTransId="{A58030CA-A554-4582-8E3A-8AB6EF336C8B}"/>
    <dgm:cxn modelId="{37BD13A2-E98B-44FF-A68C-DD9F49B06B81}" type="presOf" srcId="{8AC48540-770B-4F4D-8E8E-99B96B04D25D}" destId="{CFE846BD-84B6-4FE2-B7D0-2F477914F904}" srcOrd="0" destOrd="0" presId="urn:microsoft.com/office/officeart/2005/8/layout/cycle5"/>
    <dgm:cxn modelId="{33CC07A1-9669-45DA-AD21-DC198FC88CE0}" type="presOf" srcId="{A58030CA-A554-4582-8E3A-8AB6EF336C8B}" destId="{4DF03016-512F-448D-84D6-BB96130C9EC2}" srcOrd="0" destOrd="0" presId="urn:microsoft.com/office/officeart/2005/8/layout/cycle5"/>
    <dgm:cxn modelId="{DCFE4C85-430E-4C3D-8E62-C49080BBD6A1}" type="presOf" srcId="{B25B915E-9510-4CA7-BD77-F83D435B1B64}" destId="{E3B68569-618D-42E5-9AD7-7F0C680314C7}" srcOrd="0" destOrd="0" presId="urn:microsoft.com/office/officeart/2005/8/layout/cycle5"/>
    <dgm:cxn modelId="{89F2CC49-2559-4EB8-ADC1-92E510DA690C}" type="presOf" srcId="{41E29E95-7A05-45BF-88FF-3B3CA2B46BF8}" destId="{FBAB8F7A-E16B-4532-A638-9E69A993AE1C}" srcOrd="0" destOrd="0" presId="urn:microsoft.com/office/officeart/2005/8/layout/cycle5"/>
    <dgm:cxn modelId="{2BF9CF44-09C2-4CDF-9FDF-DF9A490F62DB}" srcId="{41E29E95-7A05-45BF-88FF-3B3CA2B46BF8}" destId="{C19317FB-C780-4972-9A65-0D39E3BD6708}" srcOrd="0" destOrd="0" parTransId="{0AC804BF-9CD3-42B3-AA47-FF89A355B242}" sibTransId="{B25B915E-9510-4CA7-BD77-F83D435B1B64}"/>
    <dgm:cxn modelId="{77D3E22D-C97C-4880-9996-383554A2A8B9}" srcId="{41E29E95-7A05-45BF-88FF-3B3CA2B46BF8}" destId="{2DDCD2DA-AA8E-4665-ADC0-BF5DC7539040}" srcOrd="4" destOrd="0" parTransId="{E1003333-F798-4DE8-BDFC-CA7E84C11CAC}" sibTransId="{AE5914CC-1375-461A-8C88-7FCBF12638A5}"/>
    <dgm:cxn modelId="{6B9CD1A8-1041-4447-A21B-8970862D2B10}" type="presOf" srcId="{C19317FB-C780-4972-9A65-0D39E3BD6708}" destId="{729C0B8A-258B-4D18-B0DA-64CACB92C9CE}" srcOrd="0" destOrd="0" presId="urn:microsoft.com/office/officeart/2005/8/layout/cycle5"/>
    <dgm:cxn modelId="{A1CEEBEB-AB95-4C87-B1D2-63A3CFA83B2B}" type="presOf" srcId="{2DDCD2DA-AA8E-4665-ADC0-BF5DC7539040}" destId="{53ABA603-23D7-453C-8D83-37CCBB317E25}" srcOrd="0" destOrd="0" presId="urn:microsoft.com/office/officeart/2005/8/layout/cycle5"/>
    <dgm:cxn modelId="{D6B32585-AF5C-41E5-8838-DB31B021B710}" type="presOf" srcId="{B157C6B7-44DE-434A-93D6-2E3BDB0919A0}" destId="{546BD0A3-725A-42C3-A8C5-A875CBF9F351}" srcOrd="0" destOrd="0" presId="urn:microsoft.com/office/officeart/2005/8/layout/cycle5"/>
    <dgm:cxn modelId="{D57D8BB9-87A8-4FD0-9326-13BCFBDF625C}" type="presOf" srcId="{AE5914CC-1375-461A-8C88-7FCBF12638A5}" destId="{807A7A57-004A-4B62-8BEA-7FF4E12630FD}" srcOrd="0" destOrd="0" presId="urn:microsoft.com/office/officeart/2005/8/layout/cycle5"/>
    <dgm:cxn modelId="{1ED9885D-5DE0-4AD9-A0A2-287E0F66BE75}" srcId="{41E29E95-7A05-45BF-88FF-3B3CA2B46BF8}" destId="{C019B107-5EDA-4DF7-AA23-9DDBEEBEEC8B}" srcOrd="3" destOrd="0" parTransId="{EA4B5C60-81FB-44D8-B247-ED196CC2D2EE}" sibTransId="{8AC48540-770B-4F4D-8E8E-99B96B04D25D}"/>
    <dgm:cxn modelId="{22FD4370-3A7F-4CCC-A602-7EB4A4CC050B}" srcId="{41E29E95-7A05-45BF-88FF-3B3CA2B46BF8}" destId="{B157C6B7-44DE-434A-93D6-2E3BDB0919A0}" srcOrd="2" destOrd="0" parTransId="{A09D5203-2113-4CC7-9C15-031425F258B2}" sibTransId="{46B313EE-5B6A-4A6E-810D-AADD94779015}"/>
    <dgm:cxn modelId="{1D9583A3-F3DE-478B-A8D0-C668C9EBDD50}" type="presOf" srcId="{0246D68C-9949-4FBA-BA85-83A0081EF3D2}" destId="{4E1E9BA7-9B35-4928-B28F-166C5C73FB64}" srcOrd="0" destOrd="0" presId="urn:microsoft.com/office/officeart/2005/8/layout/cycle5"/>
    <dgm:cxn modelId="{8AD961F8-7712-4CA7-B1B3-744194632330}" type="presOf" srcId="{C019B107-5EDA-4DF7-AA23-9DDBEEBEEC8B}" destId="{625090B8-E48E-466D-AADD-8F2806813616}" srcOrd="0" destOrd="0" presId="urn:microsoft.com/office/officeart/2005/8/layout/cycle5"/>
    <dgm:cxn modelId="{97811983-72D3-48F1-9BE0-73B4F8B5EECF}" type="presOf" srcId="{46B313EE-5B6A-4A6E-810D-AADD94779015}" destId="{1B1008A6-1E1D-4BA2-9602-9B8D1FC11D25}" srcOrd="0" destOrd="0" presId="urn:microsoft.com/office/officeart/2005/8/layout/cycle5"/>
    <dgm:cxn modelId="{B6CE9520-7FE1-40A5-8B4A-985EE8B3271D}" type="presParOf" srcId="{FBAB8F7A-E16B-4532-A638-9E69A993AE1C}" destId="{729C0B8A-258B-4D18-B0DA-64CACB92C9CE}" srcOrd="0" destOrd="0" presId="urn:microsoft.com/office/officeart/2005/8/layout/cycle5"/>
    <dgm:cxn modelId="{EB6CF21E-A4DF-46A2-B6BD-B941334E9DEC}" type="presParOf" srcId="{FBAB8F7A-E16B-4532-A638-9E69A993AE1C}" destId="{FADEDEBE-ACA3-415F-873B-F5D133278B24}" srcOrd="1" destOrd="0" presId="urn:microsoft.com/office/officeart/2005/8/layout/cycle5"/>
    <dgm:cxn modelId="{2764D70C-4B8F-4A6D-93CE-0869BAEB308D}" type="presParOf" srcId="{FBAB8F7A-E16B-4532-A638-9E69A993AE1C}" destId="{E3B68569-618D-42E5-9AD7-7F0C680314C7}" srcOrd="2" destOrd="0" presId="urn:microsoft.com/office/officeart/2005/8/layout/cycle5"/>
    <dgm:cxn modelId="{3521D3BE-4456-42B5-B27E-12EE6B4981F7}" type="presParOf" srcId="{FBAB8F7A-E16B-4532-A638-9E69A993AE1C}" destId="{4E1E9BA7-9B35-4928-B28F-166C5C73FB64}" srcOrd="3" destOrd="0" presId="urn:microsoft.com/office/officeart/2005/8/layout/cycle5"/>
    <dgm:cxn modelId="{C4C448CC-B454-414D-A35F-57F60A19F5DE}" type="presParOf" srcId="{FBAB8F7A-E16B-4532-A638-9E69A993AE1C}" destId="{D6B2EF9C-CE3F-4036-AB46-C9EA76C92116}" srcOrd="4" destOrd="0" presId="urn:microsoft.com/office/officeart/2005/8/layout/cycle5"/>
    <dgm:cxn modelId="{7006053A-D6C9-4774-B3A1-17ED7F91A547}" type="presParOf" srcId="{FBAB8F7A-E16B-4532-A638-9E69A993AE1C}" destId="{4DF03016-512F-448D-84D6-BB96130C9EC2}" srcOrd="5" destOrd="0" presId="urn:microsoft.com/office/officeart/2005/8/layout/cycle5"/>
    <dgm:cxn modelId="{19595773-5710-4981-AAB2-B5489958FB32}" type="presParOf" srcId="{FBAB8F7A-E16B-4532-A638-9E69A993AE1C}" destId="{546BD0A3-725A-42C3-A8C5-A875CBF9F351}" srcOrd="6" destOrd="0" presId="urn:microsoft.com/office/officeart/2005/8/layout/cycle5"/>
    <dgm:cxn modelId="{CDE61B53-064C-4320-8A43-205E9A1B461B}" type="presParOf" srcId="{FBAB8F7A-E16B-4532-A638-9E69A993AE1C}" destId="{0A287F86-3DE6-4648-BF9A-046EA7AED84E}" srcOrd="7" destOrd="0" presId="urn:microsoft.com/office/officeart/2005/8/layout/cycle5"/>
    <dgm:cxn modelId="{A9ACE2AC-10AB-4C9B-B332-9F796872C40D}" type="presParOf" srcId="{FBAB8F7A-E16B-4532-A638-9E69A993AE1C}" destId="{1B1008A6-1E1D-4BA2-9602-9B8D1FC11D25}" srcOrd="8" destOrd="0" presId="urn:microsoft.com/office/officeart/2005/8/layout/cycle5"/>
    <dgm:cxn modelId="{69C9F986-D549-483A-B30E-D1D7AB3F0E2E}" type="presParOf" srcId="{FBAB8F7A-E16B-4532-A638-9E69A993AE1C}" destId="{625090B8-E48E-466D-AADD-8F2806813616}" srcOrd="9" destOrd="0" presId="urn:microsoft.com/office/officeart/2005/8/layout/cycle5"/>
    <dgm:cxn modelId="{3259C13B-C934-4E1A-BAF2-97A32F5BB5F0}" type="presParOf" srcId="{FBAB8F7A-E16B-4532-A638-9E69A993AE1C}" destId="{19976B02-D406-4D11-A3E8-528261E34F0E}" srcOrd="10" destOrd="0" presId="urn:microsoft.com/office/officeart/2005/8/layout/cycle5"/>
    <dgm:cxn modelId="{A934FFD3-0D34-451A-9DA6-4D8C4ABEB182}" type="presParOf" srcId="{FBAB8F7A-E16B-4532-A638-9E69A993AE1C}" destId="{CFE846BD-84B6-4FE2-B7D0-2F477914F904}" srcOrd="11" destOrd="0" presId="urn:microsoft.com/office/officeart/2005/8/layout/cycle5"/>
    <dgm:cxn modelId="{13B2C71C-4D7A-4387-ACF7-DE7AC57D5581}" type="presParOf" srcId="{FBAB8F7A-E16B-4532-A638-9E69A993AE1C}" destId="{53ABA603-23D7-453C-8D83-37CCBB317E25}" srcOrd="12" destOrd="0" presId="urn:microsoft.com/office/officeart/2005/8/layout/cycle5"/>
    <dgm:cxn modelId="{0C0D7E8B-3F40-45D6-82DD-ED08284065FA}" type="presParOf" srcId="{FBAB8F7A-E16B-4532-A638-9E69A993AE1C}" destId="{E4F817A9-390F-4C4B-8518-DAE13429ED58}" srcOrd="13" destOrd="0" presId="urn:microsoft.com/office/officeart/2005/8/layout/cycle5"/>
    <dgm:cxn modelId="{77CEA5C5-4146-4F03-B395-C910EB48A562}" type="presParOf" srcId="{FBAB8F7A-E16B-4532-A638-9E69A993AE1C}" destId="{807A7A57-004A-4B62-8BEA-7FF4E12630FD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6841806" cy="4295775"/>
        <a:chOff x="0" y="0"/>
        <a:chExt cx="6841806" cy="4295775"/>
      </a:xfrm>
    </dsp:grpSpPr>
    <dsp:sp modelId="{729C0B8A-258B-4D18-B0DA-64CACB92C9CE}">
      <dsp:nvSpPr>
        <dsp:cNvPr id="3" name="圆角矩形 2"/>
        <dsp:cNvSpPr/>
      </dsp:nvSpPr>
      <dsp:spPr bwMode="white">
        <a:xfrm>
          <a:off x="2714367" y="0"/>
          <a:ext cx="1413073" cy="918497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mtClean="0"/>
            <a:t>Java</a:t>
          </a:r>
          <a:r>
            <a:rPr lang="zh-CN" altLang="en-US" smtClean="0"/>
            <a:t>字节码（</a:t>
          </a:r>
          <a:r>
            <a:rPr lang="en-US" altLang="zh-CN" smtClean="0"/>
            <a:t>.class</a:t>
          </a:r>
          <a:r>
            <a:rPr lang="zh-CN" altLang="en-US" smtClean="0"/>
            <a:t>文件）</a:t>
          </a:r>
          <a:endParaRPr lang="zh-CN" altLang="en-US"/>
        </a:p>
      </dsp:txBody>
      <dsp:txXfrm>
        <a:off x="2714367" y="0"/>
        <a:ext cx="1413073" cy="918497"/>
      </dsp:txXfrm>
    </dsp:sp>
    <dsp:sp modelId="{E3B68569-618D-42E5-9AD7-7F0C680314C7}">
      <dsp:nvSpPr>
        <dsp:cNvPr id="4" name="弧形 3"/>
        <dsp:cNvSpPr/>
      </dsp:nvSpPr>
      <dsp:spPr bwMode="white">
        <a:xfrm>
          <a:off x="1587424" y="459249"/>
          <a:ext cx="3666958" cy="3666958"/>
        </a:xfrm>
        <a:prstGeom prst="arc">
          <a:avLst>
            <a:gd name="adj1" fmla="val 17955986"/>
            <a:gd name="adj2" fmla="val 19144127"/>
          </a:avLst>
        </a:prstGeom>
        <a:ln>
          <a:tailEnd type="arrow" w="lg" len="med"/>
        </a:ln>
      </dsp:spPr>
      <dsp:style>
        <a:lnRef idx="1">
          <a:schemeClr val="accent5">
            <a:hueOff val="0"/>
            <a:satOff val="0"/>
            <a:lumOff val="0"/>
            <a:alpha val="100000"/>
          </a:schemeClr>
        </a:lnRef>
        <a:fillRef idx="0">
          <a:scrgbClr r="0" g="0" b="0"/>
        </a:fillRef>
        <a:effectRef idx="0">
          <a:scrgbClr r="0" g="0" b="0"/>
        </a:effectRef>
        <a:fontRef idx="minor"/>
      </dsp:style>
      <dsp:txXfrm>
        <a:off x="1587424" y="459249"/>
        <a:ext cx="3666958" cy="3666958"/>
      </dsp:txXfrm>
    </dsp:sp>
    <dsp:sp modelId="{4E1E9BA7-9B35-4928-B28F-166C5C73FB64}">
      <dsp:nvSpPr>
        <dsp:cNvPr id="5" name="圆角矩形 4"/>
        <dsp:cNvSpPr/>
      </dsp:nvSpPr>
      <dsp:spPr bwMode="white">
        <a:xfrm>
          <a:off x="4228748" y="1258710"/>
          <a:ext cx="1413073" cy="918497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5">
            <a:hueOff val="570000"/>
            <a:satOff val="-7548"/>
            <a:lumOff val="-1077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mtClean="0"/>
            <a:t>Class</a:t>
          </a:r>
          <a:r>
            <a:rPr lang="zh-CN" altLang="en-US" smtClean="0"/>
            <a:t>对象</a:t>
          </a:r>
          <a:endParaRPr lang="zh-CN" altLang="en-US"/>
        </a:p>
      </dsp:txBody>
      <dsp:txXfrm>
        <a:off x="4228748" y="1258710"/>
        <a:ext cx="1413073" cy="918497"/>
      </dsp:txXfrm>
    </dsp:sp>
    <dsp:sp modelId="{4DF03016-512F-448D-84D6-BB96130C9EC2}">
      <dsp:nvSpPr>
        <dsp:cNvPr id="6" name="弧形 5"/>
        <dsp:cNvSpPr/>
      </dsp:nvSpPr>
      <dsp:spPr bwMode="white">
        <a:xfrm>
          <a:off x="1587424" y="459249"/>
          <a:ext cx="3666958" cy="3666958"/>
        </a:xfrm>
        <a:prstGeom prst="arc">
          <a:avLst>
            <a:gd name="adj1" fmla="val 62202"/>
            <a:gd name="adj2" fmla="val 899034"/>
          </a:avLst>
        </a:prstGeom>
        <a:ln>
          <a:tailEnd type="arrow" w="lg" len="med"/>
        </a:ln>
      </dsp:spPr>
      <dsp:style>
        <a:lnRef idx="1">
          <a:schemeClr val="accent5">
            <a:hueOff val="570000"/>
            <a:satOff val="-7548"/>
            <a:lumOff val="-1077"/>
            <a:alpha val="100000"/>
          </a:schemeClr>
        </a:lnRef>
        <a:fillRef idx="0">
          <a:scrgbClr r="0" g="0" b="0"/>
        </a:fillRef>
        <a:effectRef idx="0">
          <a:scrgbClr r="0" g="0" b="0"/>
        </a:effectRef>
        <a:fontRef idx="minor"/>
      </dsp:style>
      <dsp:txXfrm>
        <a:off x="1587424" y="459249"/>
        <a:ext cx="3666958" cy="3666958"/>
      </dsp:txXfrm>
    </dsp:sp>
    <dsp:sp modelId="{546BD0A3-725A-42C3-A8C5-A875CBF9F351}">
      <dsp:nvSpPr>
        <dsp:cNvPr id="7" name="圆角矩形 6"/>
        <dsp:cNvSpPr/>
      </dsp:nvSpPr>
      <dsp:spPr bwMode="white">
        <a:xfrm>
          <a:off x="3734719" y="2825298"/>
          <a:ext cx="1413073" cy="918497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5">
            <a:hueOff val="1140000"/>
            <a:satOff val="-15097"/>
            <a:lumOff val="-2156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mtClean="0"/>
            <a:t>实例对象</a:t>
          </a:r>
          <a:endParaRPr lang="zh-CN" altLang="en-US"/>
        </a:p>
      </dsp:txBody>
      <dsp:txXfrm>
        <a:off x="3734719" y="2825298"/>
        <a:ext cx="1413073" cy="918497"/>
      </dsp:txXfrm>
    </dsp:sp>
    <dsp:sp modelId="{1B1008A6-1E1D-4BA2-9602-9B8D1FC11D25}">
      <dsp:nvSpPr>
        <dsp:cNvPr id="8" name="弧形 7"/>
        <dsp:cNvSpPr/>
      </dsp:nvSpPr>
      <dsp:spPr bwMode="white">
        <a:xfrm>
          <a:off x="1587424" y="459249"/>
          <a:ext cx="3666958" cy="3666958"/>
        </a:xfrm>
        <a:prstGeom prst="arc">
          <a:avLst>
            <a:gd name="adj1" fmla="val 4017740"/>
            <a:gd name="adj2" fmla="val 6653499"/>
          </a:avLst>
        </a:prstGeom>
        <a:ln>
          <a:tailEnd type="arrow" w="lg" len="med"/>
        </a:ln>
      </dsp:spPr>
      <dsp:style>
        <a:lnRef idx="1">
          <a:schemeClr val="accent5">
            <a:hueOff val="1140000"/>
            <a:satOff val="-15097"/>
            <a:lumOff val="-2156"/>
            <a:alpha val="100000"/>
          </a:schemeClr>
        </a:lnRef>
        <a:fillRef idx="0">
          <a:scrgbClr r="0" g="0" b="0"/>
        </a:fillRef>
        <a:effectRef idx="0">
          <a:scrgbClr r="0" g="0" b="0"/>
        </a:effectRef>
        <a:fontRef idx="minor"/>
      </dsp:style>
      <dsp:txXfrm>
        <a:off x="1587424" y="459249"/>
        <a:ext cx="3666958" cy="3666958"/>
      </dsp:txXfrm>
    </dsp:sp>
    <dsp:sp modelId="{625090B8-E48E-466D-AADD-8F2806813616}">
      <dsp:nvSpPr>
        <dsp:cNvPr id="9" name="圆角矩形 8"/>
        <dsp:cNvSpPr/>
      </dsp:nvSpPr>
      <dsp:spPr bwMode="white">
        <a:xfrm>
          <a:off x="1710411" y="2866247"/>
          <a:ext cx="1413073" cy="918497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5">
            <a:hueOff val="1710000"/>
            <a:satOff val="-22646"/>
            <a:lumOff val="-3234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mtClean="0"/>
            <a:t>卸载</a:t>
          </a:r>
          <a:endParaRPr lang="zh-CN" altLang="en-US"/>
        </a:p>
      </dsp:txBody>
      <dsp:txXfrm>
        <a:off x="1710411" y="2866247"/>
        <a:ext cx="1413073" cy="918497"/>
      </dsp:txXfrm>
    </dsp:sp>
    <dsp:sp modelId="{CFE846BD-84B6-4FE2-B7D0-2F477914F904}">
      <dsp:nvSpPr>
        <dsp:cNvPr id="10" name="弧形 9"/>
        <dsp:cNvSpPr/>
      </dsp:nvSpPr>
      <dsp:spPr bwMode="white">
        <a:xfrm>
          <a:off x="1587424" y="459249"/>
          <a:ext cx="3666958" cy="3666958"/>
        </a:xfrm>
        <a:prstGeom prst="arc">
          <a:avLst>
            <a:gd name="adj1" fmla="val 9824151"/>
            <a:gd name="adj2" fmla="val 10695512"/>
          </a:avLst>
        </a:prstGeom>
        <a:ln>
          <a:tailEnd type="arrow" w="lg" len="med"/>
        </a:ln>
      </dsp:spPr>
      <dsp:style>
        <a:lnRef idx="1">
          <a:schemeClr val="accent5">
            <a:hueOff val="1710000"/>
            <a:satOff val="-22646"/>
            <a:lumOff val="-3234"/>
            <a:alpha val="100000"/>
          </a:schemeClr>
        </a:lnRef>
        <a:fillRef idx="0">
          <a:scrgbClr r="0" g="0" b="0"/>
        </a:fillRef>
        <a:effectRef idx="0">
          <a:scrgbClr r="0" g="0" b="0"/>
        </a:effectRef>
        <a:fontRef idx="minor"/>
      </dsp:style>
      <dsp:txXfrm>
        <a:off x="1587424" y="459249"/>
        <a:ext cx="3666958" cy="3666958"/>
      </dsp:txXfrm>
    </dsp:sp>
    <dsp:sp modelId="{53ABA603-23D7-453C-8D83-37CCBB317E25}">
      <dsp:nvSpPr>
        <dsp:cNvPr id="11" name="圆角矩形 10"/>
        <dsp:cNvSpPr/>
      </dsp:nvSpPr>
      <dsp:spPr bwMode="white">
        <a:xfrm>
          <a:off x="1175423" y="1275096"/>
          <a:ext cx="1413073" cy="918497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5">
            <a:hueOff val="2280000"/>
            <a:satOff val="-30195"/>
            <a:lumOff val="-4313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mtClean="0"/>
            <a:t>Java</a:t>
          </a:r>
          <a:r>
            <a:rPr lang="zh-CN" altLang="en-US" smtClean="0"/>
            <a:t>源文件（</a:t>
          </a:r>
          <a:r>
            <a:rPr lang="en-US" altLang="zh-CN" smtClean="0"/>
            <a:t>Java</a:t>
          </a:r>
          <a:r>
            <a:rPr lang="zh-CN" altLang="en-US" smtClean="0"/>
            <a:t>文件）</a:t>
          </a:r>
          <a:endParaRPr lang="zh-CN" altLang="en-US"/>
        </a:p>
      </dsp:txBody>
      <dsp:txXfrm>
        <a:off x="1175423" y="1275096"/>
        <a:ext cx="1413073" cy="918497"/>
      </dsp:txXfrm>
    </dsp:sp>
    <dsp:sp modelId="{807A7A57-004A-4B62-8BEA-7FF4E12630FD}">
      <dsp:nvSpPr>
        <dsp:cNvPr id="12" name="弧形 11"/>
        <dsp:cNvSpPr/>
      </dsp:nvSpPr>
      <dsp:spPr bwMode="white">
        <a:xfrm>
          <a:off x="1587424" y="459249"/>
          <a:ext cx="3666958" cy="3666958"/>
        </a:xfrm>
        <a:prstGeom prst="arc">
          <a:avLst>
            <a:gd name="adj1" fmla="val 13226218"/>
            <a:gd name="adj2" fmla="val 14436600"/>
          </a:avLst>
        </a:prstGeom>
        <a:ln>
          <a:tailEnd type="arrow" w="lg" len="med"/>
        </a:ln>
      </dsp:spPr>
      <dsp:style>
        <a:lnRef idx="1">
          <a:schemeClr val="accent5">
            <a:hueOff val="2280000"/>
            <a:satOff val="-30195"/>
            <a:lumOff val="-4313"/>
            <a:alpha val="100000"/>
          </a:schemeClr>
        </a:lnRef>
        <a:fillRef idx="0">
          <a:scrgbClr r="0" g="0" b="0"/>
        </a:fillRef>
        <a:effectRef idx="0">
          <a:scrgbClr r="0" g="0" b="0"/>
        </a:effectRef>
        <a:fontRef idx="minor"/>
      </dsp:style>
      <dsp:txXfrm>
        <a:off x="1587424" y="459249"/>
        <a:ext cx="3666958" cy="3666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smtClean="0"/>
              <a:t>888489699010391892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smtClean="0"/>
              <a:t>888489699010391892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smtClean="0"/>
              <a:t>888489699010391892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smtClean="0"/>
              <a:t>888489699010391892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smtClean="0"/>
              <a:t>888489699010391892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smtClean="0"/>
              <a:t>888489699010391892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.png"/><Relationship Id="rId6" Type="http://schemas.openxmlformats.org/officeDocument/2006/relationships/image" Target="../media/image1.png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2.xml"/><Relationship Id="rId7" Type="http://schemas.microsoft.com/office/2007/relationships/diagramDrawing" Target="../diagrams/drawing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3" Type="http://schemas.openxmlformats.org/officeDocument/2006/relationships/diagramData" Target="../diagrams/data1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3467101" y="2433573"/>
            <a:ext cx="5353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语言高级特性</a:t>
            </a:r>
            <a:endParaRPr lang="zh-CN" altLang="en-US" sz="48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9200"/>
            <a:r>
              <a:rPr lang="en-US" altLang="zh-CN" sz="1335" smtClean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THANK </a:t>
            </a:r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584166" y="5445482"/>
            <a:ext cx="3477336" cy="369332"/>
            <a:chOff x="1139058" y="5604513"/>
            <a:chExt cx="3477336" cy="369332"/>
          </a:xfrm>
        </p:grpSpPr>
        <p:grpSp>
          <p:nvGrpSpPr>
            <p:cNvPr id="24" name="PA_组合 23"/>
            <p:cNvGrpSpPr/>
            <p:nvPr>
              <p:custDataLst>
                <p:tags r:id="rId3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200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200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200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498233" y="5604513"/>
              <a:ext cx="311816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200"/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主讲老师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Mark</a:t>
              </a:r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446106311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PA_组合 20"/>
          <p:cNvGrpSpPr/>
          <p:nvPr>
            <p:custDataLst>
              <p:tags r:id="rId5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314" y="393262"/>
            <a:ext cx="1332662" cy="13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695" y="142875"/>
            <a:ext cx="10467975" cy="6572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470471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上期回顾：</a:t>
            </a:r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注解的应用场景</a:t>
            </a:r>
            <a:endParaRPr lang="zh-CN" altLang="en-US" sz="2665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620395" y="1475105"/>
            <a:ext cx="11155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根据注解的保留级别不同，对注解的使用自然存在不同场景。</a:t>
            </a:r>
            <a:r>
              <a:rPr lang="zh-CN" altLang="en-US">
                <a:solidFill>
                  <a:srgbClr val="FF0000"/>
                </a:solidFill>
              </a:rPr>
              <a:t>由注解的三个不同保留级别可知，注解作用于：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源码、字节码与运行时你能举一些案例吗？</a:t>
            </a:r>
            <a:endParaRPr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3"/>
            </p:custDataLst>
          </p:nvPr>
        </p:nvGraphicFramePr>
        <p:xfrm>
          <a:off x="620395" y="2366645"/>
          <a:ext cx="1115568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3825"/>
                <a:gridCol w="1595120"/>
                <a:gridCol w="8166735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/>
                        <a:t>级别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/>
                        <a:t>技术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/>
                        <a:t>说明</a:t>
                      </a:r>
                      <a:endParaRPr lang="zh-CN" altLang="en-US" sz="2000"/>
                    </a:p>
                  </a:txBody>
                  <a:tcPr/>
                </a:tc>
              </a:tr>
              <a:tr h="6299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/>
                        <a:t>源码</a:t>
                      </a:r>
                      <a:endParaRPr lang="zh-CN" altLang="en-US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APT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/>
                        <a:t>在编译期能够获取注解与注解声明的类包括类中所有成员信息，一般用于生成额外的辅助类。</a:t>
                      </a:r>
                      <a:endParaRPr lang="zh-CN" altLang="en-US" sz="2000"/>
                    </a:p>
                  </a:txBody>
                  <a:tcPr/>
                </a:tc>
              </a:tr>
              <a:tr h="6299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/>
                        <a:t>字节码</a:t>
                      </a:r>
                      <a:endParaRPr lang="zh-CN" altLang="en-US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/>
                        <a:t>字节码增强</a:t>
                      </a:r>
                      <a:endParaRPr lang="zh-CN" altLang="en-US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/>
                        <a:t>在编译出</a:t>
                      </a:r>
                      <a:r>
                        <a:rPr lang="en-US" altLang="zh-CN" sz="2000"/>
                        <a:t>Class</a:t>
                      </a:r>
                      <a:r>
                        <a:rPr lang="zh-CN" altLang="en-US" sz="2000"/>
                        <a:t>后，通过修改</a:t>
                      </a:r>
                      <a:r>
                        <a:rPr lang="en-US" altLang="zh-CN" sz="2000"/>
                        <a:t>Class</a:t>
                      </a:r>
                      <a:r>
                        <a:rPr lang="zh-CN" altLang="en-US" sz="2000"/>
                        <a:t>数据以实现修改代码逻辑目的。对于是否需要修改的区分或者修改为不同</a:t>
                      </a:r>
                      <a:r>
                        <a:rPr lang="zh-CN" altLang="en-US" sz="2000"/>
                        <a:t>逻辑的判断</a:t>
                      </a:r>
                      <a:r>
                        <a:rPr lang="zh-CN" altLang="en-US" sz="2000"/>
                        <a:t>可以使用注解。</a:t>
                      </a:r>
                      <a:endParaRPr lang="zh-CN" altLang="en-US" sz="2000"/>
                    </a:p>
                  </a:txBody>
                  <a:tcPr/>
                </a:tc>
              </a:tr>
              <a:tr h="6299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/>
                        <a:t>运行时</a:t>
                      </a:r>
                      <a:endParaRPr lang="zh-CN" altLang="en-US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/>
                        <a:t>反射</a:t>
                      </a:r>
                      <a:endParaRPr lang="zh-CN" altLang="en-US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/>
                        <a:t>在程序运行期间，通过反射技术动态获取注解与其元素，从而完成不同的逻辑判定。</a:t>
                      </a:r>
                      <a:endParaRPr lang="zh-CN" altLang="en-US" sz="20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上期回顾：作业</a:t>
            </a:r>
            <a:endParaRPr lang="zh-CN" altLang="en-US" sz="2665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54990" y="1305560"/>
            <a:ext cx="9410700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通过自定义注解与反射实现页面跳转的参数注入：</a:t>
            </a:r>
            <a:endParaRPr lang="zh-CN" altLang="en-US"/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olidFill>
                  <a:srgbClr val="FF0000"/>
                </a:solidFill>
                <a:sym typeface="+mn-ea"/>
              </a:rPr>
              <a:t>AActivity: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跳转</a:t>
            </a:r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Intent</a:t>
            </a:r>
            <a:r>
              <a:rPr lang="zh-CN" altLang="en-US">
                <a:sym typeface="+mn-ea"/>
              </a:rPr>
              <a:t>携带参数</a:t>
            </a:r>
            <a:r>
              <a:rPr lang="en-US" altLang="zh-CN">
                <a:sym typeface="+mn-ea"/>
              </a:rPr>
              <a:t>:</a:t>
            </a:r>
            <a:endParaRPr lang="zh-CN" altLang="en-US"/>
          </a:p>
          <a:p>
            <a:r>
              <a:rPr lang="zh-CN" altLang="en-US"/>
              <a:t>new Intent().putExtra("name","Lance").putExtra("boy",true); 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olidFill>
                  <a:srgbClr val="FF0000"/>
                </a:solidFill>
              </a:rPr>
              <a:t>BActivity</a:t>
            </a:r>
            <a:r>
              <a:rPr lang="zh-CN" altLang="en-US">
                <a:solidFill>
                  <a:srgbClr val="FF0000"/>
                </a:solidFill>
              </a:rPr>
              <a:t>：</a:t>
            </a:r>
            <a:endParaRPr lang="zh-CN" altLang="en-US"/>
          </a:p>
          <a:p>
            <a:r>
              <a:rPr lang="zh-CN" altLang="en-US"/>
              <a:t>@Autowired</a:t>
            </a:r>
            <a:endParaRPr lang="zh-CN" altLang="en-US"/>
          </a:p>
          <a:p>
            <a:r>
              <a:rPr lang="zh-CN" altLang="en-US"/>
              <a:t>public String name;</a:t>
            </a:r>
            <a:endParaRPr lang="zh-CN" altLang="en-US"/>
          </a:p>
          <a:p>
            <a:r>
              <a:rPr lang="zh-CN" altLang="en-US"/>
              <a:t>@Autowired("boy")</a:t>
            </a:r>
            <a:endParaRPr lang="zh-CN" altLang="en-US"/>
          </a:p>
          <a:p>
            <a:r>
              <a:rPr lang="zh-CN" altLang="en-US"/>
              <a:t>public boolean isBoy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利用反射实现自动注入：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>
                <a:sym typeface="+mn-ea"/>
              </a:rPr>
              <a:t>name </a:t>
            </a:r>
            <a:r>
              <a:rPr lang="en-US" altLang="zh-CN">
                <a:sym typeface="+mn-ea"/>
              </a:rPr>
              <a:t>= </a:t>
            </a:r>
            <a:r>
              <a:rPr lang="zh-CN" altLang="en-US"/>
              <a:t>getIntent().getStringExtra("name");</a:t>
            </a:r>
            <a:r>
              <a:rPr lang="en-US" altLang="zh-CN"/>
              <a:t>	</a:t>
            </a:r>
            <a:r>
              <a:rPr lang="zh-CN" altLang="en-US">
                <a:solidFill>
                  <a:srgbClr val="00B050"/>
                </a:solidFill>
              </a:rPr>
              <a:t>//根据属性名获取值</a:t>
            </a:r>
            <a:endParaRPr lang="zh-CN" altLang="en-US">
              <a:solidFill>
                <a:srgbClr val="00B050"/>
              </a:solidFill>
            </a:endParaRPr>
          </a:p>
          <a:p>
            <a:r>
              <a:rPr lang="en-US" altLang="zh-CN"/>
              <a:t>	</a:t>
            </a:r>
            <a:r>
              <a:rPr lang="zh-CN" altLang="en-US">
                <a:sym typeface="+mn-ea"/>
              </a:rPr>
              <a:t>isBoy </a:t>
            </a:r>
            <a:r>
              <a:rPr lang="en-US" altLang="zh-CN">
                <a:sym typeface="+mn-ea"/>
              </a:rPr>
              <a:t>= </a:t>
            </a:r>
            <a:r>
              <a:rPr lang="zh-CN" altLang="en-US"/>
              <a:t>getIntent().getBooleanExtra("boy");</a:t>
            </a:r>
            <a:r>
              <a:rPr lang="en-US" altLang="zh-CN"/>
              <a:t>	</a:t>
            </a:r>
            <a:r>
              <a:rPr lang="zh-CN" altLang="en-US">
                <a:solidFill>
                  <a:srgbClr val="00B050"/>
                </a:solidFill>
              </a:rPr>
              <a:t>//根据注解元素值获取</a:t>
            </a:r>
            <a:endParaRPr lang="zh-CN" altLang="en-US">
              <a:solidFill>
                <a:srgbClr val="00B050"/>
              </a:solidFill>
            </a:endParaRP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模式类图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855" y="1329690"/>
            <a:ext cx="9082405" cy="4197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2400" y="256347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类的完整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生命周期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2" name="图示 1"/>
          <p:cNvGraphicFramePr/>
          <p:nvPr/>
        </p:nvGraphicFramePr>
        <p:xfrm>
          <a:off x="1454469" y="1133475"/>
          <a:ext cx="6841806" cy="4295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72192" y="17392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编译</a:t>
            </a: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336092" y="18192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类加载</a:t>
            </a:r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213255" y="431482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实例化</a:t>
            </a:r>
            <a:endParaRPr lang="zh-CN" altLang="en-US"/>
          </a:p>
        </p:txBody>
      </p:sp>
      <p:sp>
        <p:nvSpPr>
          <p:cNvPr id="7" name="线形标注 1(带强调线) 6"/>
          <p:cNvSpPr/>
          <p:nvPr/>
        </p:nvSpPr>
        <p:spPr>
          <a:xfrm>
            <a:off x="8439150" y="1379375"/>
            <a:ext cx="914400" cy="612648"/>
          </a:xfrm>
          <a:prstGeom prst="accentCallout1">
            <a:avLst>
              <a:gd name="adj1" fmla="val 18750"/>
              <a:gd name="adj2" fmla="val -8333"/>
              <a:gd name="adj3" fmla="val 34764"/>
              <a:gd name="adj4" fmla="val -273749"/>
            </a:avLst>
          </a:prstGeom>
          <a:noFill/>
          <a:ln>
            <a:solidFill>
              <a:schemeClr val="accent1"/>
            </a:solidFill>
          </a:ln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9" name="TextBox 4"/>
          <p:cNvSpPr txBox="1">
            <a:spLocks noChangeArrowheads="1"/>
          </p:cNvSpPr>
          <p:nvPr/>
        </p:nvSpPr>
        <p:spPr bwMode="auto">
          <a:xfrm>
            <a:off x="8418679" y="1231392"/>
            <a:ext cx="934871" cy="874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硬盘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endParaRPr lang="zh-CN" altLang="en-US" sz="1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418679" y="1231392"/>
            <a:ext cx="1039646" cy="874407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75977" y="93632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字节码来源</a:t>
            </a:r>
            <a:endParaRPr lang="zh-CN" altLang="en-US" sz="1400"/>
          </a:p>
        </p:txBody>
      </p:sp>
      <p:sp>
        <p:nvSpPr>
          <p:cNvPr id="17" name="左大括号 16"/>
          <p:cNvSpPr/>
          <p:nvPr/>
        </p:nvSpPr>
        <p:spPr>
          <a:xfrm>
            <a:off x="9432036" y="1466624"/>
            <a:ext cx="271272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03308" y="2011692"/>
            <a:ext cx="2491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生成的</a:t>
            </a:r>
            <a:r>
              <a:rPr lang="en-US" altLang="zh-CN" smtClean="0"/>
              <a:t>class</a:t>
            </a:r>
            <a:r>
              <a:rPr lang="zh-CN" altLang="en-US" smtClean="0"/>
              <a:t>文件结构？</a:t>
            </a:r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9699010" y="144994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怎么样在内存中生成？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21005" y="365567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Retrofit</a:t>
            </a:r>
            <a:endParaRPr lang="en-US" sz="2665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54990" y="1329690"/>
            <a:ext cx="111442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Retrofit 是一个 RESTful 的 HTTP 网络请求框架的封装，网络请求的工作本质上是 OkHttp 完成，而 Retrofit 仅负责网络请求接口的封装。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2117090"/>
            <a:ext cx="8639175" cy="296227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485255" y="2382520"/>
            <a:ext cx="4754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此处仅为</a:t>
            </a:r>
            <a:r>
              <a:rPr lang="zh-CN" altLang="en-US">
                <a:solidFill>
                  <a:srgbClr val="FF0000"/>
                </a:solidFill>
              </a:rPr>
              <a:t>基本使用，适配器和转换器未</a:t>
            </a:r>
            <a:r>
              <a:rPr lang="zh-CN" altLang="en-US">
                <a:solidFill>
                  <a:srgbClr val="FF0000"/>
                </a:solidFill>
              </a:rPr>
              <a:t>使用。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90" y="5358765"/>
            <a:ext cx="8458200" cy="571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21005" y="365567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请求数据</a:t>
            </a:r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</a:t>
            </a:r>
            <a:endParaRPr lang="zh-CN" altLang="en-US" sz="2665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" y="1094105"/>
            <a:ext cx="9361170" cy="50361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KSO_WM_UNIT_TABLE_BEAUTIFY" val="smartTable{b11d9f72-9990-444e-8c18-40ad6bc65412}"/>
</p:tagLst>
</file>

<file path=ppt/tags/tag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779</Words>
  <Application>WPS 演示</Application>
  <PresentationFormat>自定义</PresentationFormat>
  <Paragraphs>83</Paragraphs>
  <Slides>7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Calibri</vt:lpstr>
      <vt:lpstr>Arial Unicode MS</vt:lpstr>
      <vt:lpstr>等线</vt:lpstr>
      <vt:lpstr>Calibri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Chen</cp:lastModifiedBy>
  <cp:revision>2453</cp:revision>
  <dcterms:created xsi:type="dcterms:W3CDTF">2016-08-30T15:34:00Z</dcterms:created>
  <dcterms:modified xsi:type="dcterms:W3CDTF">2020-04-28T08:38:38Z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