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3" r:id="rId3"/>
    <p:sldId id="257" r:id="rId4"/>
    <p:sldId id="258" r:id="rId5"/>
    <p:sldId id="280" r:id="rId6"/>
    <p:sldId id="259" r:id="rId7"/>
    <p:sldId id="261" r:id="rId8"/>
    <p:sldId id="262" r:id="rId9"/>
    <p:sldId id="272" r:id="rId10"/>
    <p:sldId id="264" r:id="rId11"/>
    <p:sldId id="274" r:id="rId12"/>
    <p:sldId id="275" r:id="rId13"/>
    <p:sldId id="277" r:id="rId14"/>
    <p:sldId id="268" r:id="rId15"/>
    <p:sldId id="269" r:id="rId16"/>
    <p:sldId id="271" r:id="rId17"/>
    <p:sldId id="270" r:id="rId18"/>
    <p:sldId id="276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4FFA-CF5B-8BE1-6F02-D46950C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95A059-6869-2C4F-2675-04D2DA96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22C2-8686-CB0A-52DF-8FDC2886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E1E02-4251-D544-8127-F7883F6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51C3A-8174-B299-ECA2-599D314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7AAA3-E92F-FE21-C56E-7CF4B71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3B9F74-AA07-E6C4-E8D8-D6D3DCD7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B5735-B393-6604-C366-029ED1DE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1D6BD-2CE0-8FB5-DDE4-27724BD5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3FEFA-A762-2066-FB93-34598C6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6AB5C7-2DEA-8B00-FC23-065DDC07B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9FFC7E-B67A-B4C7-1565-FAD59FDF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47864-DAF6-1026-55A1-9CA2935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2FA7-53D5-116E-341F-7F2352D4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A9CA7-1565-2C9E-E3A9-A09A2E9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A90B-7F2E-43A9-A1FB-157211D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8F448-E105-9AA4-2315-E9315A2B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15ED45-71D5-6257-3A38-DBCE28B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33449-11EB-DA56-97BF-B8ACEBA6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EF758-8706-5BB9-C2AB-22ACC976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870E-530C-EFEA-04F2-C217E46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F049E-9A92-E4B0-3CFD-12763A37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5CD-DEC8-41E2-8B24-78EF54D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B0822-4D0D-0DFE-ED56-264FABC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0B8E3-482B-4025-284F-8A299346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113C-76DF-B46E-8DEF-06C6325D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AAC6E-4DAC-25C0-6606-A89CC72E4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54317-262F-E5D6-75D6-B258C2E2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C7E78A-D91D-CB7B-0986-135574C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CBC09-21A1-C732-D2E6-DA1282F3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147C5A-7279-4146-3D15-556DFE9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09ED-66EE-A74F-6ECE-AEFD6B2B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C3D2A-463D-4A86-BD0D-351C4D35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57B9-496B-3C42-57ED-A54FC4D7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36B35D-148B-D52E-A207-8C9C0211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BCF132-7743-4E0D-3A97-8BE81297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3843C-285F-8C15-BDDE-D6FBFD69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52C1DA-303D-6FD2-CB15-7B848DA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FD6E3-80A2-6BD4-B092-B18CFE84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7C4D7-6B3D-E730-EC6B-5031B4A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EC43BF-3C07-95FE-A626-6DA7D8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4D0A6-78FA-33E1-9F33-FD85916F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649EC6-39F2-0E75-5BE8-1C7A81EF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BC3ABB-6586-F4D1-8D8B-79635A4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70FA09-5A2E-7C53-ED78-6F8B17B9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5BBD0D-A9BA-3F8F-010C-B8E0000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F97E-6632-B793-989C-B5B98A25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5F92B-7F1A-FA8B-C1CD-63F6FDB2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FA62A-BF69-4F89-2425-FC793D7A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AB813-3937-34BF-FE1E-3568134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8B0C5-929F-4CD6-6ACE-C4A8305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CC506-7863-AEA4-1298-E2722D3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8170-1491-97E1-B798-EC9F66BF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FB073E-76AA-79AC-DE2F-D17E1624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B79E9-ED4A-7518-41D8-1E87EE7D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AFFF53-66DD-5BA6-E39D-ADE2DF06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4D0B0-6C2A-AD50-36AB-698A98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395E0-BDEB-4B6C-21FC-1D8A719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82996A-BFC6-DCF3-AC1F-A692D42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1E336-8309-A9F4-C24B-B8F696B8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3D21B-5227-B74D-8270-3B1AE3F1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42B27-AF98-1F6C-64FE-10CBDA0FD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2CC7A-5CE1-1097-8FCC-22108B46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flavio/Flappy-Bird-Exempl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sy5pty8h5rri6oeb6zgr4/Arquivos-para-os-Jogos.zip?rlkey=s2wkvtlau07221rzgmvgqru2b&amp;dl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1639-E8C8-13B0-A4C6-78969486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32" y="1122363"/>
            <a:ext cx="10262586" cy="165576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Tutorial para Criar um </a:t>
            </a:r>
            <a:r>
              <a:rPr lang="pt-BR" b="1" dirty="0" err="1"/>
              <a:t>Flappy</a:t>
            </a:r>
            <a:r>
              <a:rPr lang="pt-BR" b="1" dirty="0"/>
              <a:t>-Bird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DD0A0-A04B-59C4-3C66-EB8CFF668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51C6EE-F07D-45D2-B88C-8AE74A6C1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24BB8B-5D32-4362-9664-336A6FE3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3" y="3056021"/>
            <a:ext cx="3019126" cy="37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51C7E-3E3A-B75E-57D1-9071503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as Colisões do Objeto </a:t>
            </a:r>
            <a:r>
              <a:rPr lang="pt-BR" b="1" dirty="0" err="1"/>
              <a:t>Passaro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347F6-2D3E-44D4-D3DE-9416E1D3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Jogador, adicione “</a:t>
            </a:r>
            <a:r>
              <a:rPr lang="pt-BR" dirty="0" err="1"/>
              <a:t>Rigidbody</a:t>
            </a:r>
            <a:r>
              <a:rPr lang="pt-BR" dirty="0"/>
              <a:t> 2D” e “Circle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Em Circle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B3CA-D4F1-0FCF-3489-B8487F9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as Colisões dos </a:t>
            </a:r>
            <a:r>
              <a:rPr lang="pt-BR" b="1" dirty="0" err="1"/>
              <a:t>Obstaculos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E008B-FD91-C76B-EEDF-72CCD11C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</a:t>
            </a:r>
            <a:r>
              <a:rPr lang="pt-BR" dirty="0" err="1"/>
              <a:t>Obstaculos</a:t>
            </a:r>
            <a:r>
              <a:rPr lang="pt-BR" dirty="0"/>
              <a:t>, adicione “Box </a:t>
            </a:r>
            <a:r>
              <a:rPr lang="pt-BR" dirty="0" err="1"/>
              <a:t>Collider</a:t>
            </a:r>
            <a:r>
              <a:rPr lang="pt-BR" dirty="0"/>
              <a:t> 2D” para Coluna1 e Coluna2;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;</a:t>
            </a:r>
          </a:p>
          <a:p>
            <a:r>
              <a:rPr lang="pt-BR" dirty="0"/>
              <a:t>Caso não tenha criado ainda, para Coluna1 e Coluna2 vamos criar um apelido (em 3), em </a:t>
            </a:r>
            <a:r>
              <a:rPr lang="pt-BR" dirty="0" err="1"/>
              <a:t>Tag</a:t>
            </a:r>
            <a:r>
              <a:rPr lang="pt-BR" dirty="0"/>
              <a:t>-&gt;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clique em + e salve um novo rótulo “</a:t>
            </a:r>
            <a:r>
              <a:rPr lang="pt-BR" dirty="0" err="1"/>
              <a:t>Obstaculo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Va em Coluna1 e Coluna2 e altere os </a:t>
            </a:r>
            <a:r>
              <a:rPr lang="pt-BR" dirty="0" err="1"/>
              <a:t>Tag</a:t>
            </a:r>
            <a:r>
              <a:rPr lang="pt-BR" dirty="0"/>
              <a:t> para </a:t>
            </a:r>
            <a:r>
              <a:rPr lang="pt-BR" dirty="0" err="1"/>
              <a:t>Obstaculo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071AB-15A1-09D6-6BCE-41C2CD2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Animar o Pássaro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FFC81-C271-B270-D010-E9FE339B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Em Project (em 4), crie uma nova pasta chamada </a:t>
            </a:r>
            <a:r>
              <a:rPr lang="pt-BR" dirty="0" err="1"/>
              <a:t>Anim</a:t>
            </a:r>
            <a:r>
              <a:rPr lang="pt-BR" dirty="0"/>
              <a:t>;</a:t>
            </a:r>
          </a:p>
          <a:p>
            <a:r>
              <a:rPr lang="pt-BR" dirty="0"/>
              <a:t>Vamos fazer da forma mais fácil, vá em </a:t>
            </a:r>
            <a:r>
              <a:rPr lang="pt-BR" dirty="0" err="1"/>
              <a:t>Sprits</a:t>
            </a:r>
            <a:r>
              <a:rPr lang="pt-BR" dirty="0"/>
              <a:t> (em 4) selecione o sprite do pássaro e copie ou mova para </a:t>
            </a:r>
            <a:r>
              <a:rPr lang="pt-BR" dirty="0" err="1"/>
              <a:t>Animin</a:t>
            </a:r>
            <a:r>
              <a:rPr lang="pt-BR" dirty="0"/>
              <a:t> (em 4);</a:t>
            </a:r>
          </a:p>
          <a:p>
            <a:r>
              <a:rPr lang="pt-BR" dirty="0"/>
              <a:t>Agora, vá em </a:t>
            </a:r>
            <a:r>
              <a:rPr lang="pt-BR" dirty="0" err="1"/>
              <a:t>Animin</a:t>
            </a:r>
            <a:r>
              <a:rPr lang="pt-BR" dirty="0"/>
              <a:t> (em 4) e selecione as 2 sprites do pássaro voando, com elas selecionadas arraste para cima do </a:t>
            </a:r>
            <a:r>
              <a:rPr lang="pt-BR" dirty="0" err="1"/>
              <a:t>Passaro</a:t>
            </a:r>
            <a:r>
              <a:rPr lang="pt-BR" dirty="0"/>
              <a:t> (em 1) e solte;</a:t>
            </a:r>
          </a:p>
          <a:p>
            <a:pPr lvl="1"/>
            <a:r>
              <a:rPr lang="pt-BR" dirty="0"/>
              <a:t>Se tudo ocorrer certo, vai abrir uma janela para salvar uma animação, salve com o nome de “Voar”;</a:t>
            </a:r>
          </a:p>
          <a:p>
            <a:pPr lvl="1"/>
            <a:r>
              <a:rPr lang="pt-BR" dirty="0"/>
              <a:t>Com isso será criado uma animação e controlador com nome Voar em </a:t>
            </a:r>
            <a:r>
              <a:rPr lang="pt-BR" dirty="0" err="1"/>
              <a:t>Animin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Além disso será criado um componente </a:t>
            </a:r>
            <a:r>
              <a:rPr lang="pt-BR" dirty="0" err="1"/>
              <a:t>Animator</a:t>
            </a:r>
            <a:r>
              <a:rPr lang="pt-BR" dirty="0"/>
              <a:t> (em 3);</a:t>
            </a:r>
          </a:p>
          <a:p>
            <a:pPr lvl="1"/>
            <a:r>
              <a:rPr lang="en-US" dirty="0"/>
              <a:t>Com </a:t>
            </a:r>
            <a:r>
              <a:rPr lang="pt-BR" dirty="0"/>
              <a:t>isso ao clicar em play será possível ver a animação de voou.</a:t>
            </a:r>
          </a:p>
        </p:txBody>
      </p:sp>
    </p:spTree>
    <p:extLst>
      <p:ext uri="{BB962C8B-B14F-4D97-AF65-F5344CB8AC3E}">
        <p14:creationId xmlns:p14="http://schemas.microsoft.com/office/powerpoint/2010/main" val="45554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97B6-857B-051C-000C-8595D632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 Interface do Usuário (IU)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FA90-4C67-8E3E-F090-5091B5AC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5" y="1551940"/>
            <a:ext cx="10515600" cy="49409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a pontuação (em 1), clique com direito UI-&gt;</a:t>
            </a:r>
            <a:r>
              <a:rPr lang="pt-BR" dirty="0" err="1"/>
              <a:t>Text</a:t>
            </a:r>
            <a:r>
              <a:rPr lang="pt-BR" dirty="0"/>
              <a:t> ou UI-&gt;</a:t>
            </a:r>
            <a:r>
              <a:rPr lang="pt-BR" dirty="0" err="1"/>
              <a:t>Legacy</a:t>
            </a:r>
            <a:r>
              <a:rPr lang="pt-BR" dirty="0"/>
              <a:t>-&gt;</a:t>
            </a:r>
            <a:r>
              <a:rPr lang="pt-BR" dirty="0" err="1"/>
              <a:t>Text</a:t>
            </a:r>
            <a:r>
              <a:rPr lang="pt-BR" dirty="0"/>
              <a:t>, renomeie </a:t>
            </a:r>
            <a:r>
              <a:rPr lang="pt-BR" dirty="0" err="1"/>
              <a:t>Text</a:t>
            </a:r>
            <a:r>
              <a:rPr lang="pt-BR" dirty="0"/>
              <a:t> para “Pontos” e Canvas para “Placar”;</a:t>
            </a:r>
          </a:p>
          <a:p>
            <a:pPr lvl="1"/>
            <a:r>
              <a:rPr lang="pt-BR" dirty="0"/>
              <a:t>Clique em Pontos e altere o texto para 0, adapte o posicionamento do texto e a formatação.</a:t>
            </a:r>
          </a:p>
          <a:p>
            <a:r>
              <a:rPr lang="pt-BR" dirty="0"/>
              <a:t>Para o reiniciar após o fim de Jogo (em 1), clique com direito UI-&gt;Button ou UI-&gt;</a:t>
            </a:r>
            <a:r>
              <a:rPr lang="pt-BR" dirty="0" err="1"/>
              <a:t>Legacy</a:t>
            </a:r>
            <a:r>
              <a:rPr lang="pt-BR" dirty="0"/>
              <a:t>-&gt; Button, renomeie Button para “Reiniciar”;</a:t>
            </a:r>
          </a:p>
          <a:p>
            <a:pPr lvl="1"/>
            <a:r>
              <a:rPr lang="pt-BR" dirty="0"/>
              <a:t>Clique em Reiniciar, adapte o posicionamento do botão em </a:t>
            </a:r>
            <a:r>
              <a:rPr lang="pt-BR" dirty="0" err="1"/>
              <a:t>Transform</a:t>
            </a:r>
            <a:r>
              <a:rPr lang="pt-BR" dirty="0"/>
              <a:t> X=0 e y=0 para centralizar;</a:t>
            </a:r>
          </a:p>
          <a:p>
            <a:pPr lvl="1"/>
            <a:r>
              <a:rPr lang="pt-BR" dirty="0"/>
              <a:t>Ainda em Reiniciar (em 3), em </a:t>
            </a:r>
            <a:r>
              <a:rPr lang="pt-BR" dirty="0" err="1"/>
              <a:t>On</a:t>
            </a:r>
            <a:r>
              <a:rPr lang="pt-BR" dirty="0"/>
              <a:t> Click () clique em +, arraste </a:t>
            </a:r>
            <a:r>
              <a:rPr lang="pt-BR" dirty="0" err="1"/>
              <a:t>Passaro</a:t>
            </a:r>
            <a:r>
              <a:rPr lang="pt-BR" dirty="0"/>
              <a:t> (em 1) para caixa em </a:t>
            </a:r>
            <a:r>
              <a:rPr lang="pt-BR" dirty="0" err="1"/>
              <a:t>On</a:t>
            </a:r>
            <a:r>
              <a:rPr lang="pt-BR" dirty="0"/>
              <a:t> Click (), após isso, na caixa ao lado adicione o método Jogador-&gt;reiniciar();</a:t>
            </a:r>
          </a:p>
          <a:p>
            <a:pPr lvl="1"/>
            <a:r>
              <a:rPr lang="pt-BR" dirty="0"/>
              <a:t>Clique em Reiniciar-&gt;</a:t>
            </a:r>
            <a:r>
              <a:rPr lang="pt-BR" dirty="0" err="1"/>
              <a:t>Text</a:t>
            </a:r>
            <a:r>
              <a:rPr lang="pt-BR" dirty="0"/>
              <a:t> e altere o texto para “REINICIAR”, adapte a formatação do texto;</a:t>
            </a:r>
          </a:p>
          <a:p>
            <a:pPr lvl="1"/>
            <a:r>
              <a:rPr lang="pt-BR" dirty="0"/>
              <a:t>Clique em Placar-&gt;Reiniciar, e desabilite a visualização no Inspector (em 3).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11E84-810F-C102-27E6-A9AE9657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60" y="5830998"/>
            <a:ext cx="1362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A26-A471-DECA-C6E1-346FEFE9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Pronto, Agora Vamos Criar os Scripts do Jogo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A1309-1D48-FF90-32C1-8496EDF6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Project (em 4), crie uma nova pasta chamada Scripts;</a:t>
            </a:r>
          </a:p>
          <a:p>
            <a:r>
              <a:rPr lang="pt-BR" dirty="0"/>
              <a:t>Nesta pasta criaremos 3 scripts, com nome de </a:t>
            </a:r>
            <a:r>
              <a:rPr lang="pt-BR" dirty="0" err="1"/>
              <a:t>MovPiso</a:t>
            </a:r>
            <a:r>
              <a:rPr lang="pt-BR" dirty="0"/>
              <a:t>, </a:t>
            </a:r>
            <a:r>
              <a:rPr lang="pt-BR" dirty="0" err="1"/>
              <a:t>MovObstaculos</a:t>
            </a:r>
            <a:r>
              <a:rPr lang="pt-BR" dirty="0"/>
              <a:t> e Jogador, os nomes já sugere as funções;</a:t>
            </a:r>
          </a:p>
          <a:p>
            <a:r>
              <a:rPr lang="pt-BR" dirty="0"/>
              <a:t>Para cria-los, basta clicar com o botão direito na pasta Scripts escolher </a:t>
            </a:r>
            <a:r>
              <a:rPr lang="pt-BR" dirty="0" err="1"/>
              <a:t>Create</a:t>
            </a:r>
            <a:r>
              <a:rPr lang="pt-BR" dirty="0"/>
              <a:t> &gt; C# Script;</a:t>
            </a:r>
          </a:p>
          <a:p>
            <a:r>
              <a:rPr lang="pt-BR" dirty="0"/>
              <a:t>No Script </a:t>
            </a:r>
            <a:r>
              <a:rPr lang="pt-BR" dirty="0" err="1"/>
              <a:t>MovObstaculo</a:t>
            </a:r>
            <a:r>
              <a:rPr lang="pt-BR" dirty="0"/>
              <a:t> será necessário importar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UnityEngine.UI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/>
              <a:t>e no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UnityEngine.SceneManagement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/>
              <a:t>Agora vamos ver cada um dos códigos, tendo em mente que:</a:t>
            </a:r>
          </a:p>
          <a:p>
            <a:pPr lvl="1"/>
            <a:r>
              <a:rPr lang="pt-BR" dirty="0"/>
              <a:t>Os métodos Start() serão sempre executados no início e apenas 1 vez;</a:t>
            </a:r>
          </a:p>
          <a:p>
            <a:pPr lvl="1"/>
            <a:r>
              <a:rPr lang="pt-BR" dirty="0"/>
              <a:t>Os métodos Update() funcionam após o Start() em loop infinito e com frequência variável.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7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</a:t>
            </a:r>
            <a:r>
              <a:rPr lang="pt-BR" b="1" dirty="0" err="1"/>
              <a:t>MovPiso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9763"/>
            <a:ext cx="5181600" cy="49170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As linhas 1 a 3 são padrão e não precisam ser alteradas;</a:t>
            </a:r>
          </a:p>
          <a:p>
            <a:r>
              <a:rPr lang="pt-BR" dirty="0"/>
              <a:t>Linha 5 deve conter o nome da Classe </a:t>
            </a:r>
            <a:r>
              <a:rPr lang="pt-BR" dirty="0" err="1"/>
              <a:t>MovPiso</a:t>
            </a:r>
            <a:r>
              <a:rPr lang="pt-BR" dirty="0"/>
              <a:t> igual a do arquivo;</a:t>
            </a:r>
          </a:p>
          <a:p>
            <a:r>
              <a:rPr lang="pt-BR" dirty="0"/>
              <a:t>Linha 6 refere-se a velocidade horizontal de deslocamento do piso;</a:t>
            </a:r>
          </a:p>
          <a:p>
            <a:r>
              <a:rPr lang="pt-BR" dirty="0"/>
              <a:t>Linha 7 função de repetição variável;</a:t>
            </a:r>
          </a:p>
          <a:p>
            <a:r>
              <a:rPr lang="pt-BR" dirty="0"/>
              <a:t>Linha 8 altera a posição no eixo em decorrência da variação do tempo para esquerda;</a:t>
            </a:r>
          </a:p>
          <a:p>
            <a:r>
              <a:rPr lang="pt-BR" dirty="0"/>
              <a:t>Linhas 9 e 10 verifica se o piso alcançou uma posição no eixo x e reinicia a exibição;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x e y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de </a:t>
            </a:r>
            <a:r>
              <a:rPr lang="en-US" dirty="0" err="1"/>
              <a:t>conforme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Piso2.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32E4AE-FE30-70D9-1F01-7B258CFE4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MovPiso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velocidadePiso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transform.Translate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velocidadePiso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Time.deltaTime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Vector2.left);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-10.0f)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Vector2(10.0f, -3);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/>
              <a:t>Script </a:t>
            </a:r>
            <a:r>
              <a:rPr lang="pt-BR" b="1" dirty="0" err="1"/>
              <a:t>MovObstaculos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7958"/>
            <a:ext cx="5181600" cy="4805763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As linhas 7 a 9 cria-se variáveis publicas globais;</a:t>
            </a:r>
          </a:p>
          <a:p>
            <a:r>
              <a:rPr lang="pt-BR" sz="5100" dirty="0"/>
              <a:t>As linhas 8 e 9 serão usadas na Interface para Usuário (IU);</a:t>
            </a:r>
          </a:p>
          <a:p>
            <a:r>
              <a:rPr lang="pt-BR" sz="5100" dirty="0"/>
              <a:t>As linhas 11 e 12 verifica se os obstáculos alcançaram uma posição no eixo x e reinicia a exibição;</a:t>
            </a:r>
          </a:p>
          <a:p>
            <a:r>
              <a:rPr lang="pt-BR" sz="5100" dirty="0"/>
              <a:t>As linhas 13 e 14 atualizam a  Interface para Usuário;</a:t>
            </a:r>
          </a:p>
          <a:p>
            <a:r>
              <a:rPr lang="pt-BR" sz="5100" dirty="0"/>
              <a:t>A linha 16 altera a posição no eixo em decorrência da variação do tempo para esquerda;</a:t>
            </a:r>
          </a:p>
          <a:p>
            <a:r>
              <a:rPr lang="pt-BR" sz="5100" dirty="0"/>
              <a:t>Os valores nas linhas 11 e 12 variam e devem ser ajustado para seu projeto.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8C5A9-2D2E-45D6-5331-F9E12DD0C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006" y="1198484"/>
            <a:ext cx="5584794" cy="5566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MovObstaculos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velocidadeObstaculos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pontuacao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textoPontuacao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-4f)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Vector2(3.0f,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(-7f, -11f));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pontuacao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textoPontuacao.text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pontuacao.ToString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transform.Translate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velocidadeObstaculos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Time.deltaTime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Vector2.left);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58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240" y="365126"/>
            <a:ext cx="5565559" cy="740106"/>
          </a:xfrm>
        </p:spPr>
        <p:txBody>
          <a:bodyPr/>
          <a:lstStyle/>
          <a:p>
            <a:r>
              <a:rPr lang="pt-BR" b="1" dirty="0"/>
              <a:t>Script Jogador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89318"/>
            <a:ext cx="5715001" cy="4656338"/>
          </a:xfrm>
        </p:spPr>
        <p:txBody>
          <a:bodyPr>
            <a:noAutofit/>
          </a:bodyPr>
          <a:lstStyle/>
          <a:p>
            <a:r>
              <a:rPr lang="pt-BR" sz="1800" dirty="0"/>
              <a:t>As linhas 7 a 10 cria-se variáveis publicas globais;</a:t>
            </a:r>
          </a:p>
          <a:p>
            <a:r>
              <a:rPr lang="pt-BR" sz="1800" dirty="0"/>
              <a:t>As linhas 11 a 10 inicia a função construtora, defini o tempo inicial de contagem em 1 e instancia um objeto com rigidez de nome </a:t>
            </a:r>
            <a:r>
              <a:rPr lang="pt-BR" sz="1800" dirty="0" err="1"/>
              <a:t>rigid</a:t>
            </a:r>
            <a:r>
              <a:rPr lang="pt-BR" sz="1800" dirty="0"/>
              <a:t>;</a:t>
            </a:r>
          </a:p>
          <a:p>
            <a:r>
              <a:rPr lang="pt-BR" sz="1800" dirty="0"/>
              <a:t>As linhas 15 a 18 responde ao clique do mouse com uma impulsão para cima do objeto </a:t>
            </a:r>
            <a:r>
              <a:rPr lang="pt-BR" sz="1800" dirty="0" err="1"/>
              <a:t>rigid</a:t>
            </a:r>
            <a:r>
              <a:rPr lang="pt-BR" sz="1800" dirty="0"/>
              <a:t>;</a:t>
            </a:r>
          </a:p>
          <a:p>
            <a:r>
              <a:rPr lang="pt-BR" sz="1800" dirty="0"/>
              <a:t>As linhas 19 a 22 verificam se houve uma colisão com algum objeto de rótulo </a:t>
            </a:r>
            <a:r>
              <a:rPr lang="pt-BR" sz="1800" dirty="0" err="1"/>
              <a:t>Obstaculo</a:t>
            </a:r>
            <a:r>
              <a:rPr lang="pt-BR" sz="1800" dirty="0"/>
              <a:t> e chama o método próprio para o tratamento;</a:t>
            </a:r>
          </a:p>
          <a:p>
            <a:r>
              <a:rPr lang="pt-BR" sz="1800" dirty="0"/>
              <a:t>As linhas 13 a 27 tratam a colisão mudando a animação do personagem, exibindo a tela de IU e reiniciando o tempo;</a:t>
            </a:r>
          </a:p>
          <a:p>
            <a:r>
              <a:rPr lang="pt-BR" sz="1800" dirty="0"/>
              <a:t>As linhas 28 a 30 recarrega a cena quando invocado o método.</a:t>
            </a:r>
            <a:endParaRPr lang="en-US" sz="18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0219F2-EB32-380F-A4E0-7D706C949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269628"/>
            <a:ext cx="5273335" cy="62232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UnityEngine.SceneManagement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Jogador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Rigidbody2D rigid;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Animator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UIgameover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Time.timeScale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1.0f;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rigid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rigid.velocity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Vector2.up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OnCollisionEnter2D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(Collision2D collision){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collision.gameObject.tag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Obstaculo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GameOver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GameOver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anim.SetTrigger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"Fim de Jogo"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UIgameover.gameObject.SetActive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Time.timeScale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0.0f;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Reiniciar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SceneManager.LoadScene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E25959C-D4A1-48E9-EDD2-82E3961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Vamos Incluir os Scripts aos Objetos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D94A15-6FE3-1B6A-32F1-016B127C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825625"/>
            <a:ext cx="11028459" cy="4351338"/>
          </a:xfrm>
        </p:spPr>
        <p:txBody>
          <a:bodyPr/>
          <a:lstStyle/>
          <a:p>
            <a:r>
              <a:rPr lang="pt-BR" dirty="0"/>
              <a:t>Clique no Piso1,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</a:t>
            </a:r>
            <a:r>
              <a:rPr lang="pt-BR" dirty="0" err="1"/>
              <a:t>Movpiso</a:t>
            </a:r>
            <a:r>
              <a:rPr lang="pt-BR" dirty="0"/>
              <a:t> e confirme, modifique para velocidade 2 (em 3), repita o processo para Piso2;</a:t>
            </a:r>
          </a:p>
          <a:p>
            <a:r>
              <a:rPr lang="pt-BR" dirty="0"/>
              <a:t>Clique no </a:t>
            </a:r>
            <a:r>
              <a:rPr lang="pt-BR" dirty="0" err="1"/>
              <a:t>Obstaculos</a:t>
            </a:r>
            <a:r>
              <a:rPr lang="pt-BR" dirty="0"/>
              <a:t>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</a:t>
            </a:r>
            <a:r>
              <a:rPr lang="pt-BR" dirty="0" err="1"/>
              <a:t>MovObstaculos</a:t>
            </a:r>
            <a:r>
              <a:rPr lang="pt-BR" dirty="0"/>
              <a:t> e confirme, (em 3) modifique para subir 5, adicione em </a:t>
            </a:r>
            <a:r>
              <a:rPr lang="pt-BR" dirty="0" err="1"/>
              <a:t>Anim</a:t>
            </a:r>
            <a:r>
              <a:rPr lang="pt-BR" dirty="0"/>
              <a:t> adicione </a:t>
            </a:r>
            <a:r>
              <a:rPr lang="pt-BR" dirty="0" err="1"/>
              <a:t>Passaro</a:t>
            </a:r>
            <a:r>
              <a:rPr lang="pt-BR" dirty="0"/>
              <a:t> e Pontos em Texto </a:t>
            </a:r>
            <a:r>
              <a:rPr lang="pt-BR" dirty="0" err="1"/>
              <a:t>Pontuacao</a:t>
            </a:r>
            <a:r>
              <a:rPr lang="pt-BR" dirty="0"/>
              <a:t>;</a:t>
            </a:r>
          </a:p>
          <a:p>
            <a:r>
              <a:rPr lang="pt-BR" dirty="0"/>
              <a:t>Clique no Jogador,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Jogador e confirme, (em 3) modifique para subir 5 e adicione em </a:t>
            </a:r>
            <a:r>
              <a:rPr lang="pt-BR" dirty="0" err="1"/>
              <a:t>Anim</a:t>
            </a:r>
            <a:r>
              <a:rPr lang="pt-BR" dirty="0"/>
              <a:t> adicione </a:t>
            </a:r>
            <a:r>
              <a:rPr lang="pt-BR" dirty="0" err="1"/>
              <a:t>Passaro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FEB1-05E3-F3C2-224E-3503F060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Inserindo Música de Fundo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6D71-B120-FFFD-CB34-5519BBD2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inserir uma música de fundo, abra a pasta </a:t>
            </a:r>
            <a:r>
              <a:rPr lang="pt-BR" dirty="0" err="1"/>
              <a:t>Audio</a:t>
            </a:r>
            <a:r>
              <a:rPr lang="pt-BR" dirty="0"/>
              <a:t> (em 4), clique no áudio e arraste para cima da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Camera</a:t>
            </a:r>
            <a:r>
              <a:rPr lang="pt-BR" dirty="0"/>
              <a:t> (em 1) e solte;</a:t>
            </a:r>
          </a:p>
          <a:p>
            <a:pPr lvl="1"/>
            <a:r>
              <a:rPr lang="pt-BR" dirty="0"/>
              <a:t>Será criado um </a:t>
            </a:r>
            <a:r>
              <a:rPr lang="pt-BR" dirty="0" err="1"/>
              <a:t>Audio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(em 3) vinculado a câmera;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Audio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ative o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B57C-4BA8-B893-D694-05841DE2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nosso jogo </a:t>
            </a:r>
            <a:r>
              <a:rPr lang="pt-BR" b="1" dirty="0" err="1"/>
              <a:t>Flappy</a:t>
            </a:r>
            <a:r>
              <a:rPr lang="pt-BR" b="1" dirty="0"/>
              <a:t>-Bird pra celular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B0F587-C4BD-6C4B-3AC3-5C97F8D9B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572" y="1621439"/>
            <a:ext cx="2569603" cy="476669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1F49A0C-671A-8342-B176-DBA2BB7029A8}"/>
              </a:ext>
            </a:extLst>
          </p:cNvPr>
          <p:cNvSpPr txBox="1"/>
          <p:nvPr/>
        </p:nvSpPr>
        <p:spPr>
          <a:xfrm>
            <a:off x="4607511" y="3358453"/>
            <a:ext cx="624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 baixar o projeto completo deste jogo acesse o repositório:</a:t>
            </a:r>
          </a:p>
          <a:p>
            <a:r>
              <a:rPr lang="en-US" dirty="0">
                <a:hlinkClick r:id="rId3"/>
              </a:rPr>
              <a:t>https://github.com/fmflavio/Flappy-Bird-Exemplo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5A6A-CE43-21B8-0E7F-938F64AB0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153"/>
            <a:ext cx="9144000" cy="2387600"/>
          </a:xfrm>
        </p:spPr>
        <p:txBody>
          <a:bodyPr/>
          <a:lstStyle/>
          <a:p>
            <a:r>
              <a:rPr lang="pt-BR" b="1" dirty="0"/>
              <a:t>Atividade Extra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8B306-ED6A-723F-80F9-63AFB3F3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30926"/>
            <a:ext cx="9144000" cy="1655762"/>
          </a:xfrm>
        </p:spPr>
        <p:txBody>
          <a:bodyPr/>
          <a:lstStyle/>
          <a:p>
            <a:r>
              <a:rPr lang="pt-BR" dirty="0"/>
              <a:t>Melhore seu jogo!</a:t>
            </a:r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662D1D2-228B-4A1D-81ED-0F77A55D5F54}"/>
              </a:ext>
            </a:extLst>
          </p:cNvPr>
          <p:cNvSpPr txBox="1">
            <a:spLocks/>
          </p:cNvSpPr>
          <p:nvPr/>
        </p:nvSpPr>
        <p:spPr>
          <a:xfrm>
            <a:off x="1524000" y="4649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34CB52-BA9F-4C4B-8275-F1375ADE6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FB20-626D-44F5-DB45-6C3DDA5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o Projeto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EA6206-7954-9284-61DD-3DF33EB4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2" y="2766388"/>
            <a:ext cx="3343275" cy="185737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611DA7-72E9-A5BC-D0E5-0FA24E7C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40" y="2014533"/>
            <a:ext cx="3924300" cy="2828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EA2609-8AA9-9B83-7B20-48CE25B07EFF}"/>
              </a:ext>
            </a:extLst>
          </p:cNvPr>
          <p:cNvSpPr txBox="1"/>
          <p:nvPr/>
        </p:nvSpPr>
        <p:spPr>
          <a:xfrm>
            <a:off x="4163628" y="569946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aguardo o projeto ser criado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19FE16-1D6D-7CB4-6487-5733F768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609" y="1414459"/>
            <a:ext cx="3276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4112-3D8F-7F2C-FA6A-F646298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 o Projeto Inicial Criado</a:t>
            </a:r>
            <a:endParaRPr lang="en-US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967B07D-1344-9E91-2476-84DC0B874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209" y="2334827"/>
            <a:ext cx="5656591" cy="3074744"/>
          </a:xfrm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9CA1A3B1-4B77-1703-4D6D-E70199D6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 – Painel de Hierarquia dos objetos;</a:t>
            </a:r>
          </a:p>
          <a:p>
            <a:pPr marL="0" indent="0">
              <a:buNone/>
            </a:pPr>
            <a:r>
              <a:rPr lang="pt-BR" dirty="0"/>
              <a:t>2 – Painel da aba de jogo (</a:t>
            </a:r>
            <a:r>
              <a:rPr lang="pt-BR" b="1" dirty="0"/>
              <a:t>Game</a:t>
            </a:r>
            <a:r>
              <a:rPr lang="pt-BR" dirty="0"/>
              <a:t>) e aba de gerenciamento de cena (</a:t>
            </a:r>
            <a:r>
              <a:rPr lang="pt-BR" b="1" dirty="0" err="1"/>
              <a:t>Scene</a:t>
            </a:r>
            <a:r>
              <a:rPr lang="pt-BR" dirty="0"/>
              <a:t>) (</a:t>
            </a:r>
            <a:r>
              <a:rPr lang="pt-BR" b="1" dirty="0"/>
              <a:t>podem ser divididos para melhorar a visualização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3 – Painel do inspetor de objetos do jogo;</a:t>
            </a:r>
          </a:p>
          <a:p>
            <a:pPr marL="0" indent="0">
              <a:buNone/>
            </a:pPr>
            <a:r>
              <a:rPr lang="pt-BR" dirty="0"/>
              <a:t>4 – Arvore de arquivos do projeto;</a:t>
            </a:r>
          </a:p>
          <a:p>
            <a:pPr marL="0" indent="0">
              <a:buNone/>
            </a:pPr>
            <a:r>
              <a:rPr lang="pt-BR" dirty="0"/>
              <a:t>5 – Console para debug do jogo;</a:t>
            </a:r>
          </a:p>
          <a:p>
            <a:pPr marL="0" indent="0">
              <a:buNone/>
            </a:pPr>
            <a:r>
              <a:rPr lang="pt-BR" dirty="0"/>
              <a:t>6 – Menu da Unity e ferramentas de manipulação da cena; e</a:t>
            </a:r>
          </a:p>
          <a:p>
            <a:pPr marL="0" indent="0">
              <a:buNone/>
            </a:pPr>
            <a:r>
              <a:rPr lang="pt-BR" dirty="0"/>
              <a:t>7 – Compilador/play do jogo.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9BA340-C2E9-B373-E2EB-C8318E01CE41}"/>
              </a:ext>
            </a:extLst>
          </p:cNvPr>
          <p:cNvSpPr txBox="1"/>
          <p:nvPr/>
        </p:nvSpPr>
        <p:spPr>
          <a:xfrm>
            <a:off x="665825" y="32403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A3E08C-E4D7-D997-61FA-E5C525135CEE}"/>
              </a:ext>
            </a:extLst>
          </p:cNvPr>
          <p:cNvSpPr txBox="1"/>
          <p:nvPr/>
        </p:nvSpPr>
        <p:spPr>
          <a:xfrm>
            <a:off x="2744679" y="33927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C0843D-4CF8-B64A-9BAB-B070A3816ED5}"/>
              </a:ext>
            </a:extLst>
          </p:cNvPr>
          <p:cNvSpPr txBox="1"/>
          <p:nvPr/>
        </p:nvSpPr>
        <p:spPr>
          <a:xfrm>
            <a:off x="5308141" y="3335954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8C32F5-F2D8-C02B-9969-4B173B01B6F3}"/>
              </a:ext>
            </a:extLst>
          </p:cNvPr>
          <p:cNvSpPr txBox="1"/>
          <p:nvPr/>
        </p:nvSpPr>
        <p:spPr>
          <a:xfrm>
            <a:off x="1191088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ABD488-146B-D1CE-1F10-F2D62DA20D09}"/>
              </a:ext>
            </a:extLst>
          </p:cNvPr>
          <p:cNvSpPr txBox="1"/>
          <p:nvPr/>
        </p:nvSpPr>
        <p:spPr>
          <a:xfrm>
            <a:off x="3108664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27630C-9EE3-5466-97F3-5689B2A98AA8}"/>
              </a:ext>
            </a:extLst>
          </p:cNvPr>
          <p:cNvSpPr txBox="1"/>
          <p:nvPr/>
        </p:nvSpPr>
        <p:spPr>
          <a:xfrm>
            <a:off x="794551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E1095B-6402-8AEE-9CDA-843939C7AA29}"/>
              </a:ext>
            </a:extLst>
          </p:cNvPr>
          <p:cNvSpPr txBox="1"/>
          <p:nvPr/>
        </p:nvSpPr>
        <p:spPr>
          <a:xfrm>
            <a:off x="2744678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923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DF978-0577-3D82-E41C-8FCB88B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Capturas do Final de Projeto</a:t>
            </a:r>
            <a:endParaRPr lang="en-US" b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0E6755B-2F92-CA9E-7FA0-3285C04057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2687" y="2667794"/>
            <a:ext cx="1952625" cy="2667000"/>
          </a:xfr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5AB3F27-2FC2-6205-1E9B-0B3B3AB9B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5162" y="3101181"/>
            <a:ext cx="3495675" cy="1800225"/>
          </a:xfrm>
        </p:spPr>
      </p:pic>
    </p:spTree>
    <p:extLst>
      <p:ext uri="{BB962C8B-B14F-4D97-AF65-F5344CB8AC3E}">
        <p14:creationId xmlns:p14="http://schemas.microsoft.com/office/powerpoint/2010/main" val="38259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B26451-C295-6C04-E077-EF66E08B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Importar Manualmente Alguns Arquivos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C6F618-B70B-AA00-E7AD-98B764E0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Link dos Arquivos</a:t>
            </a:r>
            <a:r>
              <a:rPr lang="pt-BR" dirty="0"/>
              <a:t>, baixe o pacote em zip e vamos extrair a pastas Sprites e </a:t>
            </a:r>
            <a:r>
              <a:rPr lang="pt-BR" dirty="0" err="1"/>
              <a:t>Audio</a:t>
            </a:r>
            <a:r>
              <a:rPr lang="pt-BR" dirty="0"/>
              <a:t>, para a raiz da arvore do projeto (4).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0245-FCCD-F636-6998-8272D55E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162"/>
            <a:ext cx="10515600" cy="877749"/>
          </a:xfrm>
        </p:spPr>
        <p:txBody>
          <a:bodyPr/>
          <a:lstStyle/>
          <a:p>
            <a:r>
              <a:rPr lang="pt-BR" b="1" dirty="0"/>
              <a:t>Vamos Preparar a Tela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8DAF-7ECC-D347-F96F-343723F6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9910"/>
            <a:ext cx="10747159" cy="5495928"/>
          </a:xfrm>
        </p:spPr>
        <p:txBody>
          <a:bodyPr>
            <a:normAutofit/>
          </a:bodyPr>
          <a:lstStyle/>
          <a:p>
            <a:r>
              <a:rPr lang="pt-BR" dirty="0"/>
              <a:t>Na aba Game (em 2) em Free </a:t>
            </a:r>
            <a:r>
              <a:rPr lang="pt-BR" dirty="0" err="1"/>
              <a:t>Aspect</a:t>
            </a:r>
            <a:r>
              <a:rPr lang="pt-BR" dirty="0"/>
              <a:t>, mude o aspecto</a:t>
            </a:r>
          </a:p>
          <a:p>
            <a:pPr marL="0" indent="0">
              <a:buNone/>
            </a:pPr>
            <a:r>
              <a:rPr lang="pt-BR" dirty="0"/>
              <a:t> da tela para 9:18;</a:t>
            </a:r>
          </a:p>
          <a:p>
            <a:r>
              <a:rPr lang="pt-BR" dirty="0"/>
              <a:t>Para este projeto, recomenda-se dividir (2) em duas telas para interagir melhor e ver como esta se comportamento os objetos do jogo.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DC5BF-FBAC-6562-E23A-EC9F10CA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03" y="681036"/>
            <a:ext cx="2190476" cy="14285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2116B4-F915-7468-EB2B-0432A8E7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84" y="3037398"/>
            <a:ext cx="7335248" cy="36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0245-FCCD-F636-6998-8272D55E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162"/>
            <a:ext cx="10515600" cy="877749"/>
          </a:xfrm>
        </p:spPr>
        <p:txBody>
          <a:bodyPr/>
          <a:lstStyle/>
          <a:p>
            <a:r>
              <a:rPr lang="pt-BR" b="1" dirty="0"/>
              <a:t>Vamos Preparar o Cenário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8DAF-7ECC-D347-F96F-343723F6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9910"/>
            <a:ext cx="10747159" cy="54959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a aba </a:t>
            </a:r>
            <a:r>
              <a:rPr lang="pt-BR" dirty="0" err="1"/>
              <a:t>Scene</a:t>
            </a:r>
            <a:r>
              <a:rPr lang="pt-BR" dirty="0"/>
              <a:t> (em 2):</a:t>
            </a:r>
          </a:p>
          <a:p>
            <a:pPr lvl="1"/>
            <a:r>
              <a:rPr lang="pt-BR" dirty="0"/>
              <a:t>(Em 1) Crie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(vazio), renomeio para “</a:t>
            </a:r>
            <a:r>
              <a:rPr lang="pt-BR" dirty="0" err="1"/>
              <a:t>Cenario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SkyTileSprite</a:t>
            </a:r>
            <a:r>
              <a:rPr lang="pt-BR" dirty="0"/>
              <a:t>” (em 4) para </a:t>
            </a:r>
            <a:r>
              <a:rPr lang="pt-BR" dirty="0" err="1"/>
              <a:t>Hierarchy</a:t>
            </a:r>
            <a:r>
              <a:rPr lang="pt-BR" dirty="0"/>
              <a:t> (em 1) e solte, aperte F2 e renomeie para “Fundo”;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GrassThinSprite</a:t>
            </a:r>
            <a:r>
              <a:rPr lang="pt-BR" dirty="0"/>
              <a:t>” para </a:t>
            </a:r>
            <a:r>
              <a:rPr lang="pt-BR" dirty="0" err="1"/>
              <a:t>Hierarchy</a:t>
            </a:r>
            <a:r>
              <a:rPr lang="pt-BR" dirty="0"/>
              <a:t> e solte e renomeie para “Piso1”;</a:t>
            </a:r>
          </a:p>
          <a:p>
            <a:pPr lvl="1"/>
            <a:r>
              <a:rPr lang="pt-BR" dirty="0"/>
              <a:t>Duplique o Piso1 (em 1) e renomeie com “Piso2”, posicionando ao lado de Piso1;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BirdHeroSprite</a:t>
            </a:r>
            <a:r>
              <a:rPr lang="pt-BR" dirty="0"/>
              <a:t>” para </a:t>
            </a:r>
            <a:r>
              <a:rPr lang="pt-BR" dirty="0" err="1"/>
              <a:t>Hierarchy</a:t>
            </a:r>
            <a:r>
              <a:rPr lang="pt-BR" dirty="0"/>
              <a:t> e solte e renomeie para “</a:t>
            </a:r>
            <a:r>
              <a:rPr lang="pt-BR" dirty="0" err="1"/>
              <a:t>Passaro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Crie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 (em 1), renomeio para “</a:t>
            </a:r>
            <a:r>
              <a:rPr lang="pt-BR" dirty="0" err="1"/>
              <a:t>Obstaculos</a:t>
            </a:r>
            <a:r>
              <a:rPr lang="pt-BR" dirty="0"/>
              <a:t>”;</a:t>
            </a:r>
          </a:p>
          <a:p>
            <a:pPr lvl="2"/>
            <a:r>
              <a:rPr lang="pt-BR" dirty="0"/>
              <a:t>Para </a:t>
            </a:r>
            <a:r>
              <a:rPr lang="pt-BR" dirty="0" err="1"/>
              <a:t>Obstaculos</a:t>
            </a:r>
            <a:r>
              <a:rPr lang="pt-BR" dirty="0"/>
              <a:t>, arraste o sprite “</a:t>
            </a:r>
            <a:r>
              <a:rPr lang="pt-BR" dirty="0" err="1"/>
              <a:t>ColumnSprite</a:t>
            </a:r>
            <a:r>
              <a:rPr lang="pt-BR" dirty="0"/>
              <a:t>” e solte e renomeie para “Coluna1”, posicionando em baixo;</a:t>
            </a:r>
          </a:p>
          <a:p>
            <a:pPr lvl="2"/>
            <a:r>
              <a:rPr lang="pt-BR" dirty="0"/>
              <a:t>Duplique Coluna1 e crie “Coluna2” posicionando em cima invertido (</a:t>
            </a:r>
            <a:r>
              <a:rPr lang="pt-BR" dirty="0" err="1"/>
              <a:t>Rotation</a:t>
            </a:r>
            <a:r>
              <a:rPr lang="pt-BR" dirty="0"/>
              <a:t> 180);</a:t>
            </a:r>
          </a:p>
          <a:p>
            <a:pPr lvl="1"/>
            <a:r>
              <a:rPr lang="pt-BR" dirty="0"/>
              <a:t>Ao final defina os valores de Z em </a:t>
            </a:r>
            <a:r>
              <a:rPr lang="pt-BR" dirty="0" err="1"/>
              <a:t>Transform</a:t>
            </a:r>
            <a:r>
              <a:rPr lang="pt-BR" dirty="0"/>
              <a:t>-&gt;Position (em 3) para que os Sprites fiquem distribuídos segundo as camadas desejadas.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8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9A92-69BF-3D5B-1CBD-BB061BB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as Colisões do Piso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5C64B-5744-0F5B-BD77-5C71D80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Pisos, adicione “Box </a:t>
            </a:r>
            <a:r>
              <a:rPr lang="pt-BR" dirty="0" err="1"/>
              <a:t>Collider</a:t>
            </a:r>
            <a:r>
              <a:rPr lang="pt-BR" dirty="0"/>
              <a:t> 2D” para Piso1 e Piso2;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;</a:t>
            </a:r>
          </a:p>
          <a:p>
            <a:r>
              <a:rPr lang="pt-BR" dirty="0"/>
              <a:t>Para Piso1 e Piso2 vamos criar um apelido (em 3), em </a:t>
            </a:r>
            <a:r>
              <a:rPr lang="pt-BR" dirty="0" err="1"/>
              <a:t>Tag</a:t>
            </a:r>
            <a:r>
              <a:rPr lang="pt-BR" dirty="0"/>
              <a:t>-&gt;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clique em + e salve um novo rótulo “</a:t>
            </a:r>
            <a:r>
              <a:rPr lang="pt-BR" dirty="0" err="1"/>
              <a:t>Obstaculo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Va em Piso1 e Piso2 e altere os </a:t>
            </a:r>
            <a:r>
              <a:rPr lang="pt-BR" dirty="0" err="1"/>
              <a:t>Tag</a:t>
            </a:r>
            <a:r>
              <a:rPr lang="pt-BR" dirty="0"/>
              <a:t> para </a:t>
            </a:r>
            <a:r>
              <a:rPr lang="pt-BR" dirty="0" err="1"/>
              <a:t>Obstaculo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4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1931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Tutorial para Criar um Flappy-Bird</vt:lpstr>
      <vt:lpstr>O nosso jogo Flappy-Bird pra celular</vt:lpstr>
      <vt:lpstr>Criando o Projeto</vt:lpstr>
      <vt:lpstr>Com o Projeto Inicial Criado</vt:lpstr>
      <vt:lpstr>Capturas do Final de Projeto</vt:lpstr>
      <vt:lpstr>Vamos Importar Manualmente Alguns Arquivos</vt:lpstr>
      <vt:lpstr>Vamos Preparar a Tela</vt:lpstr>
      <vt:lpstr>Vamos Preparar o Cenário</vt:lpstr>
      <vt:lpstr>Vamos Criar as Colisões do Piso</vt:lpstr>
      <vt:lpstr>Vamos Criar as Colisões do Objeto Passaro</vt:lpstr>
      <vt:lpstr>Vamos Criar as Colisões dos Obstaculos</vt:lpstr>
      <vt:lpstr>Vamos Animar o Pássaro</vt:lpstr>
      <vt:lpstr>Vamos Criar a Interface do Usuário (IU)</vt:lpstr>
      <vt:lpstr>Pronto, Agora Vamos Criar os Scripts do Jogo</vt:lpstr>
      <vt:lpstr>Script MovPiso</vt:lpstr>
      <vt:lpstr>Script MovObstaculos</vt:lpstr>
      <vt:lpstr>Script Jogador</vt:lpstr>
      <vt:lpstr>Agora Vamos Incluir os Scripts aos Objetos</vt:lpstr>
      <vt:lpstr>Inserindo Música de Fundo</vt:lpstr>
      <vt:lpstr>Atividade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para criar um Flappy-Bird</dc:title>
  <dc:creator>Flavio Miranda de Farias</dc:creator>
  <cp:lastModifiedBy>Flavio Miranda de Farias</cp:lastModifiedBy>
  <cp:revision>42</cp:revision>
  <dcterms:created xsi:type="dcterms:W3CDTF">2023-08-11T01:52:07Z</dcterms:created>
  <dcterms:modified xsi:type="dcterms:W3CDTF">2024-06-10T23:48:50Z</dcterms:modified>
</cp:coreProperties>
</file>