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8" r:id="rId3"/>
    <p:sldId id="258" r:id="rId4"/>
    <p:sldId id="257" r:id="rId5"/>
    <p:sldId id="263" r:id="rId6"/>
    <p:sldId id="260" r:id="rId7"/>
    <p:sldId id="265" r:id="rId8"/>
    <p:sldId id="269" r:id="rId9"/>
    <p:sldId id="270" r:id="rId10"/>
    <p:sldId id="267" r:id="rId11"/>
    <p:sldId id="268" r:id="rId12"/>
    <p:sldId id="271" r:id="rId13"/>
    <p:sldId id="272" r:id="rId14"/>
    <p:sldId id="273"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90" r:id="rId29"/>
    <p:sldId id="296" r:id="rId30"/>
    <p:sldId id="292" r:id="rId31"/>
    <p:sldId id="295" r:id="rId32"/>
    <p:sldId id="291" r:id="rId33"/>
    <p:sldId id="293" r:id="rId34"/>
    <p:sldId id="294" r:id="rId35"/>
    <p:sldId id="297" r:id="rId36"/>
    <p:sldId id="264" r:id="rId3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C121C4-14DC-41AA-9B68-942C22E70B0A}" v="10689" dt="2021-01-16T16:08:01.819"/>
    <p1510:client id="{2BDB4BB7-F1BF-490F-8BDE-90D4D2D931BB}" v="7" dt="2021-01-18T02:18:43.101"/>
    <p1510:client id="{44BD28F3-59CF-4DC1-A031-25F5AC13BFE9}" v="16" dt="2021-01-18T08:45:38.802"/>
    <p1510:client id="{9FE85C37-B935-4D86-AC84-29E1793CCCC9}" v="12521" dt="2021-01-17T10:05:48.163"/>
    <p1510:client id="{A53CF1A1-102A-47FE-A7E8-6F342293A134}" v="3371" dt="2021-01-18T01:39:32.83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林 元樹" userId="369b7da8175185b2" providerId="Windows Live" clId="Web-{0FC121C4-14DC-41AA-9B68-942C22E70B0A}"/>
    <pc:docChg chg="addSld delSld modSld sldOrd addMainMaster delMainMaster">
      <pc:chgData name="林 元樹" userId="369b7da8175185b2" providerId="Windows Live" clId="Web-{0FC121C4-14DC-41AA-9B68-942C22E70B0A}" dt="2021-01-16T16:07:56.334" v="5553" actId="20577"/>
      <pc:docMkLst>
        <pc:docMk/>
      </pc:docMkLst>
      <pc:sldChg chg="delSp modSp mod modClrScheme chgLayout">
        <pc:chgData name="林 元樹" userId="369b7da8175185b2" providerId="Windows Live" clId="Web-{0FC121C4-14DC-41AA-9B68-942C22E70B0A}" dt="2021-01-15T08:19:05.473" v="12"/>
        <pc:sldMkLst>
          <pc:docMk/>
          <pc:sldMk cId="2128380218" sldId="256"/>
        </pc:sldMkLst>
        <pc:spChg chg="mod ord">
          <ac:chgData name="林 元樹" userId="369b7da8175185b2" providerId="Windows Live" clId="Web-{0FC121C4-14DC-41AA-9B68-942C22E70B0A}" dt="2021-01-15T08:18:09.066" v="7"/>
          <ac:spMkLst>
            <pc:docMk/>
            <pc:sldMk cId="2128380218" sldId="256"/>
            <ac:spMk id="2" creationId="{00000000-0000-0000-0000-000000000000}"/>
          </ac:spMkLst>
        </pc:spChg>
        <pc:spChg chg="del mod ord">
          <ac:chgData name="林 元樹" userId="369b7da8175185b2" providerId="Windows Live" clId="Web-{0FC121C4-14DC-41AA-9B68-942C22E70B0A}" dt="2021-01-15T08:19:05.473" v="12"/>
          <ac:spMkLst>
            <pc:docMk/>
            <pc:sldMk cId="2128380218" sldId="256"/>
            <ac:spMk id="3" creationId="{00000000-0000-0000-0000-000000000000}"/>
          </ac:spMkLst>
        </pc:spChg>
      </pc:sldChg>
      <pc:sldChg chg="modSp new">
        <pc:chgData name="林 元樹" userId="369b7da8175185b2" providerId="Windows Live" clId="Web-{0FC121C4-14DC-41AA-9B68-942C22E70B0A}" dt="2021-01-16T13:30:29.577" v="2363" actId="20577"/>
        <pc:sldMkLst>
          <pc:docMk/>
          <pc:sldMk cId="154223363" sldId="257"/>
        </pc:sldMkLst>
        <pc:spChg chg="mod">
          <ac:chgData name="林 元樹" userId="369b7da8175185b2" providerId="Windows Live" clId="Web-{0FC121C4-14DC-41AA-9B68-942C22E70B0A}" dt="2021-01-15T08:19:22.567" v="14" actId="20577"/>
          <ac:spMkLst>
            <pc:docMk/>
            <pc:sldMk cId="154223363" sldId="257"/>
            <ac:spMk id="2" creationId="{086B9D1D-E153-43B2-9767-9C6187BB58D4}"/>
          </ac:spMkLst>
        </pc:spChg>
        <pc:spChg chg="mod">
          <ac:chgData name="林 元樹" userId="369b7da8175185b2" providerId="Windows Live" clId="Web-{0FC121C4-14DC-41AA-9B68-942C22E70B0A}" dt="2021-01-16T13:30:29.577" v="2363" actId="20577"/>
          <ac:spMkLst>
            <pc:docMk/>
            <pc:sldMk cId="154223363" sldId="257"/>
            <ac:spMk id="3" creationId="{F17223F9-A239-408D-9466-5398D426F8D9}"/>
          </ac:spMkLst>
        </pc:spChg>
      </pc:sldChg>
      <pc:sldChg chg="modSp new ord">
        <pc:chgData name="林 元樹" userId="369b7da8175185b2" providerId="Windows Live" clId="Web-{0FC121C4-14DC-41AA-9B68-942C22E70B0A}" dt="2021-01-16T15:57:34.590" v="5245" actId="20577"/>
        <pc:sldMkLst>
          <pc:docMk/>
          <pc:sldMk cId="260199117" sldId="258"/>
        </pc:sldMkLst>
        <pc:spChg chg="mod">
          <ac:chgData name="林 元樹" userId="369b7da8175185b2" providerId="Windows Live" clId="Web-{0FC121C4-14DC-41AA-9B68-942C22E70B0A}" dt="2021-01-16T13:28:28.356" v="2325" actId="20577"/>
          <ac:spMkLst>
            <pc:docMk/>
            <pc:sldMk cId="260199117" sldId="258"/>
            <ac:spMk id="2" creationId="{E8F0B39D-0F11-4226-A8FF-3492FEA4E898}"/>
          </ac:spMkLst>
        </pc:spChg>
        <pc:spChg chg="mod">
          <ac:chgData name="林 元樹" userId="369b7da8175185b2" providerId="Windows Live" clId="Web-{0FC121C4-14DC-41AA-9B68-942C22E70B0A}" dt="2021-01-16T15:57:34.590" v="5245" actId="20577"/>
          <ac:spMkLst>
            <pc:docMk/>
            <pc:sldMk cId="260199117" sldId="258"/>
            <ac:spMk id="3" creationId="{9E31DED6-47E5-4879-A779-C785DDED4AC5}"/>
          </ac:spMkLst>
        </pc:spChg>
      </pc:sldChg>
      <pc:sldChg chg="addSp delSp modSp new del">
        <pc:chgData name="林 元樹" userId="369b7da8175185b2" providerId="Windows Live" clId="Web-{0FC121C4-14DC-41AA-9B68-942C22E70B0A}" dt="2021-01-16T12:38:34.043" v="1384"/>
        <pc:sldMkLst>
          <pc:docMk/>
          <pc:sldMk cId="2890235750" sldId="259"/>
        </pc:sldMkLst>
        <pc:spChg chg="mod">
          <ac:chgData name="林 元樹" userId="369b7da8175185b2" providerId="Windows Live" clId="Web-{0FC121C4-14DC-41AA-9B68-942C22E70B0A}" dt="2021-01-16T12:12:54.433" v="735" actId="20577"/>
          <ac:spMkLst>
            <pc:docMk/>
            <pc:sldMk cId="2890235750" sldId="259"/>
            <ac:spMk id="2" creationId="{656C5FA9-229F-40BA-9655-A858F7A29148}"/>
          </ac:spMkLst>
        </pc:spChg>
        <pc:spChg chg="del mod">
          <ac:chgData name="林 元樹" userId="369b7da8175185b2" providerId="Windows Live" clId="Web-{0FC121C4-14DC-41AA-9B68-942C22E70B0A}" dt="2021-01-16T11:59:31.775" v="451"/>
          <ac:spMkLst>
            <pc:docMk/>
            <pc:sldMk cId="2890235750" sldId="259"/>
            <ac:spMk id="3" creationId="{5D6EC5EA-B4A1-4FC4-907F-B9F38EC48D26}"/>
          </ac:spMkLst>
        </pc:spChg>
        <pc:spChg chg="add del mod">
          <ac:chgData name="林 元樹" userId="369b7da8175185b2" providerId="Windows Live" clId="Web-{0FC121C4-14DC-41AA-9B68-942C22E70B0A}" dt="2021-01-16T12:00:25.011" v="462"/>
          <ac:spMkLst>
            <pc:docMk/>
            <pc:sldMk cId="2890235750" sldId="259"/>
            <ac:spMk id="6" creationId="{DFC58079-8B51-43A7-B978-BBAE4FE82DD4}"/>
          </ac:spMkLst>
        </pc:spChg>
        <pc:graphicFrameChg chg="add del mod ord modGraphic">
          <ac:chgData name="林 元樹" userId="369b7da8175185b2" providerId="Windows Live" clId="Web-{0FC121C4-14DC-41AA-9B68-942C22E70B0A}" dt="2021-01-16T12:00:11.823" v="461"/>
          <ac:graphicFrameMkLst>
            <pc:docMk/>
            <pc:sldMk cId="2890235750" sldId="259"/>
            <ac:graphicFrameMk id="4" creationId="{49914ABD-A7E2-49EF-AA7E-9CB650353FB5}"/>
          </ac:graphicFrameMkLst>
        </pc:graphicFrameChg>
        <pc:graphicFrameChg chg="add mod ord modGraphic">
          <ac:chgData name="林 元樹" userId="369b7da8175185b2" providerId="Windows Live" clId="Web-{0FC121C4-14DC-41AA-9B68-942C22E70B0A}" dt="2021-01-16T12:12:59.168" v="736" actId="1076"/>
          <ac:graphicFrameMkLst>
            <pc:docMk/>
            <pc:sldMk cId="2890235750" sldId="259"/>
            <ac:graphicFrameMk id="7" creationId="{0C9551B6-D16A-4549-98A0-21287745188D}"/>
          </ac:graphicFrameMkLst>
        </pc:graphicFrameChg>
      </pc:sldChg>
      <pc:sldChg chg="modSp new">
        <pc:chgData name="林 元樹" userId="369b7da8175185b2" providerId="Windows Live" clId="Web-{0FC121C4-14DC-41AA-9B68-942C22E70B0A}" dt="2021-01-16T13:10:21.297" v="1668" actId="20577"/>
        <pc:sldMkLst>
          <pc:docMk/>
          <pc:sldMk cId="2630310356" sldId="260"/>
        </pc:sldMkLst>
        <pc:spChg chg="mod">
          <ac:chgData name="林 元樹" userId="369b7da8175185b2" providerId="Windows Live" clId="Web-{0FC121C4-14DC-41AA-9B68-942C22E70B0A}" dt="2021-01-16T13:00:20.580" v="1525" actId="20577"/>
          <ac:spMkLst>
            <pc:docMk/>
            <pc:sldMk cId="2630310356" sldId="260"/>
            <ac:spMk id="2" creationId="{5C21EB79-61FA-4BBB-8515-9DB80F1DC2AC}"/>
          </ac:spMkLst>
        </pc:spChg>
        <pc:spChg chg="mod">
          <ac:chgData name="林 元樹" userId="369b7da8175185b2" providerId="Windows Live" clId="Web-{0FC121C4-14DC-41AA-9B68-942C22E70B0A}" dt="2021-01-16T13:10:21.297" v="1668" actId="20577"/>
          <ac:spMkLst>
            <pc:docMk/>
            <pc:sldMk cId="2630310356" sldId="260"/>
            <ac:spMk id="3" creationId="{2D2A418E-33D7-4976-A99C-ACAE70F24388}"/>
          </ac:spMkLst>
        </pc:spChg>
      </pc:sldChg>
      <pc:sldChg chg="modSp new del">
        <pc:chgData name="林 元樹" userId="369b7da8175185b2" providerId="Windows Live" clId="Web-{0FC121C4-14DC-41AA-9B68-942C22E70B0A}" dt="2021-01-16T12:30:47.300" v="1210"/>
        <pc:sldMkLst>
          <pc:docMk/>
          <pc:sldMk cId="1182070919" sldId="261"/>
        </pc:sldMkLst>
        <pc:spChg chg="mod">
          <ac:chgData name="林 元樹" userId="369b7da8175185b2" providerId="Windows Live" clId="Web-{0FC121C4-14DC-41AA-9B68-942C22E70B0A}" dt="2021-01-16T12:22:09.239" v="896" actId="20577"/>
          <ac:spMkLst>
            <pc:docMk/>
            <pc:sldMk cId="1182070919" sldId="261"/>
            <ac:spMk id="2" creationId="{C6C340AA-1271-494C-B8F4-144FEE763C0A}"/>
          </ac:spMkLst>
        </pc:spChg>
        <pc:spChg chg="mod">
          <ac:chgData name="林 元樹" userId="369b7da8175185b2" providerId="Windows Live" clId="Web-{0FC121C4-14DC-41AA-9B68-942C22E70B0A}" dt="2021-01-16T12:23:36.241" v="959" actId="20577"/>
          <ac:spMkLst>
            <pc:docMk/>
            <pc:sldMk cId="1182070919" sldId="261"/>
            <ac:spMk id="3" creationId="{07083EF2-1B95-46B5-8CCF-12720D509EDC}"/>
          </ac:spMkLst>
        </pc:spChg>
      </pc:sldChg>
      <pc:sldChg chg="modSp new del">
        <pc:chgData name="林 元樹" userId="369b7da8175185b2" providerId="Windows Live" clId="Web-{0FC121C4-14DC-41AA-9B68-942C22E70B0A}" dt="2021-01-16T12:30:44.737" v="1209"/>
        <pc:sldMkLst>
          <pc:docMk/>
          <pc:sldMk cId="3445715684" sldId="262"/>
        </pc:sldMkLst>
        <pc:spChg chg="mod">
          <ac:chgData name="林 元樹" userId="369b7da8175185b2" providerId="Windows Live" clId="Web-{0FC121C4-14DC-41AA-9B68-942C22E70B0A}" dt="2021-01-16T12:26:07.418" v="1072"/>
          <ac:spMkLst>
            <pc:docMk/>
            <pc:sldMk cId="3445715684" sldId="262"/>
            <ac:spMk id="2" creationId="{B9F97213-5B44-4E41-BC60-047B4D36FD6F}"/>
          </ac:spMkLst>
        </pc:spChg>
        <pc:spChg chg="mod">
          <ac:chgData name="林 元樹" userId="369b7da8175185b2" providerId="Windows Live" clId="Web-{0FC121C4-14DC-41AA-9B68-942C22E70B0A}" dt="2021-01-16T12:26:10.684" v="1082" actId="20577"/>
          <ac:spMkLst>
            <pc:docMk/>
            <pc:sldMk cId="3445715684" sldId="262"/>
            <ac:spMk id="3" creationId="{B20631AD-A4C9-40B6-9CF4-28E1096D4214}"/>
          </ac:spMkLst>
        </pc:spChg>
      </pc:sldChg>
      <pc:sldChg chg="addSp delSp modSp new">
        <pc:chgData name="林 元樹" userId="369b7da8175185b2" providerId="Windows Live" clId="Web-{0FC121C4-14DC-41AA-9B68-942C22E70B0A}" dt="2021-01-16T16:01:07.015" v="5319" actId="1076"/>
        <pc:sldMkLst>
          <pc:docMk/>
          <pc:sldMk cId="3158980250" sldId="263"/>
        </pc:sldMkLst>
        <pc:spChg chg="mod">
          <ac:chgData name="林 元樹" userId="369b7da8175185b2" providerId="Windows Live" clId="Web-{0FC121C4-14DC-41AA-9B68-942C22E70B0A}" dt="2021-01-16T12:35:23.149" v="1348" actId="1076"/>
          <ac:spMkLst>
            <pc:docMk/>
            <pc:sldMk cId="3158980250" sldId="263"/>
            <ac:spMk id="2" creationId="{E34DC94A-110B-4936-858E-A29C75658EA7}"/>
          </ac:spMkLst>
        </pc:spChg>
        <pc:spChg chg="mod">
          <ac:chgData name="林 元樹" userId="369b7da8175185b2" providerId="Windows Live" clId="Web-{0FC121C4-14DC-41AA-9B68-942C22E70B0A}" dt="2021-01-16T16:01:06.999" v="5318" actId="1076"/>
          <ac:spMkLst>
            <pc:docMk/>
            <pc:sldMk cId="3158980250" sldId="263"/>
            <ac:spMk id="3" creationId="{D4FBEE2F-651B-4DEF-8182-E93C070CF378}"/>
          </ac:spMkLst>
        </pc:spChg>
        <pc:spChg chg="add del">
          <ac:chgData name="林 元樹" userId="369b7da8175185b2" providerId="Windows Live" clId="Web-{0FC121C4-14DC-41AA-9B68-942C22E70B0A}" dt="2021-01-16T12:26:37.419" v="1119"/>
          <ac:spMkLst>
            <pc:docMk/>
            <pc:sldMk cId="3158980250" sldId="263"/>
            <ac:spMk id="5" creationId="{0B5BE096-78F8-4D2A-A898-D70E17635CAB}"/>
          </ac:spMkLst>
        </pc:spChg>
        <pc:spChg chg="add del">
          <ac:chgData name="林 元樹" userId="369b7da8175185b2" providerId="Windows Live" clId="Web-{0FC121C4-14DC-41AA-9B68-942C22E70B0A}" dt="2021-01-16T12:35:35.258" v="1351"/>
          <ac:spMkLst>
            <pc:docMk/>
            <pc:sldMk cId="3158980250" sldId="263"/>
            <ac:spMk id="6" creationId="{438B251D-64CF-4B43-9E71-CF96009F8C0A}"/>
          </ac:spMkLst>
        </pc:spChg>
        <pc:spChg chg="add del mod">
          <ac:chgData name="林 元樹" userId="369b7da8175185b2" providerId="Windows Live" clId="Web-{0FC121C4-14DC-41AA-9B68-942C22E70B0A}" dt="2021-01-16T12:36:20.197" v="1356"/>
          <ac:spMkLst>
            <pc:docMk/>
            <pc:sldMk cId="3158980250" sldId="263"/>
            <ac:spMk id="7" creationId="{C1A4C6D4-C9E2-4598-8B18-775A8B0DD583}"/>
          </ac:spMkLst>
        </pc:spChg>
        <pc:spChg chg="add del mod">
          <ac:chgData name="林 元樹" userId="369b7da8175185b2" providerId="Windows Live" clId="Web-{0FC121C4-14DC-41AA-9B68-942C22E70B0A}" dt="2021-01-16T12:36:54.291" v="1361"/>
          <ac:spMkLst>
            <pc:docMk/>
            <pc:sldMk cId="3158980250" sldId="263"/>
            <ac:spMk id="8" creationId="{BBFE200C-41AB-4ECF-AD07-1DB0B9E0D293}"/>
          </ac:spMkLst>
        </pc:spChg>
        <pc:spChg chg="add del">
          <ac:chgData name="林 元樹" userId="369b7da8175185b2" providerId="Windows Live" clId="Web-{0FC121C4-14DC-41AA-9B68-942C22E70B0A}" dt="2021-01-16T12:36:32.119" v="1359"/>
          <ac:spMkLst>
            <pc:docMk/>
            <pc:sldMk cId="3158980250" sldId="263"/>
            <ac:spMk id="9" creationId="{B2F4C18A-6A39-498B-99F8-E5DD1B710611}"/>
          </ac:spMkLst>
        </pc:spChg>
        <pc:spChg chg="add mod">
          <ac:chgData name="林 元樹" userId="369b7da8175185b2" providerId="Windows Live" clId="Web-{0FC121C4-14DC-41AA-9B68-942C22E70B0A}" dt="2021-01-16T16:01:07.015" v="5319" actId="1076"/>
          <ac:spMkLst>
            <pc:docMk/>
            <pc:sldMk cId="3158980250" sldId="263"/>
            <ac:spMk id="11" creationId="{2942ED92-3634-45F8-AD4D-15D7B7A1B27B}"/>
          </ac:spMkLst>
        </pc:spChg>
      </pc:sldChg>
      <pc:sldChg chg="modSp new ord">
        <pc:chgData name="林 元樹" userId="369b7da8175185b2" providerId="Windows Live" clId="Web-{0FC121C4-14DC-41AA-9B68-942C22E70B0A}" dt="2021-01-16T14:37:43.096" v="3353" actId="20577"/>
        <pc:sldMkLst>
          <pc:docMk/>
          <pc:sldMk cId="4169511402" sldId="264"/>
        </pc:sldMkLst>
        <pc:spChg chg="mod">
          <ac:chgData name="林 元樹" userId="369b7da8175185b2" providerId="Windows Live" clId="Web-{0FC121C4-14DC-41AA-9B68-942C22E70B0A}" dt="2021-01-16T12:55:14.713" v="1475" actId="20577"/>
          <ac:spMkLst>
            <pc:docMk/>
            <pc:sldMk cId="4169511402" sldId="264"/>
            <ac:spMk id="2" creationId="{2407EFE0-AA9B-4ADA-82F9-89CD4CFDABF7}"/>
          </ac:spMkLst>
        </pc:spChg>
        <pc:spChg chg="mod">
          <ac:chgData name="林 元樹" userId="369b7da8175185b2" providerId="Windows Live" clId="Web-{0FC121C4-14DC-41AA-9B68-942C22E70B0A}" dt="2021-01-16T14:37:43.096" v="3353" actId="20577"/>
          <ac:spMkLst>
            <pc:docMk/>
            <pc:sldMk cId="4169511402" sldId="264"/>
            <ac:spMk id="3" creationId="{8D4B81B0-C800-4E45-82A7-22DE0429C2BD}"/>
          </ac:spMkLst>
        </pc:spChg>
      </pc:sldChg>
      <pc:sldChg chg="modSp new">
        <pc:chgData name="林 元樹" userId="369b7da8175185b2" providerId="Windows Live" clId="Web-{0FC121C4-14DC-41AA-9B68-942C22E70B0A}" dt="2021-01-16T14:38:25.097" v="3362" actId="20577"/>
        <pc:sldMkLst>
          <pc:docMk/>
          <pc:sldMk cId="724301391" sldId="265"/>
        </pc:sldMkLst>
        <pc:spChg chg="mod">
          <ac:chgData name="林 元樹" userId="369b7da8175185b2" providerId="Windows Live" clId="Web-{0FC121C4-14DC-41AA-9B68-942C22E70B0A}" dt="2021-01-16T13:33:13.940" v="2467" actId="20577"/>
          <ac:spMkLst>
            <pc:docMk/>
            <pc:sldMk cId="724301391" sldId="265"/>
            <ac:spMk id="2" creationId="{A54FF1FF-21F9-45E4-BC0E-3CB60A29E3A1}"/>
          </ac:spMkLst>
        </pc:spChg>
        <pc:spChg chg="mod">
          <ac:chgData name="林 元樹" userId="369b7da8175185b2" providerId="Windows Live" clId="Web-{0FC121C4-14DC-41AA-9B68-942C22E70B0A}" dt="2021-01-16T14:38:25.097" v="3362" actId="20577"/>
          <ac:spMkLst>
            <pc:docMk/>
            <pc:sldMk cId="724301391" sldId="265"/>
            <ac:spMk id="3" creationId="{B557143C-FA53-4040-BEFF-8D5BE363EE5F}"/>
          </ac:spMkLst>
        </pc:spChg>
      </pc:sldChg>
      <pc:sldChg chg="addSp delSp modSp new">
        <pc:chgData name="林 元樹" userId="369b7da8175185b2" providerId="Windows Live" clId="Web-{0FC121C4-14DC-41AA-9B68-942C22E70B0A}" dt="2021-01-16T14:08:05.994" v="3327" actId="1076"/>
        <pc:sldMkLst>
          <pc:docMk/>
          <pc:sldMk cId="1294792088" sldId="266"/>
        </pc:sldMkLst>
        <pc:spChg chg="mod">
          <ac:chgData name="林 元樹" userId="369b7da8175185b2" providerId="Windows Live" clId="Web-{0FC121C4-14DC-41AA-9B68-942C22E70B0A}" dt="2021-01-16T14:06:15.395" v="3252" actId="14100"/>
          <ac:spMkLst>
            <pc:docMk/>
            <pc:sldMk cId="1294792088" sldId="266"/>
            <ac:spMk id="2" creationId="{0077E1F7-E563-4153-ABCF-0FCFEBF03172}"/>
          </ac:spMkLst>
        </pc:spChg>
        <pc:spChg chg="del mod">
          <ac:chgData name="林 元樹" userId="369b7da8175185b2" providerId="Windows Live" clId="Web-{0FC121C4-14DC-41AA-9B68-942C22E70B0A}" dt="2021-01-16T14:04:30.768" v="3242"/>
          <ac:spMkLst>
            <pc:docMk/>
            <pc:sldMk cId="1294792088" sldId="266"/>
            <ac:spMk id="3" creationId="{254A48E0-5E95-4EEB-B830-8A3DA18CA8F7}"/>
          </ac:spMkLst>
        </pc:spChg>
        <pc:spChg chg="add del mod">
          <ac:chgData name="林 元樹" userId="369b7da8175185b2" providerId="Windows Live" clId="Web-{0FC121C4-14DC-41AA-9B68-942C22E70B0A}" dt="2021-01-16T14:05:05.300" v="3244"/>
          <ac:spMkLst>
            <pc:docMk/>
            <pc:sldMk cId="1294792088" sldId="266"/>
            <ac:spMk id="6" creationId="{688B1EEF-4927-4ED7-8D10-1DC70B5494EF}"/>
          </ac:spMkLst>
        </pc:spChg>
        <pc:spChg chg="add del">
          <ac:chgData name="林 元樹" userId="369b7da8175185b2" providerId="Windows Live" clId="Web-{0FC121C4-14DC-41AA-9B68-942C22E70B0A}" dt="2021-01-16T14:06:46.630" v="3259"/>
          <ac:spMkLst>
            <pc:docMk/>
            <pc:sldMk cId="1294792088" sldId="266"/>
            <ac:spMk id="8" creationId="{361F64F9-B896-4AB3-B030-D358CA518BB6}"/>
          </ac:spMkLst>
        </pc:spChg>
        <pc:spChg chg="add del">
          <ac:chgData name="林 元樹" userId="369b7da8175185b2" providerId="Windows Live" clId="Web-{0FC121C4-14DC-41AA-9B68-942C22E70B0A}" dt="2021-01-16T14:06:44.755" v="3258"/>
          <ac:spMkLst>
            <pc:docMk/>
            <pc:sldMk cId="1294792088" sldId="266"/>
            <ac:spMk id="9" creationId="{46AA70E3-0453-4049-B30C-9ECFBDAC322F}"/>
          </ac:spMkLst>
        </pc:spChg>
        <pc:spChg chg="add mod">
          <ac:chgData name="林 元樹" userId="369b7da8175185b2" providerId="Windows Live" clId="Web-{0FC121C4-14DC-41AA-9B68-942C22E70B0A}" dt="2021-01-16T14:08:03.337" v="3326" actId="14100"/>
          <ac:spMkLst>
            <pc:docMk/>
            <pc:sldMk cId="1294792088" sldId="266"/>
            <ac:spMk id="10" creationId="{3EA35B7F-9A3D-4647-B7FB-C826B34911C2}"/>
          </ac:spMkLst>
        </pc:spChg>
        <pc:picChg chg="add del mod ord">
          <ac:chgData name="林 元樹" userId="369b7da8175185b2" providerId="Windows Live" clId="Web-{0FC121C4-14DC-41AA-9B68-942C22E70B0A}" dt="2021-01-16T14:04:38.206" v="3243"/>
          <ac:picMkLst>
            <pc:docMk/>
            <pc:sldMk cId="1294792088" sldId="266"/>
            <ac:picMk id="4" creationId="{70D818CF-53FB-431C-89F1-28D6A45F24D3}"/>
          </ac:picMkLst>
        </pc:picChg>
        <pc:picChg chg="add mod ord modCrop">
          <ac:chgData name="林 元樹" userId="369b7da8175185b2" providerId="Windows Live" clId="Web-{0FC121C4-14DC-41AA-9B68-942C22E70B0A}" dt="2021-01-16T14:08:05.994" v="3327" actId="1076"/>
          <ac:picMkLst>
            <pc:docMk/>
            <pc:sldMk cId="1294792088" sldId="266"/>
            <ac:picMk id="7" creationId="{56109C0E-C84F-41A7-95A1-5D36D617AEBF}"/>
          </ac:picMkLst>
        </pc:picChg>
      </pc:sldChg>
      <pc:sldChg chg="modSp new">
        <pc:chgData name="林 元樹" userId="369b7da8175185b2" providerId="Windows Live" clId="Web-{0FC121C4-14DC-41AA-9B68-942C22E70B0A}" dt="2021-01-16T15:07:02.917" v="4122" actId="14100"/>
        <pc:sldMkLst>
          <pc:docMk/>
          <pc:sldMk cId="2154410910" sldId="267"/>
        </pc:sldMkLst>
        <pc:spChg chg="mod">
          <ac:chgData name="林 元樹" userId="369b7da8175185b2" providerId="Windows Live" clId="Web-{0FC121C4-14DC-41AA-9B68-942C22E70B0A}" dt="2021-01-16T14:56:48.556" v="3841" actId="20577"/>
          <ac:spMkLst>
            <pc:docMk/>
            <pc:sldMk cId="2154410910" sldId="267"/>
            <ac:spMk id="2" creationId="{051FE7CE-FD81-419C-805E-D18A455F4AF6}"/>
          </ac:spMkLst>
        </pc:spChg>
        <pc:spChg chg="mod">
          <ac:chgData name="林 元樹" userId="369b7da8175185b2" providerId="Windows Live" clId="Web-{0FC121C4-14DC-41AA-9B68-942C22E70B0A}" dt="2021-01-16T15:07:02.917" v="4122" actId="14100"/>
          <ac:spMkLst>
            <pc:docMk/>
            <pc:sldMk cId="2154410910" sldId="267"/>
            <ac:spMk id="3" creationId="{0EB87586-8480-4A41-B70F-AE39F71C6AE3}"/>
          </ac:spMkLst>
        </pc:spChg>
      </pc:sldChg>
      <pc:sldChg chg="modSp new">
        <pc:chgData name="林 元樹" userId="369b7da8175185b2" providerId="Windows Live" clId="Web-{0FC121C4-14DC-41AA-9B68-942C22E70B0A}" dt="2021-01-16T15:55:18.400" v="5197" actId="20577"/>
        <pc:sldMkLst>
          <pc:docMk/>
          <pc:sldMk cId="1685062150" sldId="268"/>
        </pc:sldMkLst>
        <pc:spChg chg="mod">
          <ac:chgData name="林 元樹" userId="369b7da8175185b2" providerId="Windows Live" clId="Web-{0FC121C4-14DC-41AA-9B68-942C22E70B0A}" dt="2021-01-16T14:56:56.478" v="3847" actId="20577"/>
          <ac:spMkLst>
            <pc:docMk/>
            <pc:sldMk cId="1685062150" sldId="268"/>
            <ac:spMk id="2" creationId="{6A027363-8064-4689-A85A-2CC7236E9004}"/>
          </ac:spMkLst>
        </pc:spChg>
        <pc:spChg chg="mod">
          <ac:chgData name="林 元樹" userId="369b7da8175185b2" providerId="Windows Live" clId="Web-{0FC121C4-14DC-41AA-9B68-942C22E70B0A}" dt="2021-01-16T15:55:18.400" v="5197" actId="20577"/>
          <ac:spMkLst>
            <pc:docMk/>
            <pc:sldMk cId="1685062150" sldId="268"/>
            <ac:spMk id="3" creationId="{57A06458-BA9D-486E-9D9F-98221B10A960}"/>
          </ac:spMkLst>
        </pc:spChg>
      </pc:sldChg>
      <pc:sldChg chg="modSp new">
        <pc:chgData name="林 元樹" userId="369b7da8175185b2" providerId="Windows Live" clId="Web-{0FC121C4-14DC-41AA-9B68-942C22E70B0A}" dt="2021-01-16T15:30:50.086" v="4707" actId="20577"/>
        <pc:sldMkLst>
          <pc:docMk/>
          <pc:sldMk cId="880473847" sldId="269"/>
        </pc:sldMkLst>
        <pc:spChg chg="mod">
          <ac:chgData name="林 元樹" userId="369b7da8175185b2" providerId="Windows Live" clId="Web-{0FC121C4-14DC-41AA-9B68-942C22E70B0A}" dt="2021-01-16T15:30:50.086" v="4707" actId="20577"/>
          <ac:spMkLst>
            <pc:docMk/>
            <pc:sldMk cId="880473847" sldId="269"/>
            <ac:spMk id="2" creationId="{CD332D20-F81B-4BD4-AB30-1DC4C29F6FFB}"/>
          </ac:spMkLst>
        </pc:spChg>
        <pc:spChg chg="mod">
          <ac:chgData name="林 元樹" userId="369b7da8175185b2" providerId="Windows Live" clId="Web-{0FC121C4-14DC-41AA-9B68-942C22E70B0A}" dt="2021-01-16T15:28:56.068" v="4703" actId="20577"/>
          <ac:spMkLst>
            <pc:docMk/>
            <pc:sldMk cId="880473847" sldId="269"/>
            <ac:spMk id="3" creationId="{85A4E41F-FF7C-402F-9969-BDD94E338036}"/>
          </ac:spMkLst>
        </pc:spChg>
      </pc:sldChg>
      <pc:sldChg chg="modSp new">
        <pc:chgData name="林 元樹" userId="369b7da8175185b2" providerId="Windows Live" clId="Web-{0FC121C4-14DC-41AA-9B68-942C22E70B0A}" dt="2021-01-16T15:53:50.242" v="5196" actId="20577"/>
        <pc:sldMkLst>
          <pc:docMk/>
          <pc:sldMk cId="2309149539" sldId="270"/>
        </pc:sldMkLst>
        <pc:spChg chg="mod">
          <ac:chgData name="林 元樹" userId="369b7da8175185b2" providerId="Windows Live" clId="Web-{0FC121C4-14DC-41AA-9B68-942C22E70B0A}" dt="2021-01-16T15:35:45.376" v="4767" actId="20577"/>
          <ac:spMkLst>
            <pc:docMk/>
            <pc:sldMk cId="2309149539" sldId="270"/>
            <ac:spMk id="2" creationId="{8718F035-5812-42A3-91F7-DB0CE230887D}"/>
          </ac:spMkLst>
        </pc:spChg>
        <pc:spChg chg="mod">
          <ac:chgData name="林 元樹" userId="369b7da8175185b2" providerId="Windows Live" clId="Web-{0FC121C4-14DC-41AA-9B68-942C22E70B0A}" dt="2021-01-16T15:53:50.242" v="5196" actId="20577"/>
          <ac:spMkLst>
            <pc:docMk/>
            <pc:sldMk cId="2309149539" sldId="270"/>
            <ac:spMk id="3" creationId="{705D81CA-E1BB-49BE-BCD6-B667DCDB2CDC}"/>
          </ac:spMkLst>
        </pc:spChg>
      </pc:sldChg>
      <pc:sldChg chg="modSp new">
        <pc:chgData name="林 元樹" userId="369b7da8175185b2" providerId="Windows Live" clId="Web-{0FC121C4-14DC-41AA-9B68-942C22E70B0A}" dt="2021-01-16T16:07:56.334" v="5553" actId="20577"/>
        <pc:sldMkLst>
          <pc:docMk/>
          <pc:sldMk cId="2091065335" sldId="271"/>
        </pc:sldMkLst>
        <pc:spChg chg="mod">
          <ac:chgData name="林 元樹" userId="369b7da8175185b2" providerId="Windows Live" clId="Web-{0FC121C4-14DC-41AA-9B68-942C22E70B0A}" dt="2021-01-16T16:01:37.672" v="5321" actId="20577"/>
          <ac:spMkLst>
            <pc:docMk/>
            <pc:sldMk cId="2091065335" sldId="271"/>
            <ac:spMk id="2" creationId="{ECCC7C02-5A8A-4AAE-849F-641681F7953F}"/>
          </ac:spMkLst>
        </pc:spChg>
        <pc:spChg chg="mod">
          <ac:chgData name="林 元樹" userId="369b7da8175185b2" providerId="Windows Live" clId="Web-{0FC121C4-14DC-41AA-9B68-942C22E70B0A}" dt="2021-01-16T16:07:56.334" v="5553" actId="20577"/>
          <ac:spMkLst>
            <pc:docMk/>
            <pc:sldMk cId="2091065335" sldId="271"/>
            <ac:spMk id="3" creationId="{2A015B17-B2E1-4FCA-8AEB-F269184BB8CE}"/>
          </ac:spMkLst>
        </pc:spChg>
      </pc:sldChg>
      <pc:sldMasterChg chg="del delSldLayout">
        <pc:chgData name="林 元樹" userId="369b7da8175185b2" providerId="Windows Live" clId="Web-{0FC121C4-14DC-41AA-9B68-942C22E70B0A}" dt="2021-01-15T08:17:22.643" v="0"/>
        <pc:sldMasterMkLst>
          <pc:docMk/>
          <pc:sldMasterMk cId="2907289730" sldId="2147483648"/>
        </pc:sldMasterMkLst>
        <pc:sldLayoutChg chg="del">
          <pc:chgData name="林 元樹" userId="369b7da8175185b2" providerId="Windows Live" clId="Web-{0FC121C4-14DC-41AA-9B68-942C22E70B0A}" dt="2021-01-15T08:17:22.643" v="0"/>
          <pc:sldLayoutMkLst>
            <pc:docMk/>
            <pc:sldMasterMk cId="2907289730" sldId="2147483648"/>
            <pc:sldLayoutMk cId="3849106771" sldId="2147483649"/>
          </pc:sldLayoutMkLst>
        </pc:sldLayoutChg>
        <pc:sldLayoutChg chg="del">
          <pc:chgData name="林 元樹" userId="369b7da8175185b2" providerId="Windows Live" clId="Web-{0FC121C4-14DC-41AA-9B68-942C22E70B0A}" dt="2021-01-15T08:17:22.643" v="0"/>
          <pc:sldLayoutMkLst>
            <pc:docMk/>
            <pc:sldMasterMk cId="2907289730" sldId="2147483648"/>
            <pc:sldLayoutMk cId="2040515858" sldId="2147483650"/>
          </pc:sldLayoutMkLst>
        </pc:sldLayoutChg>
        <pc:sldLayoutChg chg="del">
          <pc:chgData name="林 元樹" userId="369b7da8175185b2" providerId="Windows Live" clId="Web-{0FC121C4-14DC-41AA-9B68-942C22E70B0A}" dt="2021-01-15T08:17:22.643" v="0"/>
          <pc:sldLayoutMkLst>
            <pc:docMk/>
            <pc:sldMasterMk cId="2907289730" sldId="2147483648"/>
            <pc:sldLayoutMk cId="4083904788" sldId="2147483651"/>
          </pc:sldLayoutMkLst>
        </pc:sldLayoutChg>
        <pc:sldLayoutChg chg="del">
          <pc:chgData name="林 元樹" userId="369b7da8175185b2" providerId="Windows Live" clId="Web-{0FC121C4-14DC-41AA-9B68-942C22E70B0A}" dt="2021-01-15T08:17:22.643" v="0"/>
          <pc:sldLayoutMkLst>
            <pc:docMk/>
            <pc:sldMasterMk cId="2907289730" sldId="2147483648"/>
            <pc:sldLayoutMk cId="1395402986" sldId="2147483652"/>
          </pc:sldLayoutMkLst>
        </pc:sldLayoutChg>
        <pc:sldLayoutChg chg="del">
          <pc:chgData name="林 元樹" userId="369b7da8175185b2" providerId="Windows Live" clId="Web-{0FC121C4-14DC-41AA-9B68-942C22E70B0A}" dt="2021-01-15T08:17:22.643" v="0"/>
          <pc:sldLayoutMkLst>
            <pc:docMk/>
            <pc:sldMasterMk cId="2907289730" sldId="2147483648"/>
            <pc:sldLayoutMk cId="797884901" sldId="2147483653"/>
          </pc:sldLayoutMkLst>
        </pc:sldLayoutChg>
        <pc:sldLayoutChg chg="del">
          <pc:chgData name="林 元樹" userId="369b7da8175185b2" providerId="Windows Live" clId="Web-{0FC121C4-14DC-41AA-9B68-942C22E70B0A}" dt="2021-01-15T08:17:22.643" v="0"/>
          <pc:sldLayoutMkLst>
            <pc:docMk/>
            <pc:sldMasterMk cId="2907289730" sldId="2147483648"/>
            <pc:sldLayoutMk cId="539588861" sldId="2147483654"/>
          </pc:sldLayoutMkLst>
        </pc:sldLayoutChg>
        <pc:sldLayoutChg chg="del">
          <pc:chgData name="林 元樹" userId="369b7da8175185b2" providerId="Windows Live" clId="Web-{0FC121C4-14DC-41AA-9B68-942C22E70B0A}" dt="2021-01-15T08:17:22.643" v="0"/>
          <pc:sldLayoutMkLst>
            <pc:docMk/>
            <pc:sldMasterMk cId="2907289730" sldId="2147483648"/>
            <pc:sldLayoutMk cId="2042860812" sldId="2147483655"/>
          </pc:sldLayoutMkLst>
        </pc:sldLayoutChg>
        <pc:sldLayoutChg chg="del">
          <pc:chgData name="林 元樹" userId="369b7da8175185b2" providerId="Windows Live" clId="Web-{0FC121C4-14DC-41AA-9B68-942C22E70B0A}" dt="2021-01-15T08:17:22.643" v="0"/>
          <pc:sldLayoutMkLst>
            <pc:docMk/>
            <pc:sldMasterMk cId="2907289730" sldId="2147483648"/>
            <pc:sldLayoutMk cId="3888451093" sldId="2147483656"/>
          </pc:sldLayoutMkLst>
        </pc:sldLayoutChg>
        <pc:sldLayoutChg chg="del">
          <pc:chgData name="林 元樹" userId="369b7da8175185b2" providerId="Windows Live" clId="Web-{0FC121C4-14DC-41AA-9B68-942C22E70B0A}" dt="2021-01-15T08:17:22.643" v="0"/>
          <pc:sldLayoutMkLst>
            <pc:docMk/>
            <pc:sldMasterMk cId="2907289730" sldId="2147483648"/>
            <pc:sldLayoutMk cId="2189387916" sldId="2147483657"/>
          </pc:sldLayoutMkLst>
        </pc:sldLayoutChg>
        <pc:sldLayoutChg chg="del">
          <pc:chgData name="林 元樹" userId="369b7da8175185b2" providerId="Windows Live" clId="Web-{0FC121C4-14DC-41AA-9B68-942C22E70B0A}" dt="2021-01-15T08:17:22.643" v="0"/>
          <pc:sldLayoutMkLst>
            <pc:docMk/>
            <pc:sldMasterMk cId="2907289730" sldId="2147483648"/>
            <pc:sldLayoutMk cId="2575747102" sldId="2147483658"/>
          </pc:sldLayoutMkLst>
        </pc:sldLayoutChg>
        <pc:sldLayoutChg chg="del">
          <pc:chgData name="林 元樹" userId="369b7da8175185b2" providerId="Windows Live" clId="Web-{0FC121C4-14DC-41AA-9B68-942C22E70B0A}" dt="2021-01-15T08:17:22.643" v="0"/>
          <pc:sldLayoutMkLst>
            <pc:docMk/>
            <pc:sldMasterMk cId="2907289730" sldId="2147483648"/>
            <pc:sldLayoutMk cId="2950866720" sldId="2147483659"/>
          </pc:sldLayoutMkLst>
        </pc:sldLayoutChg>
      </pc:sldMasterChg>
      <pc:sldMasterChg chg="add addSldLayout modSldLayout">
        <pc:chgData name="林 元樹" userId="369b7da8175185b2" providerId="Windows Live" clId="Web-{0FC121C4-14DC-41AA-9B68-942C22E70B0A}" dt="2021-01-15T08:17:22.643" v="0"/>
        <pc:sldMasterMkLst>
          <pc:docMk/>
          <pc:sldMasterMk cId="569322745" sldId="2147483660"/>
        </pc:sldMasterMkLst>
        <pc:sldLayoutChg chg="add mod replId">
          <pc:chgData name="林 元樹" userId="369b7da8175185b2" providerId="Windows Live" clId="Web-{0FC121C4-14DC-41AA-9B68-942C22E70B0A}" dt="2021-01-15T08:17:22.643" v="0"/>
          <pc:sldLayoutMkLst>
            <pc:docMk/>
            <pc:sldMasterMk cId="569322745" sldId="2147483660"/>
            <pc:sldLayoutMk cId="3857809272" sldId="2147483661"/>
          </pc:sldLayoutMkLst>
        </pc:sldLayoutChg>
        <pc:sldLayoutChg chg="add mod replId">
          <pc:chgData name="林 元樹" userId="369b7da8175185b2" providerId="Windows Live" clId="Web-{0FC121C4-14DC-41AA-9B68-942C22E70B0A}" dt="2021-01-15T08:17:22.643" v="0"/>
          <pc:sldLayoutMkLst>
            <pc:docMk/>
            <pc:sldMasterMk cId="569322745" sldId="2147483660"/>
            <pc:sldLayoutMk cId="2560212145" sldId="2147483662"/>
          </pc:sldLayoutMkLst>
        </pc:sldLayoutChg>
        <pc:sldLayoutChg chg="add mod replId">
          <pc:chgData name="林 元樹" userId="369b7da8175185b2" providerId="Windows Live" clId="Web-{0FC121C4-14DC-41AA-9B68-942C22E70B0A}" dt="2021-01-15T08:17:22.643" v="0"/>
          <pc:sldLayoutMkLst>
            <pc:docMk/>
            <pc:sldMasterMk cId="569322745" sldId="2147483660"/>
            <pc:sldLayoutMk cId="933297463" sldId="2147483663"/>
          </pc:sldLayoutMkLst>
        </pc:sldLayoutChg>
        <pc:sldLayoutChg chg="add mod replId">
          <pc:chgData name="林 元樹" userId="369b7da8175185b2" providerId="Windows Live" clId="Web-{0FC121C4-14DC-41AA-9B68-942C22E70B0A}" dt="2021-01-15T08:17:22.643" v="0"/>
          <pc:sldLayoutMkLst>
            <pc:docMk/>
            <pc:sldMasterMk cId="569322745" sldId="2147483660"/>
            <pc:sldLayoutMk cId="4142367081" sldId="2147483664"/>
          </pc:sldLayoutMkLst>
        </pc:sldLayoutChg>
        <pc:sldLayoutChg chg="add mod replId">
          <pc:chgData name="林 元樹" userId="369b7da8175185b2" providerId="Windows Live" clId="Web-{0FC121C4-14DC-41AA-9B68-942C22E70B0A}" dt="2021-01-15T08:17:22.643" v="0"/>
          <pc:sldLayoutMkLst>
            <pc:docMk/>
            <pc:sldMasterMk cId="569322745" sldId="2147483660"/>
            <pc:sldLayoutMk cId="3252604312" sldId="2147483665"/>
          </pc:sldLayoutMkLst>
        </pc:sldLayoutChg>
        <pc:sldLayoutChg chg="add mod replId">
          <pc:chgData name="林 元樹" userId="369b7da8175185b2" providerId="Windows Live" clId="Web-{0FC121C4-14DC-41AA-9B68-942C22E70B0A}" dt="2021-01-15T08:17:22.643" v="0"/>
          <pc:sldLayoutMkLst>
            <pc:docMk/>
            <pc:sldMasterMk cId="569322745" sldId="2147483660"/>
            <pc:sldLayoutMk cId="677576909" sldId="2147483666"/>
          </pc:sldLayoutMkLst>
        </pc:sldLayoutChg>
        <pc:sldLayoutChg chg="add mod replId">
          <pc:chgData name="林 元樹" userId="369b7da8175185b2" providerId="Windows Live" clId="Web-{0FC121C4-14DC-41AA-9B68-942C22E70B0A}" dt="2021-01-15T08:17:22.643" v="0"/>
          <pc:sldLayoutMkLst>
            <pc:docMk/>
            <pc:sldMasterMk cId="569322745" sldId="2147483660"/>
            <pc:sldLayoutMk cId="2321352565" sldId="2147483667"/>
          </pc:sldLayoutMkLst>
        </pc:sldLayoutChg>
        <pc:sldLayoutChg chg="add mod replId">
          <pc:chgData name="林 元樹" userId="369b7da8175185b2" providerId="Windows Live" clId="Web-{0FC121C4-14DC-41AA-9B68-942C22E70B0A}" dt="2021-01-15T08:17:22.643" v="0"/>
          <pc:sldLayoutMkLst>
            <pc:docMk/>
            <pc:sldMasterMk cId="569322745" sldId="2147483660"/>
            <pc:sldLayoutMk cId="3782333705" sldId="2147483668"/>
          </pc:sldLayoutMkLst>
        </pc:sldLayoutChg>
        <pc:sldLayoutChg chg="add mod replId">
          <pc:chgData name="林 元樹" userId="369b7da8175185b2" providerId="Windows Live" clId="Web-{0FC121C4-14DC-41AA-9B68-942C22E70B0A}" dt="2021-01-15T08:17:22.643" v="0"/>
          <pc:sldLayoutMkLst>
            <pc:docMk/>
            <pc:sldMasterMk cId="569322745" sldId="2147483660"/>
            <pc:sldLayoutMk cId="734811484" sldId="2147483669"/>
          </pc:sldLayoutMkLst>
        </pc:sldLayoutChg>
        <pc:sldLayoutChg chg="add mod replId">
          <pc:chgData name="林 元樹" userId="369b7da8175185b2" providerId="Windows Live" clId="Web-{0FC121C4-14DC-41AA-9B68-942C22E70B0A}" dt="2021-01-15T08:17:22.643" v="0"/>
          <pc:sldLayoutMkLst>
            <pc:docMk/>
            <pc:sldMasterMk cId="569322745" sldId="2147483660"/>
            <pc:sldLayoutMk cId="3834278755" sldId="2147483670"/>
          </pc:sldLayoutMkLst>
        </pc:sldLayoutChg>
        <pc:sldLayoutChg chg="add mod replId">
          <pc:chgData name="林 元樹" userId="369b7da8175185b2" providerId="Windows Live" clId="Web-{0FC121C4-14DC-41AA-9B68-942C22E70B0A}" dt="2021-01-15T08:17:22.643" v="0"/>
          <pc:sldLayoutMkLst>
            <pc:docMk/>
            <pc:sldMasterMk cId="569322745" sldId="2147483660"/>
            <pc:sldLayoutMk cId="3390594272" sldId="2147483671"/>
          </pc:sldLayoutMkLst>
        </pc:sldLayoutChg>
        <pc:sldLayoutChg chg="add mod replId">
          <pc:chgData name="林 元樹" userId="369b7da8175185b2" providerId="Windows Live" clId="Web-{0FC121C4-14DC-41AA-9B68-942C22E70B0A}" dt="2021-01-15T08:17:22.643" v="0"/>
          <pc:sldLayoutMkLst>
            <pc:docMk/>
            <pc:sldMasterMk cId="569322745" sldId="2147483660"/>
            <pc:sldLayoutMk cId="2807382420" sldId="2147483672"/>
          </pc:sldLayoutMkLst>
        </pc:sldLayoutChg>
        <pc:sldLayoutChg chg="add mod replId">
          <pc:chgData name="林 元樹" userId="369b7da8175185b2" providerId="Windows Live" clId="Web-{0FC121C4-14DC-41AA-9B68-942C22E70B0A}" dt="2021-01-15T08:17:22.643" v="0"/>
          <pc:sldLayoutMkLst>
            <pc:docMk/>
            <pc:sldMasterMk cId="569322745" sldId="2147483660"/>
            <pc:sldLayoutMk cId="2756131738" sldId="2147483673"/>
          </pc:sldLayoutMkLst>
        </pc:sldLayoutChg>
        <pc:sldLayoutChg chg="add mod replId">
          <pc:chgData name="林 元樹" userId="369b7da8175185b2" providerId="Windows Live" clId="Web-{0FC121C4-14DC-41AA-9B68-942C22E70B0A}" dt="2021-01-15T08:17:22.643" v="0"/>
          <pc:sldLayoutMkLst>
            <pc:docMk/>
            <pc:sldMasterMk cId="569322745" sldId="2147483660"/>
            <pc:sldLayoutMk cId="1994997054" sldId="2147483674"/>
          </pc:sldLayoutMkLst>
        </pc:sldLayoutChg>
        <pc:sldLayoutChg chg="add mod replId">
          <pc:chgData name="林 元樹" userId="369b7da8175185b2" providerId="Windows Live" clId="Web-{0FC121C4-14DC-41AA-9B68-942C22E70B0A}" dt="2021-01-15T08:17:22.643" v="0"/>
          <pc:sldLayoutMkLst>
            <pc:docMk/>
            <pc:sldMasterMk cId="569322745" sldId="2147483660"/>
            <pc:sldLayoutMk cId="938885963" sldId="2147483675"/>
          </pc:sldLayoutMkLst>
        </pc:sldLayoutChg>
        <pc:sldLayoutChg chg="add mod replId">
          <pc:chgData name="林 元樹" userId="369b7da8175185b2" providerId="Windows Live" clId="Web-{0FC121C4-14DC-41AA-9B68-942C22E70B0A}" dt="2021-01-15T08:17:22.643" v="0"/>
          <pc:sldLayoutMkLst>
            <pc:docMk/>
            <pc:sldMasterMk cId="569322745" sldId="2147483660"/>
            <pc:sldLayoutMk cId="3446892799" sldId="2147483676"/>
          </pc:sldLayoutMkLst>
        </pc:sldLayoutChg>
      </pc:sldMasterChg>
    </pc:docChg>
  </pc:docChgLst>
  <pc:docChgLst>
    <pc:chgData name="林 元樹" userId="369b7da8175185b2" providerId="Windows Live" clId="Web-{9FE85C37-B935-4D86-AC84-29E1793CCCC9}"/>
    <pc:docChg chg="addSld delSld modSld sldOrd">
      <pc:chgData name="林 元樹" userId="369b7da8175185b2" providerId="Windows Live" clId="Web-{9FE85C37-B935-4D86-AC84-29E1793CCCC9}" dt="2021-01-17T10:05:46.163" v="6693" actId="20577"/>
      <pc:docMkLst>
        <pc:docMk/>
      </pc:docMkLst>
      <pc:sldChg chg="modSp">
        <pc:chgData name="林 元樹" userId="369b7da8175185b2" providerId="Windows Live" clId="Web-{9FE85C37-B935-4D86-AC84-29E1793CCCC9}" dt="2021-01-17T07:23:15.202" v="5113" actId="14100"/>
        <pc:sldMkLst>
          <pc:docMk/>
          <pc:sldMk cId="4169511402" sldId="264"/>
        </pc:sldMkLst>
        <pc:spChg chg="mod">
          <ac:chgData name="林 元樹" userId="369b7da8175185b2" providerId="Windows Live" clId="Web-{9FE85C37-B935-4D86-AC84-29E1793CCCC9}" dt="2021-01-17T07:23:15.202" v="5113" actId="14100"/>
          <ac:spMkLst>
            <pc:docMk/>
            <pc:sldMk cId="4169511402" sldId="264"/>
            <ac:spMk id="3" creationId="{8D4B81B0-C800-4E45-82A7-22DE0429C2BD}"/>
          </ac:spMkLst>
        </pc:spChg>
      </pc:sldChg>
      <pc:sldChg chg="modSp">
        <pc:chgData name="林 元樹" userId="369b7da8175185b2" providerId="Windows Live" clId="Web-{9FE85C37-B935-4D86-AC84-29E1793CCCC9}" dt="2021-01-17T02:00:36.445" v="1372" actId="20577"/>
        <pc:sldMkLst>
          <pc:docMk/>
          <pc:sldMk cId="724301391" sldId="265"/>
        </pc:sldMkLst>
        <pc:spChg chg="mod">
          <ac:chgData name="林 元樹" userId="369b7da8175185b2" providerId="Windows Live" clId="Web-{9FE85C37-B935-4D86-AC84-29E1793CCCC9}" dt="2021-01-17T02:00:36.445" v="1372" actId="20577"/>
          <ac:spMkLst>
            <pc:docMk/>
            <pc:sldMk cId="724301391" sldId="265"/>
            <ac:spMk id="2" creationId="{A54FF1FF-21F9-45E4-BC0E-3CB60A29E3A1}"/>
          </ac:spMkLst>
        </pc:spChg>
      </pc:sldChg>
      <pc:sldChg chg="del">
        <pc:chgData name="林 元樹" userId="369b7da8175185b2" providerId="Windows Live" clId="Web-{9FE85C37-B935-4D86-AC84-29E1793CCCC9}" dt="2021-01-17T02:00:32.445" v="1369"/>
        <pc:sldMkLst>
          <pc:docMk/>
          <pc:sldMk cId="1294792088" sldId="266"/>
        </pc:sldMkLst>
      </pc:sldChg>
      <pc:sldChg chg="modSp">
        <pc:chgData name="林 元樹" userId="369b7da8175185b2" providerId="Windows Live" clId="Web-{9FE85C37-B935-4D86-AC84-29E1793CCCC9}" dt="2021-01-16T16:49:30.968" v="821" actId="20577"/>
        <pc:sldMkLst>
          <pc:docMk/>
          <pc:sldMk cId="2154410910" sldId="267"/>
        </pc:sldMkLst>
        <pc:spChg chg="mod">
          <ac:chgData name="林 元樹" userId="369b7da8175185b2" providerId="Windows Live" clId="Web-{9FE85C37-B935-4D86-AC84-29E1793CCCC9}" dt="2021-01-16T16:49:30.968" v="821" actId="20577"/>
          <ac:spMkLst>
            <pc:docMk/>
            <pc:sldMk cId="2154410910" sldId="267"/>
            <ac:spMk id="3" creationId="{0EB87586-8480-4A41-B70F-AE39F71C6AE3}"/>
          </ac:spMkLst>
        </pc:spChg>
      </pc:sldChg>
      <pc:sldChg chg="modSp">
        <pc:chgData name="林 元樹" userId="369b7da8175185b2" providerId="Windows Live" clId="Web-{9FE85C37-B935-4D86-AC84-29E1793CCCC9}" dt="2021-01-16T16:48:47.712" v="819" actId="20577"/>
        <pc:sldMkLst>
          <pc:docMk/>
          <pc:sldMk cId="880473847" sldId="269"/>
        </pc:sldMkLst>
        <pc:spChg chg="mod">
          <ac:chgData name="林 元樹" userId="369b7da8175185b2" providerId="Windows Live" clId="Web-{9FE85C37-B935-4D86-AC84-29E1793CCCC9}" dt="2021-01-16T16:48:47.712" v="819" actId="20577"/>
          <ac:spMkLst>
            <pc:docMk/>
            <pc:sldMk cId="880473847" sldId="269"/>
            <ac:spMk id="3" creationId="{85A4E41F-FF7C-402F-9969-BDD94E338036}"/>
          </ac:spMkLst>
        </pc:spChg>
      </pc:sldChg>
      <pc:sldChg chg="modSp">
        <pc:chgData name="林 元樹" userId="369b7da8175185b2" providerId="Windows Live" clId="Web-{9FE85C37-B935-4D86-AC84-29E1793CCCC9}" dt="2021-01-17T02:07:11.004" v="1392" actId="14100"/>
        <pc:sldMkLst>
          <pc:docMk/>
          <pc:sldMk cId="2309149539" sldId="270"/>
        </pc:sldMkLst>
        <pc:spChg chg="mod">
          <ac:chgData name="林 元樹" userId="369b7da8175185b2" providerId="Windows Live" clId="Web-{9FE85C37-B935-4D86-AC84-29E1793CCCC9}" dt="2021-01-17T02:07:11.004" v="1392" actId="14100"/>
          <ac:spMkLst>
            <pc:docMk/>
            <pc:sldMk cId="2309149539" sldId="270"/>
            <ac:spMk id="3" creationId="{705D81CA-E1BB-49BE-BCD6-B667DCDB2CDC}"/>
          </ac:spMkLst>
        </pc:spChg>
      </pc:sldChg>
      <pc:sldChg chg="modSp">
        <pc:chgData name="林 元樹" userId="369b7da8175185b2" providerId="Windows Live" clId="Web-{9FE85C37-B935-4D86-AC84-29E1793CCCC9}" dt="2021-01-17T02:08:44.443" v="1394" actId="20577"/>
        <pc:sldMkLst>
          <pc:docMk/>
          <pc:sldMk cId="2091065335" sldId="271"/>
        </pc:sldMkLst>
        <pc:spChg chg="mod">
          <ac:chgData name="林 元樹" userId="369b7da8175185b2" providerId="Windows Live" clId="Web-{9FE85C37-B935-4D86-AC84-29E1793CCCC9}" dt="2021-01-17T02:08:44.443" v="1394" actId="20577"/>
          <ac:spMkLst>
            <pc:docMk/>
            <pc:sldMk cId="2091065335" sldId="271"/>
            <ac:spMk id="3" creationId="{2A015B17-B2E1-4FCA-8AEB-F269184BB8CE}"/>
          </ac:spMkLst>
        </pc:spChg>
      </pc:sldChg>
      <pc:sldChg chg="addSp delSp modSp new">
        <pc:chgData name="林 元樹" userId="369b7da8175185b2" providerId="Windows Live" clId="Web-{9FE85C37-B935-4D86-AC84-29E1793CCCC9}" dt="2021-01-16T16:51:49.753" v="832" actId="20577"/>
        <pc:sldMkLst>
          <pc:docMk/>
          <pc:sldMk cId="262645553" sldId="272"/>
        </pc:sldMkLst>
        <pc:spChg chg="mod">
          <ac:chgData name="林 元樹" userId="369b7da8175185b2" providerId="Windows Live" clId="Web-{9FE85C37-B935-4D86-AC84-29E1793CCCC9}" dt="2021-01-16T16:35:08.865" v="548" actId="20577"/>
          <ac:spMkLst>
            <pc:docMk/>
            <pc:sldMk cId="262645553" sldId="272"/>
            <ac:spMk id="2" creationId="{063EC3A3-8E26-43BC-BAE4-A45437E230DA}"/>
          </ac:spMkLst>
        </pc:spChg>
        <pc:spChg chg="add del mod">
          <ac:chgData name="林 元樹" userId="369b7da8175185b2" providerId="Windows Live" clId="Web-{9FE85C37-B935-4D86-AC84-29E1793CCCC9}" dt="2021-01-16T16:51:49.753" v="832" actId="20577"/>
          <ac:spMkLst>
            <pc:docMk/>
            <pc:sldMk cId="262645553" sldId="272"/>
            <ac:spMk id="3" creationId="{0C10BD40-680B-4514-8AE6-52A26F76C3CD}"/>
          </ac:spMkLst>
        </pc:spChg>
        <pc:graphicFrameChg chg="add del mod ord modGraphic">
          <ac:chgData name="林 元樹" userId="369b7da8175185b2" providerId="Windows Live" clId="Web-{9FE85C37-B935-4D86-AC84-29E1793CCCC9}" dt="2021-01-16T16:17:31.274" v="79"/>
          <ac:graphicFrameMkLst>
            <pc:docMk/>
            <pc:sldMk cId="262645553" sldId="272"/>
            <ac:graphicFrameMk id="4" creationId="{5E1ADCFF-D5F1-4C13-96D6-21E029D6ADD0}"/>
          </ac:graphicFrameMkLst>
        </pc:graphicFrameChg>
      </pc:sldChg>
      <pc:sldChg chg="addSp delSp modSp new">
        <pc:chgData name="林 元樹" userId="369b7da8175185b2" providerId="Windows Live" clId="Web-{9FE85C37-B935-4D86-AC84-29E1793CCCC9}" dt="2021-01-16T16:52:09.785" v="839" actId="20577"/>
        <pc:sldMkLst>
          <pc:docMk/>
          <pc:sldMk cId="1617294296" sldId="273"/>
        </pc:sldMkLst>
        <pc:spChg chg="mod">
          <ac:chgData name="林 元樹" userId="369b7da8175185b2" providerId="Windows Live" clId="Web-{9FE85C37-B935-4D86-AC84-29E1793CCCC9}" dt="2021-01-16T16:35:20.428" v="560" actId="20577"/>
          <ac:spMkLst>
            <pc:docMk/>
            <pc:sldMk cId="1617294296" sldId="273"/>
            <ac:spMk id="2" creationId="{9546B7A3-3BA4-44DD-BE3D-9834E55E798E}"/>
          </ac:spMkLst>
        </pc:spChg>
        <pc:spChg chg="del">
          <ac:chgData name="林 元樹" userId="369b7da8175185b2" providerId="Windows Live" clId="Web-{9FE85C37-B935-4D86-AC84-29E1793CCCC9}" dt="2021-01-16T16:33:57.739" v="542"/>
          <ac:spMkLst>
            <pc:docMk/>
            <pc:sldMk cId="1617294296" sldId="273"/>
            <ac:spMk id="3" creationId="{3194EA5E-F79E-46C9-9C8D-DF975AD2D663}"/>
          </ac:spMkLst>
        </pc:spChg>
        <pc:spChg chg="add del mod">
          <ac:chgData name="林 元樹" userId="369b7da8175185b2" providerId="Windows Live" clId="Web-{9FE85C37-B935-4D86-AC84-29E1793CCCC9}" dt="2021-01-16T16:33:36.676" v="541"/>
          <ac:spMkLst>
            <pc:docMk/>
            <pc:sldMk cId="1617294296" sldId="273"/>
            <ac:spMk id="4" creationId="{803964C7-45F6-4909-ACBF-F1EB45E37F58}"/>
          </ac:spMkLst>
        </pc:spChg>
        <pc:spChg chg="add mod">
          <ac:chgData name="林 元樹" userId="369b7da8175185b2" providerId="Windows Live" clId="Web-{9FE85C37-B935-4D86-AC84-29E1793CCCC9}" dt="2021-01-16T16:52:09.785" v="839" actId="20577"/>
          <ac:spMkLst>
            <pc:docMk/>
            <pc:sldMk cId="1617294296" sldId="273"/>
            <ac:spMk id="6" creationId="{074A1D52-3FCE-4160-AF00-CFE2CA6F902B}"/>
          </ac:spMkLst>
        </pc:spChg>
        <pc:picChg chg="add mod ord modCrop">
          <ac:chgData name="林 元樹" userId="369b7da8175185b2" providerId="Windows Live" clId="Web-{9FE85C37-B935-4D86-AC84-29E1793CCCC9}" dt="2021-01-16T16:39:55.528" v="574" actId="1076"/>
          <ac:picMkLst>
            <pc:docMk/>
            <pc:sldMk cId="1617294296" sldId="273"/>
            <ac:picMk id="5" creationId="{4F20CF19-90A8-4982-9661-8081DEB04DC9}"/>
          </ac:picMkLst>
        </pc:picChg>
      </pc:sldChg>
      <pc:sldChg chg="modSp new del">
        <pc:chgData name="林 元樹" userId="369b7da8175185b2" providerId="Windows Live" clId="Web-{9FE85C37-B935-4D86-AC84-29E1793CCCC9}" dt="2021-01-16T16:59:50.155" v="998"/>
        <pc:sldMkLst>
          <pc:docMk/>
          <pc:sldMk cId="2659258373" sldId="274"/>
        </pc:sldMkLst>
        <pc:spChg chg="mod">
          <ac:chgData name="林 元樹" userId="369b7da8175185b2" providerId="Windows Live" clId="Web-{9FE85C37-B935-4D86-AC84-29E1793CCCC9}" dt="2021-01-16T16:52:41.317" v="844" actId="20577"/>
          <ac:spMkLst>
            <pc:docMk/>
            <pc:sldMk cId="2659258373" sldId="274"/>
            <ac:spMk id="2" creationId="{1B3C040C-F18A-41B3-BCAF-77A91213BA7E}"/>
          </ac:spMkLst>
        </pc:spChg>
        <pc:spChg chg="mod">
          <ac:chgData name="林 元樹" userId="369b7da8175185b2" providerId="Windows Live" clId="Web-{9FE85C37-B935-4D86-AC84-29E1793CCCC9}" dt="2021-01-16T16:58:49.982" v="996" actId="20577"/>
          <ac:spMkLst>
            <pc:docMk/>
            <pc:sldMk cId="2659258373" sldId="274"/>
            <ac:spMk id="3" creationId="{2AF3EF00-B129-426C-B4C6-F870946779EE}"/>
          </ac:spMkLst>
        </pc:spChg>
      </pc:sldChg>
      <pc:sldChg chg="delSp modSp new">
        <pc:chgData name="林 元樹" userId="369b7da8175185b2" providerId="Windows Live" clId="Web-{9FE85C37-B935-4D86-AC84-29E1793CCCC9}" dt="2021-01-16T16:59:59.984" v="1003"/>
        <pc:sldMkLst>
          <pc:docMk/>
          <pc:sldMk cId="1605035698" sldId="275"/>
        </pc:sldMkLst>
        <pc:spChg chg="mod">
          <ac:chgData name="林 元樹" userId="369b7da8175185b2" providerId="Windows Live" clId="Web-{9FE85C37-B935-4D86-AC84-29E1793CCCC9}" dt="2021-01-16T16:59:56.952" v="1002" actId="20577"/>
          <ac:spMkLst>
            <pc:docMk/>
            <pc:sldMk cId="1605035698" sldId="275"/>
            <ac:spMk id="2" creationId="{87F64519-2985-4EFC-8E19-D871F82AD899}"/>
          </ac:spMkLst>
        </pc:spChg>
        <pc:spChg chg="del">
          <ac:chgData name="林 元樹" userId="369b7da8175185b2" providerId="Windows Live" clId="Web-{9FE85C37-B935-4D86-AC84-29E1793CCCC9}" dt="2021-01-16T16:59:59.984" v="1003"/>
          <ac:spMkLst>
            <pc:docMk/>
            <pc:sldMk cId="1605035698" sldId="275"/>
            <ac:spMk id="3" creationId="{A2F6C29C-AA22-4DAD-9D9A-426B8CA571F3}"/>
          </ac:spMkLst>
        </pc:spChg>
      </pc:sldChg>
      <pc:sldChg chg="delSp modSp new">
        <pc:chgData name="林 元樹" userId="369b7da8175185b2" providerId="Windows Live" clId="Web-{9FE85C37-B935-4D86-AC84-29E1793CCCC9}" dt="2021-01-17T10:00:54.997" v="6676" actId="20577"/>
        <pc:sldMkLst>
          <pc:docMk/>
          <pc:sldMk cId="2199905830" sldId="276"/>
        </pc:sldMkLst>
        <pc:spChg chg="del">
          <ac:chgData name="林 元樹" userId="369b7da8175185b2" providerId="Windows Live" clId="Web-{9FE85C37-B935-4D86-AC84-29E1793CCCC9}" dt="2021-01-17T01:43:17.282" v="1010"/>
          <ac:spMkLst>
            <pc:docMk/>
            <pc:sldMk cId="2199905830" sldId="276"/>
            <ac:spMk id="2" creationId="{B030D9E3-C874-49D2-B709-BC8D147C08A9}"/>
          </ac:spMkLst>
        </pc:spChg>
        <pc:spChg chg="mod">
          <ac:chgData name="林 元樹" userId="369b7da8175185b2" providerId="Windows Live" clId="Web-{9FE85C37-B935-4D86-AC84-29E1793CCCC9}" dt="2021-01-17T10:00:54.997" v="6676" actId="20577"/>
          <ac:spMkLst>
            <pc:docMk/>
            <pc:sldMk cId="2199905830" sldId="276"/>
            <ac:spMk id="3" creationId="{B4B1774A-3E0E-446D-AC73-485269BA7286}"/>
          </ac:spMkLst>
        </pc:spChg>
      </pc:sldChg>
      <pc:sldChg chg="addSp delSp new del">
        <pc:chgData name="林 元樹" userId="369b7da8175185b2" providerId="Windows Live" clId="Web-{9FE85C37-B935-4D86-AC84-29E1793CCCC9}" dt="2021-01-17T01:43:06.751" v="1008"/>
        <pc:sldMkLst>
          <pc:docMk/>
          <pc:sldMk cId="4086119003" sldId="276"/>
        </pc:sldMkLst>
        <pc:spChg chg="add del">
          <ac:chgData name="林 元樹" userId="369b7da8175185b2" providerId="Windows Live" clId="Web-{9FE85C37-B935-4D86-AC84-29E1793CCCC9}" dt="2021-01-17T01:43:03.845" v="1007"/>
          <ac:spMkLst>
            <pc:docMk/>
            <pc:sldMk cId="4086119003" sldId="276"/>
            <ac:spMk id="2" creationId="{81A980EA-1B74-433D-A614-3B7F0F135683}"/>
          </ac:spMkLst>
        </pc:spChg>
      </pc:sldChg>
      <pc:sldChg chg="addSp delSp modSp new">
        <pc:chgData name="林 元樹" userId="369b7da8175185b2" providerId="Windows Live" clId="Web-{9FE85C37-B935-4D86-AC84-29E1793CCCC9}" dt="2021-01-17T10:01:55.955" v="6682" actId="20577"/>
        <pc:sldMkLst>
          <pc:docMk/>
          <pc:sldMk cId="603070538" sldId="277"/>
        </pc:sldMkLst>
        <pc:spChg chg="mod">
          <ac:chgData name="林 元樹" userId="369b7da8175185b2" providerId="Windows Live" clId="Web-{9FE85C37-B935-4D86-AC84-29E1793CCCC9}" dt="2021-01-17T10:01:55.955" v="6682" actId="20577"/>
          <ac:spMkLst>
            <pc:docMk/>
            <pc:sldMk cId="603070538" sldId="277"/>
            <ac:spMk id="2" creationId="{70153DBD-1FC3-40C5-9DF9-545CCC6E2C7F}"/>
          </ac:spMkLst>
        </pc:spChg>
        <pc:spChg chg="add del mod">
          <ac:chgData name="林 元樹" userId="369b7da8175185b2" providerId="Windows Live" clId="Web-{9FE85C37-B935-4D86-AC84-29E1793CCCC9}" dt="2021-01-17T07:21:17.418" v="5087"/>
          <ac:spMkLst>
            <pc:docMk/>
            <pc:sldMk cId="603070538" sldId="277"/>
            <ac:spMk id="3" creationId="{41BD9BF4-3B3F-48ED-9161-DDB3960B444A}"/>
          </ac:spMkLst>
        </pc:spChg>
        <pc:spChg chg="del">
          <ac:chgData name="林 元樹" userId="369b7da8175185b2" providerId="Windows Live" clId="Web-{9FE85C37-B935-4D86-AC84-29E1793CCCC9}" dt="2021-01-17T02:11:11.779" v="1400"/>
          <ac:spMkLst>
            <pc:docMk/>
            <pc:sldMk cId="603070538" sldId="277"/>
            <ac:spMk id="3" creationId="{AAC91E43-34F5-4764-B500-40AC739C31B1}"/>
          </ac:spMkLst>
        </pc:spChg>
        <pc:spChg chg="add del mod">
          <ac:chgData name="林 元樹" userId="369b7da8175185b2" providerId="Windows Live" clId="Web-{9FE85C37-B935-4D86-AC84-29E1793CCCC9}" dt="2021-01-17T02:30:53.139" v="1676"/>
          <ac:spMkLst>
            <pc:docMk/>
            <pc:sldMk cId="603070538" sldId="277"/>
            <ac:spMk id="5" creationId="{322E8F79-332A-471F-989F-15DDFC9E3B94}"/>
          </ac:spMkLst>
        </pc:spChg>
        <pc:spChg chg="add del mod ord">
          <ac:chgData name="林 元樹" userId="369b7da8175185b2" providerId="Windows Live" clId="Web-{9FE85C37-B935-4D86-AC84-29E1793CCCC9}" dt="2021-01-17T07:16:15.349" v="5004"/>
          <ac:spMkLst>
            <pc:docMk/>
            <pc:sldMk cId="603070538" sldId="277"/>
            <ac:spMk id="7" creationId="{B5CCC1AA-8E98-40D8-A5BE-0FEA61C34CD1}"/>
          </ac:spMkLst>
        </pc:spChg>
        <pc:spChg chg="add del mod">
          <ac:chgData name="林 元樹" userId="369b7da8175185b2" providerId="Windows Live" clId="Web-{9FE85C37-B935-4D86-AC84-29E1793CCCC9}" dt="2021-01-17T07:20:31.136" v="5077"/>
          <ac:spMkLst>
            <pc:docMk/>
            <pc:sldMk cId="603070538" sldId="277"/>
            <ac:spMk id="9" creationId="{BB57F1D3-9EEA-4CFC-8AC5-9B25291C0BAC}"/>
          </ac:spMkLst>
        </pc:spChg>
        <pc:spChg chg="add del mod ord">
          <ac:chgData name="林 元樹" userId="369b7da8175185b2" providerId="Windows Live" clId="Web-{9FE85C37-B935-4D86-AC84-29E1793CCCC9}" dt="2021-01-17T02:26:10.616" v="1603"/>
          <ac:spMkLst>
            <pc:docMk/>
            <pc:sldMk cId="603070538" sldId="277"/>
            <ac:spMk id="10" creationId="{47CD679A-6257-4F3A-BB66-5BBA63B94899}"/>
          </ac:spMkLst>
        </pc:spChg>
        <pc:spChg chg="add mod">
          <ac:chgData name="林 元樹" userId="369b7da8175185b2" providerId="Windows Live" clId="Web-{9FE85C37-B935-4D86-AC84-29E1793CCCC9}" dt="2021-01-17T07:23:54.719" v="5116" actId="1076"/>
          <ac:spMkLst>
            <pc:docMk/>
            <pc:sldMk cId="603070538" sldId="277"/>
            <ac:spMk id="11" creationId="{F1E5F4AE-AA8E-47C1-90F2-B902D545A74B}"/>
          </ac:spMkLst>
        </pc:spChg>
        <pc:spChg chg="add del mod">
          <ac:chgData name="林 元樹" userId="369b7da8175185b2" providerId="Windows Live" clId="Web-{9FE85C37-B935-4D86-AC84-29E1793CCCC9}" dt="2021-01-17T07:20:28.370" v="5075"/>
          <ac:spMkLst>
            <pc:docMk/>
            <pc:sldMk cId="603070538" sldId="277"/>
            <ac:spMk id="12" creationId="{3BB52D2D-2C1B-4B99-8B72-BB07B6DE9BAD}"/>
          </ac:spMkLst>
        </pc:spChg>
        <pc:spChg chg="add del mod">
          <ac:chgData name="林 元樹" userId="369b7da8175185b2" providerId="Windows Live" clId="Web-{9FE85C37-B935-4D86-AC84-29E1793CCCC9}" dt="2021-01-17T02:39:49.887" v="1721"/>
          <ac:spMkLst>
            <pc:docMk/>
            <pc:sldMk cId="603070538" sldId="277"/>
            <ac:spMk id="13" creationId="{EBAE490C-6995-463E-B00E-E57EEDCE1F89}"/>
          </ac:spMkLst>
        </pc:spChg>
        <pc:spChg chg="add mod">
          <ac:chgData name="林 元樹" userId="369b7da8175185b2" providerId="Windows Live" clId="Web-{9FE85C37-B935-4D86-AC84-29E1793CCCC9}" dt="2021-01-17T07:23:54.735" v="5117" actId="1076"/>
          <ac:spMkLst>
            <pc:docMk/>
            <pc:sldMk cId="603070538" sldId="277"/>
            <ac:spMk id="14" creationId="{AB64EF35-13CF-4E64-B1FD-DB36311F7D3C}"/>
          </ac:spMkLst>
        </pc:spChg>
        <pc:spChg chg="add mod ord">
          <ac:chgData name="林 元樹" userId="369b7da8175185b2" providerId="Windows Live" clId="Web-{9FE85C37-B935-4D86-AC84-29E1793CCCC9}" dt="2021-01-17T07:23:54.750" v="5121" actId="1076"/>
          <ac:spMkLst>
            <pc:docMk/>
            <pc:sldMk cId="603070538" sldId="277"/>
            <ac:spMk id="19" creationId="{20563411-CA21-41EC-BDE8-79CED24B4798}"/>
          </ac:spMkLst>
        </pc:spChg>
        <pc:spChg chg="add mod">
          <ac:chgData name="林 元樹" userId="369b7da8175185b2" providerId="Windows Live" clId="Web-{9FE85C37-B935-4D86-AC84-29E1793CCCC9}" dt="2021-01-17T07:23:54.766" v="5123" actId="1076"/>
          <ac:spMkLst>
            <pc:docMk/>
            <pc:sldMk cId="603070538" sldId="277"/>
            <ac:spMk id="20" creationId="{5C0C6CB5-621A-4F66-847C-1F6579618E6A}"/>
          </ac:spMkLst>
        </pc:spChg>
        <pc:spChg chg="add del mod">
          <ac:chgData name="林 元樹" userId="369b7da8175185b2" providerId="Windows Live" clId="Web-{9FE85C37-B935-4D86-AC84-29E1793CCCC9}" dt="2021-01-17T02:42:07.702" v="1740"/>
          <ac:spMkLst>
            <pc:docMk/>
            <pc:sldMk cId="603070538" sldId="277"/>
            <ac:spMk id="21" creationId="{68F39B9E-1037-4BAE-89A6-126E6E88E1B9}"/>
          </ac:spMkLst>
        </pc:spChg>
        <pc:spChg chg="add mod">
          <ac:chgData name="林 元樹" userId="369b7da8175185b2" providerId="Windows Live" clId="Web-{9FE85C37-B935-4D86-AC84-29E1793CCCC9}" dt="2021-01-17T07:23:54.766" v="5124" actId="1076"/>
          <ac:spMkLst>
            <pc:docMk/>
            <pc:sldMk cId="603070538" sldId="277"/>
            <ac:spMk id="23" creationId="{F972897C-B252-4043-8298-C71AE3360841}"/>
          </ac:spMkLst>
        </pc:spChg>
        <pc:spChg chg="add mod">
          <ac:chgData name="林 元樹" userId="369b7da8175185b2" providerId="Windows Live" clId="Web-{9FE85C37-B935-4D86-AC84-29E1793CCCC9}" dt="2021-01-17T07:23:54.781" v="5125" actId="1076"/>
          <ac:spMkLst>
            <pc:docMk/>
            <pc:sldMk cId="603070538" sldId="277"/>
            <ac:spMk id="24" creationId="{27402471-0262-4225-9CD4-9EA435B37C22}"/>
          </ac:spMkLst>
        </pc:spChg>
        <pc:spChg chg="add mod">
          <ac:chgData name="林 元樹" userId="369b7da8175185b2" providerId="Windows Live" clId="Web-{9FE85C37-B935-4D86-AC84-29E1793CCCC9}" dt="2021-01-17T07:23:54.781" v="5127" actId="1076"/>
          <ac:spMkLst>
            <pc:docMk/>
            <pc:sldMk cId="603070538" sldId="277"/>
            <ac:spMk id="26" creationId="{9F7D644C-EF97-4F0B-9B74-5029B342DB78}"/>
          </ac:spMkLst>
        </pc:spChg>
        <pc:spChg chg="add mod">
          <ac:chgData name="林 元樹" userId="369b7da8175185b2" providerId="Windows Live" clId="Web-{9FE85C37-B935-4D86-AC84-29E1793CCCC9}" dt="2021-01-17T07:23:54.797" v="5128" actId="1076"/>
          <ac:spMkLst>
            <pc:docMk/>
            <pc:sldMk cId="603070538" sldId="277"/>
            <ac:spMk id="27" creationId="{B20AE5F7-8F92-4C31-AB3D-0677375517CB}"/>
          </ac:spMkLst>
        </pc:spChg>
        <pc:spChg chg="add mod">
          <ac:chgData name="林 元樹" userId="369b7da8175185b2" providerId="Windows Live" clId="Web-{9FE85C37-B935-4D86-AC84-29E1793CCCC9}" dt="2021-01-17T07:23:54.797" v="5129" actId="1076"/>
          <ac:spMkLst>
            <pc:docMk/>
            <pc:sldMk cId="603070538" sldId="277"/>
            <ac:spMk id="28" creationId="{FB24118E-BC14-4BAD-B0C8-6CA1A8F284C5}"/>
          </ac:spMkLst>
        </pc:spChg>
        <pc:picChg chg="add del mod modCrop">
          <ac:chgData name="林 元樹" userId="369b7da8175185b2" providerId="Windows Live" clId="Web-{9FE85C37-B935-4D86-AC84-29E1793CCCC9}" dt="2021-01-17T02:30:53.139" v="1677"/>
          <ac:picMkLst>
            <pc:docMk/>
            <pc:sldMk cId="603070538" sldId="277"/>
            <ac:picMk id="4" creationId="{BF960D57-E1EB-44C0-B7B6-259AC0138E15}"/>
          </ac:picMkLst>
        </pc:picChg>
        <pc:picChg chg="add mod">
          <ac:chgData name="林 元樹" userId="369b7da8175185b2" providerId="Windows Live" clId="Web-{9FE85C37-B935-4D86-AC84-29E1793CCCC9}" dt="2021-01-17T07:23:54.797" v="5130" actId="1076"/>
          <ac:picMkLst>
            <pc:docMk/>
            <pc:sldMk cId="603070538" sldId="277"/>
            <ac:picMk id="4" creationId="{FFABFDA5-5234-4780-AB03-D12DBE093F59}"/>
          </ac:picMkLst>
        </pc:picChg>
        <pc:picChg chg="add mod">
          <ac:chgData name="林 元樹" userId="369b7da8175185b2" providerId="Windows Live" clId="Web-{9FE85C37-B935-4D86-AC84-29E1793CCCC9}" dt="2021-01-17T07:23:54.719" v="5115" actId="1076"/>
          <ac:picMkLst>
            <pc:docMk/>
            <pc:sldMk cId="603070538" sldId="277"/>
            <ac:picMk id="6" creationId="{B33FA924-FFD8-43F2-855F-2D824281D597}"/>
          </ac:picMkLst>
        </pc:picChg>
        <pc:picChg chg="add mod">
          <ac:chgData name="林 元樹" userId="369b7da8175185b2" providerId="Windows Live" clId="Web-{9FE85C37-B935-4D86-AC84-29E1793CCCC9}" dt="2021-01-17T07:23:54.735" v="5118" actId="1076"/>
          <ac:picMkLst>
            <pc:docMk/>
            <pc:sldMk cId="603070538" sldId="277"/>
            <ac:picMk id="15" creationId="{337E9723-5D69-49DA-8C6C-74AECDE13838}"/>
          </ac:picMkLst>
        </pc:picChg>
        <pc:picChg chg="add mod modCrop">
          <ac:chgData name="林 元樹" userId="369b7da8175185b2" providerId="Windows Live" clId="Web-{9FE85C37-B935-4D86-AC84-29E1793CCCC9}" dt="2021-01-17T07:26:33.191" v="5134" actId="1076"/>
          <ac:picMkLst>
            <pc:docMk/>
            <pc:sldMk cId="603070538" sldId="277"/>
            <ac:picMk id="16" creationId="{9B8CC424-7EB4-4F54-9602-D3B9114C04C3}"/>
          </ac:picMkLst>
        </pc:picChg>
        <pc:picChg chg="add mod">
          <ac:chgData name="林 元樹" userId="369b7da8175185b2" providerId="Windows Live" clId="Web-{9FE85C37-B935-4D86-AC84-29E1793CCCC9}" dt="2021-01-17T07:23:54.750" v="5120" actId="1076"/>
          <ac:picMkLst>
            <pc:docMk/>
            <pc:sldMk cId="603070538" sldId="277"/>
            <ac:picMk id="17" creationId="{C86F5039-A51D-457F-AA7B-919C537EC0CE}"/>
          </ac:picMkLst>
        </pc:picChg>
        <pc:picChg chg="add mod">
          <ac:chgData name="林 元樹" userId="369b7da8175185b2" providerId="Windows Live" clId="Web-{9FE85C37-B935-4D86-AC84-29E1793CCCC9}" dt="2021-01-17T07:23:54.766" v="5122" actId="1076"/>
          <ac:picMkLst>
            <pc:docMk/>
            <pc:sldMk cId="603070538" sldId="277"/>
            <ac:picMk id="18" creationId="{5B1CA12A-9673-415D-812F-7C234C414FA6}"/>
          </ac:picMkLst>
        </pc:picChg>
        <pc:picChg chg="add del mod">
          <ac:chgData name="林 元樹" userId="369b7da8175185b2" providerId="Windows Live" clId="Web-{9FE85C37-B935-4D86-AC84-29E1793CCCC9}" dt="2021-01-17T07:19:03.822" v="5060"/>
          <ac:picMkLst>
            <pc:docMk/>
            <pc:sldMk cId="603070538" sldId="277"/>
            <ac:picMk id="22" creationId="{AFFA9222-F418-4CA0-982C-E1C09C016B98}"/>
          </ac:picMkLst>
        </pc:picChg>
        <pc:cxnChg chg="add del mod">
          <ac:chgData name="林 元樹" userId="369b7da8175185b2" providerId="Windows Live" clId="Web-{9FE85C37-B935-4D86-AC84-29E1793CCCC9}" dt="2021-01-17T07:20:30.011" v="5076"/>
          <ac:cxnSpMkLst>
            <pc:docMk/>
            <pc:sldMk cId="603070538" sldId="277"/>
            <ac:cxnSpMk id="8" creationId="{665EA637-13F9-4FD6-8C20-9C678B5589CC}"/>
          </ac:cxnSpMkLst>
        </pc:cxnChg>
        <pc:cxnChg chg="add mod">
          <ac:chgData name="林 元樹" userId="369b7da8175185b2" providerId="Windows Live" clId="Web-{9FE85C37-B935-4D86-AC84-29E1793CCCC9}" dt="2021-01-17T07:23:54.781" v="5126" actId="1076"/>
          <ac:cxnSpMkLst>
            <pc:docMk/>
            <pc:sldMk cId="603070538" sldId="277"/>
            <ac:cxnSpMk id="25" creationId="{59E630F9-3F76-410F-A481-917896348150}"/>
          </ac:cxnSpMkLst>
        </pc:cxnChg>
      </pc:sldChg>
      <pc:sldChg chg="modSp new del">
        <pc:chgData name="林 元樹" userId="369b7da8175185b2" providerId="Windows Live" clId="Web-{9FE85C37-B935-4D86-AC84-29E1793CCCC9}" dt="2021-01-17T02:22:21.205" v="1563"/>
        <pc:sldMkLst>
          <pc:docMk/>
          <pc:sldMk cId="1302960120" sldId="278"/>
        </pc:sldMkLst>
        <pc:spChg chg="mod">
          <ac:chgData name="林 元樹" userId="369b7da8175185b2" providerId="Windows Live" clId="Web-{9FE85C37-B935-4D86-AC84-29E1793CCCC9}" dt="2021-01-17T02:21:57.658" v="1552" actId="20577"/>
          <ac:spMkLst>
            <pc:docMk/>
            <pc:sldMk cId="1302960120" sldId="278"/>
            <ac:spMk id="2" creationId="{BAFE1DE5-213B-4B2F-87DD-99CCCF2F2626}"/>
          </ac:spMkLst>
        </pc:spChg>
        <pc:spChg chg="mod">
          <ac:chgData name="林 元樹" userId="369b7da8175185b2" providerId="Windows Live" clId="Web-{9FE85C37-B935-4D86-AC84-29E1793CCCC9}" dt="2021-01-17T02:22:10.611" v="1562" actId="20577"/>
          <ac:spMkLst>
            <pc:docMk/>
            <pc:sldMk cId="1302960120" sldId="278"/>
            <ac:spMk id="3" creationId="{3382173B-5C65-4D2B-ACA8-710E8990DF78}"/>
          </ac:spMkLst>
        </pc:spChg>
      </pc:sldChg>
      <pc:sldChg chg="modSp new">
        <pc:chgData name="林 元樹" userId="369b7da8175185b2" providerId="Windows Live" clId="Web-{9FE85C37-B935-4D86-AC84-29E1793CCCC9}" dt="2021-01-17T07:47:55.517" v="5376" actId="20577"/>
        <pc:sldMkLst>
          <pc:docMk/>
          <pc:sldMk cId="2810807073" sldId="278"/>
        </pc:sldMkLst>
        <pc:spChg chg="mod">
          <ac:chgData name="林 元樹" userId="369b7da8175185b2" providerId="Windows Live" clId="Web-{9FE85C37-B935-4D86-AC84-29E1793CCCC9}" dt="2021-01-17T03:10:19.830" v="1849" actId="20577"/>
          <ac:spMkLst>
            <pc:docMk/>
            <pc:sldMk cId="2810807073" sldId="278"/>
            <ac:spMk id="2" creationId="{61B3B2D4-7462-4BA5-A637-D68022B93B4F}"/>
          </ac:spMkLst>
        </pc:spChg>
        <pc:spChg chg="mod">
          <ac:chgData name="林 元樹" userId="369b7da8175185b2" providerId="Windows Live" clId="Web-{9FE85C37-B935-4D86-AC84-29E1793CCCC9}" dt="2021-01-17T07:47:55.517" v="5376" actId="20577"/>
          <ac:spMkLst>
            <pc:docMk/>
            <pc:sldMk cId="2810807073" sldId="278"/>
            <ac:spMk id="3" creationId="{490416C4-6F55-4901-BE80-6274C5FA33DE}"/>
          </ac:spMkLst>
        </pc:spChg>
      </pc:sldChg>
      <pc:sldChg chg="addSp delSp modSp new">
        <pc:chgData name="林 元樹" userId="369b7da8175185b2" providerId="Windows Live" clId="Web-{9FE85C37-B935-4D86-AC84-29E1793CCCC9}" dt="2021-01-17T03:17:12.150" v="2098" actId="20577"/>
        <pc:sldMkLst>
          <pc:docMk/>
          <pc:sldMk cId="1117058288" sldId="279"/>
        </pc:sldMkLst>
        <pc:spChg chg="mod">
          <ac:chgData name="林 元樹" userId="369b7da8175185b2" providerId="Windows Live" clId="Web-{9FE85C37-B935-4D86-AC84-29E1793CCCC9}" dt="2021-01-17T03:12:50.926" v="1975" actId="20577"/>
          <ac:spMkLst>
            <pc:docMk/>
            <pc:sldMk cId="1117058288" sldId="279"/>
            <ac:spMk id="2" creationId="{117CF46A-BC8F-401F-94DA-7DB6AABCFAF9}"/>
          </ac:spMkLst>
        </pc:spChg>
        <pc:spChg chg="del">
          <ac:chgData name="林 元樹" userId="369b7da8175185b2" providerId="Windows Live" clId="Web-{9FE85C37-B935-4D86-AC84-29E1793CCCC9}" dt="2021-01-17T03:14:32.116" v="1976"/>
          <ac:spMkLst>
            <pc:docMk/>
            <pc:sldMk cId="1117058288" sldId="279"/>
            <ac:spMk id="3" creationId="{A971B556-299D-46BE-B969-857CCA280AC0}"/>
          </ac:spMkLst>
        </pc:spChg>
        <pc:spChg chg="add mod">
          <ac:chgData name="林 元樹" userId="369b7da8175185b2" providerId="Windows Live" clId="Web-{9FE85C37-B935-4D86-AC84-29E1793CCCC9}" dt="2021-01-17T03:17:12.150" v="2098" actId="20577"/>
          <ac:spMkLst>
            <pc:docMk/>
            <pc:sldMk cId="1117058288" sldId="279"/>
            <ac:spMk id="6" creationId="{CC82B708-F30F-40F7-9238-852F7CDFB409}"/>
          </ac:spMkLst>
        </pc:spChg>
        <pc:picChg chg="add del mod ord modCrop">
          <ac:chgData name="林 元樹" userId="369b7da8175185b2" providerId="Windows Live" clId="Web-{9FE85C37-B935-4D86-AC84-29E1793CCCC9}" dt="2021-01-17T03:15:15.429" v="1986"/>
          <ac:picMkLst>
            <pc:docMk/>
            <pc:sldMk cId="1117058288" sldId="279"/>
            <ac:picMk id="4" creationId="{BEA05940-FBF0-48D2-BDAC-ADE9B652B478}"/>
          </ac:picMkLst>
        </pc:picChg>
      </pc:sldChg>
      <pc:sldChg chg="addSp delSp modSp new">
        <pc:chgData name="林 元樹" userId="369b7da8175185b2" providerId="Windows Live" clId="Web-{9FE85C37-B935-4D86-AC84-29E1793CCCC9}" dt="2021-01-17T05:35:23.209" v="3315" actId="20577"/>
        <pc:sldMkLst>
          <pc:docMk/>
          <pc:sldMk cId="1099811328" sldId="280"/>
        </pc:sldMkLst>
        <pc:spChg chg="mod">
          <ac:chgData name="林 元樹" userId="369b7da8175185b2" providerId="Windows Live" clId="Web-{9FE85C37-B935-4D86-AC84-29E1793CCCC9}" dt="2021-01-17T05:35:23.209" v="3315" actId="20577"/>
          <ac:spMkLst>
            <pc:docMk/>
            <pc:sldMk cId="1099811328" sldId="280"/>
            <ac:spMk id="2" creationId="{13609711-21C9-412E-A1C5-11091E6FCB21}"/>
          </ac:spMkLst>
        </pc:spChg>
        <pc:spChg chg="del">
          <ac:chgData name="林 元樹" userId="369b7da8175185b2" providerId="Windows Live" clId="Web-{9FE85C37-B935-4D86-AC84-29E1793CCCC9}" dt="2021-01-17T03:15:11.742" v="1985"/>
          <ac:spMkLst>
            <pc:docMk/>
            <pc:sldMk cId="1099811328" sldId="280"/>
            <ac:spMk id="3" creationId="{0D4C8C64-A50D-45B5-A66A-AC9B7B197CAD}"/>
          </ac:spMkLst>
        </pc:spChg>
        <pc:spChg chg="add mod">
          <ac:chgData name="林 元樹" userId="369b7da8175185b2" providerId="Windows Live" clId="Web-{9FE85C37-B935-4D86-AC84-29E1793CCCC9}" dt="2021-01-17T03:20:48.249" v="2175" actId="1076"/>
          <ac:spMkLst>
            <pc:docMk/>
            <pc:sldMk cId="1099811328" sldId="280"/>
            <ac:spMk id="5" creationId="{D732694B-D36E-41F5-A144-5F5D2240B091}"/>
          </ac:spMkLst>
        </pc:spChg>
        <pc:spChg chg="add mod">
          <ac:chgData name="林 元樹" userId="369b7da8175185b2" providerId="Windows Live" clId="Web-{9FE85C37-B935-4D86-AC84-29E1793CCCC9}" dt="2021-01-17T03:20:51.546" v="2176" actId="1076"/>
          <ac:spMkLst>
            <pc:docMk/>
            <pc:sldMk cId="1099811328" sldId="280"/>
            <ac:spMk id="6" creationId="{5D3D52AB-3452-4999-8510-EC70BE9A27D2}"/>
          </ac:spMkLst>
        </pc:spChg>
        <pc:spChg chg="add mod">
          <ac:chgData name="林 元樹" userId="369b7da8175185b2" providerId="Windows Live" clId="Web-{9FE85C37-B935-4D86-AC84-29E1793CCCC9}" dt="2021-01-17T03:24:41.566" v="2225" actId="20577"/>
          <ac:spMkLst>
            <pc:docMk/>
            <pc:sldMk cId="1099811328" sldId="280"/>
            <ac:spMk id="7" creationId="{5161D90A-939B-4590-BA3D-61BCB1FA57CC}"/>
          </ac:spMkLst>
        </pc:spChg>
        <pc:picChg chg="add mod ord modCrop">
          <ac:chgData name="林 元樹" userId="369b7da8175185b2" providerId="Windows Live" clId="Web-{9FE85C37-B935-4D86-AC84-29E1793CCCC9}" dt="2021-01-17T03:20:39.202" v="2172" actId="1076"/>
          <ac:picMkLst>
            <pc:docMk/>
            <pc:sldMk cId="1099811328" sldId="280"/>
            <ac:picMk id="4" creationId="{4096AC9C-1A56-4F19-92C1-98B71B6D60B4}"/>
          </ac:picMkLst>
        </pc:picChg>
      </pc:sldChg>
      <pc:sldChg chg="addSp delSp modSp new">
        <pc:chgData name="林 元樹" userId="369b7da8175185b2" providerId="Windows Live" clId="Web-{9FE85C37-B935-4D86-AC84-29E1793CCCC9}" dt="2021-01-17T08:56:33.182" v="6266" actId="20577"/>
        <pc:sldMkLst>
          <pc:docMk/>
          <pc:sldMk cId="649095741" sldId="281"/>
        </pc:sldMkLst>
        <pc:spChg chg="mod">
          <ac:chgData name="林 元樹" userId="369b7da8175185b2" providerId="Windows Live" clId="Web-{9FE85C37-B935-4D86-AC84-29E1793CCCC9}" dt="2021-01-17T05:35:30.912" v="3318" actId="20577"/>
          <ac:spMkLst>
            <pc:docMk/>
            <pc:sldMk cId="649095741" sldId="281"/>
            <ac:spMk id="2" creationId="{C30110CC-6255-41A6-BBB9-1F9EBD631816}"/>
          </ac:spMkLst>
        </pc:spChg>
        <pc:spChg chg="del">
          <ac:chgData name="林 元樹" userId="369b7da8175185b2" providerId="Windows Live" clId="Web-{9FE85C37-B935-4D86-AC84-29E1793CCCC9}" dt="2021-01-17T03:23:07.533" v="2192"/>
          <ac:spMkLst>
            <pc:docMk/>
            <pc:sldMk cId="649095741" sldId="281"/>
            <ac:spMk id="3" creationId="{7DAC0710-109D-4CDC-9F77-47D9B44B32CE}"/>
          </ac:spMkLst>
        </pc:spChg>
        <pc:spChg chg="add mod">
          <ac:chgData name="林 元樹" userId="369b7da8175185b2" providerId="Windows Live" clId="Web-{9FE85C37-B935-4D86-AC84-29E1793CCCC9}" dt="2021-01-17T08:56:33.182" v="6266" actId="20577"/>
          <ac:spMkLst>
            <pc:docMk/>
            <pc:sldMk cId="649095741" sldId="281"/>
            <ac:spMk id="5" creationId="{B86EB831-C315-49C4-8F17-D696100D3A37}"/>
          </ac:spMkLst>
        </pc:spChg>
        <pc:spChg chg="add del mod">
          <ac:chgData name="林 元樹" userId="369b7da8175185b2" providerId="Windows Live" clId="Web-{9FE85C37-B935-4D86-AC84-29E1793CCCC9}" dt="2021-01-17T03:29:18.259" v="2396"/>
          <ac:spMkLst>
            <pc:docMk/>
            <pc:sldMk cId="649095741" sldId="281"/>
            <ac:spMk id="7" creationId="{496DF2FE-D71F-4787-8CFC-F63E1C44C903}"/>
          </ac:spMkLst>
        </pc:spChg>
        <pc:spChg chg="add mod">
          <ac:chgData name="林 元樹" userId="369b7da8175185b2" providerId="Windows Live" clId="Web-{9FE85C37-B935-4D86-AC84-29E1793CCCC9}" dt="2021-01-17T03:32:03.153" v="2434" actId="1076"/>
          <ac:spMkLst>
            <pc:docMk/>
            <pc:sldMk cId="649095741" sldId="281"/>
            <ac:spMk id="10" creationId="{76C322FC-15F7-428C-9F17-2E980CCF89E5}"/>
          </ac:spMkLst>
        </pc:spChg>
        <pc:spChg chg="add del mod">
          <ac:chgData name="林 元樹" userId="369b7da8175185b2" providerId="Windows Live" clId="Web-{9FE85C37-B935-4D86-AC84-29E1793CCCC9}" dt="2021-01-17T08:55:47.415" v="6227"/>
          <ac:spMkLst>
            <pc:docMk/>
            <pc:sldMk cId="649095741" sldId="281"/>
            <ac:spMk id="12" creationId="{CDC010D7-26F1-41BD-89CF-1C2BA1B0888F}"/>
          </ac:spMkLst>
        </pc:spChg>
        <pc:picChg chg="add del mod ord modCrop">
          <ac:chgData name="林 元樹" userId="369b7da8175185b2" providerId="Windows Live" clId="Web-{9FE85C37-B935-4D86-AC84-29E1793CCCC9}" dt="2021-01-17T03:29:16.916" v="2395"/>
          <ac:picMkLst>
            <pc:docMk/>
            <pc:sldMk cId="649095741" sldId="281"/>
            <ac:picMk id="4" creationId="{B38E935A-0832-4AEA-BC65-17A40495A595}"/>
          </ac:picMkLst>
        </pc:picChg>
        <pc:picChg chg="add mod ord modCrop">
          <ac:chgData name="林 元樹" userId="369b7da8175185b2" providerId="Windows Live" clId="Web-{9FE85C37-B935-4D86-AC84-29E1793CCCC9}" dt="2021-01-17T03:30:33.011" v="2420" actId="14100"/>
          <ac:picMkLst>
            <pc:docMk/>
            <pc:sldMk cId="649095741" sldId="281"/>
            <ac:picMk id="8" creationId="{6D182B0B-0622-4AB9-908A-5DF71CAA8546}"/>
          </ac:picMkLst>
        </pc:picChg>
        <pc:cxnChg chg="add del mod">
          <ac:chgData name="林 元樹" userId="369b7da8175185b2" providerId="Windows Live" clId="Web-{9FE85C37-B935-4D86-AC84-29E1793CCCC9}" dt="2021-01-17T08:55:47.993" v="6228"/>
          <ac:cxnSpMkLst>
            <pc:docMk/>
            <pc:sldMk cId="649095741" sldId="281"/>
            <ac:cxnSpMk id="11" creationId="{30D684EB-90F4-4B33-AB24-CB1DDFD855A5}"/>
          </ac:cxnSpMkLst>
        </pc:cxnChg>
      </pc:sldChg>
      <pc:sldChg chg="addSp delSp modSp new">
        <pc:chgData name="林 元樹" userId="369b7da8175185b2" providerId="Windows Live" clId="Web-{9FE85C37-B935-4D86-AC84-29E1793CCCC9}" dt="2021-01-17T05:35:37.178" v="3334" actId="20577"/>
        <pc:sldMkLst>
          <pc:docMk/>
          <pc:sldMk cId="685163893" sldId="282"/>
        </pc:sldMkLst>
        <pc:spChg chg="mod">
          <ac:chgData name="林 元樹" userId="369b7da8175185b2" providerId="Windows Live" clId="Web-{9FE85C37-B935-4D86-AC84-29E1793CCCC9}" dt="2021-01-17T05:35:37.178" v="3334" actId="20577"/>
          <ac:spMkLst>
            <pc:docMk/>
            <pc:sldMk cId="685163893" sldId="282"/>
            <ac:spMk id="2" creationId="{051A9BAF-9CEB-4160-92BB-9333ADCA634E}"/>
          </ac:spMkLst>
        </pc:spChg>
        <pc:spChg chg="mod">
          <ac:chgData name="林 元樹" userId="369b7da8175185b2" providerId="Windows Live" clId="Web-{9FE85C37-B935-4D86-AC84-29E1793CCCC9}" dt="2021-01-17T05:07:12.002" v="2872" actId="1076"/>
          <ac:spMkLst>
            <pc:docMk/>
            <pc:sldMk cId="685163893" sldId="282"/>
            <ac:spMk id="3" creationId="{F3FB7F33-419D-4E86-A8E1-410D3AD752C6}"/>
          </ac:spMkLst>
        </pc:spChg>
        <pc:spChg chg="add mod">
          <ac:chgData name="林 元樹" userId="369b7da8175185b2" providerId="Windows Live" clId="Web-{9FE85C37-B935-4D86-AC84-29E1793CCCC9}" dt="2021-01-17T05:11:24.320" v="2952" actId="1076"/>
          <ac:spMkLst>
            <pc:docMk/>
            <pc:sldMk cId="685163893" sldId="282"/>
            <ac:spMk id="8" creationId="{6A765CB0-61DF-4DBA-9B7D-413BE3B91C2D}"/>
          </ac:spMkLst>
        </pc:spChg>
        <pc:picChg chg="add mod modCrop">
          <ac:chgData name="林 元樹" userId="369b7da8175185b2" providerId="Windows Live" clId="Web-{9FE85C37-B935-4D86-AC84-29E1793CCCC9}" dt="2021-01-17T05:07:14.002" v="2873" actId="1076"/>
          <ac:picMkLst>
            <pc:docMk/>
            <pc:sldMk cId="685163893" sldId="282"/>
            <ac:picMk id="4" creationId="{6CA85F8B-DCFD-42C8-9605-B4198AB121DC}"/>
          </ac:picMkLst>
        </pc:picChg>
        <pc:picChg chg="add del mod modCrop">
          <ac:chgData name="林 元樹" userId="369b7da8175185b2" providerId="Windows Live" clId="Web-{9FE85C37-B935-4D86-AC84-29E1793CCCC9}" dt="2021-01-17T04:59:17.969" v="2690"/>
          <ac:picMkLst>
            <pc:docMk/>
            <pc:sldMk cId="685163893" sldId="282"/>
            <ac:picMk id="5" creationId="{D6EC2D55-583F-4301-97FC-483F0325A05B}"/>
          </ac:picMkLst>
        </pc:picChg>
        <pc:picChg chg="add del mod">
          <ac:chgData name="林 元樹" userId="369b7da8175185b2" providerId="Windows Live" clId="Web-{9FE85C37-B935-4D86-AC84-29E1793CCCC9}" dt="2021-01-17T04:59:41.750" v="2696"/>
          <ac:picMkLst>
            <pc:docMk/>
            <pc:sldMk cId="685163893" sldId="282"/>
            <ac:picMk id="6" creationId="{2F3417C9-22A9-47DF-AF08-50717F16FF8C}"/>
          </ac:picMkLst>
        </pc:picChg>
      </pc:sldChg>
      <pc:sldChg chg="addSp delSp modSp new">
        <pc:chgData name="林 元樹" userId="369b7da8175185b2" providerId="Windows Live" clId="Web-{9FE85C37-B935-4D86-AC84-29E1793CCCC9}" dt="2021-01-17T07:28:20.319" v="5146" actId="20577"/>
        <pc:sldMkLst>
          <pc:docMk/>
          <pc:sldMk cId="2532671506" sldId="283"/>
        </pc:sldMkLst>
        <pc:spChg chg="mod">
          <ac:chgData name="林 元樹" userId="369b7da8175185b2" providerId="Windows Live" clId="Web-{9FE85C37-B935-4D86-AC84-29E1793CCCC9}" dt="2021-01-17T05:35:42.631" v="3337" actId="20577"/>
          <ac:spMkLst>
            <pc:docMk/>
            <pc:sldMk cId="2532671506" sldId="283"/>
            <ac:spMk id="2" creationId="{57233C5D-1A39-4997-9E40-2BD2DE50EE2E}"/>
          </ac:spMkLst>
        </pc:spChg>
        <pc:spChg chg="del">
          <ac:chgData name="林 元樹" userId="369b7da8175185b2" providerId="Windows Live" clId="Web-{9FE85C37-B935-4D86-AC84-29E1793CCCC9}" dt="2021-01-17T04:59:20.156" v="2691"/>
          <ac:spMkLst>
            <pc:docMk/>
            <pc:sldMk cId="2532671506" sldId="283"/>
            <ac:spMk id="3" creationId="{0C7103B5-4F4A-4048-9EC5-0449E550BE79}"/>
          </ac:spMkLst>
        </pc:spChg>
        <pc:spChg chg="add mod">
          <ac:chgData name="林 元樹" userId="369b7da8175185b2" providerId="Windows Live" clId="Web-{9FE85C37-B935-4D86-AC84-29E1793CCCC9}" dt="2021-01-17T05:02:58.684" v="2835" actId="14100"/>
          <ac:spMkLst>
            <pc:docMk/>
            <pc:sldMk cId="2532671506" sldId="283"/>
            <ac:spMk id="6" creationId="{5A804E3C-AD73-40BF-B4FF-C5B85D9D079A}"/>
          </ac:spMkLst>
        </pc:spChg>
        <pc:spChg chg="add mod">
          <ac:chgData name="林 元樹" userId="369b7da8175185b2" providerId="Windows Live" clId="Web-{9FE85C37-B935-4D86-AC84-29E1793CCCC9}" dt="2021-01-17T07:28:20.319" v="5146" actId="20577"/>
          <ac:spMkLst>
            <pc:docMk/>
            <pc:sldMk cId="2532671506" sldId="283"/>
            <ac:spMk id="7" creationId="{087F266F-19DC-4E6E-B48B-87DF97C1D234}"/>
          </ac:spMkLst>
        </pc:spChg>
        <pc:spChg chg="add mod">
          <ac:chgData name="林 元樹" userId="369b7da8175185b2" providerId="Windows Live" clId="Web-{9FE85C37-B935-4D86-AC84-29E1793CCCC9}" dt="2021-01-17T05:06:21.595" v="2842" actId="1076"/>
          <ac:spMkLst>
            <pc:docMk/>
            <pc:sldMk cId="2532671506" sldId="283"/>
            <ac:spMk id="9" creationId="{040CA2AC-9F3B-4DF4-B714-3DF95709AE7D}"/>
          </ac:spMkLst>
        </pc:spChg>
        <pc:picChg chg="add mod ord">
          <ac:chgData name="林 元樹" userId="369b7da8175185b2" providerId="Windows Live" clId="Web-{9FE85C37-B935-4D86-AC84-29E1793CCCC9}" dt="2021-01-17T04:59:22.062" v="2692" actId="1076"/>
          <ac:picMkLst>
            <pc:docMk/>
            <pc:sldMk cId="2532671506" sldId="283"/>
            <ac:picMk id="4" creationId="{8D586568-2893-434E-BF15-C68B1424AE0D}"/>
          </ac:picMkLst>
        </pc:picChg>
      </pc:sldChg>
      <pc:sldChg chg="addSp delSp modSp new">
        <pc:chgData name="林 元樹" userId="369b7da8175185b2" providerId="Windows Live" clId="Web-{9FE85C37-B935-4D86-AC84-29E1793CCCC9}" dt="2021-01-17T07:24:21.204" v="5133" actId="20577"/>
        <pc:sldMkLst>
          <pc:docMk/>
          <pc:sldMk cId="3779144322" sldId="284"/>
        </pc:sldMkLst>
        <pc:spChg chg="mod">
          <ac:chgData name="林 元樹" userId="369b7da8175185b2" providerId="Windows Live" clId="Web-{9FE85C37-B935-4D86-AC84-29E1793CCCC9}" dt="2021-01-17T07:24:21.204" v="5133" actId="20577"/>
          <ac:spMkLst>
            <pc:docMk/>
            <pc:sldMk cId="3779144322" sldId="284"/>
            <ac:spMk id="2" creationId="{5F45352B-5490-41E5-8A31-BDAC60F2F122}"/>
          </ac:spMkLst>
        </pc:spChg>
        <pc:spChg chg="del">
          <ac:chgData name="林 元樹" userId="369b7da8175185b2" providerId="Windows Live" clId="Web-{9FE85C37-B935-4D86-AC84-29E1793CCCC9}" dt="2021-01-17T05:09:04.114" v="2874"/>
          <ac:spMkLst>
            <pc:docMk/>
            <pc:sldMk cId="3779144322" sldId="284"/>
            <ac:spMk id="3" creationId="{B3AE3EB2-DF61-417F-82E1-B9F6BCCB15FE}"/>
          </ac:spMkLst>
        </pc:spChg>
        <pc:spChg chg="add mod">
          <ac:chgData name="林 元樹" userId="369b7da8175185b2" providerId="Windows Live" clId="Web-{9FE85C37-B935-4D86-AC84-29E1793CCCC9}" dt="2021-01-17T05:20:52.926" v="3028" actId="20577"/>
          <ac:spMkLst>
            <pc:docMk/>
            <pc:sldMk cId="3779144322" sldId="284"/>
            <ac:spMk id="5" creationId="{5A51CD1D-990F-42D4-B762-1A6DC79B167A}"/>
          </ac:spMkLst>
        </pc:spChg>
        <pc:spChg chg="add mod">
          <ac:chgData name="林 元樹" userId="369b7da8175185b2" providerId="Windows Live" clId="Web-{9FE85C37-B935-4D86-AC84-29E1793CCCC9}" dt="2021-01-17T05:12:04.461" v="2961" actId="1076"/>
          <ac:spMkLst>
            <pc:docMk/>
            <pc:sldMk cId="3779144322" sldId="284"/>
            <ac:spMk id="7" creationId="{C451C0E1-9DD7-4A99-A38F-F40855276F9A}"/>
          </ac:spMkLst>
        </pc:spChg>
        <pc:spChg chg="add mod">
          <ac:chgData name="林 元樹" userId="369b7da8175185b2" providerId="Windows Live" clId="Web-{9FE85C37-B935-4D86-AC84-29E1793CCCC9}" dt="2021-01-17T05:12:22.118" v="2964" actId="14100"/>
          <ac:spMkLst>
            <pc:docMk/>
            <pc:sldMk cId="3779144322" sldId="284"/>
            <ac:spMk id="9" creationId="{340A0652-D34D-4A70-A4CB-A0C0ACCEF0B2}"/>
          </ac:spMkLst>
        </pc:spChg>
        <pc:spChg chg="add mod">
          <ac:chgData name="林 元樹" userId="369b7da8175185b2" providerId="Windows Live" clId="Web-{9FE85C37-B935-4D86-AC84-29E1793CCCC9}" dt="2021-01-17T05:12:29.665" v="2967" actId="14100"/>
          <ac:spMkLst>
            <pc:docMk/>
            <pc:sldMk cId="3779144322" sldId="284"/>
            <ac:spMk id="11" creationId="{40BC7D1D-020E-4912-8B2B-98EFA284FA2B}"/>
          </ac:spMkLst>
        </pc:spChg>
        <pc:spChg chg="add mod">
          <ac:chgData name="林 元樹" userId="369b7da8175185b2" providerId="Windows Live" clId="Web-{9FE85C37-B935-4D86-AC84-29E1793CCCC9}" dt="2021-01-17T05:20:27.098" v="3012" actId="1076"/>
          <ac:spMkLst>
            <pc:docMk/>
            <pc:sldMk cId="3779144322" sldId="284"/>
            <ac:spMk id="12" creationId="{95DBA7A2-D935-43BF-BEB0-C002DA480A82}"/>
          </ac:spMkLst>
        </pc:spChg>
        <pc:picChg chg="add mod ord">
          <ac:chgData name="林 元樹" userId="369b7da8175185b2" providerId="Windows Live" clId="Web-{9FE85C37-B935-4D86-AC84-29E1793CCCC9}" dt="2021-01-17T05:10:52.913" v="2951" actId="14100"/>
          <ac:picMkLst>
            <pc:docMk/>
            <pc:sldMk cId="3779144322" sldId="284"/>
            <ac:picMk id="4" creationId="{9BD20064-64C8-491D-9546-D7C0E315880F}"/>
          </ac:picMkLst>
        </pc:picChg>
      </pc:sldChg>
      <pc:sldChg chg="addSp delSp modSp new">
        <pc:chgData name="林 元樹" userId="369b7da8175185b2" providerId="Windows Live" clId="Web-{9FE85C37-B935-4D86-AC84-29E1793CCCC9}" dt="2021-01-17T05:41:23.297" v="3513" actId="20577"/>
        <pc:sldMkLst>
          <pc:docMk/>
          <pc:sldMk cId="2297576354" sldId="285"/>
        </pc:sldMkLst>
        <pc:spChg chg="mod">
          <ac:chgData name="林 元樹" userId="369b7da8175185b2" providerId="Windows Live" clId="Web-{9FE85C37-B935-4D86-AC84-29E1793CCCC9}" dt="2021-01-17T05:41:23.297" v="3513" actId="20577"/>
          <ac:spMkLst>
            <pc:docMk/>
            <pc:sldMk cId="2297576354" sldId="285"/>
            <ac:spMk id="2" creationId="{801D6DCC-A7F4-4483-8A2F-3F511E156BE0}"/>
          </ac:spMkLst>
        </pc:spChg>
        <pc:spChg chg="mod">
          <ac:chgData name="林 元樹" userId="369b7da8175185b2" providerId="Windows Live" clId="Web-{9FE85C37-B935-4D86-AC84-29E1793CCCC9}" dt="2021-01-17T05:39:56.748" v="3419" actId="20577"/>
          <ac:spMkLst>
            <pc:docMk/>
            <pc:sldMk cId="2297576354" sldId="285"/>
            <ac:spMk id="3" creationId="{2BCC957E-310D-4E96-A7D3-12F4F4D1A6A9}"/>
          </ac:spMkLst>
        </pc:spChg>
        <pc:spChg chg="add mod">
          <ac:chgData name="林 元樹" userId="369b7da8175185b2" providerId="Windows Live" clId="Web-{9FE85C37-B935-4D86-AC84-29E1793CCCC9}" dt="2021-01-17T05:40:36.546" v="3492" actId="1076"/>
          <ac:spMkLst>
            <pc:docMk/>
            <pc:sldMk cId="2297576354" sldId="285"/>
            <ac:spMk id="6" creationId="{29709183-DD81-467A-8E88-5DF59A6AA43F}"/>
          </ac:spMkLst>
        </pc:spChg>
        <pc:spChg chg="add mod">
          <ac:chgData name="林 元樹" userId="369b7da8175185b2" providerId="Windows Live" clId="Web-{9FE85C37-B935-4D86-AC84-29E1793CCCC9}" dt="2021-01-17T05:40:57.093" v="3495" actId="14100"/>
          <ac:spMkLst>
            <pc:docMk/>
            <pc:sldMk cId="2297576354" sldId="285"/>
            <ac:spMk id="8" creationId="{CD879B18-E630-4D2A-BCED-7FE67BCCE11B}"/>
          </ac:spMkLst>
        </pc:spChg>
        <pc:spChg chg="add mod">
          <ac:chgData name="林 元樹" userId="369b7da8175185b2" providerId="Windows Live" clId="Web-{9FE85C37-B935-4D86-AC84-29E1793CCCC9}" dt="2021-01-17T05:41:02.140" v="3497" actId="1076"/>
          <ac:spMkLst>
            <pc:docMk/>
            <pc:sldMk cId="2297576354" sldId="285"/>
            <ac:spMk id="10" creationId="{D3B8DB49-D5D2-4B14-AD8B-07E7FE6C0A90}"/>
          </ac:spMkLst>
        </pc:spChg>
        <pc:picChg chg="add mod modCrop">
          <ac:chgData name="林 元樹" userId="369b7da8175185b2" providerId="Windows Live" clId="Web-{9FE85C37-B935-4D86-AC84-29E1793CCCC9}" dt="2021-01-17T05:38:26.512" v="3370" actId="14100"/>
          <ac:picMkLst>
            <pc:docMk/>
            <pc:sldMk cId="2297576354" sldId="285"/>
            <ac:picMk id="4" creationId="{E8A6C0D7-686C-45D3-9212-7BC59418B70E}"/>
          </ac:picMkLst>
        </pc:picChg>
        <pc:picChg chg="add del mod modCrop">
          <ac:chgData name="林 元樹" userId="369b7da8175185b2" providerId="Windows Live" clId="Web-{9FE85C37-B935-4D86-AC84-29E1793CCCC9}" dt="2021-01-17T05:38:38.778" v="3373"/>
          <ac:picMkLst>
            <pc:docMk/>
            <pc:sldMk cId="2297576354" sldId="285"/>
            <ac:picMk id="5" creationId="{C40F5D03-B44C-4CD5-A605-CBF86964144B}"/>
          </ac:picMkLst>
        </pc:picChg>
      </pc:sldChg>
      <pc:sldChg chg="addSp delSp modSp new">
        <pc:chgData name="林 元樹" userId="369b7da8175185b2" providerId="Windows Live" clId="Web-{9FE85C37-B935-4D86-AC84-29E1793CCCC9}" dt="2021-01-17T05:46:16.337" v="3662" actId="14100"/>
        <pc:sldMkLst>
          <pc:docMk/>
          <pc:sldMk cId="1409889809" sldId="286"/>
        </pc:sldMkLst>
        <pc:spChg chg="mod">
          <ac:chgData name="林 元樹" userId="369b7da8175185b2" providerId="Windows Live" clId="Web-{9FE85C37-B935-4D86-AC84-29E1793CCCC9}" dt="2021-01-17T05:41:16.249" v="3508" actId="20577"/>
          <ac:spMkLst>
            <pc:docMk/>
            <pc:sldMk cId="1409889809" sldId="286"/>
            <ac:spMk id="2" creationId="{5908BCE3-98C7-40D1-B2B4-8D548E661CE0}"/>
          </ac:spMkLst>
        </pc:spChg>
        <pc:spChg chg="del">
          <ac:chgData name="林 元樹" userId="369b7da8175185b2" providerId="Windows Live" clId="Web-{9FE85C37-B935-4D86-AC84-29E1793CCCC9}" dt="2021-01-17T05:38:40.637" v="3374"/>
          <ac:spMkLst>
            <pc:docMk/>
            <pc:sldMk cId="1409889809" sldId="286"/>
            <ac:spMk id="3" creationId="{73A0E327-195C-41D0-8219-704899AB1374}"/>
          </ac:spMkLst>
        </pc:spChg>
        <pc:spChg chg="add mod">
          <ac:chgData name="林 元樹" userId="369b7da8175185b2" providerId="Windows Live" clId="Web-{9FE85C37-B935-4D86-AC84-29E1793CCCC9}" dt="2021-01-17T05:45:24.352" v="3649" actId="14100"/>
          <ac:spMkLst>
            <pc:docMk/>
            <pc:sldMk cId="1409889809" sldId="286"/>
            <ac:spMk id="5" creationId="{8FB048BD-4FA2-4F7D-804B-CE1AD0DC628F}"/>
          </ac:spMkLst>
        </pc:spChg>
        <pc:spChg chg="add mod">
          <ac:chgData name="林 元樹" userId="369b7da8175185b2" providerId="Windows Live" clId="Web-{9FE85C37-B935-4D86-AC84-29E1793CCCC9}" dt="2021-01-17T05:46:00.478" v="3656" actId="14100"/>
          <ac:spMkLst>
            <pc:docMk/>
            <pc:sldMk cId="1409889809" sldId="286"/>
            <ac:spMk id="7" creationId="{9A656FE2-99B0-4CC3-8360-7A7BFD992291}"/>
          </ac:spMkLst>
        </pc:spChg>
        <pc:spChg chg="add mod">
          <ac:chgData name="林 元樹" userId="369b7da8175185b2" providerId="Windows Live" clId="Web-{9FE85C37-B935-4D86-AC84-29E1793CCCC9}" dt="2021-01-17T05:45:53.087" v="3654" actId="1076"/>
          <ac:spMkLst>
            <pc:docMk/>
            <pc:sldMk cId="1409889809" sldId="286"/>
            <ac:spMk id="9" creationId="{45039052-B954-42A6-998D-6487BF1923ED}"/>
          </ac:spMkLst>
        </pc:spChg>
        <pc:spChg chg="add mod">
          <ac:chgData name="林 元樹" userId="369b7da8175185b2" providerId="Windows Live" clId="Web-{9FE85C37-B935-4D86-AC84-29E1793CCCC9}" dt="2021-01-17T05:46:07.228" v="3659" actId="14100"/>
          <ac:spMkLst>
            <pc:docMk/>
            <pc:sldMk cId="1409889809" sldId="286"/>
            <ac:spMk id="11" creationId="{32CAFBF9-0082-49E6-A4FA-FDE980F53902}"/>
          </ac:spMkLst>
        </pc:spChg>
        <pc:spChg chg="add mod">
          <ac:chgData name="林 元樹" userId="369b7da8175185b2" providerId="Windows Live" clId="Web-{9FE85C37-B935-4D86-AC84-29E1793CCCC9}" dt="2021-01-17T05:46:16.337" v="3662" actId="14100"/>
          <ac:spMkLst>
            <pc:docMk/>
            <pc:sldMk cId="1409889809" sldId="286"/>
            <ac:spMk id="13" creationId="{DB641820-65DB-4B83-B453-C5ACA6D1E506}"/>
          </ac:spMkLst>
        </pc:spChg>
        <pc:picChg chg="add mod ord">
          <ac:chgData name="林 元樹" userId="369b7da8175185b2" providerId="Windows Live" clId="Web-{9FE85C37-B935-4D86-AC84-29E1793CCCC9}" dt="2021-01-17T05:41:30.562" v="3516" actId="1076"/>
          <ac:picMkLst>
            <pc:docMk/>
            <pc:sldMk cId="1409889809" sldId="286"/>
            <ac:picMk id="4" creationId="{FA1BB1F2-F465-4D5C-80F8-C74EC6F5F7F5}"/>
          </ac:picMkLst>
        </pc:picChg>
      </pc:sldChg>
      <pc:sldChg chg="modSp new">
        <pc:chgData name="林 元樹" userId="369b7da8175185b2" providerId="Windows Live" clId="Web-{9FE85C37-B935-4D86-AC84-29E1793CCCC9}" dt="2021-01-17T08:57:55.981" v="6275" actId="20577"/>
        <pc:sldMkLst>
          <pc:docMk/>
          <pc:sldMk cId="3684380247" sldId="287"/>
        </pc:sldMkLst>
        <pc:spChg chg="mod">
          <ac:chgData name="林 元樹" userId="369b7da8175185b2" providerId="Windows Live" clId="Web-{9FE85C37-B935-4D86-AC84-29E1793CCCC9}" dt="2021-01-17T05:47:22.011" v="3690" actId="14100"/>
          <ac:spMkLst>
            <pc:docMk/>
            <pc:sldMk cId="3684380247" sldId="287"/>
            <ac:spMk id="2" creationId="{8F6DF2D7-3FDD-48C1-BBCB-8AEDC186CB81}"/>
          </ac:spMkLst>
        </pc:spChg>
        <pc:spChg chg="mod">
          <ac:chgData name="林 元樹" userId="369b7da8175185b2" providerId="Windows Live" clId="Web-{9FE85C37-B935-4D86-AC84-29E1793CCCC9}" dt="2021-01-17T08:57:55.981" v="6275" actId="20577"/>
          <ac:spMkLst>
            <pc:docMk/>
            <pc:sldMk cId="3684380247" sldId="287"/>
            <ac:spMk id="3" creationId="{A8860EB5-EA46-4F02-9F9B-FCAC5A1C843A}"/>
          </ac:spMkLst>
        </pc:spChg>
      </pc:sldChg>
      <pc:sldChg chg="modSp new del">
        <pc:chgData name="林 元樹" userId="369b7da8175185b2" providerId="Windows Live" clId="Web-{9FE85C37-B935-4D86-AC84-29E1793CCCC9}" dt="2021-01-17T07:21:39.263" v="5088"/>
        <pc:sldMkLst>
          <pc:docMk/>
          <pc:sldMk cId="2556646583" sldId="288"/>
        </pc:sldMkLst>
        <pc:spChg chg="mod">
          <ac:chgData name="林 元樹" userId="369b7da8175185b2" providerId="Windows Live" clId="Web-{9FE85C37-B935-4D86-AC84-29E1793CCCC9}" dt="2021-01-17T06:13:49.312" v="4316" actId="20577"/>
          <ac:spMkLst>
            <pc:docMk/>
            <pc:sldMk cId="2556646583" sldId="288"/>
            <ac:spMk id="2" creationId="{7AA62729-2244-41C3-B3B7-C3164B1D734E}"/>
          </ac:spMkLst>
        </pc:spChg>
        <pc:spChg chg="mod">
          <ac:chgData name="林 元樹" userId="369b7da8175185b2" providerId="Windows Live" clId="Web-{9FE85C37-B935-4D86-AC84-29E1793CCCC9}" dt="2021-01-17T06:21:46.968" v="4474" actId="20577"/>
          <ac:spMkLst>
            <pc:docMk/>
            <pc:sldMk cId="2556646583" sldId="288"/>
            <ac:spMk id="3" creationId="{B320A356-7D94-4939-B3D2-AA1D73C13801}"/>
          </ac:spMkLst>
        </pc:spChg>
      </pc:sldChg>
      <pc:sldChg chg="modSp new del">
        <pc:chgData name="林 元樹" userId="369b7da8175185b2" providerId="Windows Live" clId="Web-{9FE85C37-B935-4D86-AC84-29E1793CCCC9}" dt="2021-01-17T07:21:41.106" v="5089"/>
        <pc:sldMkLst>
          <pc:docMk/>
          <pc:sldMk cId="2594800584" sldId="289"/>
        </pc:sldMkLst>
        <pc:spChg chg="mod">
          <ac:chgData name="林 元樹" userId="369b7da8175185b2" providerId="Windows Live" clId="Web-{9FE85C37-B935-4D86-AC84-29E1793CCCC9}" dt="2021-01-17T06:14:06.906" v="4335" actId="20577"/>
          <ac:spMkLst>
            <pc:docMk/>
            <pc:sldMk cId="2594800584" sldId="289"/>
            <ac:spMk id="2" creationId="{FF994EF0-B945-4E6C-864B-FC42E9F36DE9}"/>
          </ac:spMkLst>
        </pc:spChg>
        <pc:spChg chg="mod">
          <ac:chgData name="林 元樹" userId="369b7da8175185b2" providerId="Windows Live" clId="Web-{9FE85C37-B935-4D86-AC84-29E1793CCCC9}" dt="2021-01-17T06:18:29.989" v="4472" actId="20577"/>
          <ac:spMkLst>
            <pc:docMk/>
            <pc:sldMk cId="2594800584" sldId="289"/>
            <ac:spMk id="3" creationId="{5CC68B75-ADBF-4D83-B320-343CA00D33C0}"/>
          </ac:spMkLst>
        </pc:spChg>
      </pc:sldChg>
      <pc:sldChg chg="modSp new ord">
        <pc:chgData name="林 元樹" userId="369b7da8175185b2" providerId="Windows Live" clId="Web-{9FE85C37-B935-4D86-AC84-29E1793CCCC9}" dt="2021-01-17T07:23:27.843" v="5114"/>
        <pc:sldMkLst>
          <pc:docMk/>
          <pc:sldMk cId="2324346363" sldId="290"/>
        </pc:sldMkLst>
        <pc:spChg chg="mod">
          <ac:chgData name="林 元樹" userId="369b7da8175185b2" providerId="Windows Live" clId="Web-{9FE85C37-B935-4D86-AC84-29E1793CCCC9}" dt="2021-01-17T06:44:29.824" v="4882" actId="20577"/>
          <ac:spMkLst>
            <pc:docMk/>
            <pc:sldMk cId="2324346363" sldId="290"/>
            <ac:spMk id="2" creationId="{646C768D-FE8D-4FCF-8F93-260096751384}"/>
          </ac:spMkLst>
        </pc:spChg>
        <pc:spChg chg="mod">
          <ac:chgData name="林 元樹" userId="369b7da8175185b2" providerId="Windows Live" clId="Web-{9FE85C37-B935-4D86-AC84-29E1793CCCC9}" dt="2021-01-17T06:45:00.871" v="4887" actId="20577"/>
          <ac:spMkLst>
            <pc:docMk/>
            <pc:sldMk cId="2324346363" sldId="290"/>
            <ac:spMk id="3" creationId="{9FC23028-1976-443E-A04A-6983E92C9EB8}"/>
          </ac:spMkLst>
        </pc:spChg>
      </pc:sldChg>
      <pc:sldChg chg="modSp new ord">
        <pc:chgData name="林 元樹" userId="369b7da8175185b2" providerId="Windows Live" clId="Web-{9FE85C37-B935-4D86-AC84-29E1793CCCC9}" dt="2021-01-17T09:08:14.545" v="6529"/>
        <pc:sldMkLst>
          <pc:docMk/>
          <pc:sldMk cId="2387311182" sldId="291"/>
        </pc:sldMkLst>
        <pc:spChg chg="mod">
          <ac:chgData name="林 元樹" userId="369b7da8175185b2" providerId="Windows Live" clId="Web-{9FE85C37-B935-4D86-AC84-29E1793CCCC9}" dt="2021-01-17T09:00:09.407" v="6280" actId="20577"/>
          <ac:spMkLst>
            <pc:docMk/>
            <pc:sldMk cId="2387311182" sldId="291"/>
            <ac:spMk id="2" creationId="{5A19311A-9C50-48E2-BF1C-7B4F91A22D60}"/>
          </ac:spMkLst>
        </pc:spChg>
        <pc:spChg chg="mod">
          <ac:chgData name="林 元樹" userId="369b7da8175185b2" providerId="Windows Live" clId="Web-{9FE85C37-B935-4D86-AC84-29E1793CCCC9}" dt="2021-01-17T08:48:12.809" v="6134" actId="20577"/>
          <ac:spMkLst>
            <pc:docMk/>
            <pc:sldMk cId="2387311182" sldId="291"/>
            <ac:spMk id="3" creationId="{C673F2F2-4F4F-460A-AC38-D5FC0AF23071}"/>
          </ac:spMkLst>
        </pc:spChg>
      </pc:sldChg>
      <pc:sldChg chg="modSp new del">
        <pc:chgData name="林 元樹" userId="369b7da8175185b2" providerId="Windows Live" clId="Web-{9FE85C37-B935-4D86-AC84-29E1793CCCC9}" dt="2021-01-17T07:22:04.841" v="5090"/>
        <pc:sldMkLst>
          <pc:docMk/>
          <pc:sldMk cId="3872184160" sldId="291"/>
        </pc:sldMkLst>
        <pc:spChg chg="mod">
          <ac:chgData name="林 元樹" userId="369b7da8175185b2" providerId="Windows Live" clId="Web-{9FE85C37-B935-4D86-AC84-29E1793CCCC9}" dt="2021-01-17T06:45:13.887" v="4893" actId="20577"/>
          <ac:spMkLst>
            <pc:docMk/>
            <pc:sldMk cId="3872184160" sldId="291"/>
            <ac:spMk id="2" creationId="{8C7FA316-9758-4E39-B01D-A58F2B091DD0}"/>
          </ac:spMkLst>
        </pc:spChg>
        <pc:spChg chg="mod">
          <ac:chgData name="林 元樹" userId="369b7da8175185b2" providerId="Windows Live" clId="Web-{9FE85C37-B935-4D86-AC84-29E1793CCCC9}" dt="2021-01-17T06:46:47.061" v="5003" actId="20577"/>
          <ac:spMkLst>
            <pc:docMk/>
            <pc:sldMk cId="3872184160" sldId="291"/>
            <ac:spMk id="3" creationId="{3D8C6ECB-3995-452A-99B9-EBA80F83C934}"/>
          </ac:spMkLst>
        </pc:spChg>
      </pc:sldChg>
      <pc:sldChg chg="addSp delSp modSp new">
        <pc:chgData name="林 元樹" userId="369b7da8175185b2" providerId="Windows Live" clId="Web-{9FE85C37-B935-4D86-AC84-29E1793CCCC9}" dt="2021-01-17T09:16:02.436" v="6673" actId="20577"/>
        <pc:sldMkLst>
          <pc:docMk/>
          <pc:sldMk cId="3167040251" sldId="292"/>
        </pc:sldMkLst>
        <pc:spChg chg="mod">
          <ac:chgData name="林 元樹" userId="369b7da8175185b2" providerId="Windows Live" clId="Web-{9FE85C37-B935-4D86-AC84-29E1793CCCC9}" dt="2021-01-17T09:15:52.904" v="6671" actId="1076"/>
          <ac:spMkLst>
            <pc:docMk/>
            <pc:sldMk cId="3167040251" sldId="292"/>
            <ac:spMk id="2" creationId="{15EE33A2-9594-4FD9-A081-6D8E4B4A9B09}"/>
          </ac:spMkLst>
        </pc:spChg>
        <pc:spChg chg="mod">
          <ac:chgData name="林 元樹" userId="369b7da8175185b2" providerId="Windows Live" clId="Web-{9FE85C37-B935-4D86-AC84-29E1793CCCC9}" dt="2021-01-17T09:16:02.436" v="6673" actId="20577"/>
          <ac:spMkLst>
            <pc:docMk/>
            <pc:sldMk cId="3167040251" sldId="292"/>
            <ac:spMk id="3" creationId="{1E6FD952-67E3-4680-8D06-3E9D2C157675}"/>
          </ac:spMkLst>
        </pc:spChg>
        <pc:spChg chg="add del mod">
          <ac:chgData name="林 元樹" userId="369b7da8175185b2" providerId="Windows Live" clId="Web-{9FE85C37-B935-4D86-AC84-29E1793CCCC9}" dt="2021-01-17T09:11:37.082" v="6560"/>
          <ac:spMkLst>
            <pc:docMk/>
            <pc:sldMk cId="3167040251" sldId="292"/>
            <ac:spMk id="5" creationId="{B8B8728F-0A9A-4E4E-A1A9-E812C938BC9C}"/>
          </ac:spMkLst>
        </pc:spChg>
        <pc:spChg chg="add del mod">
          <ac:chgData name="林 元樹" userId="369b7da8175185b2" providerId="Windows Live" clId="Web-{9FE85C37-B935-4D86-AC84-29E1793CCCC9}" dt="2021-01-17T09:11:37.082" v="6559"/>
          <ac:spMkLst>
            <pc:docMk/>
            <pc:sldMk cId="3167040251" sldId="292"/>
            <ac:spMk id="6" creationId="{9588FAF9-6346-4B5B-B211-62CEC483823D}"/>
          </ac:spMkLst>
        </pc:spChg>
        <pc:spChg chg="add del mod">
          <ac:chgData name="林 元樹" userId="369b7da8175185b2" providerId="Windows Live" clId="Web-{9FE85C37-B935-4D86-AC84-29E1793CCCC9}" dt="2021-01-17T09:11:37.082" v="6557"/>
          <ac:spMkLst>
            <pc:docMk/>
            <pc:sldMk cId="3167040251" sldId="292"/>
            <ac:spMk id="8" creationId="{BC8D331F-B41E-4095-BE6D-937FD35AEC75}"/>
          </ac:spMkLst>
        </pc:spChg>
        <pc:spChg chg="add del mod">
          <ac:chgData name="林 元樹" userId="369b7da8175185b2" providerId="Windows Live" clId="Web-{9FE85C37-B935-4D86-AC84-29E1793CCCC9}" dt="2021-01-17T09:11:37.082" v="6556"/>
          <ac:spMkLst>
            <pc:docMk/>
            <pc:sldMk cId="3167040251" sldId="292"/>
            <ac:spMk id="9" creationId="{1DE447B1-855C-4CC1-B810-4A3FE7FA0B7D}"/>
          </ac:spMkLst>
        </pc:spChg>
        <pc:spChg chg="add del mod">
          <ac:chgData name="林 元樹" userId="369b7da8175185b2" providerId="Windows Live" clId="Web-{9FE85C37-B935-4D86-AC84-29E1793CCCC9}" dt="2021-01-17T09:11:37.082" v="6555"/>
          <ac:spMkLst>
            <pc:docMk/>
            <pc:sldMk cId="3167040251" sldId="292"/>
            <ac:spMk id="10" creationId="{08D2669B-C3CC-406F-B5BB-0BF0748F4B18}"/>
          </ac:spMkLst>
        </pc:spChg>
        <pc:spChg chg="add del mod">
          <ac:chgData name="林 元樹" userId="369b7da8175185b2" providerId="Windows Live" clId="Web-{9FE85C37-B935-4D86-AC84-29E1793CCCC9}" dt="2021-01-17T09:11:37.082" v="6554"/>
          <ac:spMkLst>
            <pc:docMk/>
            <pc:sldMk cId="3167040251" sldId="292"/>
            <ac:spMk id="11" creationId="{B415D912-91A8-475C-B4EB-DE4DF1458522}"/>
          </ac:spMkLst>
        </pc:spChg>
        <pc:spChg chg="add del mod">
          <ac:chgData name="林 元樹" userId="369b7da8175185b2" providerId="Windows Live" clId="Web-{9FE85C37-B935-4D86-AC84-29E1793CCCC9}" dt="2021-01-17T09:11:37.066" v="6553"/>
          <ac:spMkLst>
            <pc:docMk/>
            <pc:sldMk cId="3167040251" sldId="292"/>
            <ac:spMk id="12" creationId="{03B7DA76-6947-4456-BCB7-5D4F786CCBD9}"/>
          </ac:spMkLst>
        </pc:spChg>
        <pc:spChg chg="add del mod">
          <ac:chgData name="林 元樹" userId="369b7da8175185b2" providerId="Windows Live" clId="Web-{9FE85C37-B935-4D86-AC84-29E1793CCCC9}" dt="2021-01-17T09:11:37.066" v="6552"/>
          <ac:spMkLst>
            <pc:docMk/>
            <pc:sldMk cId="3167040251" sldId="292"/>
            <ac:spMk id="13" creationId="{F786CA2E-178A-4020-9DF2-D95E29BE76F4}"/>
          </ac:spMkLst>
        </pc:spChg>
        <pc:spChg chg="add del mod">
          <ac:chgData name="林 元樹" userId="369b7da8175185b2" providerId="Windows Live" clId="Web-{9FE85C37-B935-4D86-AC84-29E1793CCCC9}" dt="2021-01-17T09:11:37.066" v="6549"/>
          <ac:spMkLst>
            <pc:docMk/>
            <pc:sldMk cId="3167040251" sldId="292"/>
            <ac:spMk id="16" creationId="{8D37EBAF-8F87-4EDC-AC92-A62B2BD2262C}"/>
          </ac:spMkLst>
        </pc:spChg>
        <pc:spChg chg="add del mod">
          <ac:chgData name="林 元樹" userId="369b7da8175185b2" providerId="Windows Live" clId="Web-{9FE85C37-B935-4D86-AC84-29E1793CCCC9}" dt="2021-01-17T09:11:37.066" v="6548"/>
          <ac:spMkLst>
            <pc:docMk/>
            <pc:sldMk cId="3167040251" sldId="292"/>
            <ac:spMk id="17" creationId="{D7483846-9D56-4CB6-81C2-81A8C4A811D9}"/>
          </ac:spMkLst>
        </pc:spChg>
        <pc:spChg chg="add del mod">
          <ac:chgData name="林 元樹" userId="369b7da8175185b2" providerId="Windows Live" clId="Web-{9FE85C37-B935-4D86-AC84-29E1793CCCC9}" dt="2021-01-17T08:11:37.800" v="6010"/>
          <ac:spMkLst>
            <pc:docMk/>
            <pc:sldMk cId="3167040251" sldId="292"/>
            <ac:spMk id="18" creationId="{9FDBBFFA-906E-4E89-B795-C4EFD4A4418A}"/>
          </ac:spMkLst>
        </pc:spChg>
        <pc:spChg chg="add del mod">
          <ac:chgData name="林 元樹" userId="369b7da8175185b2" providerId="Windows Live" clId="Web-{9FE85C37-B935-4D86-AC84-29E1793CCCC9}" dt="2021-01-17T09:11:37.066" v="6543"/>
          <ac:spMkLst>
            <pc:docMk/>
            <pc:sldMk cId="3167040251" sldId="292"/>
            <ac:spMk id="23" creationId="{EAADF2E2-8FC3-41FA-99D4-283531554BF0}"/>
          </ac:spMkLst>
        </pc:spChg>
        <pc:spChg chg="add del mod">
          <ac:chgData name="林 元樹" userId="369b7da8175185b2" providerId="Windows Live" clId="Web-{9FE85C37-B935-4D86-AC84-29E1793CCCC9}" dt="2021-01-17T09:11:37.066" v="6542"/>
          <ac:spMkLst>
            <pc:docMk/>
            <pc:sldMk cId="3167040251" sldId="292"/>
            <ac:spMk id="24" creationId="{26DA1A26-26B9-45BC-9722-B7527041DC08}"/>
          </ac:spMkLst>
        </pc:spChg>
        <pc:spChg chg="add del mod">
          <ac:chgData name="林 元樹" userId="369b7da8175185b2" providerId="Windows Live" clId="Web-{9FE85C37-B935-4D86-AC84-29E1793CCCC9}" dt="2021-01-17T08:12:01.363" v="6019"/>
          <ac:spMkLst>
            <pc:docMk/>
            <pc:sldMk cId="3167040251" sldId="292"/>
            <ac:spMk id="25" creationId="{01F359C3-159E-4A79-83D9-DD3DD26C03ED}"/>
          </ac:spMkLst>
        </pc:spChg>
        <pc:spChg chg="add del mod">
          <ac:chgData name="林 元樹" userId="369b7da8175185b2" providerId="Windows Live" clId="Web-{9FE85C37-B935-4D86-AC84-29E1793CCCC9}" dt="2021-01-17T08:12:04.348" v="6021"/>
          <ac:spMkLst>
            <pc:docMk/>
            <pc:sldMk cId="3167040251" sldId="292"/>
            <ac:spMk id="26" creationId="{EBEC7EFA-3A12-4049-8C08-2BA3C3C2384A}"/>
          </ac:spMkLst>
        </pc:spChg>
        <pc:spChg chg="add del mod">
          <ac:chgData name="林 元樹" userId="369b7da8175185b2" providerId="Windows Live" clId="Web-{9FE85C37-B935-4D86-AC84-29E1793CCCC9}" dt="2021-01-17T09:11:37.066" v="6541"/>
          <ac:spMkLst>
            <pc:docMk/>
            <pc:sldMk cId="3167040251" sldId="292"/>
            <ac:spMk id="27" creationId="{49E5B6FD-378C-43B5-B0A5-17B11F6BA801}"/>
          </ac:spMkLst>
        </pc:spChg>
        <pc:spChg chg="add del mod">
          <ac:chgData name="林 元樹" userId="369b7da8175185b2" providerId="Windows Live" clId="Web-{9FE85C37-B935-4D86-AC84-29E1793CCCC9}" dt="2021-01-17T09:11:37.066" v="6540"/>
          <ac:spMkLst>
            <pc:docMk/>
            <pc:sldMk cId="3167040251" sldId="292"/>
            <ac:spMk id="28" creationId="{02F79463-BAE2-4F48-8A75-8859E45BF237}"/>
          </ac:spMkLst>
        </pc:spChg>
        <pc:picChg chg="add del mod modCrop">
          <ac:chgData name="林 元樹" userId="369b7da8175185b2" providerId="Windows Live" clId="Web-{9FE85C37-B935-4D86-AC84-29E1793CCCC9}" dt="2021-01-17T07:55:40.184" v="5708"/>
          <ac:picMkLst>
            <pc:docMk/>
            <pc:sldMk cId="3167040251" sldId="292"/>
            <ac:picMk id="4" creationId="{59D100C3-A8FE-4D2B-A23C-30F7EA79FE38}"/>
          </ac:picMkLst>
        </pc:picChg>
        <pc:cxnChg chg="add del mod">
          <ac:chgData name="林 元樹" userId="369b7da8175185b2" providerId="Windows Live" clId="Web-{9FE85C37-B935-4D86-AC84-29E1793CCCC9}" dt="2021-01-17T09:11:37.082" v="6558"/>
          <ac:cxnSpMkLst>
            <pc:docMk/>
            <pc:sldMk cId="3167040251" sldId="292"/>
            <ac:cxnSpMk id="7" creationId="{C55B6C86-C7FC-4E55-A57C-48367608DE22}"/>
          </ac:cxnSpMkLst>
        </pc:cxnChg>
        <pc:cxnChg chg="add del mod">
          <ac:chgData name="林 元樹" userId="369b7da8175185b2" providerId="Windows Live" clId="Web-{9FE85C37-B935-4D86-AC84-29E1793CCCC9}" dt="2021-01-17T09:11:37.066" v="6551"/>
          <ac:cxnSpMkLst>
            <pc:docMk/>
            <pc:sldMk cId="3167040251" sldId="292"/>
            <ac:cxnSpMk id="14" creationId="{D6AABF4D-1E80-4922-86C0-4361E45F7A6A}"/>
          </ac:cxnSpMkLst>
        </pc:cxnChg>
        <pc:cxnChg chg="add del mod">
          <ac:chgData name="林 元樹" userId="369b7da8175185b2" providerId="Windows Live" clId="Web-{9FE85C37-B935-4D86-AC84-29E1793CCCC9}" dt="2021-01-17T09:11:37.066" v="6550"/>
          <ac:cxnSpMkLst>
            <pc:docMk/>
            <pc:sldMk cId="3167040251" sldId="292"/>
            <ac:cxnSpMk id="15" creationId="{A4E78D37-1D0B-4B32-9080-33584B9FFF7B}"/>
          </ac:cxnSpMkLst>
        </pc:cxnChg>
        <pc:cxnChg chg="add del mod">
          <ac:chgData name="林 元樹" userId="369b7da8175185b2" providerId="Windows Live" clId="Web-{9FE85C37-B935-4D86-AC84-29E1793CCCC9}" dt="2021-01-17T09:11:37.066" v="6547"/>
          <ac:cxnSpMkLst>
            <pc:docMk/>
            <pc:sldMk cId="3167040251" sldId="292"/>
            <ac:cxnSpMk id="19" creationId="{F1B21346-BC83-40A2-832C-D88F15452496}"/>
          </ac:cxnSpMkLst>
        </pc:cxnChg>
        <pc:cxnChg chg="add del mod">
          <ac:chgData name="林 元樹" userId="369b7da8175185b2" providerId="Windows Live" clId="Web-{9FE85C37-B935-4D86-AC84-29E1793CCCC9}" dt="2021-01-17T09:11:37.066" v="6546"/>
          <ac:cxnSpMkLst>
            <pc:docMk/>
            <pc:sldMk cId="3167040251" sldId="292"/>
            <ac:cxnSpMk id="20" creationId="{B26624FF-EED7-448B-A336-24BAC6D74A1E}"/>
          </ac:cxnSpMkLst>
        </pc:cxnChg>
        <pc:cxnChg chg="add del mod">
          <ac:chgData name="林 元樹" userId="369b7da8175185b2" providerId="Windows Live" clId="Web-{9FE85C37-B935-4D86-AC84-29E1793CCCC9}" dt="2021-01-17T09:11:37.066" v="6545"/>
          <ac:cxnSpMkLst>
            <pc:docMk/>
            <pc:sldMk cId="3167040251" sldId="292"/>
            <ac:cxnSpMk id="21" creationId="{E7F758FE-2436-4FF8-AFEE-0BED41E6A49F}"/>
          </ac:cxnSpMkLst>
        </pc:cxnChg>
        <pc:cxnChg chg="add del mod">
          <ac:chgData name="林 元樹" userId="369b7da8175185b2" providerId="Windows Live" clId="Web-{9FE85C37-B935-4D86-AC84-29E1793CCCC9}" dt="2021-01-17T09:11:37.066" v="6544"/>
          <ac:cxnSpMkLst>
            <pc:docMk/>
            <pc:sldMk cId="3167040251" sldId="292"/>
            <ac:cxnSpMk id="22" creationId="{F42D3A6D-67CC-40B2-A117-8B81C91680A5}"/>
          </ac:cxnSpMkLst>
        </pc:cxnChg>
      </pc:sldChg>
      <pc:sldChg chg="modSp new">
        <pc:chgData name="林 元樹" userId="369b7da8175185b2" providerId="Windows Live" clId="Web-{9FE85C37-B935-4D86-AC84-29E1793CCCC9}" dt="2021-01-17T09:01:30.315" v="6341" actId="20577"/>
        <pc:sldMkLst>
          <pc:docMk/>
          <pc:sldMk cId="1736207428" sldId="293"/>
        </pc:sldMkLst>
        <pc:spChg chg="mod">
          <ac:chgData name="林 元樹" userId="369b7da8175185b2" providerId="Windows Live" clId="Web-{9FE85C37-B935-4D86-AC84-29E1793CCCC9}" dt="2021-01-17T09:01:04.986" v="6300" actId="20577"/>
          <ac:spMkLst>
            <pc:docMk/>
            <pc:sldMk cId="1736207428" sldId="293"/>
            <ac:spMk id="2" creationId="{646A87B9-9926-4845-A95F-A52D0D6B2FCD}"/>
          </ac:spMkLst>
        </pc:spChg>
        <pc:spChg chg="mod">
          <ac:chgData name="林 元樹" userId="369b7da8175185b2" providerId="Windows Live" clId="Web-{9FE85C37-B935-4D86-AC84-29E1793CCCC9}" dt="2021-01-17T09:01:30.315" v="6341" actId="20577"/>
          <ac:spMkLst>
            <pc:docMk/>
            <pc:sldMk cId="1736207428" sldId="293"/>
            <ac:spMk id="3" creationId="{CD392200-15F1-4003-8694-837A6832C3D0}"/>
          </ac:spMkLst>
        </pc:spChg>
      </pc:sldChg>
      <pc:sldChg chg="addSp delSp modSp new del">
        <pc:chgData name="林 元樹" userId="369b7da8175185b2" providerId="Windows Live" clId="Web-{9FE85C37-B935-4D86-AC84-29E1793CCCC9}" dt="2021-01-17T08:05:45.448" v="5884"/>
        <pc:sldMkLst>
          <pc:docMk/>
          <pc:sldMk cId="3518472643" sldId="293"/>
        </pc:sldMkLst>
        <pc:spChg chg="mod">
          <ac:chgData name="林 元樹" userId="369b7da8175185b2" providerId="Windows Live" clId="Web-{9FE85C37-B935-4D86-AC84-29E1793CCCC9}" dt="2021-01-17T07:55:36.841" v="5707" actId="20577"/>
          <ac:spMkLst>
            <pc:docMk/>
            <pc:sldMk cId="3518472643" sldId="293"/>
            <ac:spMk id="2" creationId="{3942B2BE-83B7-4083-9472-5A869F4DF2F9}"/>
          </ac:spMkLst>
        </pc:spChg>
        <pc:spChg chg="del">
          <ac:chgData name="林 元樹" userId="369b7da8175185b2" providerId="Windows Live" clId="Web-{9FE85C37-B935-4D86-AC84-29E1793CCCC9}" dt="2021-01-17T07:55:42.091" v="5709"/>
          <ac:spMkLst>
            <pc:docMk/>
            <pc:sldMk cId="3518472643" sldId="293"/>
            <ac:spMk id="3" creationId="{6FC9826B-E72C-4D94-A033-D92BC8AFE07E}"/>
          </ac:spMkLst>
        </pc:spChg>
        <pc:picChg chg="add mod ord">
          <ac:chgData name="林 元樹" userId="369b7da8175185b2" providerId="Windows Live" clId="Web-{9FE85C37-B935-4D86-AC84-29E1793CCCC9}" dt="2021-01-17T07:55:50.513" v="5711" actId="14100"/>
          <ac:picMkLst>
            <pc:docMk/>
            <pc:sldMk cId="3518472643" sldId="293"/>
            <ac:picMk id="4" creationId="{9E761827-20C3-4DB6-AE7B-E2187E509D91}"/>
          </ac:picMkLst>
        </pc:picChg>
      </pc:sldChg>
      <pc:sldChg chg="modSp new">
        <pc:chgData name="林 元樹" userId="369b7da8175185b2" providerId="Windows Live" clId="Web-{9FE85C37-B935-4D86-AC84-29E1793CCCC9}" dt="2021-01-17T10:05:46.163" v="6693" actId="20577"/>
        <pc:sldMkLst>
          <pc:docMk/>
          <pc:sldMk cId="4090783693" sldId="294"/>
        </pc:sldMkLst>
        <pc:spChg chg="mod">
          <ac:chgData name="林 元樹" userId="369b7da8175185b2" providerId="Windows Live" clId="Web-{9FE85C37-B935-4D86-AC84-29E1793CCCC9}" dt="2021-01-17T09:01:42.644" v="6347" actId="20577"/>
          <ac:spMkLst>
            <pc:docMk/>
            <pc:sldMk cId="4090783693" sldId="294"/>
            <ac:spMk id="2" creationId="{0843E07C-43B6-4D1E-B9AC-EB0C1CE0E2E8}"/>
          </ac:spMkLst>
        </pc:spChg>
        <pc:spChg chg="mod">
          <ac:chgData name="林 元樹" userId="369b7da8175185b2" providerId="Windows Live" clId="Web-{9FE85C37-B935-4D86-AC84-29E1793CCCC9}" dt="2021-01-17T10:05:46.163" v="6693" actId="20577"/>
          <ac:spMkLst>
            <pc:docMk/>
            <pc:sldMk cId="4090783693" sldId="294"/>
            <ac:spMk id="3" creationId="{870C0AC3-C7EB-4805-A6A7-6A5ABB01447C}"/>
          </ac:spMkLst>
        </pc:spChg>
      </pc:sldChg>
      <pc:sldChg chg="addSp modSp new">
        <pc:chgData name="林 元樹" userId="369b7da8175185b2" providerId="Windows Live" clId="Web-{9FE85C37-B935-4D86-AC84-29E1793CCCC9}" dt="2021-01-17T09:12:13.520" v="6590" actId="14100"/>
        <pc:sldMkLst>
          <pc:docMk/>
          <pc:sldMk cId="454562683" sldId="295"/>
        </pc:sldMkLst>
        <pc:spChg chg="mod">
          <ac:chgData name="林 元樹" userId="369b7da8175185b2" providerId="Windows Live" clId="Web-{9FE85C37-B935-4D86-AC84-29E1793CCCC9}" dt="2021-01-17T09:11:20.706" v="6537" actId="20577"/>
          <ac:spMkLst>
            <pc:docMk/>
            <pc:sldMk cId="454562683" sldId="295"/>
            <ac:spMk id="2" creationId="{02131E13-99AB-499A-81E6-5B1A2F4FD158}"/>
          </ac:spMkLst>
        </pc:spChg>
        <pc:spChg chg="mod">
          <ac:chgData name="林 元樹" userId="369b7da8175185b2" providerId="Windows Live" clId="Web-{9FE85C37-B935-4D86-AC84-29E1793CCCC9}" dt="2021-01-17T09:11:32.144" v="6539" actId="20577"/>
          <ac:spMkLst>
            <pc:docMk/>
            <pc:sldMk cId="454562683" sldId="295"/>
            <ac:spMk id="3" creationId="{113C73C2-CEC1-4394-9EB4-4118DE145A14}"/>
          </ac:spMkLst>
        </pc:spChg>
        <pc:spChg chg="add mod">
          <ac:chgData name="林 元樹" userId="369b7da8175185b2" providerId="Windows Live" clId="Web-{9FE85C37-B935-4D86-AC84-29E1793CCCC9}" dt="2021-01-17T09:11:44.223" v="6562" actId="1076"/>
          <ac:spMkLst>
            <pc:docMk/>
            <pc:sldMk cId="454562683" sldId="295"/>
            <ac:spMk id="4" creationId="{35826D2B-1C30-45BB-8054-8A2777188303}"/>
          </ac:spMkLst>
        </pc:spChg>
        <pc:spChg chg="add mod">
          <ac:chgData name="林 元樹" userId="369b7da8175185b2" providerId="Windows Live" clId="Web-{9FE85C37-B935-4D86-AC84-29E1793CCCC9}" dt="2021-01-17T09:11:44.223" v="6563" actId="1076"/>
          <ac:spMkLst>
            <pc:docMk/>
            <pc:sldMk cId="454562683" sldId="295"/>
            <ac:spMk id="5" creationId="{93457620-D6C1-4DB0-8201-04A8D638AE6B}"/>
          </ac:spMkLst>
        </pc:spChg>
        <pc:spChg chg="add mod">
          <ac:chgData name="林 元樹" userId="369b7da8175185b2" providerId="Windows Live" clId="Web-{9FE85C37-B935-4D86-AC84-29E1793CCCC9}" dt="2021-01-17T09:11:44.238" v="6565" actId="1076"/>
          <ac:spMkLst>
            <pc:docMk/>
            <pc:sldMk cId="454562683" sldId="295"/>
            <ac:spMk id="7" creationId="{AD757E00-8F05-4CBB-9604-332793D6C1CA}"/>
          </ac:spMkLst>
        </pc:spChg>
        <pc:spChg chg="add mod">
          <ac:chgData name="林 元樹" userId="369b7da8175185b2" providerId="Windows Live" clId="Web-{9FE85C37-B935-4D86-AC84-29E1793CCCC9}" dt="2021-01-17T09:11:44.254" v="6566" actId="1076"/>
          <ac:spMkLst>
            <pc:docMk/>
            <pc:sldMk cId="454562683" sldId="295"/>
            <ac:spMk id="8" creationId="{3AA8112B-71D8-4B6F-B595-98E7DFBA6F75}"/>
          </ac:spMkLst>
        </pc:spChg>
        <pc:spChg chg="add mod">
          <ac:chgData name="林 元樹" userId="369b7da8175185b2" providerId="Windows Live" clId="Web-{9FE85C37-B935-4D86-AC84-29E1793CCCC9}" dt="2021-01-17T09:11:44.254" v="6567" actId="1076"/>
          <ac:spMkLst>
            <pc:docMk/>
            <pc:sldMk cId="454562683" sldId="295"/>
            <ac:spMk id="9" creationId="{F0C9FE49-F9E3-48F2-8125-62EB8E2F7358}"/>
          </ac:spMkLst>
        </pc:spChg>
        <pc:spChg chg="add mod">
          <ac:chgData name="林 元樹" userId="369b7da8175185b2" providerId="Windows Live" clId="Web-{9FE85C37-B935-4D86-AC84-29E1793CCCC9}" dt="2021-01-17T09:11:44.270" v="6568" actId="1076"/>
          <ac:spMkLst>
            <pc:docMk/>
            <pc:sldMk cId="454562683" sldId="295"/>
            <ac:spMk id="10" creationId="{5D7E1A7A-9356-4FFF-9645-74E66C748661}"/>
          </ac:spMkLst>
        </pc:spChg>
        <pc:spChg chg="add mod">
          <ac:chgData name="林 元樹" userId="369b7da8175185b2" providerId="Windows Live" clId="Web-{9FE85C37-B935-4D86-AC84-29E1793CCCC9}" dt="2021-01-17T09:11:44.285" v="6569" actId="1076"/>
          <ac:spMkLst>
            <pc:docMk/>
            <pc:sldMk cId="454562683" sldId="295"/>
            <ac:spMk id="11" creationId="{EFCB86A2-4036-4DDA-BE35-04DC8DF166AF}"/>
          </ac:spMkLst>
        </pc:spChg>
        <pc:spChg chg="add mod">
          <ac:chgData name="林 元樹" userId="369b7da8175185b2" providerId="Windows Live" clId="Web-{9FE85C37-B935-4D86-AC84-29E1793CCCC9}" dt="2021-01-17T09:11:44.285" v="6570" actId="1076"/>
          <ac:spMkLst>
            <pc:docMk/>
            <pc:sldMk cId="454562683" sldId="295"/>
            <ac:spMk id="12" creationId="{78046ACC-DC89-44DA-BAC1-510FD34A9D9C}"/>
          </ac:spMkLst>
        </pc:spChg>
        <pc:spChg chg="add mod">
          <ac:chgData name="林 元樹" userId="369b7da8175185b2" providerId="Windows Live" clId="Web-{9FE85C37-B935-4D86-AC84-29E1793CCCC9}" dt="2021-01-17T09:11:44.316" v="6573" actId="1076"/>
          <ac:spMkLst>
            <pc:docMk/>
            <pc:sldMk cId="454562683" sldId="295"/>
            <ac:spMk id="15" creationId="{0FBAF7C7-8E2A-487A-A2B8-EF66AF64E792}"/>
          </ac:spMkLst>
        </pc:spChg>
        <pc:spChg chg="add mod">
          <ac:chgData name="林 元樹" userId="369b7da8175185b2" providerId="Windows Live" clId="Web-{9FE85C37-B935-4D86-AC84-29E1793CCCC9}" dt="2021-01-17T09:11:44.316" v="6574" actId="1076"/>
          <ac:spMkLst>
            <pc:docMk/>
            <pc:sldMk cId="454562683" sldId="295"/>
            <ac:spMk id="16" creationId="{9DC2D6CA-F9E5-4259-A969-8E5B285CD798}"/>
          </ac:spMkLst>
        </pc:spChg>
        <pc:spChg chg="add mod">
          <ac:chgData name="林 元樹" userId="369b7da8175185b2" providerId="Windows Live" clId="Web-{9FE85C37-B935-4D86-AC84-29E1793CCCC9}" dt="2021-01-17T09:11:44.348" v="6579" actId="1076"/>
          <ac:spMkLst>
            <pc:docMk/>
            <pc:sldMk cId="454562683" sldId="295"/>
            <ac:spMk id="21" creationId="{6B6D2644-0BA1-4B04-A42B-44FDCEECE79C}"/>
          </ac:spMkLst>
        </pc:spChg>
        <pc:spChg chg="add mod">
          <ac:chgData name="林 元樹" userId="369b7da8175185b2" providerId="Windows Live" clId="Web-{9FE85C37-B935-4D86-AC84-29E1793CCCC9}" dt="2021-01-17T09:11:44.363" v="6580" actId="1076"/>
          <ac:spMkLst>
            <pc:docMk/>
            <pc:sldMk cId="454562683" sldId="295"/>
            <ac:spMk id="22" creationId="{95510AEC-4D85-4FCA-94CA-A27932AF7F2C}"/>
          </ac:spMkLst>
        </pc:spChg>
        <pc:spChg chg="add mod">
          <ac:chgData name="林 元樹" userId="369b7da8175185b2" providerId="Windows Live" clId="Web-{9FE85C37-B935-4D86-AC84-29E1793CCCC9}" dt="2021-01-17T09:11:44.379" v="6581" actId="1076"/>
          <ac:spMkLst>
            <pc:docMk/>
            <pc:sldMk cId="454562683" sldId="295"/>
            <ac:spMk id="23" creationId="{C77653D2-9A04-4E91-8033-021924A0318E}"/>
          </ac:spMkLst>
        </pc:spChg>
        <pc:spChg chg="add mod">
          <ac:chgData name="林 元樹" userId="369b7da8175185b2" providerId="Windows Live" clId="Web-{9FE85C37-B935-4D86-AC84-29E1793CCCC9}" dt="2021-01-17T09:11:44.379" v="6582" actId="1076"/>
          <ac:spMkLst>
            <pc:docMk/>
            <pc:sldMk cId="454562683" sldId="295"/>
            <ac:spMk id="24" creationId="{C85BED3F-ECEE-4732-A7D9-841ACD096664}"/>
          </ac:spMkLst>
        </pc:spChg>
        <pc:cxnChg chg="add mod">
          <ac:chgData name="林 元樹" userId="369b7da8175185b2" providerId="Windows Live" clId="Web-{9FE85C37-B935-4D86-AC84-29E1793CCCC9}" dt="2021-01-17T09:12:13.520" v="6590" actId="14100"/>
          <ac:cxnSpMkLst>
            <pc:docMk/>
            <pc:sldMk cId="454562683" sldId="295"/>
            <ac:cxnSpMk id="6" creationId="{E64F8A59-F0D7-4936-A6A8-80CE18A31BD8}"/>
          </ac:cxnSpMkLst>
        </pc:cxnChg>
        <pc:cxnChg chg="add mod">
          <ac:chgData name="林 元樹" userId="369b7da8175185b2" providerId="Windows Live" clId="Web-{9FE85C37-B935-4D86-AC84-29E1793CCCC9}" dt="2021-01-17T09:11:44.301" v="6571" actId="1076"/>
          <ac:cxnSpMkLst>
            <pc:docMk/>
            <pc:sldMk cId="454562683" sldId="295"/>
            <ac:cxnSpMk id="13" creationId="{E7D011E1-CA31-4838-9FF5-4DBF0098E83E}"/>
          </ac:cxnSpMkLst>
        </pc:cxnChg>
        <pc:cxnChg chg="add mod">
          <ac:chgData name="林 元樹" userId="369b7da8175185b2" providerId="Windows Live" clId="Web-{9FE85C37-B935-4D86-AC84-29E1793CCCC9}" dt="2021-01-17T09:11:44.301" v="6572" actId="1076"/>
          <ac:cxnSpMkLst>
            <pc:docMk/>
            <pc:sldMk cId="454562683" sldId="295"/>
            <ac:cxnSpMk id="14" creationId="{0AA7132E-51C2-4F24-A6AC-C6F5C5892CC3}"/>
          </ac:cxnSpMkLst>
        </pc:cxnChg>
        <pc:cxnChg chg="add mod">
          <ac:chgData name="林 元樹" userId="369b7da8175185b2" providerId="Windows Live" clId="Web-{9FE85C37-B935-4D86-AC84-29E1793CCCC9}" dt="2021-01-17T09:11:44.316" v="6575" actId="1076"/>
          <ac:cxnSpMkLst>
            <pc:docMk/>
            <pc:sldMk cId="454562683" sldId="295"/>
            <ac:cxnSpMk id="17" creationId="{9DC4CAE4-9CCF-4C8B-BA25-C15CBBDD7675}"/>
          </ac:cxnSpMkLst>
        </pc:cxnChg>
        <pc:cxnChg chg="add mod">
          <ac:chgData name="林 元樹" userId="369b7da8175185b2" providerId="Windows Live" clId="Web-{9FE85C37-B935-4D86-AC84-29E1793CCCC9}" dt="2021-01-17T09:11:44.332" v="6576" actId="1076"/>
          <ac:cxnSpMkLst>
            <pc:docMk/>
            <pc:sldMk cId="454562683" sldId="295"/>
            <ac:cxnSpMk id="18" creationId="{B11149FF-DFA2-4A04-A9AE-DC924D42E5AC}"/>
          </ac:cxnSpMkLst>
        </pc:cxnChg>
        <pc:cxnChg chg="add mod">
          <ac:chgData name="林 元樹" userId="369b7da8175185b2" providerId="Windows Live" clId="Web-{9FE85C37-B935-4D86-AC84-29E1793CCCC9}" dt="2021-01-17T09:11:44.332" v="6577" actId="1076"/>
          <ac:cxnSpMkLst>
            <pc:docMk/>
            <pc:sldMk cId="454562683" sldId="295"/>
            <ac:cxnSpMk id="19" creationId="{CF72FEA0-0712-4700-B0D6-26E39906A399}"/>
          </ac:cxnSpMkLst>
        </pc:cxnChg>
        <pc:cxnChg chg="add mod">
          <ac:chgData name="林 元樹" userId="369b7da8175185b2" providerId="Windows Live" clId="Web-{9FE85C37-B935-4D86-AC84-29E1793CCCC9}" dt="2021-01-17T09:11:44.348" v="6578" actId="1076"/>
          <ac:cxnSpMkLst>
            <pc:docMk/>
            <pc:sldMk cId="454562683" sldId="295"/>
            <ac:cxnSpMk id="20" creationId="{6D016662-D337-409B-AFA1-281B39813C9D}"/>
          </ac:cxnSpMkLst>
        </pc:cxnChg>
        <pc:cxnChg chg="add mod">
          <ac:chgData name="林 元樹" userId="369b7da8175185b2" providerId="Windows Live" clId="Web-{9FE85C37-B935-4D86-AC84-29E1793CCCC9}" dt="2021-01-17T09:12:06.708" v="6588" actId="14100"/>
          <ac:cxnSpMkLst>
            <pc:docMk/>
            <pc:sldMk cId="454562683" sldId="295"/>
            <ac:cxnSpMk id="25" creationId="{78DB2F98-C261-4B15-8F14-9C6E1C558E50}"/>
          </ac:cxnSpMkLst>
        </pc:cxnChg>
        <pc:cxnChg chg="add mod">
          <ac:chgData name="林 元樹" userId="369b7da8175185b2" providerId="Windows Live" clId="Web-{9FE85C37-B935-4D86-AC84-29E1793CCCC9}" dt="2021-01-17T09:12:03.411" v="6587" actId="14100"/>
          <ac:cxnSpMkLst>
            <pc:docMk/>
            <pc:sldMk cId="454562683" sldId="295"/>
            <ac:cxnSpMk id="26" creationId="{A2077FF3-EEF8-4F6C-B23E-0052C567BE19}"/>
          </ac:cxnSpMkLst>
        </pc:cxnChg>
      </pc:sldChg>
    </pc:docChg>
  </pc:docChgLst>
  <pc:docChgLst>
    <pc:chgData name="林 元樹" userId="369b7da8175185b2" providerId="Windows Live" clId="Web-{A53CF1A1-102A-47FE-A7E8-6F342293A134}"/>
    <pc:docChg chg="addSld modSld">
      <pc:chgData name="林 元樹" userId="369b7da8175185b2" providerId="Windows Live" clId="Web-{A53CF1A1-102A-47FE-A7E8-6F342293A134}" dt="2021-01-18T01:39:26.867" v="1659" actId="20577"/>
      <pc:docMkLst>
        <pc:docMk/>
      </pc:docMkLst>
      <pc:sldChg chg="modSp">
        <pc:chgData name="林 元樹" userId="369b7da8175185b2" providerId="Windows Live" clId="Web-{A53CF1A1-102A-47FE-A7E8-6F342293A134}" dt="2021-01-18T01:30:49.557" v="1293" actId="20577"/>
        <pc:sldMkLst>
          <pc:docMk/>
          <pc:sldMk cId="2297576354" sldId="285"/>
        </pc:sldMkLst>
        <pc:spChg chg="mod">
          <ac:chgData name="林 元樹" userId="369b7da8175185b2" providerId="Windows Live" clId="Web-{A53CF1A1-102A-47FE-A7E8-6F342293A134}" dt="2021-01-18T01:30:49.557" v="1293" actId="20577"/>
          <ac:spMkLst>
            <pc:docMk/>
            <pc:sldMk cId="2297576354" sldId="285"/>
            <ac:spMk id="3" creationId="{2BCC957E-310D-4E96-A7D3-12F4F4D1A6A9}"/>
          </ac:spMkLst>
        </pc:spChg>
      </pc:sldChg>
      <pc:sldChg chg="modSp">
        <pc:chgData name="林 元樹" userId="369b7da8175185b2" providerId="Windows Live" clId="Web-{A53CF1A1-102A-47FE-A7E8-6F342293A134}" dt="2021-01-18T01:31:15.448" v="1294" actId="20577"/>
        <pc:sldMkLst>
          <pc:docMk/>
          <pc:sldMk cId="1409889809" sldId="286"/>
        </pc:sldMkLst>
        <pc:spChg chg="mod">
          <ac:chgData name="林 元樹" userId="369b7da8175185b2" providerId="Windows Live" clId="Web-{A53CF1A1-102A-47FE-A7E8-6F342293A134}" dt="2021-01-18T01:31:15.448" v="1294" actId="20577"/>
          <ac:spMkLst>
            <pc:docMk/>
            <pc:sldMk cId="1409889809" sldId="286"/>
            <ac:spMk id="5" creationId="{8FB048BD-4FA2-4F7D-804B-CE1AD0DC628F}"/>
          </ac:spMkLst>
        </pc:spChg>
      </pc:sldChg>
      <pc:sldChg chg="modSp">
        <pc:chgData name="林 元樹" userId="369b7da8175185b2" providerId="Windows Live" clId="Web-{A53CF1A1-102A-47FE-A7E8-6F342293A134}" dt="2021-01-18T01:31:32.715" v="1297" actId="20577"/>
        <pc:sldMkLst>
          <pc:docMk/>
          <pc:sldMk cId="3684380247" sldId="287"/>
        </pc:sldMkLst>
        <pc:spChg chg="mod">
          <ac:chgData name="林 元樹" userId="369b7da8175185b2" providerId="Windows Live" clId="Web-{A53CF1A1-102A-47FE-A7E8-6F342293A134}" dt="2021-01-18T01:31:32.715" v="1297" actId="20577"/>
          <ac:spMkLst>
            <pc:docMk/>
            <pc:sldMk cId="3684380247" sldId="287"/>
            <ac:spMk id="3" creationId="{A8860EB5-EA46-4F02-9F9B-FCAC5A1C843A}"/>
          </ac:spMkLst>
        </pc:spChg>
      </pc:sldChg>
      <pc:sldChg chg="modSp">
        <pc:chgData name="林 元樹" userId="369b7da8175185b2" providerId="Windows Live" clId="Web-{A53CF1A1-102A-47FE-A7E8-6F342293A134}" dt="2021-01-18T01:33:04.639" v="1372" actId="20577"/>
        <pc:sldMkLst>
          <pc:docMk/>
          <pc:sldMk cId="2324346363" sldId="290"/>
        </pc:sldMkLst>
        <pc:spChg chg="mod">
          <ac:chgData name="林 元樹" userId="369b7da8175185b2" providerId="Windows Live" clId="Web-{A53CF1A1-102A-47FE-A7E8-6F342293A134}" dt="2021-01-18T01:33:04.639" v="1372" actId="20577"/>
          <ac:spMkLst>
            <pc:docMk/>
            <pc:sldMk cId="2324346363" sldId="290"/>
            <ac:spMk id="3" creationId="{9FC23028-1976-443E-A04A-6983E92C9EB8}"/>
          </ac:spMkLst>
        </pc:spChg>
      </pc:sldChg>
      <pc:sldChg chg="modSp">
        <pc:chgData name="林 元樹" userId="369b7da8175185b2" providerId="Windows Live" clId="Web-{A53CF1A1-102A-47FE-A7E8-6F342293A134}" dt="2021-01-18T00:54:54.456" v="235" actId="20577"/>
        <pc:sldMkLst>
          <pc:docMk/>
          <pc:sldMk cId="3167040251" sldId="292"/>
        </pc:sldMkLst>
        <pc:spChg chg="mod">
          <ac:chgData name="林 元樹" userId="369b7da8175185b2" providerId="Windows Live" clId="Web-{A53CF1A1-102A-47FE-A7E8-6F342293A134}" dt="2021-01-18T00:54:54.456" v="235" actId="20577"/>
          <ac:spMkLst>
            <pc:docMk/>
            <pc:sldMk cId="3167040251" sldId="292"/>
            <ac:spMk id="3" creationId="{1E6FD952-67E3-4680-8D06-3E9D2C157675}"/>
          </ac:spMkLst>
        </pc:spChg>
      </pc:sldChg>
      <pc:sldChg chg="modSp">
        <pc:chgData name="林 元樹" userId="369b7da8175185b2" providerId="Windows Live" clId="Web-{A53CF1A1-102A-47FE-A7E8-6F342293A134}" dt="2021-01-18T01:34:37.719" v="1379" actId="20577"/>
        <pc:sldMkLst>
          <pc:docMk/>
          <pc:sldMk cId="1736207428" sldId="293"/>
        </pc:sldMkLst>
        <pc:spChg chg="mod">
          <ac:chgData name="林 元樹" userId="369b7da8175185b2" providerId="Windows Live" clId="Web-{A53CF1A1-102A-47FE-A7E8-6F342293A134}" dt="2021-01-18T01:34:37.719" v="1379" actId="20577"/>
          <ac:spMkLst>
            <pc:docMk/>
            <pc:sldMk cId="1736207428" sldId="293"/>
            <ac:spMk id="3" creationId="{CD392200-15F1-4003-8694-837A6832C3D0}"/>
          </ac:spMkLst>
        </pc:spChg>
      </pc:sldChg>
      <pc:sldChg chg="modSp">
        <pc:chgData name="林 元樹" userId="369b7da8175185b2" providerId="Windows Live" clId="Web-{A53CF1A1-102A-47FE-A7E8-6F342293A134}" dt="2021-01-18T01:05:31.816" v="628" actId="20577"/>
        <pc:sldMkLst>
          <pc:docMk/>
          <pc:sldMk cId="4090783693" sldId="294"/>
        </pc:sldMkLst>
        <pc:spChg chg="mod">
          <ac:chgData name="林 元樹" userId="369b7da8175185b2" providerId="Windows Live" clId="Web-{A53CF1A1-102A-47FE-A7E8-6F342293A134}" dt="2021-01-18T01:05:31.816" v="628" actId="20577"/>
          <ac:spMkLst>
            <pc:docMk/>
            <pc:sldMk cId="4090783693" sldId="294"/>
            <ac:spMk id="3" creationId="{870C0AC3-C7EB-4805-A6A7-6A5ABB01447C}"/>
          </ac:spMkLst>
        </pc:spChg>
      </pc:sldChg>
      <pc:sldChg chg="modSp new">
        <pc:chgData name="林 元樹" userId="369b7da8175185b2" providerId="Windows Live" clId="Web-{A53CF1A1-102A-47FE-A7E8-6F342293A134}" dt="2021-01-18T00:38:40.369" v="204" actId="20577"/>
        <pc:sldMkLst>
          <pc:docMk/>
          <pc:sldMk cId="2196138560" sldId="296"/>
        </pc:sldMkLst>
        <pc:spChg chg="mod">
          <ac:chgData name="林 元樹" userId="369b7da8175185b2" providerId="Windows Live" clId="Web-{A53CF1A1-102A-47FE-A7E8-6F342293A134}" dt="2021-01-18T00:32:28.437" v="20" actId="20577"/>
          <ac:spMkLst>
            <pc:docMk/>
            <pc:sldMk cId="2196138560" sldId="296"/>
            <ac:spMk id="2" creationId="{D6DA2C88-DF54-4C99-A1AF-667DF020CF35}"/>
          </ac:spMkLst>
        </pc:spChg>
        <pc:spChg chg="mod">
          <ac:chgData name="林 元樹" userId="369b7da8175185b2" providerId="Windows Live" clId="Web-{A53CF1A1-102A-47FE-A7E8-6F342293A134}" dt="2021-01-18T00:38:40.369" v="204" actId="20577"/>
          <ac:spMkLst>
            <pc:docMk/>
            <pc:sldMk cId="2196138560" sldId="296"/>
            <ac:spMk id="3" creationId="{304D16E2-D148-4C0A-9F8F-E984739BF069}"/>
          </ac:spMkLst>
        </pc:spChg>
      </pc:sldChg>
      <pc:sldChg chg="modSp new">
        <pc:chgData name="林 元樹" userId="369b7da8175185b2" providerId="Windows Live" clId="Web-{A53CF1A1-102A-47FE-A7E8-6F342293A134}" dt="2021-01-18T01:27:33.974" v="1285" actId="20577"/>
        <pc:sldMkLst>
          <pc:docMk/>
          <pc:sldMk cId="2033799406" sldId="297"/>
        </pc:sldMkLst>
        <pc:spChg chg="mod">
          <ac:chgData name="林 元樹" userId="369b7da8175185b2" providerId="Windows Live" clId="Web-{A53CF1A1-102A-47FE-A7E8-6F342293A134}" dt="2021-01-18T01:05:43.691" v="630" actId="20577"/>
          <ac:spMkLst>
            <pc:docMk/>
            <pc:sldMk cId="2033799406" sldId="297"/>
            <ac:spMk id="2" creationId="{0991D705-47A5-46DD-8593-52C637E5095B}"/>
          </ac:spMkLst>
        </pc:spChg>
        <pc:spChg chg="mod">
          <ac:chgData name="林 元樹" userId="369b7da8175185b2" providerId="Windows Live" clId="Web-{A53CF1A1-102A-47FE-A7E8-6F342293A134}" dt="2021-01-18T01:27:33.974" v="1285" actId="20577"/>
          <ac:spMkLst>
            <pc:docMk/>
            <pc:sldMk cId="2033799406" sldId="297"/>
            <ac:spMk id="3" creationId="{05F5CB45-8035-401D-A372-C6396C641928}"/>
          </ac:spMkLst>
        </pc:spChg>
      </pc:sldChg>
      <pc:sldChg chg="modSp new">
        <pc:chgData name="林 元樹" userId="369b7da8175185b2" providerId="Windows Live" clId="Web-{A53CF1A1-102A-47FE-A7E8-6F342293A134}" dt="2021-01-18T01:39:26.867" v="1659" actId="20577"/>
        <pc:sldMkLst>
          <pc:docMk/>
          <pc:sldMk cId="3359603875" sldId="298"/>
        </pc:sldMkLst>
        <pc:spChg chg="mod">
          <ac:chgData name="林 元樹" userId="369b7da8175185b2" providerId="Windows Live" clId="Web-{A53CF1A1-102A-47FE-A7E8-6F342293A134}" dt="2021-01-18T01:36:02.503" v="1387" actId="20577"/>
          <ac:spMkLst>
            <pc:docMk/>
            <pc:sldMk cId="3359603875" sldId="298"/>
            <ac:spMk id="2" creationId="{214DB1A5-27DD-40EB-81D2-139A300DF025}"/>
          </ac:spMkLst>
        </pc:spChg>
        <pc:spChg chg="mod">
          <ac:chgData name="林 元樹" userId="369b7da8175185b2" providerId="Windows Live" clId="Web-{A53CF1A1-102A-47FE-A7E8-6F342293A134}" dt="2021-01-18T01:39:26.867" v="1659" actId="20577"/>
          <ac:spMkLst>
            <pc:docMk/>
            <pc:sldMk cId="3359603875" sldId="298"/>
            <ac:spMk id="3" creationId="{10A4F13F-D830-4C8E-807B-94794C664676}"/>
          </ac:spMkLst>
        </pc:spChg>
      </pc:sldChg>
    </pc:docChg>
  </pc:docChgLst>
  <pc:docChgLst>
    <pc:chgData name="林 元樹" userId="369b7da8175185b2" providerId="Windows Live" clId="Web-{2BDB4BB7-F1BF-490F-8BDE-90D4D2D931BB}"/>
    <pc:docChg chg="modSld">
      <pc:chgData name="林 元樹" userId="369b7da8175185b2" providerId="Windows Live" clId="Web-{2BDB4BB7-F1BF-490F-8BDE-90D4D2D931BB}" dt="2021-01-18T02:18:37.272" v="2" actId="20577"/>
      <pc:docMkLst>
        <pc:docMk/>
      </pc:docMkLst>
      <pc:sldChg chg="modSp">
        <pc:chgData name="林 元樹" userId="369b7da8175185b2" providerId="Windows Live" clId="Web-{2BDB4BB7-F1BF-490F-8BDE-90D4D2D931BB}" dt="2021-01-18T02:18:37.272" v="2" actId="20577"/>
        <pc:sldMkLst>
          <pc:docMk/>
          <pc:sldMk cId="2387311182" sldId="291"/>
        </pc:sldMkLst>
        <pc:spChg chg="mod">
          <ac:chgData name="林 元樹" userId="369b7da8175185b2" providerId="Windows Live" clId="Web-{2BDB4BB7-F1BF-490F-8BDE-90D4D2D931BB}" dt="2021-01-18T02:18:37.272" v="2" actId="20577"/>
          <ac:spMkLst>
            <pc:docMk/>
            <pc:sldMk cId="2387311182" sldId="291"/>
            <ac:spMk id="3" creationId="{C673F2F2-4F4F-460A-AC38-D5FC0AF23071}"/>
          </ac:spMkLst>
        </pc:spChg>
      </pc:sldChg>
    </pc:docChg>
  </pc:docChgLst>
  <pc:docChgLst>
    <pc:chgData name="林 元樹" userId="369b7da8175185b2" providerId="Windows Live" clId="Web-{44BD28F3-59CF-4DC1-A031-25F5AC13BFE9}"/>
    <pc:docChg chg="modSld">
      <pc:chgData name="林 元樹" userId="369b7da8175185b2" providerId="Windows Live" clId="Web-{44BD28F3-59CF-4DC1-A031-25F5AC13BFE9}" dt="2021-01-18T08:45:38.802" v="15"/>
      <pc:docMkLst>
        <pc:docMk/>
      </pc:docMkLst>
      <pc:sldChg chg="addSp delSp modSp">
        <pc:chgData name="林 元樹" userId="369b7da8175185b2" providerId="Windows Live" clId="Web-{44BD28F3-59CF-4DC1-A031-25F5AC13BFE9}" dt="2021-01-18T08:45:38.802" v="15"/>
        <pc:sldMkLst>
          <pc:docMk/>
          <pc:sldMk cId="649095741" sldId="281"/>
        </pc:sldMkLst>
        <pc:spChg chg="add del mod">
          <ac:chgData name="林 元樹" userId="369b7da8175185b2" providerId="Windows Live" clId="Web-{44BD28F3-59CF-4DC1-A031-25F5AC13BFE9}" dt="2021-01-18T08:45:38.802" v="14"/>
          <ac:spMkLst>
            <pc:docMk/>
            <pc:sldMk cId="649095741" sldId="281"/>
            <ac:spMk id="9" creationId="{644C5661-0D85-4DBF-B417-F1013D01AD29}"/>
          </ac:spMkLst>
        </pc:spChg>
        <pc:picChg chg="add del mod">
          <ac:chgData name="林 元樹" userId="369b7da8175185b2" providerId="Windows Live" clId="Web-{44BD28F3-59CF-4DC1-A031-25F5AC13BFE9}" dt="2021-01-18T08:45:38.802" v="15"/>
          <ac:picMkLst>
            <pc:docMk/>
            <pc:sldMk cId="649095741" sldId="281"/>
            <ac:picMk id="3" creationId="{C485C54F-2715-430E-BB59-5DA5D6A9DC08}"/>
          </ac:picMkLst>
        </pc:picChg>
        <pc:picChg chg="mod modCrop">
          <ac:chgData name="林 元樹" userId="369b7da8175185b2" providerId="Windows Live" clId="Web-{44BD28F3-59CF-4DC1-A031-25F5AC13BFE9}" dt="2021-01-18T08:45:05.036" v="1"/>
          <ac:picMkLst>
            <pc:docMk/>
            <pc:sldMk cId="649095741" sldId="281"/>
            <ac:picMk id="8" creationId="{6D182B0B-0622-4AB9-908A-5DF71CAA854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57809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4278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90594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07382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613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94997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938885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46892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60212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3297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4142367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52604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77576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2135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782333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34811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1/18/2021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693227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12371;&#65364;&#12371;https:/aws.amazon.com/jp/register-flo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fmfm884/classifer/blob/main/s3original_classifer.ipynb" TargetMode="External"/><Relationship Id="rId2" Type="http://schemas.openxmlformats.org/officeDocument/2006/relationships/hyperlink" Target="https://github.com/fmfm884/classifer/blob/main/original_classifer.ipynb"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fmfm884/datase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qiita.com/leomaro7/items/5b56ae9710d236545497" TargetMode="External"/><Relationship Id="rId2" Type="http://schemas.openxmlformats.org/officeDocument/2006/relationships/hyperlink" Target="https://udemy.benesse.co.jp/development/system/what-is-aws.html" TargetMode="External"/><Relationship Id="rId1" Type="http://schemas.openxmlformats.org/officeDocument/2006/relationships/slideLayout" Target="../slideLayouts/slideLayout2.xml"/><Relationship Id="rId5" Type="http://schemas.openxmlformats.org/officeDocument/2006/relationships/hyperlink" Target="https://qiita.com/RHM/items/24d7f79ea6417ab78621" TargetMode="External"/><Relationship Id="rId4" Type="http://schemas.openxmlformats.org/officeDocument/2006/relationships/hyperlink" Target="https://www.youtube.com/watch?v=q7a44BVx2R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ctr"/>
            <a:r>
              <a:rPr lang="ja-JP" altLang="en-US">
                <a:ea typeface="メイリオ"/>
              </a:rPr>
              <a:t>AWS</a:t>
            </a:r>
            <a:endParaRPr kumimoji="1" lang="ja-JP" altLang="en-US"/>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1FE7CE-FD81-419C-805E-D18A455F4AF6}"/>
              </a:ext>
            </a:extLst>
          </p:cNvPr>
          <p:cNvSpPr>
            <a:spLocks noGrp="1"/>
          </p:cNvSpPr>
          <p:nvPr>
            <p:ph type="title"/>
          </p:nvPr>
        </p:nvSpPr>
        <p:spPr/>
        <p:txBody>
          <a:bodyPr/>
          <a:lstStyle/>
          <a:p>
            <a:r>
              <a:rPr lang="ja-JP">
                <a:ea typeface="メイリオ"/>
              </a:rPr>
              <a:t>Lambda</a:t>
            </a:r>
            <a:r>
              <a:rPr lang="ja-JP" altLang="en-US">
                <a:ea typeface="メイリオ"/>
              </a:rPr>
              <a:t>　その１</a:t>
            </a:r>
            <a:endParaRPr lang="ja-JP">
              <a:ea typeface="+mj-lt"/>
              <a:cs typeface="+mj-lt"/>
            </a:endParaRPr>
          </a:p>
          <a:p>
            <a:endParaRPr lang="ja-JP" altLang="en-US" dirty="0">
              <a:ea typeface="メイリオ"/>
            </a:endParaRPr>
          </a:p>
        </p:txBody>
      </p:sp>
      <p:sp>
        <p:nvSpPr>
          <p:cNvPr id="3" name="コンテンツ プレースホルダー 2">
            <a:extLst>
              <a:ext uri="{FF2B5EF4-FFF2-40B4-BE49-F238E27FC236}">
                <a16:creationId xmlns:a16="http://schemas.microsoft.com/office/drawing/2014/main" id="{0EB87586-8480-4A41-B70F-AE39F71C6AE3}"/>
              </a:ext>
            </a:extLst>
          </p:cNvPr>
          <p:cNvSpPr>
            <a:spLocks noGrp="1"/>
          </p:cNvSpPr>
          <p:nvPr>
            <p:ph idx="1"/>
          </p:nvPr>
        </p:nvSpPr>
        <p:spPr>
          <a:xfrm>
            <a:off x="677334" y="2160589"/>
            <a:ext cx="8784558" cy="3880773"/>
          </a:xfrm>
        </p:spPr>
        <p:txBody>
          <a:bodyPr vert="horz" lIns="91440" tIns="45720" rIns="91440" bIns="45720" rtlCol="0" anchor="t">
            <a:normAutofit/>
          </a:bodyPr>
          <a:lstStyle/>
          <a:p>
            <a:pPr marL="0" indent="0">
              <a:buNone/>
            </a:pPr>
            <a:r>
              <a:rPr lang="ja-JP" altLang="en-US">
                <a:solidFill>
                  <a:srgbClr val="000000"/>
                </a:solidFill>
                <a:ea typeface="メイリオ"/>
              </a:rPr>
              <a:t>一言でいうと</a:t>
            </a:r>
            <a:r>
              <a:rPr lang="ja-JP" altLang="en-US">
                <a:solidFill>
                  <a:srgbClr val="000000"/>
                </a:solidFill>
                <a:ea typeface="メイリオ"/>
                <a:cs typeface="+mn-lt"/>
              </a:rPr>
              <a:t>、</a:t>
            </a:r>
            <a:r>
              <a:rPr lang="ja-JP">
                <a:solidFill>
                  <a:srgbClr val="FF0000"/>
                </a:solidFill>
                <a:ea typeface="+mn-lt"/>
                <a:cs typeface="+mn-lt"/>
              </a:rPr>
              <a:t>サーバーレスで簡単にアプリの</a:t>
            </a:r>
            <a:r>
              <a:rPr lang="ja-JP" altLang="en-US">
                <a:solidFill>
                  <a:srgbClr val="FF0000"/>
                </a:solidFill>
                <a:ea typeface="+mn-lt"/>
                <a:cs typeface="+mn-lt"/>
              </a:rPr>
              <a:t>プログラムが</a:t>
            </a:r>
            <a:r>
              <a:rPr lang="ja-JP">
                <a:solidFill>
                  <a:srgbClr val="FF0000"/>
                </a:solidFill>
                <a:ea typeface="+mn-lt"/>
                <a:cs typeface="+mn-lt"/>
              </a:rPr>
              <a:t>動く</a:t>
            </a:r>
          </a:p>
          <a:p>
            <a:pPr marL="0" indent="0">
              <a:buNone/>
            </a:pPr>
            <a:r>
              <a:rPr lang="ja-JP" altLang="en-US">
                <a:solidFill>
                  <a:srgbClr val="000000"/>
                </a:solidFill>
                <a:ea typeface="メイリオ"/>
              </a:rPr>
              <a:t>つまりサーバ立てるとか環境構築がめんどくさい、、、でもアプリのプログラムを動かしたい！！　そんな人におすすめなサービスです。</a:t>
            </a:r>
            <a:endParaRPr lang="ja-JP" altLang="en-US" dirty="0">
              <a:solidFill>
                <a:srgbClr val="000000"/>
              </a:solidFill>
              <a:ea typeface="メイリオ"/>
            </a:endParaRPr>
          </a:p>
          <a:p>
            <a:pPr marL="0" indent="0">
              <a:buNone/>
            </a:pPr>
            <a:endParaRPr lang="ja-JP" altLang="en-US" dirty="0">
              <a:solidFill>
                <a:srgbClr val="000000"/>
              </a:solidFill>
              <a:ea typeface="メイリオ"/>
            </a:endParaRPr>
          </a:p>
          <a:p>
            <a:pPr marL="0" indent="0">
              <a:buNone/>
            </a:pPr>
            <a:r>
              <a:rPr lang="ja-JP" altLang="en-US">
                <a:solidFill>
                  <a:srgbClr val="000000"/>
                </a:solidFill>
                <a:ea typeface="メイリオ"/>
              </a:rPr>
              <a:t>機械学習の環境構築を例に挙げてみると、、、</a:t>
            </a:r>
            <a:endParaRPr lang="ja-JP">
              <a:solidFill>
                <a:srgbClr val="000000"/>
              </a:solidFill>
              <a:ea typeface="メイリオ"/>
            </a:endParaRPr>
          </a:p>
          <a:p>
            <a:pPr marL="0" indent="0">
              <a:buNone/>
            </a:pPr>
            <a:r>
              <a:rPr lang="ja-JP" altLang="en-US">
                <a:solidFill>
                  <a:srgbClr val="000000"/>
                </a:solidFill>
                <a:ea typeface="メイリオ"/>
              </a:rPr>
              <a:t>Anacondaとかpipとかでtensorflowやらpytorchやらをインストールして、プログラムが動く環境を構築するのって大変ですよね？？　何かのライブラリのバージョンが少し違うだけで動かなかいなどといったトラブルはザラにあります。</a:t>
            </a:r>
          </a:p>
          <a:p>
            <a:pPr marL="0" indent="0">
              <a:buNone/>
            </a:pPr>
            <a:endParaRPr lang="ja-JP" altLang="en-US" dirty="0">
              <a:solidFill>
                <a:srgbClr val="000000"/>
              </a:solidFill>
              <a:ea typeface="メイリオ"/>
            </a:endParaRPr>
          </a:p>
          <a:p>
            <a:pPr marL="0" indent="0">
              <a:buNone/>
            </a:pPr>
            <a:r>
              <a:rPr lang="ja-JP" altLang="en-US">
                <a:solidFill>
                  <a:srgbClr val="000000"/>
                </a:solidFill>
                <a:ea typeface="メイリオ"/>
              </a:rPr>
              <a:t>しかしLambdaを使えばそんなトラブルとはおさらばで、いきなり学習や推論などのプログラムを実行することができるということです。</a:t>
            </a:r>
            <a:endParaRPr lang="ja-JP" altLang="en-US" dirty="0">
              <a:solidFill>
                <a:srgbClr val="000000"/>
              </a:solidFill>
              <a:ea typeface="メイリオ"/>
            </a:endParaRPr>
          </a:p>
          <a:p>
            <a:pPr marL="0" indent="0">
              <a:buNone/>
            </a:pPr>
            <a:endParaRPr lang="ja-JP" altLang="en-US" dirty="0">
              <a:solidFill>
                <a:srgbClr val="000000"/>
              </a:solidFill>
              <a:ea typeface="メイリオ"/>
            </a:endParaRPr>
          </a:p>
        </p:txBody>
      </p:sp>
    </p:spTree>
    <p:extLst>
      <p:ext uri="{BB962C8B-B14F-4D97-AF65-F5344CB8AC3E}">
        <p14:creationId xmlns:p14="http://schemas.microsoft.com/office/powerpoint/2010/main" val="2154410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027363-8064-4689-A85A-2CC7236E9004}"/>
              </a:ext>
            </a:extLst>
          </p:cNvPr>
          <p:cNvSpPr>
            <a:spLocks noGrp="1"/>
          </p:cNvSpPr>
          <p:nvPr>
            <p:ph type="title"/>
          </p:nvPr>
        </p:nvSpPr>
        <p:spPr/>
        <p:txBody>
          <a:bodyPr/>
          <a:lstStyle/>
          <a:p>
            <a:r>
              <a:rPr lang="ja-JP" altLang="en-US">
                <a:ea typeface="メイリオ"/>
              </a:rPr>
              <a:t>Lambda　その２</a:t>
            </a:r>
            <a:endParaRPr kumimoji="1" lang="ja-JP" altLang="en-US"/>
          </a:p>
        </p:txBody>
      </p:sp>
      <p:sp>
        <p:nvSpPr>
          <p:cNvPr id="3" name="コンテンツ プレースホルダー 2">
            <a:extLst>
              <a:ext uri="{FF2B5EF4-FFF2-40B4-BE49-F238E27FC236}">
                <a16:creationId xmlns:a16="http://schemas.microsoft.com/office/drawing/2014/main" id="{57A06458-BA9D-486E-9D9F-98221B10A960}"/>
              </a:ext>
            </a:extLst>
          </p:cNvPr>
          <p:cNvSpPr>
            <a:spLocks noGrp="1"/>
          </p:cNvSpPr>
          <p:nvPr>
            <p:ph idx="1"/>
          </p:nvPr>
        </p:nvSpPr>
        <p:spPr/>
        <p:txBody>
          <a:bodyPr vert="horz" lIns="91440" tIns="45720" rIns="91440" bIns="45720" rtlCol="0" anchor="t">
            <a:normAutofit/>
          </a:bodyPr>
          <a:lstStyle/>
          <a:p>
            <a:pPr marL="0" indent="0">
              <a:buNone/>
            </a:pPr>
            <a:r>
              <a:rPr lang="ja-JP" altLang="en-US">
                <a:ea typeface="メイリオ"/>
              </a:rPr>
              <a:t>言語は Node.js, Java, C#, Python が利用可能ですが、これから利用可能な言語は増えていくとされています。</a:t>
            </a:r>
          </a:p>
          <a:p>
            <a:pPr marL="0" indent="0">
              <a:buNone/>
            </a:pPr>
            <a:endParaRPr lang="ja-JP" altLang="en-US" dirty="0">
              <a:ea typeface="メイリオ"/>
            </a:endParaRPr>
          </a:p>
          <a:p>
            <a:pPr marL="0" indent="0">
              <a:buNone/>
            </a:pPr>
            <a:r>
              <a:rPr lang="ja-JP" altLang="en-US">
                <a:ea typeface="メイリオ"/>
              </a:rPr>
              <a:t>ユースケースとしてS3との連携利用があります。</a:t>
            </a:r>
            <a:endParaRPr lang="ja-JP" altLang="en-US" dirty="0">
              <a:ea typeface="メイリオ"/>
            </a:endParaRPr>
          </a:p>
          <a:p>
            <a:pPr marL="0" indent="0">
              <a:buNone/>
            </a:pPr>
            <a:r>
              <a:rPr lang="ja-JP" altLang="en-US">
                <a:ea typeface="メイリオ"/>
              </a:rPr>
              <a:t>例えばS3に何か画像ファイルをアップロードした際に、これをトリガーとしてLambdaが画像リサイズ処理を実行し、webサイト用に画像を変換する仕組みがあります。画像のサムネイルを作成したり、インデックス処理を施すことも可能です。</a:t>
            </a:r>
            <a:endParaRPr lang="ja-JP" altLang="en-US" dirty="0">
              <a:ea typeface="メイリオ"/>
            </a:endParaRPr>
          </a:p>
          <a:p>
            <a:pPr marL="0" indent="0">
              <a:buNone/>
            </a:pPr>
            <a:endParaRPr lang="ja-JP" altLang="en-US" dirty="0">
              <a:ea typeface="メイリオ"/>
            </a:endParaRPr>
          </a:p>
        </p:txBody>
      </p:sp>
    </p:spTree>
    <p:extLst>
      <p:ext uri="{BB962C8B-B14F-4D97-AF65-F5344CB8AC3E}">
        <p14:creationId xmlns:p14="http://schemas.microsoft.com/office/powerpoint/2010/main" val="1685062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CC7C02-5A8A-4AAE-849F-641681F7953F}"/>
              </a:ext>
            </a:extLst>
          </p:cNvPr>
          <p:cNvSpPr>
            <a:spLocks noGrp="1"/>
          </p:cNvSpPr>
          <p:nvPr>
            <p:ph type="title"/>
          </p:nvPr>
        </p:nvSpPr>
        <p:spPr/>
        <p:txBody>
          <a:bodyPr/>
          <a:lstStyle/>
          <a:p>
            <a:r>
              <a:rPr lang="ja-JP" altLang="en-US">
                <a:ea typeface="メイリオ"/>
              </a:rPr>
              <a:t>Relational Database Service (RDS)</a:t>
            </a:r>
          </a:p>
        </p:txBody>
      </p:sp>
      <p:sp>
        <p:nvSpPr>
          <p:cNvPr id="3" name="コンテンツ プレースホルダー 2">
            <a:extLst>
              <a:ext uri="{FF2B5EF4-FFF2-40B4-BE49-F238E27FC236}">
                <a16:creationId xmlns:a16="http://schemas.microsoft.com/office/drawing/2014/main" id="{2A015B17-B2E1-4FCA-8AEB-F269184BB8CE}"/>
              </a:ext>
            </a:extLst>
          </p:cNvPr>
          <p:cNvSpPr>
            <a:spLocks noGrp="1"/>
          </p:cNvSpPr>
          <p:nvPr>
            <p:ph idx="1"/>
          </p:nvPr>
        </p:nvSpPr>
        <p:spPr/>
        <p:txBody>
          <a:bodyPr vert="horz" lIns="91440" tIns="45720" rIns="91440" bIns="45720" rtlCol="0" anchor="t">
            <a:normAutofit/>
          </a:bodyPr>
          <a:lstStyle/>
          <a:p>
            <a:pPr marL="0" indent="0">
              <a:buNone/>
            </a:pPr>
            <a:r>
              <a:rPr lang="ja-JP" altLang="en-US">
                <a:ea typeface="メイリオ"/>
              </a:rPr>
              <a:t>一言でいうと</a:t>
            </a:r>
            <a:r>
              <a:rPr lang="ja-JP" altLang="en-US">
                <a:solidFill>
                  <a:srgbClr val="FF0000"/>
                </a:solidFill>
                <a:ea typeface="メイリオ"/>
              </a:rPr>
              <a:t>クラウド上のリレーショナルデータベース(RDB)のセットアップ、オペレーション、スケールをクリックで実現できる</a:t>
            </a:r>
          </a:p>
          <a:p>
            <a:pPr marL="0" indent="0">
              <a:buNone/>
            </a:pPr>
            <a:endParaRPr lang="ja-JP" altLang="en-US" dirty="0">
              <a:solidFill>
                <a:srgbClr val="FF0000"/>
              </a:solidFill>
              <a:ea typeface="メイリオ"/>
            </a:endParaRPr>
          </a:p>
          <a:p>
            <a:pPr marL="0" indent="0">
              <a:buNone/>
            </a:pPr>
            <a:r>
              <a:rPr lang="ja-JP" altLang="en-US">
                <a:solidFill>
                  <a:schemeClr val="tx1"/>
                </a:solidFill>
                <a:ea typeface="メイリオ"/>
              </a:rPr>
              <a:t>利用可能なRDBは Amazon Aurora, PostgreSQL, Mysql, MariaDB, ORACLE, SQL Serverがあります。</a:t>
            </a:r>
          </a:p>
          <a:p>
            <a:pPr marL="0" indent="0">
              <a:buNone/>
            </a:pPr>
            <a:endParaRPr lang="ja-JP" altLang="en-US" dirty="0">
              <a:solidFill>
                <a:schemeClr val="tx1"/>
              </a:solidFill>
              <a:ea typeface="メイリオ"/>
            </a:endParaRPr>
          </a:p>
          <a:p>
            <a:pPr marL="0" indent="0">
              <a:buNone/>
            </a:pPr>
            <a:r>
              <a:rPr lang="ja-JP" altLang="en-US">
                <a:solidFill>
                  <a:schemeClr val="tx1"/>
                </a:solidFill>
                <a:ea typeface="メイリオ"/>
              </a:rPr>
              <a:t>従来はCLIでコマンドを入力して環境を構築していたのが、RDSはGUIによる簡単な操作で誰でもDBを構築できるようにしたものです。</a:t>
            </a:r>
            <a:endParaRPr lang="ja-JP" altLang="en-US" dirty="0">
              <a:solidFill>
                <a:schemeClr val="tx1"/>
              </a:solidFill>
              <a:ea typeface="メイリオ"/>
            </a:endParaRPr>
          </a:p>
        </p:txBody>
      </p:sp>
    </p:spTree>
    <p:extLst>
      <p:ext uri="{BB962C8B-B14F-4D97-AF65-F5344CB8AC3E}">
        <p14:creationId xmlns:p14="http://schemas.microsoft.com/office/powerpoint/2010/main" val="2091065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3EC3A3-8E26-43BC-BAE4-A45437E230DA}"/>
              </a:ext>
            </a:extLst>
          </p:cNvPr>
          <p:cNvSpPr>
            <a:spLocks noGrp="1"/>
          </p:cNvSpPr>
          <p:nvPr>
            <p:ph type="title"/>
          </p:nvPr>
        </p:nvSpPr>
        <p:spPr/>
        <p:txBody>
          <a:bodyPr/>
          <a:lstStyle/>
          <a:p>
            <a:r>
              <a:rPr lang="ja-JP" altLang="en-US">
                <a:ea typeface="メイリオ"/>
              </a:rPr>
              <a:t>Amazon Sagemaker　その１</a:t>
            </a:r>
            <a:endParaRPr kumimoji="1" lang="ja-JP" altLang="en-US"/>
          </a:p>
        </p:txBody>
      </p:sp>
      <p:sp>
        <p:nvSpPr>
          <p:cNvPr id="3" name="コンテンツ プレースホルダー 2">
            <a:extLst>
              <a:ext uri="{FF2B5EF4-FFF2-40B4-BE49-F238E27FC236}">
                <a16:creationId xmlns:a16="http://schemas.microsoft.com/office/drawing/2014/main" id="{0C10BD40-680B-4514-8AE6-52A26F76C3CD}"/>
              </a:ext>
            </a:extLst>
          </p:cNvPr>
          <p:cNvSpPr>
            <a:spLocks noGrp="1"/>
          </p:cNvSpPr>
          <p:nvPr>
            <p:ph idx="1"/>
          </p:nvPr>
        </p:nvSpPr>
        <p:spPr/>
        <p:txBody>
          <a:bodyPr vert="horz" lIns="91440" tIns="45720" rIns="91440" bIns="45720" rtlCol="0" anchor="t">
            <a:normAutofit/>
          </a:bodyPr>
          <a:lstStyle/>
          <a:p>
            <a:pPr marL="0" indent="0">
              <a:buNone/>
            </a:pPr>
            <a:r>
              <a:rPr lang="ja-JP" altLang="en-US">
                <a:ea typeface="メイリオ"/>
              </a:rPr>
              <a:t>一言でいうと</a:t>
            </a:r>
            <a:r>
              <a:rPr lang="ja-JP" altLang="en-US">
                <a:solidFill>
                  <a:srgbClr val="FF0000"/>
                </a:solidFill>
                <a:ea typeface="メイリオ"/>
              </a:rPr>
              <a:t>機械学習モデルを迅速に構築、学習、デプロイ</a:t>
            </a:r>
          </a:p>
          <a:p>
            <a:pPr marL="0" indent="0">
              <a:buNone/>
            </a:pPr>
            <a:r>
              <a:rPr lang="ja-JP" altLang="en-US">
                <a:solidFill>
                  <a:schemeClr val="tx1"/>
                </a:solidFill>
                <a:ea typeface="メイリオ"/>
              </a:rPr>
              <a:t>つまりSagemaker上で機械学習に必要な作業が全て実行できます。</a:t>
            </a:r>
            <a:endParaRPr lang="ja-JP" altLang="en-US" dirty="0">
              <a:solidFill>
                <a:schemeClr val="tx1"/>
              </a:solidFill>
              <a:ea typeface="メイリオ"/>
            </a:endParaRPr>
          </a:p>
          <a:p>
            <a:pPr marL="0" indent="0">
              <a:buNone/>
            </a:pPr>
            <a:endParaRPr lang="ja-JP" altLang="en-US" dirty="0">
              <a:solidFill>
                <a:schemeClr val="tx1"/>
              </a:solidFill>
              <a:ea typeface="メイリオ"/>
            </a:endParaRPr>
          </a:p>
          <a:p>
            <a:pPr marL="0" indent="0">
              <a:buNone/>
            </a:pPr>
            <a:r>
              <a:rPr lang="ja-JP" altLang="en-US">
                <a:solidFill>
                  <a:schemeClr val="tx1"/>
                </a:solidFill>
                <a:ea typeface="メイリオ"/>
              </a:rPr>
              <a:t>機械学習の作業が一つのサービス上で完結するのは利便性が高そうですね！！</a:t>
            </a:r>
          </a:p>
          <a:p>
            <a:pPr marL="0" indent="0">
              <a:buNone/>
            </a:pPr>
            <a:endParaRPr lang="ja-JP" altLang="en-US" dirty="0">
              <a:solidFill>
                <a:schemeClr val="tx1"/>
              </a:solidFill>
              <a:ea typeface="メイリオ"/>
            </a:endParaRPr>
          </a:p>
        </p:txBody>
      </p:sp>
    </p:spTree>
    <p:extLst>
      <p:ext uri="{BB962C8B-B14F-4D97-AF65-F5344CB8AC3E}">
        <p14:creationId xmlns:p14="http://schemas.microsoft.com/office/powerpoint/2010/main" val="262645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46B7A3-3BA4-44DD-BE3D-9834E55E798E}"/>
              </a:ext>
            </a:extLst>
          </p:cNvPr>
          <p:cNvSpPr>
            <a:spLocks noGrp="1"/>
          </p:cNvSpPr>
          <p:nvPr>
            <p:ph type="title"/>
          </p:nvPr>
        </p:nvSpPr>
        <p:spPr/>
        <p:txBody>
          <a:bodyPr/>
          <a:lstStyle/>
          <a:p>
            <a:r>
              <a:rPr lang="ja-JP" altLang="en-US">
                <a:ea typeface="メイリオ"/>
              </a:rPr>
              <a:t>Amazon Sagemaker　その２</a:t>
            </a:r>
            <a:endParaRPr kumimoji="1" lang="ja-JP" altLang="en-US"/>
          </a:p>
        </p:txBody>
      </p:sp>
      <p:pic>
        <p:nvPicPr>
          <p:cNvPr id="5" name="図 5" descr="グラフ, ダイアグラム が含まれている画像&#10;&#10;説明は自動で生成されたものです">
            <a:extLst>
              <a:ext uri="{FF2B5EF4-FFF2-40B4-BE49-F238E27FC236}">
                <a16:creationId xmlns:a16="http://schemas.microsoft.com/office/drawing/2014/main" id="{4F20CF19-90A8-4982-9661-8081DEB04DC9}"/>
              </a:ext>
            </a:extLst>
          </p:cNvPr>
          <p:cNvPicPr>
            <a:picLocks noGrp="1" noChangeAspect="1"/>
          </p:cNvPicPr>
          <p:nvPr>
            <p:ph idx="1"/>
          </p:nvPr>
        </p:nvPicPr>
        <p:blipFill rotWithShape="1">
          <a:blip r:embed="rId2"/>
          <a:srcRect l="10737" t="14943" r="9444" b="10345"/>
          <a:stretch/>
        </p:blipFill>
        <p:spPr>
          <a:xfrm>
            <a:off x="680586" y="3037411"/>
            <a:ext cx="6439995" cy="3390754"/>
          </a:xfrm>
        </p:spPr>
      </p:pic>
      <p:sp>
        <p:nvSpPr>
          <p:cNvPr id="6" name="テキスト ボックス 5">
            <a:extLst>
              <a:ext uri="{FF2B5EF4-FFF2-40B4-BE49-F238E27FC236}">
                <a16:creationId xmlns:a16="http://schemas.microsoft.com/office/drawing/2014/main" id="{074A1D52-3FCE-4160-AF00-CFE2CA6F902B}"/>
              </a:ext>
            </a:extLst>
          </p:cNvPr>
          <p:cNvSpPr txBox="1"/>
          <p:nvPr/>
        </p:nvSpPr>
        <p:spPr>
          <a:xfrm>
            <a:off x="674318" y="1979112"/>
            <a:ext cx="85991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メイリオ"/>
              </a:rPr>
              <a:t>下図はSagemakerの未使用と使用した場合の工程を表しています。工程数が減り、Sagemakerではより簡単な作業だけで機械学習を行うことができます。</a:t>
            </a:r>
            <a:endParaRPr lang="ja-JP"/>
          </a:p>
        </p:txBody>
      </p:sp>
    </p:spTree>
    <p:extLst>
      <p:ext uri="{BB962C8B-B14F-4D97-AF65-F5344CB8AC3E}">
        <p14:creationId xmlns:p14="http://schemas.microsoft.com/office/powerpoint/2010/main" val="1617294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F64519-2985-4EFC-8E19-D871F82AD899}"/>
              </a:ext>
            </a:extLst>
          </p:cNvPr>
          <p:cNvSpPr>
            <a:spLocks noGrp="1"/>
          </p:cNvSpPr>
          <p:nvPr>
            <p:ph type="ctrTitle"/>
          </p:nvPr>
        </p:nvSpPr>
        <p:spPr/>
        <p:txBody>
          <a:bodyPr/>
          <a:lstStyle/>
          <a:p>
            <a:pPr algn="ctr"/>
            <a:r>
              <a:rPr lang="ja-JP" altLang="en-US">
                <a:ea typeface="メイリオ"/>
              </a:rPr>
              <a:t>実践</a:t>
            </a:r>
            <a:endParaRPr lang="ja-JP" altLang="en-US"/>
          </a:p>
        </p:txBody>
      </p:sp>
    </p:spTree>
    <p:extLst>
      <p:ext uri="{BB962C8B-B14F-4D97-AF65-F5344CB8AC3E}">
        <p14:creationId xmlns:p14="http://schemas.microsoft.com/office/powerpoint/2010/main" val="1605035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4B1774A-3E0E-446D-AC73-485269BA7286}"/>
              </a:ext>
            </a:extLst>
          </p:cNvPr>
          <p:cNvSpPr>
            <a:spLocks noGrp="1"/>
          </p:cNvSpPr>
          <p:nvPr>
            <p:ph idx="1"/>
          </p:nvPr>
        </p:nvSpPr>
        <p:spPr>
          <a:xfrm>
            <a:off x="677334" y="907987"/>
            <a:ext cx="8596668" cy="5133375"/>
          </a:xfrm>
        </p:spPr>
        <p:txBody>
          <a:bodyPr vert="horz" lIns="91440" tIns="45720" rIns="91440" bIns="45720" rtlCol="0" anchor="t">
            <a:normAutofit/>
          </a:bodyPr>
          <a:lstStyle/>
          <a:p>
            <a:pPr marL="0" indent="0">
              <a:buNone/>
            </a:pPr>
            <a:r>
              <a:rPr lang="ja-JP" altLang="en-US">
                <a:ea typeface="メイリオ"/>
              </a:rPr>
              <a:t>本稿ではAWSを利用して機械学習の画像分類を実践していきます。</a:t>
            </a:r>
            <a:endParaRPr lang="ja-JP">
              <a:ea typeface="メイリオ" panose="020B0604030504040204" pitchFamily="34" charset="-128"/>
            </a:endParaRPr>
          </a:p>
          <a:p>
            <a:pPr marL="0" indent="0">
              <a:buNone/>
            </a:pPr>
            <a:r>
              <a:rPr lang="ja-JP" altLang="en-US">
                <a:ea typeface="メイリオ"/>
              </a:rPr>
              <a:t>（画像分類はおまけで、AWSとあんまり関係ありません笑）</a:t>
            </a:r>
          </a:p>
          <a:p>
            <a:pPr marL="0" indent="0">
              <a:buNone/>
            </a:pPr>
            <a:endParaRPr lang="ja-JP" altLang="en-US" dirty="0">
              <a:ea typeface="メイリオ"/>
            </a:endParaRPr>
          </a:p>
          <a:p>
            <a:pPr marL="0" indent="0">
              <a:buNone/>
            </a:pPr>
            <a:r>
              <a:rPr lang="ja-JP" altLang="en-US">
                <a:ea typeface="メイリオ"/>
              </a:rPr>
              <a:t>全て無料利用枠内で行おうとしましたが、、、ルールがややこしく、私は絶対お金を払いたくないのでEC2だけ利用します。</a:t>
            </a:r>
          </a:p>
          <a:p>
            <a:pPr marL="0" indent="0">
              <a:buNone/>
            </a:pPr>
            <a:r>
              <a:rPr lang="ja-JP" altLang="en-US">
                <a:ea typeface="メイリオ"/>
              </a:rPr>
              <a:t>ただEC2だけだとなんかAWS使った感が足りないなと感じます。</a:t>
            </a:r>
            <a:endParaRPr lang="ja-JP" altLang="en-US" dirty="0">
              <a:ea typeface="メイリオ"/>
            </a:endParaRPr>
          </a:p>
          <a:p>
            <a:pPr marL="0" indent="0">
              <a:buNone/>
            </a:pPr>
            <a:r>
              <a:rPr lang="ja-JP" altLang="en-US">
                <a:ea typeface="メイリオ"/>
              </a:rPr>
              <a:t>そこで今回はストレージのなんちゃってS3としてminioを使用します。</a:t>
            </a:r>
          </a:p>
          <a:p>
            <a:pPr marL="0" indent="0">
              <a:buNone/>
            </a:pPr>
            <a:endParaRPr lang="ja-JP" altLang="en-US" dirty="0">
              <a:ea typeface="メイリオ"/>
            </a:endParaRPr>
          </a:p>
          <a:p>
            <a:pPr marL="0" indent="0">
              <a:buNone/>
            </a:pPr>
            <a:endParaRPr lang="ja-JP" altLang="en-US" dirty="0">
              <a:ea typeface="メイリオ"/>
            </a:endParaRPr>
          </a:p>
          <a:p>
            <a:pPr marL="0" indent="0">
              <a:buNone/>
            </a:pPr>
            <a:r>
              <a:rPr lang="ja-JP" altLang="en-US">
                <a:ea typeface="メイリオ"/>
              </a:rPr>
              <a:t>MinioとはS3互換のオブジェクトストレージです。構築はDockerを使えば簡単にできます。これはS3とほぼ同じ操作で使用できるため、S3の代替えとして利用します。</a:t>
            </a:r>
            <a:endParaRPr lang="ja-JP" altLang="en-US" dirty="0">
              <a:ea typeface="メイリオ"/>
            </a:endParaRPr>
          </a:p>
          <a:p>
            <a:pPr marL="0" indent="0">
              <a:buNone/>
            </a:pPr>
            <a:endParaRPr lang="ja-JP" altLang="en-US" dirty="0">
              <a:ea typeface="メイリオ"/>
            </a:endParaRPr>
          </a:p>
          <a:p>
            <a:pPr marL="0" indent="0">
              <a:buNone/>
            </a:pPr>
            <a:endParaRPr lang="ja-JP" altLang="en-US" dirty="0">
              <a:ea typeface="メイリオ"/>
            </a:endParaRPr>
          </a:p>
          <a:p>
            <a:pPr marL="0" indent="0">
              <a:buNone/>
            </a:pPr>
            <a:endParaRPr lang="ja-JP" altLang="en-US" dirty="0">
              <a:ea typeface="メイリオ"/>
            </a:endParaRPr>
          </a:p>
          <a:p>
            <a:pPr marL="0" indent="0">
              <a:buNone/>
            </a:pPr>
            <a:endParaRPr lang="ja-JP" altLang="en-US" dirty="0">
              <a:ea typeface="メイリオ"/>
            </a:endParaRPr>
          </a:p>
          <a:p>
            <a:pPr marL="0" indent="0">
              <a:buNone/>
            </a:pPr>
            <a:endParaRPr lang="ja-JP" altLang="en-US" dirty="0">
              <a:ea typeface="メイリオ"/>
            </a:endParaRPr>
          </a:p>
        </p:txBody>
      </p:sp>
    </p:spTree>
    <p:extLst>
      <p:ext uri="{BB962C8B-B14F-4D97-AF65-F5344CB8AC3E}">
        <p14:creationId xmlns:p14="http://schemas.microsoft.com/office/powerpoint/2010/main" val="2199905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153DBD-1FC3-40C5-9DF9-545CCC6E2C7F}"/>
              </a:ext>
            </a:extLst>
          </p:cNvPr>
          <p:cNvSpPr>
            <a:spLocks noGrp="1"/>
          </p:cNvSpPr>
          <p:nvPr>
            <p:ph type="title"/>
          </p:nvPr>
        </p:nvSpPr>
        <p:spPr/>
        <p:txBody>
          <a:bodyPr/>
          <a:lstStyle/>
          <a:p>
            <a:r>
              <a:rPr lang="ja-JP" altLang="en-US">
                <a:ea typeface="メイリオ"/>
              </a:rPr>
              <a:t>構成</a:t>
            </a:r>
            <a:endParaRPr kumimoji="1" lang="ja-JP" altLang="en-US"/>
          </a:p>
        </p:txBody>
      </p:sp>
      <p:pic>
        <p:nvPicPr>
          <p:cNvPr id="6" name="図 6" descr="矢印 が含まれている画像&#10;&#10;説明は自動で生成されたものです">
            <a:extLst>
              <a:ext uri="{FF2B5EF4-FFF2-40B4-BE49-F238E27FC236}">
                <a16:creationId xmlns:a16="http://schemas.microsoft.com/office/drawing/2014/main" id="{B33FA924-FFD8-43F2-855F-2D824281D597}"/>
              </a:ext>
            </a:extLst>
          </p:cNvPr>
          <p:cNvPicPr>
            <a:picLocks noChangeAspect="1"/>
          </p:cNvPicPr>
          <p:nvPr/>
        </p:nvPicPr>
        <p:blipFill>
          <a:blip r:embed="rId2"/>
          <a:stretch>
            <a:fillRect/>
          </a:stretch>
        </p:blipFill>
        <p:spPr>
          <a:xfrm>
            <a:off x="4606904" y="2618398"/>
            <a:ext cx="1141043" cy="1141043"/>
          </a:xfrm>
          <a:prstGeom prst="rect">
            <a:avLst/>
          </a:prstGeom>
        </p:spPr>
      </p:pic>
      <p:sp>
        <p:nvSpPr>
          <p:cNvPr id="11" name="テキスト ボックス 10">
            <a:extLst>
              <a:ext uri="{FF2B5EF4-FFF2-40B4-BE49-F238E27FC236}">
                <a16:creationId xmlns:a16="http://schemas.microsoft.com/office/drawing/2014/main" id="{F1E5F4AE-AA8E-47C1-90F2-B902D545A74B}"/>
              </a:ext>
            </a:extLst>
          </p:cNvPr>
          <p:cNvSpPr txBox="1"/>
          <p:nvPr/>
        </p:nvSpPr>
        <p:spPr>
          <a:xfrm>
            <a:off x="7634093" y="5348092"/>
            <a:ext cx="14697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メイリオ"/>
              </a:rPr>
              <a:t>ローカルPC</a:t>
            </a:r>
            <a:endParaRPr lang="ja-JP" altLang="en-US"/>
          </a:p>
        </p:txBody>
      </p:sp>
      <p:sp>
        <p:nvSpPr>
          <p:cNvPr id="14" name="四角形: 角を丸くする 13">
            <a:extLst>
              <a:ext uri="{FF2B5EF4-FFF2-40B4-BE49-F238E27FC236}">
                <a16:creationId xmlns:a16="http://schemas.microsoft.com/office/drawing/2014/main" id="{AB64EF35-13CF-4E64-B1FD-DB36311F7D3C}"/>
              </a:ext>
            </a:extLst>
          </p:cNvPr>
          <p:cNvSpPr/>
          <p:nvPr/>
        </p:nvSpPr>
        <p:spPr>
          <a:xfrm>
            <a:off x="814323" y="5057514"/>
            <a:ext cx="4603314" cy="908137"/>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ea typeface="メイリオ"/>
            </a:endParaRPr>
          </a:p>
        </p:txBody>
      </p:sp>
      <p:pic>
        <p:nvPicPr>
          <p:cNvPr id="15" name="図 15" descr="ロゴ が含まれている画像&#10;&#10;説明は自動で生成されたものです">
            <a:extLst>
              <a:ext uri="{FF2B5EF4-FFF2-40B4-BE49-F238E27FC236}">
                <a16:creationId xmlns:a16="http://schemas.microsoft.com/office/drawing/2014/main" id="{337E9723-5D69-49DA-8C6C-74AECDE13838}"/>
              </a:ext>
            </a:extLst>
          </p:cNvPr>
          <p:cNvPicPr>
            <a:picLocks noChangeAspect="1"/>
          </p:cNvPicPr>
          <p:nvPr/>
        </p:nvPicPr>
        <p:blipFill>
          <a:blip r:embed="rId3"/>
          <a:stretch>
            <a:fillRect/>
          </a:stretch>
        </p:blipFill>
        <p:spPr>
          <a:xfrm>
            <a:off x="1317517" y="3209923"/>
            <a:ext cx="1707325" cy="1054014"/>
          </a:xfrm>
          <a:prstGeom prst="rect">
            <a:avLst/>
          </a:prstGeom>
          <a:ln w="88900" cap="sq" cmpd="thickThin">
            <a:solidFill>
              <a:srgbClr val="000000"/>
            </a:solidFill>
            <a:prstDash val="solid"/>
            <a:miter lim="800000"/>
          </a:ln>
          <a:effectLst>
            <a:innerShdw blurRad="76200">
              <a:srgbClr val="000000"/>
            </a:innerShdw>
          </a:effectLst>
        </p:spPr>
      </p:pic>
      <p:pic>
        <p:nvPicPr>
          <p:cNvPr id="16" name="図 16" descr="アイコン が含まれている画像&#10;&#10;説明は自動で生成されたものです">
            <a:extLst>
              <a:ext uri="{FF2B5EF4-FFF2-40B4-BE49-F238E27FC236}">
                <a16:creationId xmlns:a16="http://schemas.microsoft.com/office/drawing/2014/main" id="{9B8CC424-7EB4-4F54-9602-D3B9114C04C3}"/>
              </a:ext>
            </a:extLst>
          </p:cNvPr>
          <p:cNvPicPr>
            <a:picLocks noChangeAspect="1"/>
          </p:cNvPicPr>
          <p:nvPr/>
        </p:nvPicPr>
        <p:blipFill rotWithShape="1">
          <a:blip r:embed="rId4"/>
          <a:srcRect l="24253" t="7351" r="27888" b="8160"/>
          <a:stretch/>
        </p:blipFill>
        <p:spPr>
          <a:xfrm>
            <a:off x="2758204" y="5106532"/>
            <a:ext cx="700356" cy="856852"/>
          </a:xfrm>
          <a:prstGeom prst="rect">
            <a:avLst/>
          </a:prstGeom>
        </p:spPr>
      </p:pic>
      <p:pic>
        <p:nvPicPr>
          <p:cNvPr id="17" name="図 17" descr="挿絵 が含まれている画像&#10;&#10;説明は自動で生成されたものです">
            <a:extLst>
              <a:ext uri="{FF2B5EF4-FFF2-40B4-BE49-F238E27FC236}">
                <a16:creationId xmlns:a16="http://schemas.microsoft.com/office/drawing/2014/main" id="{C86F5039-A51D-457F-AA7B-919C537EC0CE}"/>
              </a:ext>
            </a:extLst>
          </p:cNvPr>
          <p:cNvPicPr>
            <a:picLocks noChangeAspect="1"/>
          </p:cNvPicPr>
          <p:nvPr/>
        </p:nvPicPr>
        <p:blipFill>
          <a:blip r:embed="rId5"/>
          <a:stretch>
            <a:fillRect/>
          </a:stretch>
        </p:blipFill>
        <p:spPr>
          <a:xfrm>
            <a:off x="1408526" y="2129882"/>
            <a:ext cx="1535744" cy="980293"/>
          </a:xfrm>
          <a:prstGeom prst="rect">
            <a:avLst/>
          </a:prstGeom>
        </p:spPr>
      </p:pic>
      <p:sp>
        <p:nvSpPr>
          <p:cNvPr id="19" name="四角形: 角を丸くする 18">
            <a:extLst>
              <a:ext uri="{FF2B5EF4-FFF2-40B4-BE49-F238E27FC236}">
                <a16:creationId xmlns:a16="http://schemas.microsoft.com/office/drawing/2014/main" id="{20563411-CA21-41EC-BDE8-79CED24B4798}"/>
              </a:ext>
            </a:extLst>
          </p:cNvPr>
          <p:cNvSpPr/>
          <p:nvPr/>
        </p:nvSpPr>
        <p:spPr>
          <a:xfrm>
            <a:off x="1040703" y="4354881"/>
            <a:ext cx="4144029" cy="69937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18" name="図 18" descr="ロゴ, 会社名&#10;&#10;説明は自動で生成されたものです">
            <a:extLst>
              <a:ext uri="{FF2B5EF4-FFF2-40B4-BE49-F238E27FC236}">
                <a16:creationId xmlns:a16="http://schemas.microsoft.com/office/drawing/2014/main" id="{5B1CA12A-9673-415D-812F-7C234C414FA6}"/>
              </a:ext>
            </a:extLst>
          </p:cNvPr>
          <p:cNvPicPr>
            <a:picLocks noChangeAspect="1"/>
          </p:cNvPicPr>
          <p:nvPr/>
        </p:nvPicPr>
        <p:blipFill>
          <a:blip r:embed="rId6"/>
          <a:stretch>
            <a:fillRect/>
          </a:stretch>
        </p:blipFill>
        <p:spPr>
          <a:xfrm>
            <a:off x="3849598" y="4406432"/>
            <a:ext cx="796839" cy="605686"/>
          </a:xfrm>
          <a:prstGeom prst="rect">
            <a:avLst/>
          </a:prstGeom>
        </p:spPr>
      </p:pic>
      <p:sp>
        <p:nvSpPr>
          <p:cNvPr id="20" name="テキスト ボックス 19">
            <a:extLst>
              <a:ext uri="{FF2B5EF4-FFF2-40B4-BE49-F238E27FC236}">
                <a16:creationId xmlns:a16="http://schemas.microsoft.com/office/drawing/2014/main" id="{5C0C6CB5-621A-4F66-847C-1F6579618E6A}"/>
              </a:ext>
            </a:extLst>
          </p:cNvPr>
          <p:cNvSpPr txBox="1"/>
          <p:nvPr/>
        </p:nvSpPr>
        <p:spPr>
          <a:xfrm>
            <a:off x="1730550" y="4507154"/>
            <a:ext cx="2221281" cy="3797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ea typeface="+mn-lt"/>
                <a:cs typeface="+mn-lt"/>
              </a:rPr>
              <a:t>Deep Learning AMI </a:t>
            </a:r>
            <a:endParaRPr lang="ja-JP"/>
          </a:p>
        </p:txBody>
      </p:sp>
      <p:sp>
        <p:nvSpPr>
          <p:cNvPr id="23" name="正方形/長方形 22">
            <a:extLst>
              <a:ext uri="{FF2B5EF4-FFF2-40B4-BE49-F238E27FC236}">
                <a16:creationId xmlns:a16="http://schemas.microsoft.com/office/drawing/2014/main" id="{F972897C-B252-4043-8298-C71AE3360841}"/>
              </a:ext>
            </a:extLst>
          </p:cNvPr>
          <p:cNvSpPr/>
          <p:nvPr/>
        </p:nvSpPr>
        <p:spPr>
          <a:xfrm>
            <a:off x="7627959" y="3426522"/>
            <a:ext cx="1482246" cy="918575"/>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 name="テキスト ボックス 23">
            <a:extLst>
              <a:ext uri="{FF2B5EF4-FFF2-40B4-BE49-F238E27FC236}">
                <a16:creationId xmlns:a16="http://schemas.microsoft.com/office/drawing/2014/main" id="{27402471-0262-4225-9CD4-9EA435B37C22}"/>
              </a:ext>
            </a:extLst>
          </p:cNvPr>
          <p:cNvSpPr txBox="1"/>
          <p:nvPr/>
        </p:nvSpPr>
        <p:spPr>
          <a:xfrm>
            <a:off x="7806326" y="3704052"/>
            <a:ext cx="11148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メイリオ"/>
              </a:rPr>
              <a:t>画像分類</a:t>
            </a:r>
            <a:endParaRPr lang="ja-JP" altLang="en-US" dirty="0">
              <a:ea typeface="メイリオ"/>
            </a:endParaRPr>
          </a:p>
        </p:txBody>
      </p:sp>
      <p:cxnSp>
        <p:nvCxnSpPr>
          <p:cNvPr id="25" name="直線矢印コネクタ 24">
            <a:extLst>
              <a:ext uri="{FF2B5EF4-FFF2-40B4-BE49-F238E27FC236}">
                <a16:creationId xmlns:a16="http://schemas.microsoft.com/office/drawing/2014/main" id="{59E630F9-3F76-410F-A481-917896348150}"/>
              </a:ext>
            </a:extLst>
          </p:cNvPr>
          <p:cNvCxnSpPr/>
          <p:nvPr/>
        </p:nvCxnSpPr>
        <p:spPr>
          <a:xfrm>
            <a:off x="2955491" y="2668436"/>
            <a:ext cx="4588701" cy="11753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9F7D644C-EF97-4F0B-9B74-5029B342DB78}"/>
              </a:ext>
            </a:extLst>
          </p:cNvPr>
          <p:cNvSpPr txBox="1"/>
          <p:nvPr/>
        </p:nvSpPr>
        <p:spPr>
          <a:xfrm>
            <a:off x="4647416" y="2517993"/>
            <a:ext cx="10626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メイリオ"/>
              </a:rPr>
              <a:t>Get img</a:t>
            </a:r>
            <a:endParaRPr lang="ja-JP" altLang="en-US"/>
          </a:p>
        </p:txBody>
      </p:sp>
      <p:sp>
        <p:nvSpPr>
          <p:cNvPr id="27" name="四角形: 角を丸くする 26">
            <a:extLst>
              <a:ext uri="{FF2B5EF4-FFF2-40B4-BE49-F238E27FC236}">
                <a16:creationId xmlns:a16="http://schemas.microsoft.com/office/drawing/2014/main" id="{B20AE5F7-8F92-4C31-AB3D-0677375517CB}"/>
              </a:ext>
            </a:extLst>
          </p:cNvPr>
          <p:cNvSpPr/>
          <p:nvPr/>
        </p:nvSpPr>
        <p:spPr>
          <a:xfrm>
            <a:off x="6064815" y="5057514"/>
            <a:ext cx="4603314" cy="908137"/>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ea typeface="メイリオ"/>
            </a:endParaRPr>
          </a:p>
        </p:txBody>
      </p:sp>
      <p:sp>
        <p:nvSpPr>
          <p:cNvPr id="28" name="四角形: 角を丸くする 27">
            <a:extLst>
              <a:ext uri="{FF2B5EF4-FFF2-40B4-BE49-F238E27FC236}">
                <a16:creationId xmlns:a16="http://schemas.microsoft.com/office/drawing/2014/main" id="{FB24118E-BC14-4BAD-B0C8-6CA1A8F284C5}"/>
              </a:ext>
            </a:extLst>
          </p:cNvPr>
          <p:cNvSpPr/>
          <p:nvPr/>
        </p:nvSpPr>
        <p:spPr>
          <a:xfrm>
            <a:off x="6291196" y="4344443"/>
            <a:ext cx="4144029" cy="69937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4" name="図 4" descr="図形 が含まれている画像&#10;&#10;説明は自動で生成されたものです">
            <a:extLst>
              <a:ext uri="{FF2B5EF4-FFF2-40B4-BE49-F238E27FC236}">
                <a16:creationId xmlns:a16="http://schemas.microsoft.com/office/drawing/2014/main" id="{FFABFDA5-5234-4780-AB03-D12DBE093F59}"/>
              </a:ext>
            </a:extLst>
          </p:cNvPr>
          <p:cNvPicPr>
            <a:picLocks noChangeAspect="1"/>
          </p:cNvPicPr>
          <p:nvPr/>
        </p:nvPicPr>
        <p:blipFill>
          <a:blip r:embed="rId7"/>
          <a:stretch>
            <a:fillRect/>
          </a:stretch>
        </p:blipFill>
        <p:spPr>
          <a:xfrm>
            <a:off x="7730647" y="4390297"/>
            <a:ext cx="1292269" cy="624366"/>
          </a:xfrm>
          <a:prstGeom prst="rect">
            <a:avLst/>
          </a:prstGeom>
        </p:spPr>
      </p:pic>
    </p:spTree>
    <p:extLst>
      <p:ext uri="{BB962C8B-B14F-4D97-AF65-F5344CB8AC3E}">
        <p14:creationId xmlns:p14="http://schemas.microsoft.com/office/powerpoint/2010/main" val="603070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B3B2D4-7462-4BA5-A637-D68022B93B4F}"/>
              </a:ext>
            </a:extLst>
          </p:cNvPr>
          <p:cNvSpPr>
            <a:spLocks noGrp="1"/>
          </p:cNvSpPr>
          <p:nvPr>
            <p:ph type="title"/>
          </p:nvPr>
        </p:nvSpPr>
        <p:spPr/>
        <p:txBody>
          <a:bodyPr/>
          <a:lstStyle/>
          <a:p>
            <a:r>
              <a:rPr lang="ja-JP" altLang="en-US">
                <a:ea typeface="メイリオ"/>
              </a:rPr>
              <a:t>手順</a:t>
            </a:r>
            <a:endParaRPr lang="ja-JP" altLang="en-US" dirty="0">
              <a:ea typeface="メイリオ"/>
            </a:endParaRPr>
          </a:p>
        </p:txBody>
      </p:sp>
      <p:sp>
        <p:nvSpPr>
          <p:cNvPr id="3" name="コンテンツ プレースホルダー 2">
            <a:extLst>
              <a:ext uri="{FF2B5EF4-FFF2-40B4-BE49-F238E27FC236}">
                <a16:creationId xmlns:a16="http://schemas.microsoft.com/office/drawing/2014/main" id="{490416C4-6F55-4901-BE80-6274C5FA33DE}"/>
              </a:ext>
            </a:extLst>
          </p:cNvPr>
          <p:cNvSpPr>
            <a:spLocks noGrp="1"/>
          </p:cNvSpPr>
          <p:nvPr>
            <p:ph idx="1"/>
          </p:nvPr>
        </p:nvSpPr>
        <p:spPr>
          <a:xfrm>
            <a:off x="677334" y="2087521"/>
            <a:ext cx="8596668" cy="3953841"/>
          </a:xfrm>
        </p:spPr>
        <p:txBody>
          <a:bodyPr vert="horz" lIns="91440" tIns="45720" rIns="91440" bIns="45720" rtlCol="0" anchor="t">
            <a:normAutofit/>
          </a:bodyPr>
          <a:lstStyle/>
          <a:p>
            <a:pPr marL="0" indent="0">
              <a:buNone/>
            </a:pPr>
            <a:r>
              <a:rPr lang="ja-JP" altLang="en-US">
                <a:ea typeface="メイリオ"/>
              </a:rPr>
              <a:t>下記手順で作業を行います。</a:t>
            </a:r>
            <a:endParaRPr lang="ja-JP" altLang="en-US" dirty="0">
              <a:ea typeface="メイリオ"/>
            </a:endParaRPr>
          </a:p>
          <a:p>
            <a:pPr marL="0" indent="0">
              <a:buNone/>
            </a:pPr>
            <a:endParaRPr lang="ja-JP" altLang="en-US" dirty="0">
              <a:ea typeface="メイリオ"/>
            </a:endParaRPr>
          </a:p>
          <a:p>
            <a:r>
              <a:rPr lang="ja-JP" altLang="en-US">
                <a:ea typeface="メイリオ"/>
              </a:rPr>
              <a:t>AWSアカウント作成</a:t>
            </a:r>
            <a:endParaRPr lang="ja-JP" altLang="en-US">
              <a:ea typeface="メイリオ" panose="020B0604030504040204" pitchFamily="34" charset="-128"/>
            </a:endParaRPr>
          </a:p>
          <a:p>
            <a:r>
              <a:rPr lang="ja-JP" altLang="en-US">
                <a:ea typeface="メイリオ"/>
              </a:rPr>
              <a:t>インスタンスの起動</a:t>
            </a:r>
          </a:p>
          <a:p>
            <a:r>
              <a:rPr lang="ja-JP" altLang="en-US">
                <a:ea typeface="メイリオ"/>
              </a:rPr>
              <a:t>インスタンスに接続</a:t>
            </a:r>
            <a:endParaRPr lang="ja-JP"/>
          </a:p>
          <a:p>
            <a:r>
              <a:rPr lang="ja-JP" altLang="en-US">
                <a:ea typeface="メイリオ"/>
              </a:rPr>
              <a:t>環境構築</a:t>
            </a:r>
            <a:endParaRPr lang="ja-JP" altLang="en-US" dirty="0">
              <a:ea typeface="メイリオ"/>
            </a:endParaRPr>
          </a:p>
          <a:p>
            <a:r>
              <a:rPr lang="ja-JP" altLang="en-US">
                <a:ea typeface="メイリオ"/>
              </a:rPr>
              <a:t>データアップロード</a:t>
            </a:r>
            <a:endParaRPr lang="ja-JP" altLang="en-US" dirty="0">
              <a:ea typeface="メイリオ"/>
            </a:endParaRPr>
          </a:p>
          <a:p>
            <a:r>
              <a:rPr lang="ja-JP" altLang="en-US">
                <a:ea typeface="メイリオ"/>
              </a:rPr>
              <a:t>コーディング</a:t>
            </a:r>
          </a:p>
          <a:p>
            <a:r>
              <a:rPr lang="ja-JP" altLang="en-US">
                <a:ea typeface="メイリオ"/>
              </a:rPr>
              <a:t>画像分類の学習＆推論</a:t>
            </a:r>
            <a:endParaRPr lang="ja-JP" altLang="en-US" dirty="0">
              <a:ea typeface="メイリオ"/>
            </a:endParaRPr>
          </a:p>
        </p:txBody>
      </p:sp>
    </p:spTree>
    <p:extLst>
      <p:ext uri="{BB962C8B-B14F-4D97-AF65-F5344CB8AC3E}">
        <p14:creationId xmlns:p14="http://schemas.microsoft.com/office/powerpoint/2010/main" val="2810807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7CF46A-BC8F-401F-94DA-7DB6AABCFAF9}"/>
              </a:ext>
            </a:extLst>
          </p:cNvPr>
          <p:cNvSpPr>
            <a:spLocks noGrp="1"/>
          </p:cNvSpPr>
          <p:nvPr>
            <p:ph type="title"/>
          </p:nvPr>
        </p:nvSpPr>
        <p:spPr/>
        <p:txBody>
          <a:bodyPr/>
          <a:lstStyle/>
          <a:p>
            <a:r>
              <a:rPr lang="ja-JP" altLang="en-US">
                <a:ea typeface="メイリオ"/>
              </a:rPr>
              <a:t>手順1　AWSアカウント作成</a:t>
            </a:r>
            <a:endParaRPr kumimoji="1" lang="ja-JP" altLang="en-US"/>
          </a:p>
        </p:txBody>
      </p:sp>
      <p:sp>
        <p:nvSpPr>
          <p:cNvPr id="6" name="コンテンツ プレースホルダー 5">
            <a:extLst>
              <a:ext uri="{FF2B5EF4-FFF2-40B4-BE49-F238E27FC236}">
                <a16:creationId xmlns:a16="http://schemas.microsoft.com/office/drawing/2014/main" id="{CC82B708-F30F-40F7-9238-852F7CDFB409}"/>
              </a:ext>
            </a:extLst>
          </p:cNvPr>
          <p:cNvSpPr>
            <a:spLocks noGrp="1"/>
          </p:cNvSpPr>
          <p:nvPr>
            <p:ph idx="1"/>
          </p:nvPr>
        </p:nvSpPr>
        <p:spPr/>
        <p:txBody>
          <a:bodyPr vert="horz" lIns="91440" tIns="45720" rIns="91440" bIns="45720" rtlCol="0" anchor="t">
            <a:normAutofit/>
          </a:bodyPr>
          <a:lstStyle/>
          <a:p>
            <a:pPr marL="0" indent="0">
              <a:buNone/>
            </a:pPr>
            <a:r>
              <a:rPr lang="ja-JP" dirty="0">
                <a:ea typeface="+mn-lt"/>
                <a:cs typeface="+mn-lt"/>
                <a:hlinkClick r:id="rId2"/>
              </a:rPr>
              <a:t>https://aws.amazon.com/jp/register-flow/</a:t>
            </a:r>
            <a:endParaRPr lang="ja-JP" dirty="0">
              <a:hlinkClick r:id="rId2"/>
            </a:endParaRPr>
          </a:p>
          <a:p>
            <a:pPr marL="0" indent="0">
              <a:buNone/>
            </a:pPr>
            <a:r>
              <a:rPr lang="ja-JP">
                <a:ea typeface="メイリオ"/>
              </a:rPr>
              <a:t>上記のリンクからアカウント作成できます</a:t>
            </a:r>
            <a:r>
              <a:rPr lang="ja-JP" altLang="en-US">
                <a:ea typeface="メイリオ"/>
              </a:rPr>
              <a:t>。</a:t>
            </a:r>
          </a:p>
          <a:p>
            <a:pPr marL="0" indent="0">
              <a:buNone/>
            </a:pPr>
            <a:endParaRPr lang="ja-JP" altLang="en-US" dirty="0">
              <a:ea typeface="メイリオ"/>
            </a:endParaRPr>
          </a:p>
          <a:p>
            <a:pPr marL="0" indent="0">
              <a:buNone/>
            </a:pPr>
            <a:r>
              <a:rPr lang="ja-JP" altLang="en-US">
                <a:ea typeface="メイリオ"/>
              </a:rPr>
              <a:t>クレジットカード情報や住所などを入力しますが、無料利用枠内のサービスを</a:t>
            </a:r>
          </a:p>
          <a:p>
            <a:pPr marL="0" indent="0">
              <a:buNone/>
            </a:pPr>
            <a:r>
              <a:rPr lang="ja-JP" altLang="en-US">
                <a:ea typeface="メイリオ"/>
              </a:rPr>
              <a:t>利用していれば請求されることはないはずです。</a:t>
            </a:r>
            <a:endParaRPr lang="ja-JP" altLang="en-US" dirty="0">
              <a:ea typeface="メイリオ"/>
            </a:endParaRPr>
          </a:p>
        </p:txBody>
      </p:sp>
    </p:spTree>
    <p:extLst>
      <p:ext uri="{BB962C8B-B14F-4D97-AF65-F5344CB8AC3E}">
        <p14:creationId xmlns:p14="http://schemas.microsoft.com/office/powerpoint/2010/main" val="111705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4DB1A5-27DD-40EB-81D2-139A300DF025}"/>
              </a:ext>
            </a:extLst>
          </p:cNvPr>
          <p:cNvSpPr>
            <a:spLocks noGrp="1"/>
          </p:cNvSpPr>
          <p:nvPr>
            <p:ph type="title"/>
          </p:nvPr>
        </p:nvSpPr>
        <p:spPr/>
        <p:txBody>
          <a:bodyPr/>
          <a:lstStyle/>
          <a:p>
            <a:r>
              <a:rPr lang="ja-JP" altLang="en-US">
                <a:ea typeface="メイリオ"/>
              </a:rPr>
              <a:t>はじめに</a:t>
            </a:r>
            <a:endParaRPr kumimoji="1" lang="ja-JP" altLang="en-US"/>
          </a:p>
        </p:txBody>
      </p:sp>
      <p:sp>
        <p:nvSpPr>
          <p:cNvPr id="3" name="コンテンツ プレースホルダー 2">
            <a:extLst>
              <a:ext uri="{FF2B5EF4-FFF2-40B4-BE49-F238E27FC236}">
                <a16:creationId xmlns:a16="http://schemas.microsoft.com/office/drawing/2014/main" id="{10A4F13F-D830-4C8E-807B-94794C664676}"/>
              </a:ext>
            </a:extLst>
          </p:cNvPr>
          <p:cNvSpPr>
            <a:spLocks noGrp="1"/>
          </p:cNvSpPr>
          <p:nvPr>
            <p:ph idx="1"/>
          </p:nvPr>
        </p:nvSpPr>
        <p:spPr/>
        <p:txBody>
          <a:bodyPr vert="horz" lIns="91440" tIns="45720" rIns="91440" bIns="45720" rtlCol="0" anchor="t">
            <a:normAutofit/>
          </a:bodyPr>
          <a:lstStyle/>
          <a:p>
            <a:pPr marL="0" indent="0">
              <a:buNone/>
            </a:pPr>
            <a:r>
              <a:rPr lang="ja-JP" altLang="en-US">
                <a:ea typeface="メイリオ"/>
              </a:rPr>
              <a:t>本稿では無料で利用するということを最優先でAWSを動かしていますが、もしかしたら間違っているかもしれません（笑）</a:t>
            </a:r>
          </a:p>
          <a:p>
            <a:pPr marL="0" indent="0">
              <a:buNone/>
            </a:pPr>
            <a:r>
              <a:rPr lang="ja-JP" altLang="en-US">
                <a:ea typeface="メイリオ"/>
              </a:rPr>
              <a:t>Amazonから請求はされていないので大丈夫だとおもいますが、、、（笑）</a:t>
            </a:r>
            <a:endParaRPr lang="ja-JP" altLang="en-US" dirty="0">
              <a:ea typeface="メイリオ"/>
            </a:endParaRPr>
          </a:p>
          <a:p>
            <a:pPr marL="0" indent="0">
              <a:buNone/>
            </a:pPr>
            <a:endParaRPr lang="ja-JP" altLang="en-US" dirty="0">
              <a:ea typeface="メイリオ"/>
            </a:endParaRPr>
          </a:p>
          <a:p>
            <a:pPr marL="0" indent="0">
              <a:buNone/>
            </a:pPr>
            <a:r>
              <a:rPr lang="ja-JP" altLang="en-US">
                <a:ea typeface="メイリオ"/>
              </a:rPr>
              <a:t>本稿通りに動かしたのに料金が発生したんだけど、、っていう人がいても自己責任ということをご了承の上で参考にしていただければ幸いです。</a:t>
            </a:r>
            <a:endParaRPr lang="ja-JP" altLang="en-US" dirty="0">
              <a:ea typeface="メイリオ"/>
            </a:endParaRPr>
          </a:p>
        </p:txBody>
      </p:sp>
    </p:spTree>
    <p:extLst>
      <p:ext uri="{BB962C8B-B14F-4D97-AF65-F5344CB8AC3E}">
        <p14:creationId xmlns:p14="http://schemas.microsoft.com/office/powerpoint/2010/main" val="3359603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09711-21C9-412E-A1C5-11091E6FCB21}"/>
              </a:ext>
            </a:extLst>
          </p:cNvPr>
          <p:cNvSpPr>
            <a:spLocks noGrp="1"/>
          </p:cNvSpPr>
          <p:nvPr>
            <p:ph type="title"/>
          </p:nvPr>
        </p:nvSpPr>
        <p:spPr/>
        <p:txBody>
          <a:bodyPr/>
          <a:lstStyle/>
          <a:p>
            <a:r>
              <a:rPr lang="ja-JP" altLang="en-US">
                <a:ea typeface="メイリオ"/>
              </a:rPr>
              <a:t>手順２　インスタンスの起動　その１</a:t>
            </a:r>
            <a:endParaRPr kumimoji="1" lang="ja-JP" altLang="en-US"/>
          </a:p>
        </p:txBody>
      </p:sp>
      <p:pic>
        <p:nvPicPr>
          <p:cNvPr id="4" name="図 4" descr="グラフィカル ユーザー インターフェイス, テキスト, アプリケーション, メール&#10;&#10;説明は自動で生成されたものです">
            <a:extLst>
              <a:ext uri="{FF2B5EF4-FFF2-40B4-BE49-F238E27FC236}">
                <a16:creationId xmlns:a16="http://schemas.microsoft.com/office/drawing/2014/main" id="{4096AC9C-1A56-4F19-92C1-98B71B6D60B4}"/>
              </a:ext>
            </a:extLst>
          </p:cNvPr>
          <p:cNvPicPr>
            <a:picLocks noGrp="1" noChangeAspect="1"/>
          </p:cNvPicPr>
          <p:nvPr>
            <p:ph idx="1"/>
          </p:nvPr>
        </p:nvPicPr>
        <p:blipFill rotWithShape="1">
          <a:blip r:embed="rId2"/>
          <a:srcRect l="-27" t="10023" b="6378"/>
          <a:stretch/>
        </p:blipFill>
        <p:spPr>
          <a:xfrm>
            <a:off x="605350" y="2640754"/>
            <a:ext cx="8143489" cy="3828964"/>
          </a:xfrm>
        </p:spPr>
      </p:pic>
      <p:sp>
        <p:nvSpPr>
          <p:cNvPr id="5" name="正方形/長方形 4">
            <a:extLst>
              <a:ext uri="{FF2B5EF4-FFF2-40B4-BE49-F238E27FC236}">
                <a16:creationId xmlns:a16="http://schemas.microsoft.com/office/drawing/2014/main" id="{D732694B-D36E-41F5-A144-5F5D2240B091}"/>
              </a:ext>
            </a:extLst>
          </p:cNvPr>
          <p:cNvSpPr/>
          <p:nvPr/>
        </p:nvSpPr>
        <p:spPr>
          <a:xfrm>
            <a:off x="7162799" y="2909169"/>
            <a:ext cx="1513561" cy="3131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ea typeface="メイリオ"/>
            </a:endParaRPr>
          </a:p>
        </p:txBody>
      </p:sp>
      <p:sp>
        <p:nvSpPr>
          <p:cNvPr id="6" name="正方形/長方形 5">
            <a:extLst>
              <a:ext uri="{FF2B5EF4-FFF2-40B4-BE49-F238E27FC236}">
                <a16:creationId xmlns:a16="http://schemas.microsoft.com/office/drawing/2014/main" id="{5D3D52AB-3452-4999-8510-EC70BE9A27D2}"/>
              </a:ext>
            </a:extLst>
          </p:cNvPr>
          <p:cNvSpPr/>
          <p:nvPr/>
        </p:nvSpPr>
        <p:spPr>
          <a:xfrm>
            <a:off x="753648" y="4224401"/>
            <a:ext cx="803753" cy="26095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ea typeface="メイリオ"/>
            </a:endParaRPr>
          </a:p>
        </p:txBody>
      </p:sp>
      <p:sp>
        <p:nvSpPr>
          <p:cNvPr id="7" name="テキスト ボックス 6">
            <a:extLst>
              <a:ext uri="{FF2B5EF4-FFF2-40B4-BE49-F238E27FC236}">
                <a16:creationId xmlns:a16="http://schemas.microsoft.com/office/drawing/2014/main" id="{5161D90A-939B-4590-BA3D-61BCB1FA57CC}"/>
              </a:ext>
            </a:extLst>
          </p:cNvPr>
          <p:cNvSpPr txBox="1"/>
          <p:nvPr/>
        </p:nvSpPr>
        <p:spPr>
          <a:xfrm>
            <a:off x="681494" y="1714893"/>
            <a:ext cx="782667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メイリオ"/>
              </a:rPr>
              <a:t>「インスタンス」　→　「インスタンスを起動」　をクリックします。</a:t>
            </a:r>
          </a:p>
          <a:p>
            <a:endParaRPr lang="ja-JP" altLang="en-US" dirty="0">
              <a:ea typeface="メイリオ"/>
            </a:endParaRPr>
          </a:p>
          <a:p>
            <a:r>
              <a:rPr lang="ja-JP" altLang="en-US">
                <a:ea typeface="メイリオ"/>
              </a:rPr>
              <a:t>インスタンスとはVMのことです。</a:t>
            </a:r>
            <a:endParaRPr lang="ja-JP" altLang="en-US" dirty="0">
              <a:ea typeface="メイリオ"/>
            </a:endParaRPr>
          </a:p>
        </p:txBody>
      </p:sp>
    </p:spTree>
    <p:extLst>
      <p:ext uri="{BB962C8B-B14F-4D97-AF65-F5344CB8AC3E}">
        <p14:creationId xmlns:p14="http://schemas.microsoft.com/office/powerpoint/2010/main" val="1099811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0110CC-6255-41A6-BBB9-1F9EBD631816}"/>
              </a:ext>
            </a:extLst>
          </p:cNvPr>
          <p:cNvSpPr>
            <a:spLocks noGrp="1"/>
          </p:cNvSpPr>
          <p:nvPr>
            <p:ph type="title"/>
          </p:nvPr>
        </p:nvSpPr>
        <p:spPr>
          <a:xfrm>
            <a:off x="677334" y="411271"/>
            <a:ext cx="8596668" cy="778006"/>
          </a:xfrm>
        </p:spPr>
        <p:txBody>
          <a:bodyPr/>
          <a:lstStyle/>
          <a:p>
            <a:r>
              <a:rPr lang="ja-JP" altLang="en-US">
                <a:ea typeface="メイリオ"/>
              </a:rPr>
              <a:t>手順２　インスタンスの起動　その２</a:t>
            </a:r>
            <a:endParaRPr kumimoji="1" lang="ja-JP" altLang="en-US"/>
          </a:p>
        </p:txBody>
      </p:sp>
      <p:sp>
        <p:nvSpPr>
          <p:cNvPr id="5" name="テキスト ボックス 4">
            <a:extLst>
              <a:ext uri="{FF2B5EF4-FFF2-40B4-BE49-F238E27FC236}">
                <a16:creationId xmlns:a16="http://schemas.microsoft.com/office/drawing/2014/main" id="{B86EB831-C315-49C4-8F17-D696100D3A37}"/>
              </a:ext>
            </a:extLst>
          </p:cNvPr>
          <p:cNvSpPr txBox="1"/>
          <p:nvPr/>
        </p:nvSpPr>
        <p:spPr>
          <a:xfrm>
            <a:off x="684756" y="1394564"/>
            <a:ext cx="919410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メイリオ"/>
              </a:rPr>
              <a:t>ここからイメージを選択します。イメージとはOSだと思ってください。</a:t>
            </a:r>
            <a:endParaRPr lang="ja-JP" altLang="en-US" dirty="0">
              <a:ea typeface="メイリオ"/>
            </a:endParaRPr>
          </a:p>
          <a:p>
            <a:r>
              <a:rPr lang="ja-JP" altLang="en-US" dirty="0">
                <a:ea typeface="メイリオ"/>
              </a:rPr>
              <a:t>今回は「ubuntu Server </a:t>
            </a:r>
            <a:r>
              <a:rPr lang="ja-JP" altLang="en-US">
                <a:ea typeface="メイリオ"/>
              </a:rPr>
              <a:t>18.04」を選択しますが、お金さえ出せばGPUや機械学習のライブラリが事前に入ったイメージを選択することで、環境構築の手間を省いたり学習の時間短縮に繋げることができそうです。</a:t>
            </a:r>
          </a:p>
        </p:txBody>
      </p:sp>
      <p:pic>
        <p:nvPicPr>
          <p:cNvPr id="8" name="図 8" descr="グラフィカル ユーザー インターフェイス, テキスト, メール&#10;&#10;説明は自動で生成されたものです">
            <a:extLst>
              <a:ext uri="{FF2B5EF4-FFF2-40B4-BE49-F238E27FC236}">
                <a16:creationId xmlns:a16="http://schemas.microsoft.com/office/drawing/2014/main" id="{6D182B0B-0622-4AB9-908A-5DF71CAA8546}"/>
              </a:ext>
            </a:extLst>
          </p:cNvPr>
          <p:cNvPicPr>
            <a:picLocks noGrp="1" noChangeAspect="1"/>
          </p:cNvPicPr>
          <p:nvPr>
            <p:ph idx="1"/>
          </p:nvPr>
        </p:nvPicPr>
        <p:blipFill rotWithShape="1">
          <a:blip r:embed="rId2"/>
          <a:srcRect l="-129" t="14634" r="138" b="5122"/>
          <a:stretch/>
        </p:blipFill>
        <p:spPr>
          <a:xfrm>
            <a:off x="679104" y="3110480"/>
            <a:ext cx="7576711" cy="3437716"/>
          </a:xfrm>
        </p:spPr>
      </p:pic>
      <p:sp>
        <p:nvSpPr>
          <p:cNvPr id="10" name="正方形/長方形 9">
            <a:extLst>
              <a:ext uri="{FF2B5EF4-FFF2-40B4-BE49-F238E27FC236}">
                <a16:creationId xmlns:a16="http://schemas.microsoft.com/office/drawing/2014/main" id="{76C322FC-15F7-428C-9F17-2E980CCF89E5}"/>
              </a:ext>
            </a:extLst>
          </p:cNvPr>
          <p:cNvSpPr/>
          <p:nvPr/>
        </p:nvSpPr>
        <p:spPr>
          <a:xfrm>
            <a:off x="7100169" y="3692045"/>
            <a:ext cx="803753" cy="26095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ea typeface="メイリオ"/>
            </a:endParaRPr>
          </a:p>
        </p:txBody>
      </p:sp>
    </p:spTree>
    <p:extLst>
      <p:ext uri="{BB962C8B-B14F-4D97-AF65-F5344CB8AC3E}">
        <p14:creationId xmlns:p14="http://schemas.microsoft.com/office/powerpoint/2010/main" val="649095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1A9BAF-9CEB-4160-92BB-9333ADCA634E}"/>
              </a:ext>
            </a:extLst>
          </p:cNvPr>
          <p:cNvSpPr>
            <a:spLocks noGrp="1"/>
          </p:cNvSpPr>
          <p:nvPr>
            <p:ph type="title"/>
          </p:nvPr>
        </p:nvSpPr>
        <p:spPr/>
        <p:txBody>
          <a:bodyPr/>
          <a:lstStyle/>
          <a:p>
            <a:r>
              <a:rPr lang="ja-JP" altLang="en-US">
                <a:ea typeface="メイリオ"/>
              </a:rPr>
              <a:t>手順２　インスタンスの起動　その３</a:t>
            </a:r>
            <a:endParaRPr lang="ja-JP" altLang="en-US" dirty="0">
              <a:ea typeface="メイリオ"/>
            </a:endParaRPr>
          </a:p>
        </p:txBody>
      </p:sp>
      <p:sp>
        <p:nvSpPr>
          <p:cNvPr id="3" name="コンテンツ プレースホルダー 2">
            <a:extLst>
              <a:ext uri="{FF2B5EF4-FFF2-40B4-BE49-F238E27FC236}">
                <a16:creationId xmlns:a16="http://schemas.microsoft.com/office/drawing/2014/main" id="{F3FB7F33-419D-4E86-A8E1-410D3AD752C6}"/>
              </a:ext>
            </a:extLst>
          </p:cNvPr>
          <p:cNvSpPr>
            <a:spLocks noGrp="1"/>
          </p:cNvSpPr>
          <p:nvPr>
            <p:ph idx="1"/>
          </p:nvPr>
        </p:nvSpPr>
        <p:spPr>
          <a:xfrm>
            <a:off x="677334" y="1805685"/>
            <a:ext cx="8596668" cy="3880773"/>
          </a:xfrm>
        </p:spPr>
        <p:txBody>
          <a:bodyPr vert="horz" lIns="91440" tIns="45720" rIns="91440" bIns="45720" rtlCol="0" anchor="t">
            <a:normAutofit/>
          </a:bodyPr>
          <a:lstStyle/>
          <a:p>
            <a:pPr marL="0" indent="0">
              <a:buNone/>
            </a:pPr>
            <a:r>
              <a:rPr lang="ja-JP" altLang="en-US">
                <a:ea typeface="メイリオ"/>
              </a:rPr>
              <a:t>今回はストレージとセキュリティグループの設定を少し変更します。</a:t>
            </a:r>
            <a:endParaRPr lang="ja-JP" altLang="en-US" dirty="0">
              <a:ea typeface="メイリオ"/>
            </a:endParaRPr>
          </a:p>
          <a:p>
            <a:pPr marL="0" indent="0">
              <a:buNone/>
            </a:pPr>
            <a:r>
              <a:rPr lang="ja-JP" altLang="en-US">
                <a:ea typeface="メイリオ"/>
              </a:rPr>
              <a:t>ストレージはデフォルト8GBのところを25GBに変更します。30GBまで無料みたいです。。。多分、、、</a:t>
            </a:r>
          </a:p>
        </p:txBody>
      </p:sp>
      <p:pic>
        <p:nvPicPr>
          <p:cNvPr id="4" name="図 4" descr="グラフィカル ユーザー インターフェイス, テキスト, メール, Web サイト&#10;&#10;説明は自動で生成されたものです">
            <a:extLst>
              <a:ext uri="{FF2B5EF4-FFF2-40B4-BE49-F238E27FC236}">
                <a16:creationId xmlns:a16="http://schemas.microsoft.com/office/drawing/2014/main" id="{6CA85F8B-DCFD-42C8-9605-B4198AB121DC}"/>
              </a:ext>
            </a:extLst>
          </p:cNvPr>
          <p:cNvPicPr>
            <a:picLocks noChangeAspect="1"/>
          </p:cNvPicPr>
          <p:nvPr/>
        </p:nvPicPr>
        <p:blipFill rotWithShape="1">
          <a:blip r:embed="rId2"/>
          <a:srcRect t="10510" r="169" b="11411"/>
          <a:stretch/>
        </p:blipFill>
        <p:spPr>
          <a:xfrm>
            <a:off x="674155" y="3159983"/>
            <a:ext cx="7739272" cy="3414353"/>
          </a:xfrm>
          <a:prstGeom prst="rect">
            <a:avLst/>
          </a:prstGeom>
        </p:spPr>
      </p:pic>
      <p:sp>
        <p:nvSpPr>
          <p:cNvPr id="8" name="正方形/長方形 7">
            <a:extLst>
              <a:ext uri="{FF2B5EF4-FFF2-40B4-BE49-F238E27FC236}">
                <a16:creationId xmlns:a16="http://schemas.microsoft.com/office/drawing/2014/main" id="{6A765CB0-61DF-4DBA-9B7D-413BE3B91C2D}"/>
              </a:ext>
            </a:extLst>
          </p:cNvPr>
          <p:cNvSpPr/>
          <p:nvPr/>
        </p:nvSpPr>
        <p:spPr>
          <a:xfrm>
            <a:off x="3373676" y="5236921"/>
            <a:ext cx="803753" cy="26095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ea typeface="メイリオ"/>
            </a:endParaRPr>
          </a:p>
        </p:txBody>
      </p:sp>
    </p:spTree>
    <p:extLst>
      <p:ext uri="{BB962C8B-B14F-4D97-AF65-F5344CB8AC3E}">
        <p14:creationId xmlns:p14="http://schemas.microsoft.com/office/powerpoint/2010/main" val="685163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233C5D-1A39-4997-9E40-2BD2DE50EE2E}"/>
              </a:ext>
            </a:extLst>
          </p:cNvPr>
          <p:cNvSpPr>
            <a:spLocks noGrp="1"/>
          </p:cNvSpPr>
          <p:nvPr>
            <p:ph type="title"/>
          </p:nvPr>
        </p:nvSpPr>
        <p:spPr/>
        <p:txBody>
          <a:bodyPr/>
          <a:lstStyle/>
          <a:p>
            <a:r>
              <a:rPr lang="ja-JP" altLang="en-US">
                <a:ea typeface="メイリオ"/>
              </a:rPr>
              <a:t>手順２　インスタンスの起動　その４</a:t>
            </a:r>
            <a:endParaRPr kumimoji="1" lang="ja-JP" altLang="en-US"/>
          </a:p>
        </p:txBody>
      </p:sp>
      <p:pic>
        <p:nvPicPr>
          <p:cNvPr id="4" name="図 4" descr="グラフィカル ユーザー インターフェイス, テキスト, アプリケーション, メール&#10;&#10;説明は自動で生成されたものです">
            <a:extLst>
              <a:ext uri="{FF2B5EF4-FFF2-40B4-BE49-F238E27FC236}">
                <a16:creationId xmlns:a16="http://schemas.microsoft.com/office/drawing/2014/main" id="{8D586568-2893-434E-BF15-C68B1424AE0D}"/>
              </a:ext>
            </a:extLst>
          </p:cNvPr>
          <p:cNvPicPr>
            <a:picLocks noGrp="1" noChangeAspect="1"/>
          </p:cNvPicPr>
          <p:nvPr>
            <p:ph idx="1"/>
          </p:nvPr>
        </p:nvPicPr>
        <p:blipFill>
          <a:blip r:embed="rId2"/>
          <a:stretch>
            <a:fillRect/>
          </a:stretch>
        </p:blipFill>
        <p:spPr>
          <a:xfrm>
            <a:off x="679110" y="3058575"/>
            <a:ext cx="7486650" cy="3295650"/>
          </a:xfrm>
        </p:spPr>
      </p:pic>
      <p:sp>
        <p:nvSpPr>
          <p:cNvPr id="6" name="正方形/長方形 5">
            <a:extLst>
              <a:ext uri="{FF2B5EF4-FFF2-40B4-BE49-F238E27FC236}">
                <a16:creationId xmlns:a16="http://schemas.microsoft.com/office/drawing/2014/main" id="{5A804E3C-AD73-40BF-B4FF-C5B85D9D079A}"/>
              </a:ext>
            </a:extLst>
          </p:cNvPr>
          <p:cNvSpPr/>
          <p:nvPr/>
        </p:nvSpPr>
        <p:spPr>
          <a:xfrm>
            <a:off x="743210" y="5257798"/>
            <a:ext cx="7254657" cy="26095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ea typeface="メイリオ"/>
            </a:endParaRPr>
          </a:p>
        </p:txBody>
      </p:sp>
      <p:sp>
        <p:nvSpPr>
          <p:cNvPr id="7" name="テキスト ボックス 6">
            <a:extLst>
              <a:ext uri="{FF2B5EF4-FFF2-40B4-BE49-F238E27FC236}">
                <a16:creationId xmlns:a16="http://schemas.microsoft.com/office/drawing/2014/main" id="{087F266F-19DC-4E6E-B48B-87DF97C1D234}"/>
              </a:ext>
            </a:extLst>
          </p:cNvPr>
          <p:cNvSpPr txBox="1"/>
          <p:nvPr/>
        </p:nvSpPr>
        <p:spPr>
          <a:xfrm>
            <a:off x="674318" y="1937359"/>
            <a:ext cx="800413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メイリオ"/>
              </a:rPr>
              <a:t>セキュリティグループは22番ポートと9000番ポートを開放します。22はSSH用、9000はminio用に開放します。</a:t>
            </a:r>
          </a:p>
          <a:p>
            <a:r>
              <a:rPr lang="ja-JP" altLang="en-US">
                <a:ea typeface="メイリオ"/>
              </a:rPr>
              <a:t>設定完了したら、VMの起動ボタンをクリックします。</a:t>
            </a:r>
            <a:endParaRPr lang="ja-JP" altLang="en-US" dirty="0">
              <a:ea typeface="メイリオ"/>
            </a:endParaRPr>
          </a:p>
        </p:txBody>
      </p:sp>
      <p:sp>
        <p:nvSpPr>
          <p:cNvPr id="9" name="正方形/長方形 8">
            <a:extLst>
              <a:ext uri="{FF2B5EF4-FFF2-40B4-BE49-F238E27FC236}">
                <a16:creationId xmlns:a16="http://schemas.microsoft.com/office/drawing/2014/main" id="{040CA2AC-9F3B-4DF4-B714-3DF95709AE7D}"/>
              </a:ext>
            </a:extLst>
          </p:cNvPr>
          <p:cNvSpPr/>
          <p:nvPr/>
        </p:nvSpPr>
        <p:spPr>
          <a:xfrm>
            <a:off x="7455073" y="6030237"/>
            <a:ext cx="803753" cy="26095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ea typeface="メイリオ"/>
            </a:endParaRPr>
          </a:p>
        </p:txBody>
      </p:sp>
    </p:spTree>
    <p:extLst>
      <p:ext uri="{BB962C8B-B14F-4D97-AF65-F5344CB8AC3E}">
        <p14:creationId xmlns:p14="http://schemas.microsoft.com/office/powerpoint/2010/main" val="2532671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45352B-5490-41E5-8A31-BDAC60F2F122}"/>
              </a:ext>
            </a:extLst>
          </p:cNvPr>
          <p:cNvSpPr>
            <a:spLocks noGrp="1"/>
          </p:cNvSpPr>
          <p:nvPr>
            <p:ph type="title"/>
          </p:nvPr>
        </p:nvSpPr>
        <p:spPr/>
        <p:txBody>
          <a:bodyPr/>
          <a:lstStyle/>
          <a:p>
            <a:r>
              <a:rPr lang="ja-JP">
                <a:ea typeface="メイリオ"/>
              </a:rPr>
              <a:t>手順２</a:t>
            </a:r>
            <a:r>
              <a:rPr lang="ja-JP" altLang="en-US">
                <a:ea typeface="メイリオ"/>
              </a:rPr>
              <a:t>　インスタンスの起動</a:t>
            </a:r>
            <a:r>
              <a:rPr lang="ja-JP">
                <a:ea typeface="メイリオ"/>
              </a:rPr>
              <a:t>　その</a:t>
            </a:r>
            <a:r>
              <a:rPr lang="ja-JP" altLang="en-US">
                <a:ea typeface="メイリオ"/>
              </a:rPr>
              <a:t>５</a:t>
            </a:r>
            <a:br>
              <a:rPr lang="ja-JP" altLang="en-US" dirty="0">
                <a:ea typeface="メイリオ"/>
              </a:rPr>
            </a:br>
            <a:endParaRPr lang="en-US" altLang="ja-JP">
              <a:ea typeface="メイリオ"/>
            </a:endParaRPr>
          </a:p>
        </p:txBody>
      </p:sp>
      <p:pic>
        <p:nvPicPr>
          <p:cNvPr id="4" name="図 4" descr="グラフィカル ユーザー インターフェイス, テキスト, アプリケーション, メール&#10;&#10;説明は自動で生成されたものです">
            <a:extLst>
              <a:ext uri="{FF2B5EF4-FFF2-40B4-BE49-F238E27FC236}">
                <a16:creationId xmlns:a16="http://schemas.microsoft.com/office/drawing/2014/main" id="{9BD20064-64C8-491D-9546-D7C0E315880F}"/>
              </a:ext>
            </a:extLst>
          </p:cNvPr>
          <p:cNvPicPr>
            <a:picLocks noGrp="1" noChangeAspect="1"/>
          </p:cNvPicPr>
          <p:nvPr>
            <p:ph idx="1"/>
          </p:nvPr>
        </p:nvPicPr>
        <p:blipFill>
          <a:blip r:embed="rId2"/>
          <a:stretch>
            <a:fillRect/>
          </a:stretch>
        </p:blipFill>
        <p:spPr>
          <a:xfrm>
            <a:off x="680585" y="2630315"/>
            <a:ext cx="7285371" cy="4099978"/>
          </a:xfrm>
        </p:spPr>
      </p:pic>
      <p:sp>
        <p:nvSpPr>
          <p:cNvPr id="5" name="テキスト ボックス 4">
            <a:extLst>
              <a:ext uri="{FF2B5EF4-FFF2-40B4-BE49-F238E27FC236}">
                <a16:creationId xmlns:a16="http://schemas.microsoft.com/office/drawing/2014/main" id="{5A51CD1D-990F-42D4-B762-1A6DC79B167A}"/>
              </a:ext>
            </a:extLst>
          </p:cNvPr>
          <p:cNvSpPr txBox="1"/>
          <p:nvPr/>
        </p:nvSpPr>
        <p:spPr>
          <a:xfrm>
            <a:off x="684756" y="1572016"/>
            <a:ext cx="875569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メイリオ"/>
              </a:rPr>
              <a:t>「起動」をクリックするとキーペアの画面になります。キーペアとはインスタンスと安全に接続するための鍵のことです。「新しいキーペアの作成」→「キーペア名を入力」→「キーペアのダウンロード」→「インスタンスの作成」</a:t>
            </a:r>
            <a:endParaRPr lang="ja-JP" altLang="en-US" dirty="0">
              <a:ea typeface="メイリオ"/>
            </a:endParaRPr>
          </a:p>
        </p:txBody>
      </p:sp>
      <p:sp>
        <p:nvSpPr>
          <p:cNvPr id="7" name="正方形/長方形 6">
            <a:extLst>
              <a:ext uri="{FF2B5EF4-FFF2-40B4-BE49-F238E27FC236}">
                <a16:creationId xmlns:a16="http://schemas.microsoft.com/office/drawing/2014/main" id="{C451C0E1-9DD7-4A99-A38F-F40855276F9A}"/>
              </a:ext>
            </a:extLst>
          </p:cNvPr>
          <p:cNvSpPr/>
          <p:nvPr/>
        </p:nvSpPr>
        <p:spPr>
          <a:xfrm>
            <a:off x="2559484" y="4683688"/>
            <a:ext cx="970767" cy="1461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ea typeface="メイリオ"/>
            </a:endParaRPr>
          </a:p>
        </p:txBody>
      </p:sp>
      <p:sp>
        <p:nvSpPr>
          <p:cNvPr id="9" name="正方形/長方形 8">
            <a:extLst>
              <a:ext uri="{FF2B5EF4-FFF2-40B4-BE49-F238E27FC236}">
                <a16:creationId xmlns:a16="http://schemas.microsoft.com/office/drawing/2014/main" id="{340A0652-D34D-4A70-A4CB-A0C0ACCEF0B2}"/>
              </a:ext>
            </a:extLst>
          </p:cNvPr>
          <p:cNvSpPr/>
          <p:nvPr/>
        </p:nvSpPr>
        <p:spPr>
          <a:xfrm>
            <a:off x="2559484" y="4923771"/>
            <a:ext cx="981205" cy="11482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ea typeface="メイリオ"/>
            </a:endParaRPr>
          </a:p>
        </p:txBody>
      </p:sp>
      <p:sp>
        <p:nvSpPr>
          <p:cNvPr id="11" name="正方形/長方形 10">
            <a:extLst>
              <a:ext uri="{FF2B5EF4-FFF2-40B4-BE49-F238E27FC236}">
                <a16:creationId xmlns:a16="http://schemas.microsoft.com/office/drawing/2014/main" id="{40BC7D1D-020E-4912-8B2B-98EFA284FA2B}"/>
              </a:ext>
            </a:extLst>
          </p:cNvPr>
          <p:cNvSpPr/>
          <p:nvPr/>
        </p:nvSpPr>
        <p:spPr>
          <a:xfrm>
            <a:off x="4970744" y="5038592"/>
            <a:ext cx="1012520" cy="25052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ea typeface="メイリオ"/>
            </a:endParaRPr>
          </a:p>
        </p:txBody>
      </p:sp>
      <p:sp>
        <p:nvSpPr>
          <p:cNvPr id="12" name="正方形/長方形 11">
            <a:extLst>
              <a:ext uri="{FF2B5EF4-FFF2-40B4-BE49-F238E27FC236}">
                <a16:creationId xmlns:a16="http://schemas.microsoft.com/office/drawing/2014/main" id="{95DBA7A2-D935-43BF-BEB0-C002DA480A82}"/>
              </a:ext>
            </a:extLst>
          </p:cNvPr>
          <p:cNvSpPr/>
          <p:nvPr/>
        </p:nvSpPr>
        <p:spPr>
          <a:xfrm>
            <a:off x="5148195" y="5936291"/>
            <a:ext cx="1012520" cy="25052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ea typeface="メイリオ"/>
            </a:endParaRPr>
          </a:p>
        </p:txBody>
      </p:sp>
    </p:spTree>
    <p:extLst>
      <p:ext uri="{BB962C8B-B14F-4D97-AF65-F5344CB8AC3E}">
        <p14:creationId xmlns:p14="http://schemas.microsoft.com/office/powerpoint/2010/main" val="3779144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1D6DCC-A7F4-4483-8A2F-3F511E156BE0}"/>
              </a:ext>
            </a:extLst>
          </p:cNvPr>
          <p:cNvSpPr>
            <a:spLocks noGrp="1"/>
          </p:cNvSpPr>
          <p:nvPr>
            <p:ph type="title"/>
          </p:nvPr>
        </p:nvSpPr>
        <p:spPr/>
        <p:txBody>
          <a:bodyPr/>
          <a:lstStyle/>
          <a:p>
            <a:r>
              <a:rPr lang="ja-JP" altLang="en-US">
                <a:ea typeface="メイリオ"/>
              </a:rPr>
              <a:t>手順３　インスタンスに接続　その１</a:t>
            </a:r>
            <a:endParaRPr kumimoji="1" lang="ja-JP" altLang="en-US"/>
          </a:p>
        </p:txBody>
      </p:sp>
      <p:sp>
        <p:nvSpPr>
          <p:cNvPr id="3" name="コンテンツ プレースホルダー 2">
            <a:extLst>
              <a:ext uri="{FF2B5EF4-FFF2-40B4-BE49-F238E27FC236}">
                <a16:creationId xmlns:a16="http://schemas.microsoft.com/office/drawing/2014/main" id="{2BCC957E-310D-4E96-A7D3-12F4F4D1A6A9}"/>
              </a:ext>
            </a:extLst>
          </p:cNvPr>
          <p:cNvSpPr>
            <a:spLocks noGrp="1"/>
          </p:cNvSpPr>
          <p:nvPr>
            <p:ph idx="1"/>
          </p:nvPr>
        </p:nvSpPr>
        <p:spPr>
          <a:xfrm>
            <a:off x="677334" y="1711740"/>
            <a:ext cx="9299136" cy="4329622"/>
          </a:xfrm>
        </p:spPr>
        <p:txBody>
          <a:bodyPr vert="horz" lIns="91440" tIns="45720" rIns="91440" bIns="45720" rtlCol="0" anchor="t">
            <a:normAutofit/>
          </a:bodyPr>
          <a:lstStyle/>
          <a:p>
            <a:pPr marL="0" indent="0">
              <a:buNone/>
            </a:pPr>
            <a:r>
              <a:rPr lang="ja-JP" altLang="en-US">
                <a:ea typeface="メイリオ"/>
              </a:rPr>
              <a:t>私のPCにはteratermが入っているのでこちらを用いてインスタンスに接続します。</a:t>
            </a:r>
          </a:p>
          <a:p>
            <a:pPr marL="0" indent="0">
              <a:buNone/>
            </a:pPr>
            <a:r>
              <a:rPr lang="ja-JP" altLang="en-US">
                <a:ea typeface="+mn-lt"/>
                <a:cs typeface="+mn-lt"/>
              </a:rPr>
              <a:t>「</a:t>
            </a:r>
            <a:r>
              <a:rPr lang="ja-JP">
                <a:ea typeface="+mn-lt"/>
                <a:cs typeface="+mn-lt"/>
              </a:rPr>
              <a:t>パブリック IP アドレスを入力」</a:t>
            </a:r>
            <a:r>
              <a:rPr lang="ja-JP" altLang="en-US">
                <a:ea typeface="+mn-lt"/>
                <a:cs typeface="+mn-lt"/>
              </a:rPr>
              <a:t>→「OK」をクリック</a:t>
            </a:r>
            <a:endParaRPr lang="ja-JP">
              <a:ea typeface="メイリオ"/>
            </a:endParaRPr>
          </a:p>
        </p:txBody>
      </p:sp>
      <p:pic>
        <p:nvPicPr>
          <p:cNvPr id="4" name="図 4" descr="グラフィカル ユーザー インターフェイス, アプリケーション&#10;&#10;説明は自動で生成されたものです">
            <a:extLst>
              <a:ext uri="{FF2B5EF4-FFF2-40B4-BE49-F238E27FC236}">
                <a16:creationId xmlns:a16="http://schemas.microsoft.com/office/drawing/2014/main" id="{E8A6C0D7-686C-45D3-9212-7BC59418B70E}"/>
              </a:ext>
            </a:extLst>
          </p:cNvPr>
          <p:cNvPicPr>
            <a:picLocks noChangeAspect="1"/>
          </p:cNvPicPr>
          <p:nvPr/>
        </p:nvPicPr>
        <p:blipFill rotWithShape="1">
          <a:blip r:embed="rId2"/>
          <a:srcRect l="8808" t="14423" r="39566" b="18029"/>
          <a:stretch/>
        </p:blipFill>
        <p:spPr>
          <a:xfrm>
            <a:off x="676277" y="2681288"/>
            <a:ext cx="4889796" cy="3648144"/>
          </a:xfrm>
          <a:prstGeom prst="rect">
            <a:avLst/>
          </a:prstGeom>
        </p:spPr>
      </p:pic>
      <p:sp>
        <p:nvSpPr>
          <p:cNvPr id="6" name="テキスト ボックス 5">
            <a:extLst>
              <a:ext uri="{FF2B5EF4-FFF2-40B4-BE49-F238E27FC236}">
                <a16:creationId xmlns:a16="http://schemas.microsoft.com/office/drawing/2014/main" id="{29709183-DD81-467A-8E88-5DF59A6AA43F}"/>
              </a:ext>
            </a:extLst>
          </p:cNvPr>
          <p:cNvSpPr txBox="1"/>
          <p:nvPr/>
        </p:nvSpPr>
        <p:spPr>
          <a:xfrm>
            <a:off x="6629400" y="3593305"/>
            <a:ext cx="274319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メイリオ"/>
              </a:rPr>
              <a:t>パブリックIPアドレスはAWSのインスタンス画面から確認してください。</a:t>
            </a:r>
            <a:endParaRPr lang="ja-JP" altLang="en-US" dirty="0">
              <a:ea typeface="メイリオ"/>
            </a:endParaRPr>
          </a:p>
        </p:txBody>
      </p:sp>
      <p:sp>
        <p:nvSpPr>
          <p:cNvPr id="8" name="正方形/長方形 7">
            <a:extLst>
              <a:ext uri="{FF2B5EF4-FFF2-40B4-BE49-F238E27FC236}">
                <a16:creationId xmlns:a16="http://schemas.microsoft.com/office/drawing/2014/main" id="{CD879B18-E630-4D2A-BCED-7FE67BCCE11B}"/>
              </a:ext>
            </a:extLst>
          </p:cNvPr>
          <p:cNvSpPr/>
          <p:nvPr/>
        </p:nvSpPr>
        <p:spPr>
          <a:xfrm>
            <a:off x="2684744" y="3752717"/>
            <a:ext cx="2179332" cy="21480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ea typeface="メイリオ"/>
            </a:endParaRPr>
          </a:p>
        </p:txBody>
      </p:sp>
      <p:sp>
        <p:nvSpPr>
          <p:cNvPr id="10" name="正方形/長方形 9">
            <a:extLst>
              <a:ext uri="{FF2B5EF4-FFF2-40B4-BE49-F238E27FC236}">
                <a16:creationId xmlns:a16="http://schemas.microsoft.com/office/drawing/2014/main" id="{D3B8DB49-D5D2-4B14-AD8B-07E7FE6C0A90}"/>
              </a:ext>
            </a:extLst>
          </p:cNvPr>
          <p:cNvSpPr/>
          <p:nvPr/>
        </p:nvSpPr>
        <p:spPr>
          <a:xfrm>
            <a:off x="1827494" y="5276717"/>
            <a:ext cx="1012520" cy="25052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ea typeface="メイリオ"/>
            </a:endParaRPr>
          </a:p>
        </p:txBody>
      </p:sp>
    </p:spTree>
    <p:extLst>
      <p:ext uri="{BB962C8B-B14F-4D97-AF65-F5344CB8AC3E}">
        <p14:creationId xmlns:p14="http://schemas.microsoft.com/office/powerpoint/2010/main" val="2297576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08BCE3-98C7-40D1-B2B4-8D548E661CE0}"/>
              </a:ext>
            </a:extLst>
          </p:cNvPr>
          <p:cNvSpPr>
            <a:spLocks noGrp="1"/>
          </p:cNvSpPr>
          <p:nvPr>
            <p:ph type="title"/>
          </p:nvPr>
        </p:nvSpPr>
        <p:spPr/>
        <p:txBody>
          <a:bodyPr/>
          <a:lstStyle/>
          <a:p>
            <a:r>
              <a:rPr lang="ja-JP" altLang="en-US">
                <a:ea typeface="メイリオ"/>
              </a:rPr>
              <a:t>手順３　インスタンスに接続　その２</a:t>
            </a:r>
            <a:endParaRPr kumimoji="1" lang="ja-JP" altLang="en-US"/>
          </a:p>
        </p:txBody>
      </p:sp>
      <p:pic>
        <p:nvPicPr>
          <p:cNvPr id="4" name="図 4" descr="グラフィカル ユーザー インターフェイス, アプリケーション&#10;&#10;説明は自動で生成されたものです">
            <a:extLst>
              <a:ext uri="{FF2B5EF4-FFF2-40B4-BE49-F238E27FC236}">
                <a16:creationId xmlns:a16="http://schemas.microsoft.com/office/drawing/2014/main" id="{FA1BB1F2-F465-4D5C-80F8-C74EC6F5F7F5}"/>
              </a:ext>
            </a:extLst>
          </p:cNvPr>
          <p:cNvPicPr>
            <a:picLocks noGrp="1" noChangeAspect="1"/>
          </p:cNvPicPr>
          <p:nvPr>
            <p:ph idx="1"/>
          </p:nvPr>
        </p:nvPicPr>
        <p:blipFill>
          <a:blip r:embed="rId2"/>
          <a:stretch>
            <a:fillRect/>
          </a:stretch>
        </p:blipFill>
        <p:spPr>
          <a:xfrm>
            <a:off x="679892" y="2748426"/>
            <a:ext cx="4829175" cy="3657600"/>
          </a:xfrm>
        </p:spPr>
      </p:pic>
      <p:sp>
        <p:nvSpPr>
          <p:cNvPr id="5" name="テキスト ボックス 4">
            <a:extLst>
              <a:ext uri="{FF2B5EF4-FFF2-40B4-BE49-F238E27FC236}">
                <a16:creationId xmlns:a16="http://schemas.microsoft.com/office/drawing/2014/main" id="{8FB048BD-4FA2-4F7D-804B-CE1AD0DC628F}"/>
              </a:ext>
            </a:extLst>
          </p:cNvPr>
          <p:cNvSpPr txBox="1"/>
          <p:nvPr/>
        </p:nvSpPr>
        <p:spPr>
          <a:xfrm>
            <a:off x="676275" y="1795462"/>
            <a:ext cx="970835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メイリオ"/>
              </a:rPr>
              <a:t>ユーザ名「ubuntu」→ 「RSA/DSA/ECDSA/ED25519鍵を使う」→「キーペアの選択」→「OK」をクリック。</a:t>
            </a:r>
          </a:p>
          <a:p>
            <a:r>
              <a:rPr lang="ja-JP" altLang="en-US">
                <a:ea typeface="メイリオ"/>
              </a:rPr>
              <a:t>キーペアとはインスタンス起動時にダウンロードした、拡張子がpemのファイルのことです。</a:t>
            </a:r>
            <a:endParaRPr lang="ja-JP" altLang="en-US" dirty="0">
              <a:ea typeface="メイリオ"/>
            </a:endParaRPr>
          </a:p>
        </p:txBody>
      </p:sp>
      <p:sp>
        <p:nvSpPr>
          <p:cNvPr id="7" name="正方形/長方形 6">
            <a:extLst>
              <a:ext uri="{FF2B5EF4-FFF2-40B4-BE49-F238E27FC236}">
                <a16:creationId xmlns:a16="http://schemas.microsoft.com/office/drawing/2014/main" id="{9A656FE2-99B0-4CC3-8360-7A7BFD992291}"/>
              </a:ext>
            </a:extLst>
          </p:cNvPr>
          <p:cNvSpPr/>
          <p:nvPr/>
        </p:nvSpPr>
        <p:spPr>
          <a:xfrm>
            <a:off x="1172650" y="4526623"/>
            <a:ext cx="1714988" cy="1790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ea typeface="メイリオ"/>
            </a:endParaRPr>
          </a:p>
        </p:txBody>
      </p:sp>
      <p:sp>
        <p:nvSpPr>
          <p:cNvPr id="9" name="正方形/長方形 8">
            <a:extLst>
              <a:ext uri="{FF2B5EF4-FFF2-40B4-BE49-F238E27FC236}">
                <a16:creationId xmlns:a16="http://schemas.microsoft.com/office/drawing/2014/main" id="{45039052-B954-42A6-998D-6487BF1923ED}"/>
              </a:ext>
            </a:extLst>
          </p:cNvPr>
          <p:cNvSpPr/>
          <p:nvPr/>
        </p:nvSpPr>
        <p:spPr>
          <a:xfrm>
            <a:off x="3468175" y="5786305"/>
            <a:ext cx="1012520" cy="25052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ea typeface="メイリオ"/>
            </a:endParaRPr>
          </a:p>
        </p:txBody>
      </p:sp>
      <p:sp>
        <p:nvSpPr>
          <p:cNvPr id="11" name="正方形/長方形 10">
            <a:extLst>
              <a:ext uri="{FF2B5EF4-FFF2-40B4-BE49-F238E27FC236}">
                <a16:creationId xmlns:a16="http://schemas.microsoft.com/office/drawing/2014/main" id="{32CAFBF9-0082-49E6-A4FA-FDE980F53902}"/>
              </a:ext>
            </a:extLst>
          </p:cNvPr>
          <p:cNvSpPr/>
          <p:nvPr/>
        </p:nvSpPr>
        <p:spPr>
          <a:xfrm>
            <a:off x="2029900" y="3609841"/>
            <a:ext cx="1000614" cy="15527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ea typeface="メイリオ"/>
            </a:endParaRPr>
          </a:p>
        </p:txBody>
      </p:sp>
      <p:sp>
        <p:nvSpPr>
          <p:cNvPr id="13" name="正方形/長方形 12">
            <a:extLst>
              <a:ext uri="{FF2B5EF4-FFF2-40B4-BE49-F238E27FC236}">
                <a16:creationId xmlns:a16="http://schemas.microsoft.com/office/drawing/2014/main" id="{DB641820-65DB-4B83-B453-C5ACA6D1E506}"/>
              </a:ext>
            </a:extLst>
          </p:cNvPr>
          <p:cNvSpPr/>
          <p:nvPr/>
        </p:nvSpPr>
        <p:spPr>
          <a:xfrm>
            <a:off x="2720463" y="4705217"/>
            <a:ext cx="2179332" cy="1790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ea typeface="メイリオ"/>
            </a:endParaRPr>
          </a:p>
        </p:txBody>
      </p:sp>
    </p:spTree>
    <p:extLst>
      <p:ext uri="{BB962C8B-B14F-4D97-AF65-F5344CB8AC3E}">
        <p14:creationId xmlns:p14="http://schemas.microsoft.com/office/powerpoint/2010/main" val="1409889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6DF2D7-3FDD-48C1-BBCB-8AEDC186CB81}"/>
              </a:ext>
            </a:extLst>
          </p:cNvPr>
          <p:cNvSpPr>
            <a:spLocks noGrp="1"/>
          </p:cNvSpPr>
          <p:nvPr>
            <p:ph type="title"/>
          </p:nvPr>
        </p:nvSpPr>
        <p:spPr>
          <a:xfrm>
            <a:off x="677334" y="609600"/>
            <a:ext cx="8596668" cy="665957"/>
          </a:xfrm>
        </p:spPr>
        <p:txBody>
          <a:bodyPr/>
          <a:lstStyle/>
          <a:p>
            <a:r>
              <a:rPr lang="ja-JP" altLang="en-US">
                <a:ea typeface="メイリオ"/>
              </a:rPr>
              <a:t>手順４　環境構築　Docker編</a:t>
            </a:r>
            <a:endParaRPr kumimoji="1" lang="ja-JP" altLang="en-US"/>
          </a:p>
        </p:txBody>
      </p:sp>
      <p:sp>
        <p:nvSpPr>
          <p:cNvPr id="3" name="コンテンツ プレースホルダー 2">
            <a:extLst>
              <a:ext uri="{FF2B5EF4-FFF2-40B4-BE49-F238E27FC236}">
                <a16:creationId xmlns:a16="http://schemas.microsoft.com/office/drawing/2014/main" id="{A8860EB5-EA46-4F02-9F9B-FCAC5A1C843A}"/>
              </a:ext>
            </a:extLst>
          </p:cNvPr>
          <p:cNvSpPr>
            <a:spLocks noGrp="1"/>
          </p:cNvSpPr>
          <p:nvPr>
            <p:ph idx="1"/>
          </p:nvPr>
        </p:nvSpPr>
        <p:spPr>
          <a:xfrm>
            <a:off x="677334" y="1634431"/>
            <a:ext cx="8596668" cy="4928848"/>
          </a:xfrm>
        </p:spPr>
        <p:txBody>
          <a:bodyPr vert="horz" lIns="91440" tIns="45720" rIns="91440" bIns="45720" rtlCol="0" anchor="t">
            <a:normAutofit/>
          </a:bodyPr>
          <a:lstStyle/>
          <a:p>
            <a:pPr marL="0" indent="0">
              <a:buNone/>
            </a:pPr>
            <a:r>
              <a:rPr lang="ja-JP" altLang="en-US">
                <a:ea typeface="メイリオ"/>
              </a:rPr>
              <a:t>Docker 構築する前にaptパッケージを更新しておきます。</a:t>
            </a:r>
          </a:p>
          <a:p>
            <a:pPr marL="0" indent="0">
              <a:buNone/>
            </a:pPr>
            <a:r>
              <a:rPr lang="ja-JP" altLang="en-US">
                <a:ea typeface="メイリオ"/>
              </a:rPr>
              <a:t>１．sudo apt update</a:t>
            </a:r>
            <a:endParaRPr lang="ja-JP" altLang="en-US" dirty="0">
              <a:ea typeface="メイリオ"/>
            </a:endParaRPr>
          </a:p>
          <a:p>
            <a:pPr marL="0" indent="0">
              <a:buNone/>
            </a:pPr>
            <a:r>
              <a:rPr lang="ja-JP" altLang="en-US">
                <a:ea typeface="メイリオ"/>
              </a:rPr>
              <a:t>２．sudo apt upgrade</a:t>
            </a:r>
            <a:endParaRPr lang="ja-JP" altLang="en-US" dirty="0">
              <a:latin typeface="Trebuchet MS" panose="020B0603020202020204"/>
              <a:ea typeface="メイリオ"/>
            </a:endParaRPr>
          </a:p>
          <a:p>
            <a:pPr marL="0" indent="0">
              <a:buNone/>
            </a:pPr>
            <a:endParaRPr lang="ja-JP" altLang="en-US" dirty="0">
              <a:latin typeface="Trebuchet MS" panose="020B0603020202020204"/>
              <a:ea typeface="メイリオ"/>
            </a:endParaRPr>
          </a:p>
          <a:p>
            <a:pPr marL="0" indent="0">
              <a:buNone/>
            </a:pPr>
            <a:r>
              <a:rPr lang="ja-JP" altLang="en-US">
                <a:latin typeface="Trebuchet MS" panose="020B0603020202020204"/>
                <a:ea typeface="メイリオ"/>
              </a:rPr>
              <a:t>Docker構築コマンドです。下記コマンド１つで構築できちゃいます。</a:t>
            </a:r>
            <a:endParaRPr lang="ja-JP" altLang="en-US" dirty="0">
              <a:latin typeface="Trebuchet MS" panose="020B0603020202020204"/>
              <a:ea typeface="メイリオ"/>
            </a:endParaRPr>
          </a:p>
          <a:p>
            <a:pPr marL="0" indent="0">
              <a:buNone/>
            </a:pPr>
            <a:r>
              <a:rPr lang="ja-JP" altLang="en-US">
                <a:latin typeface="Trebuchet MS" panose="020B0603020202020204"/>
                <a:ea typeface="メイリオ"/>
              </a:rPr>
              <a:t>３．</a:t>
            </a:r>
            <a:r>
              <a:rPr lang="ja-JP" altLang="en-US" b="1">
                <a:latin typeface="Consolas"/>
                <a:ea typeface="メイリオ"/>
              </a:rPr>
              <a:t>curl -sSL https://get.docker.com/ | CHANNEL=stable sh</a:t>
            </a:r>
          </a:p>
          <a:p>
            <a:pPr marL="0" indent="0">
              <a:buNone/>
            </a:pPr>
            <a:endParaRPr lang="ja-JP" altLang="en-US" b="1" dirty="0">
              <a:latin typeface="Consolas"/>
              <a:ea typeface="メイリオ"/>
            </a:endParaRPr>
          </a:p>
          <a:p>
            <a:pPr marL="0" indent="0">
              <a:buNone/>
            </a:pPr>
            <a:r>
              <a:rPr lang="ja-JP">
                <a:latin typeface="Trebuchet MS"/>
                <a:ea typeface="メイリオ"/>
              </a:rPr>
              <a:t>Dockerを一般ユーザーで利用可能にするために下記コマンドを実行します。</a:t>
            </a:r>
            <a:endParaRPr lang="ja-JP">
              <a:ea typeface="+mn-lt"/>
              <a:cs typeface="+mn-lt"/>
            </a:endParaRPr>
          </a:p>
          <a:p>
            <a:pPr marL="0" indent="0">
              <a:buNone/>
            </a:pPr>
            <a:r>
              <a:rPr lang="ja-JP">
                <a:latin typeface="Trebuchet MS"/>
                <a:ea typeface="メイリオ"/>
              </a:rPr>
              <a:t>４．</a:t>
            </a:r>
            <a:r>
              <a:rPr lang="ja-JP" b="1">
                <a:latin typeface="Trebuchet MS"/>
                <a:ea typeface="メイリオ"/>
              </a:rPr>
              <a:t>sudo usermod -aG docker ｛</a:t>
            </a:r>
            <a:r>
              <a:rPr lang="en-US" altLang="ja-JP" b="1" dirty="0">
                <a:latin typeface="Trebuchet MS"/>
                <a:ea typeface="メイリオ"/>
              </a:rPr>
              <a:t>username</a:t>
            </a:r>
            <a:r>
              <a:rPr lang="ja-JP" b="1">
                <a:latin typeface="Trebuchet MS"/>
                <a:ea typeface="メイリオ"/>
              </a:rPr>
              <a:t>｝</a:t>
            </a:r>
            <a:endParaRPr lang="ja-JP"/>
          </a:p>
          <a:p>
            <a:pPr marL="0" indent="0">
              <a:buNone/>
            </a:pPr>
            <a:endParaRPr lang="ja-JP" b="1" dirty="0">
              <a:latin typeface="Trebuchet MS"/>
              <a:ea typeface="メイリオ"/>
            </a:endParaRPr>
          </a:p>
          <a:p>
            <a:pPr marL="0" indent="0">
              <a:buNone/>
            </a:pPr>
            <a:r>
              <a:rPr lang="ja-JP" altLang="en-US">
                <a:latin typeface="Trebuchet MS"/>
                <a:ea typeface="メイリオ"/>
              </a:rPr>
              <a:t>一度入りなおして下記コマンドが動いたらOKです。</a:t>
            </a:r>
            <a:endParaRPr lang="ja-JP"/>
          </a:p>
          <a:p>
            <a:pPr marL="0" indent="0">
              <a:buNone/>
            </a:pPr>
            <a:r>
              <a:rPr lang="ja-JP" altLang="en-US">
                <a:latin typeface="Trebuchet MS"/>
                <a:ea typeface="メイリオ"/>
              </a:rPr>
              <a:t>５．docker ps</a:t>
            </a:r>
            <a:endParaRPr lang="ja-JP" altLang="en-US" dirty="0">
              <a:latin typeface="Trebuchet MS"/>
              <a:ea typeface="メイリオ"/>
            </a:endParaRPr>
          </a:p>
          <a:p>
            <a:pPr marL="0" indent="0">
              <a:buNone/>
            </a:pPr>
            <a:endParaRPr lang="en-US" altLang="ja-JP" dirty="0">
              <a:latin typeface="Trebuchet MS"/>
              <a:ea typeface="メイリオ"/>
            </a:endParaRPr>
          </a:p>
          <a:p>
            <a:pPr marL="0" indent="0">
              <a:buNone/>
            </a:pPr>
            <a:endParaRPr lang="ja-JP" b="1" dirty="0">
              <a:latin typeface="Trebuchet MS"/>
              <a:ea typeface="メイリオ"/>
            </a:endParaRPr>
          </a:p>
          <a:p>
            <a:pPr marL="0" indent="0">
              <a:buNone/>
            </a:pPr>
            <a:endParaRPr lang="ja-JP" b="1" dirty="0">
              <a:latin typeface="Trebuchet MS"/>
              <a:ea typeface="メイリオ"/>
            </a:endParaRPr>
          </a:p>
          <a:p>
            <a:pPr marL="0" indent="0">
              <a:buNone/>
            </a:pPr>
            <a:endParaRPr lang="ja-JP" altLang="en-US" b="1" dirty="0">
              <a:latin typeface="Consolas"/>
              <a:ea typeface="メイリオ"/>
            </a:endParaRPr>
          </a:p>
        </p:txBody>
      </p:sp>
    </p:spTree>
    <p:extLst>
      <p:ext uri="{BB962C8B-B14F-4D97-AF65-F5344CB8AC3E}">
        <p14:creationId xmlns:p14="http://schemas.microsoft.com/office/powerpoint/2010/main" val="3684380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6C768D-FE8D-4FCF-8F93-260096751384}"/>
              </a:ext>
            </a:extLst>
          </p:cNvPr>
          <p:cNvSpPr>
            <a:spLocks noGrp="1"/>
          </p:cNvSpPr>
          <p:nvPr>
            <p:ph type="title"/>
          </p:nvPr>
        </p:nvSpPr>
        <p:spPr/>
        <p:txBody>
          <a:bodyPr/>
          <a:lstStyle/>
          <a:p>
            <a:r>
              <a:rPr lang="ja-JP" altLang="en-US">
                <a:ea typeface="メイリオ"/>
              </a:rPr>
              <a:t>手順４　環境構築　minio編　</a:t>
            </a:r>
          </a:p>
        </p:txBody>
      </p:sp>
      <p:sp>
        <p:nvSpPr>
          <p:cNvPr id="3" name="コンテンツ プレースホルダー 2">
            <a:extLst>
              <a:ext uri="{FF2B5EF4-FFF2-40B4-BE49-F238E27FC236}">
                <a16:creationId xmlns:a16="http://schemas.microsoft.com/office/drawing/2014/main" id="{9FC23028-1976-443E-A04A-6983E92C9EB8}"/>
              </a:ext>
            </a:extLst>
          </p:cNvPr>
          <p:cNvSpPr>
            <a:spLocks noGrp="1"/>
          </p:cNvSpPr>
          <p:nvPr>
            <p:ph idx="1"/>
          </p:nvPr>
        </p:nvSpPr>
        <p:spPr>
          <a:xfrm>
            <a:off x="677334" y="1815533"/>
            <a:ext cx="8596668" cy="4852130"/>
          </a:xfrm>
        </p:spPr>
        <p:txBody>
          <a:bodyPr vert="horz" lIns="91440" tIns="45720" rIns="91440" bIns="45720" rtlCol="0" anchor="t">
            <a:normAutofit fontScale="92500" lnSpcReduction="10000"/>
          </a:bodyPr>
          <a:lstStyle/>
          <a:p>
            <a:pPr marL="0" indent="0">
              <a:buNone/>
            </a:pPr>
            <a:r>
              <a:rPr lang="ja-JP" altLang="en-US">
                <a:ea typeface="メイリオ"/>
              </a:rPr>
              <a:t>Minioのデータを格納するディレクトリを用意します。</a:t>
            </a:r>
            <a:endParaRPr lang="ja-JP">
              <a:ea typeface="メイリオ"/>
            </a:endParaRPr>
          </a:p>
          <a:p>
            <a:pPr marL="0" indent="0">
              <a:buNone/>
            </a:pPr>
            <a:r>
              <a:rPr lang="ja-JP" altLang="en-US">
                <a:ea typeface="メイリオ"/>
              </a:rPr>
              <a:t>１．mkdir data</a:t>
            </a:r>
          </a:p>
          <a:p>
            <a:pPr marL="0" indent="0">
              <a:buNone/>
            </a:pPr>
            <a:endParaRPr lang="ja-JP" altLang="en-US" dirty="0">
              <a:ea typeface="メイリオ"/>
            </a:endParaRPr>
          </a:p>
          <a:p>
            <a:pPr marL="0" indent="0">
              <a:buNone/>
            </a:pPr>
            <a:r>
              <a:rPr lang="ja-JP" altLang="en-US">
                <a:ea typeface="メイリオ"/>
              </a:rPr>
              <a:t>Minioコンテナの起動。下記の｛｝の中身を編集してから実行してください。</a:t>
            </a:r>
            <a:endParaRPr lang="ja-JP" altLang="en-US" dirty="0">
              <a:ea typeface="メイリオ"/>
            </a:endParaRPr>
          </a:p>
          <a:p>
            <a:pPr marL="0" indent="0">
              <a:buNone/>
            </a:pPr>
            <a:r>
              <a:rPr lang="ja-JP" altLang="en-US" dirty="0">
                <a:ea typeface="メイリオ"/>
              </a:rPr>
              <a:t>２．docker run </a:t>
            </a:r>
            <a:r>
              <a:rPr lang="ja-JP" dirty="0">
                <a:latin typeface="Consolas"/>
                <a:ea typeface="メイリオ"/>
              </a:rPr>
              <a:t>-d -p 9000:9000 --name minio -v $PWD/</a:t>
            </a:r>
            <a:r>
              <a:rPr lang="en-US" altLang="ja-JP" dirty="0">
                <a:latin typeface="Consolas"/>
                <a:ea typeface="メイリオ"/>
              </a:rPr>
              <a:t>data</a:t>
            </a:r>
            <a:r>
              <a:rPr lang="ja-JP" dirty="0">
                <a:latin typeface="Consolas"/>
                <a:ea typeface="メイリオ"/>
              </a:rPr>
              <a:t>:/data \
  -e "MINIO_ACCESS_KEY=｛user_name</a:t>
            </a:r>
            <a:r>
              <a:rPr lang="ja-JP" altLang="en-US" dirty="0">
                <a:latin typeface="Consolas"/>
                <a:ea typeface="メイリオ"/>
              </a:rPr>
              <a:t>｝</a:t>
            </a:r>
            <a:r>
              <a:rPr lang="ja-JP" dirty="0">
                <a:latin typeface="Consolas"/>
                <a:ea typeface="メイリオ"/>
              </a:rPr>
              <a:t>" \
</a:t>
            </a:r>
            <a:r>
              <a:rPr lang="ja-JP">
                <a:latin typeface="Consolas"/>
                <a:ea typeface="メイリオ"/>
              </a:rPr>
              <a:t>  -e "MINIO_SECRET_KEY=</a:t>
            </a:r>
            <a:r>
              <a:rPr lang="en-US" altLang="ja-JP" dirty="0">
                <a:latin typeface="Consolas"/>
                <a:ea typeface="メイリオ"/>
              </a:rPr>
              <a:t>{password}</a:t>
            </a:r>
            <a:r>
              <a:rPr lang="ja-JP">
                <a:latin typeface="Consolas"/>
                <a:ea typeface="メイリオ"/>
              </a:rPr>
              <a:t>" \</a:t>
            </a:r>
            <a:r>
              <a:rPr lang="ja-JP" dirty="0">
                <a:latin typeface="Consolas"/>
                <a:ea typeface="メイリオ"/>
              </a:rPr>
              <a:t>
</a:t>
            </a:r>
            <a:r>
              <a:rPr lang="ja-JP">
                <a:latin typeface="Consolas"/>
                <a:ea typeface="メイリオ"/>
              </a:rPr>
              <a:t>  minio/minio server /data</a:t>
            </a:r>
          </a:p>
          <a:p>
            <a:pPr marL="0" indent="0">
              <a:buNone/>
            </a:pPr>
            <a:r>
              <a:rPr lang="ja-JP" altLang="en-US">
                <a:latin typeface="Consolas"/>
                <a:ea typeface="メイリオ"/>
              </a:rPr>
              <a:t>注意：２のコマンドでパスワードは8文字以上で設定してください。エラーが発生してコンテナが起動しません。</a:t>
            </a:r>
          </a:p>
          <a:p>
            <a:pPr marL="0" indent="0">
              <a:buNone/>
            </a:pPr>
            <a:endParaRPr lang="ja-JP" altLang="en-US" dirty="0">
              <a:latin typeface="Consolas"/>
              <a:ea typeface="メイリオ"/>
            </a:endParaRPr>
          </a:p>
          <a:p>
            <a:pPr marL="0" indent="0">
              <a:buNone/>
            </a:pPr>
            <a:r>
              <a:rPr lang="ja-JP" altLang="en-US">
                <a:latin typeface="Consolas"/>
                <a:ea typeface="+mn-lt"/>
              </a:rPr>
              <a:t>ブラウザで「グローバル</a:t>
            </a:r>
            <a:r>
              <a:rPr lang="en-US" altLang="ja-JP" dirty="0">
                <a:latin typeface="Consolas"/>
                <a:ea typeface="+mn-lt"/>
              </a:rPr>
              <a:t>IP:9000</a:t>
            </a:r>
            <a:r>
              <a:rPr lang="ja-JP" altLang="en-US">
                <a:latin typeface="Consolas"/>
                <a:ea typeface="+mn-lt"/>
              </a:rPr>
              <a:t>」と入力してminioの画面が出たら成功です。</a:t>
            </a:r>
            <a:endParaRPr lang="en-US" altLang="ja-JP">
              <a:ea typeface="+mn-lt"/>
              <a:cs typeface="+mn-lt"/>
            </a:endParaRPr>
          </a:p>
          <a:p>
            <a:pPr marL="0" indent="0">
              <a:buNone/>
            </a:pPr>
            <a:r>
              <a:rPr lang="ja-JP" altLang="en-US">
                <a:latin typeface="Consolas"/>
                <a:ea typeface="+mn-lt"/>
                <a:cs typeface="+mn-lt"/>
              </a:rPr>
              <a:t>ACCESS_KEYとSECRET_KEYを求められるので、２の｛｝で設定した値を入力したら利用できます。</a:t>
            </a:r>
            <a:endParaRPr lang="ja-JP" altLang="en-US" dirty="0">
              <a:latin typeface="Consolas"/>
              <a:ea typeface="+mn-lt"/>
              <a:cs typeface="+mn-lt"/>
            </a:endParaRPr>
          </a:p>
          <a:p>
            <a:pPr marL="0" indent="0">
              <a:buNone/>
            </a:pPr>
            <a:endParaRPr lang="ja-JP" altLang="en-US" dirty="0">
              <a:latin typeface="Consolas"/>
              <a:ea typeface="メイリオ"/>
            </a:endParaRPr>
          </a:p>
          <a:p>
            <a:pPr marL="0" indent="0">
              <a:buNone/>
            </a:pPr>
            <a:endParaRPr lang="ja-JP" altLang="en-US" dirty="0">
              <a:latin typeface="Consolas"/>
              <a:ea typeface="メイリオ"/>
            </a:endParaRPr>
          </a:p>
          <a:p>
            <a:pPr marL="0" indent="0">
              <a:buNone/>
            </a:pPr>
            <a:endParaRPr lang="ja-JP" altLang="en-US" dirty="0">
              <a:latin typeface="Consolas"/>
              <a:ea typeface="メイリオ"/>
            </a:endParaRPr>
          </a:p>
        </p:txBody>
      </p:sp>
    </p:spTree>
    <p:extLst>
      <p:ext uri="{BB962C8B-B14F-4D97-AF65-F5344CB8AC3E}">
        <p14:creationId xmlns:p14="http://schemas.microsoft.com/office/powerpoint/2010/main" val="2324346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DA2C88-DF54-4C99-A1AF-667DF020CF35}"/>
              </a:ext>
            </a:extLst>
          </p:cNvPr>
          <p:cNvSpPr>
            <a:spLocks noGrp="1"/>
          </p:cNvSpPr>
          <p:nvPr>
            <p:ph type="title"/>
          </p:nvPr>
        </p:nvSpPr>
        <p:spPr/>
        <p:txBody>
          <a:bodyPr/>
          <a:lstStyle/>
          <a:p>
            <a:r>
              <a:rPr lang="ja-JP" altLang="en-US">
                <a:ea typeface="メイリオ"/>
              </a:rPr>
              <a:t>手順４　環境構築　anaconda編</a:t>
            </a:r>
            <a:endParaRPr lang="ja-JP" altLang="en-US" dirty="0">
              <a:ea typeface="メイリオ"/>
            </a:endParaRPr>
          </a:p>
        </p:txBody>
      </p:sp>
      <p:sp>
        <p:nvSpPr>
          <p:cNvPr id="3" name="コンテンツ プレースホルダー 2">
            <a:extLst>
              <a:ext uri="{FF2B5EF4-FFF2-40B4-BE49-F238E27FC236}">
                <a16:creationId xmlns:a16="http://schemas.microsoft.com/office/drawing/2014/main" id="{304D16E2-D148-4C0A-9F8F-E984739BF069}"/>
              </a:ext>
            </a:extLst>
          </p:cNvPr>
          <p:cNvSpPr>
            <a:spLocks noGrp="1"/>
          </p:cNvSpPr>
          <p:nvPr>
            <p:ph idx="1"/>
          </p:nvPr>
        </p:nvSpPr>
        <p:spPr/>
        <p:txBody>
          <a:bodyPr vert="horz" lIns="91440" tIns="45720" rIns="91440" bIns="45720" rtlCol="0" anchor="t">
            <a:normAutofit/>
          </a:bodyPr>
          <a:lstStyle/>
          <a:p>
            <a:pPr marL="0" indent="0">
              <a:buNone/>
            </a:pPr>
            <a:r>
              <a:rPr lang="ja-JP" altLang="en-US">
                <a:ea typeface="メイリオ"/>
              </a:rPr>
              <a:t>１．anacondaをインストール</a:t>
            </a:r>
            <a:endParaRPr lang="ja-JP" altLang="en-US" dirty="0">
              <a:ea typeface="メイリオ"/>
            </a:endParaRPr>
          </a:p>
          <a:p>
            <a:pPr marL="0" indent="0">
              <a:buNone/>
            </a:pPr>
            <a:r>
              <a:rPr lang="ja-JP" altLang="en-US">
                <a:ea typeface="メイリオ"/>
              </a:rPr>
              <a:t>２．Python3.6の環境を作成</a:t>
            </a:r>
          </a:p>
          <a:p>
            <a:pPr marL="0" indent="0">
              <a:buNone/>
            </a:pPr>
            <a:r>
              <a:rPr lang="ja-JP" altLang="en-US">
                <a:ea typeface="メイリオ"/>
              </a:rPr>
              <a:t>３．pytorch , tqdm , matplotlib, boto3 , torchvision をインストール</a:t>
            </a:r>
            <a:endParaRPr lang="ja-JP" altLang="en-US" dirty="0">
              <a:ea typeface="メイリオ"/>
            </a:endParaRPr>
          </a:p>
          <a:p>
            <a:pPr marL="0" indent="0">
              <a:buNone/>
            </a:pPr>
            <a:r>
              <a:rPr lang="ja-JP" altLang="en-US">
                <a:ea typeface="メイリオ"/>
              </a:rPr>
              <a:t>４．プロンプトから下記コマンド２つを実行</a:t>
            </a:r>
          </a:p>
          <a:p>
            <a:pPr marL="0" indent="0">
              <a:buNone/>
            </a:pPr>
            <a:r>
              <a:rPr lang="ja-JP" dirty="0">
                <a:latin typeface="Consolas"/>
                <a:ea typeface="メイリオ"/>
              </a:rPr>
              <a:t>conda install -c conda-forge ipywidgets
</a:t>
            </a:r>
            <a:r>
              <a:rPr lang="ja-JP">
                <a:latin typeface="Consolas"/>
                <a:ea typeface="メイリオ"/>
              </a:rPr>
              <a:t>jupyter nbextension enable --py widgetsnbextension</a:t>
            </a:r>
          </a:p>
          <a:p>
            <a:pPr marL="0" indent="0">
              <a:buNone/>
            </a:pPr>
            <a:endParaRPr lang="ja-JP" altLang="en-US" dirty="0">
              <a:latin typeface="Consolas"/>
              <a:ea typeface="メイリオ" panose="020B0604030504040204" pitchFamily="34" charset="-128"/>
            </a:endParaRPr>
          </a:p>
          <a:p>
            <a:pPr marL="0" indent="0">
              <a:buNone/>
            </a:pPr>
            <a:endParaRPr lang="ja-JP" altLang="en-US" dirty="0">
              <a:latin typeface="Consolas"/>
              <a:ea typeface="メイリオ"/>
            </a:endParaRPr>
          </a:p>
        </p:txBody>
      </p:sp>
    </p:spTree>
    <p:extLst>
      <p:ext uri="{BB962C8B-B14F-4D97-AF65-F5344CB8AC3E}">
        <p14:creationId xmlns:p14="http://schemas.microsoft.com/office/powerpoint/2010/main" val="2196138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F0B39D-0F11-4226-A8FF-3492FEA4E898}"/>
              </a:ext>
            </a:extLst>
          </p:cNvPr>
          <p:cNvSpPr>
            <a:spLocks noGrp="1"/>
          </p:cNvSpPr>
          <p:nvPr>
            <p:ph type="title"/>
          </p:nvPr>
        </p:nvSpPr>
        <p:spPr/>
        <p:txBody>
          <a:bodyPr/>
          <a:lstStyle/>
          <a:p>
            <a:r>
              <a:rPr lang="ja-JP" altLang="en-US">
                <a:ea typeface="メイリオ"/>
              </a:rPr>
              <a:t>本稿の目的</a:t>
            </a:r>
            <a:endParaRPr lang="ja-JP" altLang="en-US" dirty="0">
              <a:ea typeface="メイリオ"/>
            </a:endParaRPr>
          </a:p>
        </p:txBody>
      </p:sp>
      <p:sp>
        <p:nvSpPr>
          <p:cNvPr id="3" name="コンテンツ プレースホルダー 2">
            <a:extLst>
              <a:ext uri="{FF2B5EF4-FFF2-40B4-BE49-F238E27FC236}">
                <a16:creationId xmlns:a16="http://schemas.microsoft.com/office/drawing/2014/main" id="{9E31DED6-47E5-4879-A779-C785DDED4AC5}"/>
              </a:ext>
            </a:extLst>
          </p:cNvPr>
          <p:cNvSpPr>
            <a:spLocks noGrp="1"/>
          </p:cNvSpPr>
          <p:nvPr>
            <p:ph idx="1"/>
          </p:nvPr>
        </p:nvSpPr>
        <p:spPr/>
        <p:txBody>
          <a:bodyPr vert="horz" lIns="91440" tIns="45720" rIns="91440" bIns="45720" rtlCol="0" anchor="t">
            <a:normAutofit/>
          </a:bodyPr>
          <a:lstStyle/>
          <a:p>
            <a:r>
              <a:rPr lang="ja-JP" altLang="en-US" sz="2400">
                <a:ea typeface="メイリオ"/>
              </a:rPr>
              <a:t>AWSについて勉強した内容を共有</a:t>
            </a:r>
            <a:endParaRPr lang="ja-JP" altLang="en-US" sz="2400">
              <a:ea typeface="メイリオ" panose="020B0604030504040204" pitchFamily="34" charset="-128"/>
            </a:endParaRPr>
          </a:p>
          <a:p>
            <a:endParaRPr lang="ja-JP" altLang="en-US" sz="2400" dirty="0">
              <a:ea typeface="メイリオ"/>
            </a:endParaRPr>
          </a:p>
          <a:p>
            <a:r>
              <a:rPr lang="ja-JP" altLang="en-US" sz="2400">
                <a:ea typeface="メイリオ"/>
              </a:rPr>
              <a:t>AWSをざっくり理解してもらう</a:t>
            </a:r>
            <a:endParaRPr lang="ja-JP" altLang="en-US" sz="2400" dirty="0">
              <a:ea typeface="メイリオ"/>
            </a:endParaRPr>
          </a:p>
          <a:p>
            <a:pPr marL="0" indent="0">
              <a:buNone/>
            </a:pPr>
            <a:endParaRPr lang="ja-JP" altLang="en-US" sz="2400" dirty="0">
              <a:ea typeface="メイリオ"/>
            </a:endParaRPr>
          </a:p>
          <a:p>
            <a:r>
              <a:rPr lang="ja-JP" altLang="en-US" sz="2400">
                <a:ea typeface="メイリオ"/>
              </a:rPr>
              <a:t>AWSの実践記録</a:t>
            </a:r>
            <a:endParaRPr lang="ja-JP" altLang="en-US" sz="2400" dirty="0">
              <a:ea typeface="メイリオ" panose="020B0604030504040204" pitchFamily="34" charset="-128"/>
            </a:endParaRPr>
          </a:p>
          <a:p>
            <a:pPr marL="0" indent="0">
              <a:buNone/>
            </a:pPr>
            <a:endParaRPr lang="ja-JP" altLang="en-US" sz="2400" dirty="0">
              <a:ea typeface="メイリオ"/>
            </a:endParaRPr>
          </a:p>
          <a:p>
            <a:pPr marL="0" indent="0">
              <a:buNone/>
            </a:pPr>
            <a:endParaRPr lang="ja-JP" altLang="en-US" sz="2400" dirty="0">
              <a:ea typeface="メイリオ"/>
            </a:endParaRPr>
          </a:p>
          <a:p>
            <a:pPr marL="0" indent="0">
              <a:buNone/>
            </a:pPr>
            <a:endParaRPr lang="ja-JP" altLang="en-US" sz="2400" dirty="0">
              <a:ea typeface="メイリオ"/>
            </a:endParaRPr>
          </a:p>
          <a:p>
            <a:pPr marL="0" indent="0">
              <a:buNone/>
            </a:pPr>
            <a:endParaRPr lang="ja-JP" altLang="en-US" sz="2400" dirty="0">
              <a:ea typeface="メイリオ"/>
            </a:endParaRPr>
          </a:p>
          <a:p>
            <a:pPr marL="0" indent="0">
              <a:buNone/>
            </a:pPr>
            <a:endParaRPr lang="ja-JP" altLang="en-US" sz="2400" dirty="0">
              <a:ea typeface="メイリオ"/>
            </a:endParaRPr>
          </a:p>
        </p:txBody>
      </p:sp>
    </p:spTree>
    <p:extLst>
      <p:ext uri="{BB962C8B-B14F-4D97-AF65-F5344CB8AC3E}">
        <p14:creationId xmlns:p14="http://schemas.microsoft.com/office/powerpoint/2010/main" val="260199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EE33A2-9594-4FD9-A081-6D8E4B4A9B09}"/>
              </a:ext>
            </a:extLst>
          </p:cNvPr>
          <p:cNvSpPr>
            <a:spLocks noGrp="1"/>
          </p:cNvSpPr>
          <p:nvPr>
            <p:ph type="title"/>
          </p:nvPr>
        </p:nvSpPr>
        <p:spPr>
          <a:xfrm>
            <a:off x="677334" y="609600"/>
            <a:ext cx="8596668" cy="1320800"/>
          </a:xfrm>
        </p:spPr>
        <p:txBody>
          <a:bodyPr/>
          <a:lstStyle/>
          <a:p>
            <a:r>
              <a:rPr lang="ja-JP" altLang="en-US">
                <a:ea typeface="メイリオ"/>
              </a:rPr>
              <a:t>手順５　データアップロード　その１</a:t>
            </a:r>
            <a:endParaRPr lang="ja-JP" altLang="en-US" dirty="0">
              <a:ea typeface="メイリオ"/>
            </a:endParaRPr>
          </a:p>
        </p:txBody>
      </p:sp>
      <p:sp>
        <p:nvSpPr>
          <p:cNvPr id="3" name="コンテンツ プレースホルダー 2">
            <a:extLst>
              <a:ext uri="{FF2B5EF4-FFF2-40B4-BE49-F238E27FC236}">
                <a16:creationId xmlns:a16="http://schemas.microsoft.com/office/drawing/2014/main" id="{1E6FD952-67E3-4680-8D06-3E9D2C157675}"/>
              </a:ext>
            </a:extLst>
          </p:cNvPr>
          <p:cNvSpPr>
            <a:spLocks noGrp="1"/>
          </p:cNvSpPr>
          <p:nvPr>
            <p:ph idx="1"/>
          </p:nvPr>
        </p:nvSpPr>
        <p:spPr>
          <a:xfrm>
            <a:off x="677334" y="2191117"/>
            <a:ext cx="8596668" cy="4131293"/>
          </a:xfrm>
        </p:spPr>
        <p:txBody>
          <a:bodyPr vert="horz" lIns="91440" tIns="45720" rIns="91440" bIns="45720" rtlCol="0" anchor="t">
            <a:normAutofit/>
          </a:bodyPr>
          <a:lstStyle/>
          <a:p>
            <a:pPr marL="0" indent="0">
              <a:buNone/>
            </a:pPr>
            <a:r>
              <a:rPr lang="ja-JP" altLang="en-US">
                <a:ea typeface="メイリオ"/>
              </a:rPr>
              <a:t>Minioに事前に分類させる画像データをアップロードします。</a:t>
            </a:r>
            <a:endParaRPr lang="ja-JP" altLang="en-US">
              <a:ea typeface="メイリオ" panose="020B0604030504040204" pitchFamily="34" charset="-128"/>
            </a:endParaRPr>
          </a:p>
          <a:p>
            <a:pPr marL="0" indent="0">
              <a:buNone/>
            </a:pPr>
            <a:r>
              <a:rPr lang="ja-JP" altLang="en-US">
                <a:ea typeface="メイリオ"/>
              </a:rPr>
              <a:t>今回は猫のアメリカンショートヘアーとロシアンブルーの分類を実行します。</a:t>
            </a:r>
          </a:p>
          <a:p>
            <a:pPr marL="0" indent="0">
              <a:buNone/>
            </a:pPr>
            <a:r>
              <a:rPr lang="ja-JP" altLang="en-US">
                <a:ea typeface="メイリオ"/>
              </a:rPr>
              <a:t>それぞれのデータ量を示します。</a:t>
            </a:r>
            <a:endParaRPr lang="ja-JP" altLang="en-US" dirty="0">
              <a:ea typeface="メイリオ"/>
            </a:endParaRPr>
          </a:p>
          <a:p>
            <a:pPr marL="0" indent="0">
              <a:buNone/>
            </a:pPr>
            <a:endParaRPr lang="ja-JP" altLang="en-US" dirty="0">
              <a:ea typeface="メイリオ"/>
            </a:endParaRPr>
          </a:p>
          <a:p>
            <a:pPr marL="0" indent="0">
              <a:buNone/>
            </a:pPr>
            <a:r>
              <a:rPr lang="ja-JP" altLang="en-US">
                <a:ea typeface="メイリオ"/>
              </a:rPr>
              <a:t>アメリカンショートヘアー　合計409枚　train 339枚　val 60枚　test 10枚</a:t>
            </a:r>
            <a:endParaRPr lang="ja-JP" altLang="en-US" dirty="0">
              <a:ea typeface="メイリオ"/>
            </a:endParaRPr>
          </a:p>
          <a:p>
            <a:pPr marL="0" indent="0">
              <a:buNone/>
            </a:pPr>
            <a:r>
              <a:rPr lang="ja-JP" altLang="en-US">
                <a:ea typeface="メイリオ"/>
              </a:rPr>
              <a:t>ロシアンブルー　　　　　　合計350枚　train 280枚　val 60枚　test 10枚</a:t>
            </a:r>
          </a:p>
          <a:p>
            <a:pPr marL="0" indent="0">
              <a:buNone/>
            </a:pPr>
            <a:endParaRPr lang="ja-JP" altLang="en-US" dirty="0">
              <a:ea typeface="メイリオ"/>
            </a:endParaRPr>
          </a:p>
          <a:p>
            <a:pPr marL="0" indent="0">
              <a:buNone/>
            </a:pPr>
            <a:r>
              <a:rPr lang="ja-JP" altLang="en-US">
                <a:ea typeface="メイリオ"/>
              </a:rPr>
              <a:t>上記のデータセットはgithubから取得可能です。</a:t>
            </a:r>
            <a:endParaRPr lang="ja-JP" altLang="en-US" dirty="0">
              <a:ea typeface="メイリオ"/>
            </a:endParaRPr>
          </a:p>
          <a:p>
            <a:pPr marL="0" indent="0">
              <a:buNone/>
            </a:pPr>
            <a:r>
              <a:rPr lang="ja-JP" dirty="0">
                <a:ea typeface="+mn-lt"/>
                <a:cs typeface="+mn-lt"/>
              </a:rPr>
              <a:t>https://github.com/fmfm884/dataset</a:t>
            </a:r>
            <a:endParaRPr lang="ja-JP" dirty="0"/>
          </a:p>
          <a:p>
            <a:pPr marL="0" indent="0">
              <a:buNone/>
            </a:pPr>
            <a:endParaRPr lang="ja-JP" altLang="en-US" dirty="0">
              <a:ea typeface="メイリオ"/>
            </a:endParaRPr>
          </a:p>
          <a:p>
            <a:pPr marL="0" indent="0">
              <a:buNone/>
            </a:pPr>
            <a:endParaRPr lang="ja-JP" altLang="en-US" dirty="0">
              <a:ea typeface="メイリオ"/>
            </a:endParaRPr>
          </a:p>
        </p:txBody>
      </p:sp>
    </p:spTree>
    <p:extLst>
      <p:ext uri="{BB962C8B-B14F-4D97-AF65-F5344CB8AC3E}">
        <p14:creationId xmlns:p14="http://schemas.microsoft.com/office/powerpoint/2010/main" val="3167040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131E13-99AB-499A-81E6-5B1A2F4FD158}"/>
              </a:ext>
            </a:extLst>
          </p:cNvPr>
          <p:cNvSpPr>
            <a:spLocks noGrp="1"/>
          </p:cNvSpPr>
          <p:nvPr>
            <p:ph type="title"/>
          </p:nvPr>
        </p:nvSpPr>
        <p:spPr/>
        <p:txBody>
          <a:bodyPr/>
          <a:lstStyle/>
          <a:p>
            <a:r>
              <a:rPr lang="ja-JP" altLang="en-US">
                <a:ea typeface="メイリオ"/>
              </a:rPr>
              <a:t>手順５　データアップロード　その２</a:t>
            </a:r>
            <a:endParaRPr kumimoji="1" lang="ja-JP" altLang="en-US"/>
          </a:p>
        </p:txBody>
      </p:sp>
      <p:sp>
        <p:nvSpPr>
          <p:cNvPr id="3" name="コンテンツ プレースホルダー 2">
            <a:extLst>
              <a:ext uri="{FF2B5EF4-FFF2-40B4-BE49-F238E27FC236}">
                <a16:creationId xmlns:a16="http://schemas.microsoft.com/office/drawing/2014/main" id="{113C73C2-CEC1-4394-9EB4-4118DE145A14}"/>
              </a:ext>
            </a:extLst>
          </p:cNvPr>
          <p:cNvSpPr>
            <a:spLocks noGrp="1"/>
          </p:cNvSpPr>
          <p:nvPr>
            <p:ph idx="1"/>
          </p:nvPr>
        </p:nvSpPr>
        <p:spPr/>
        <p:txBody>
          <a:bodyPr vert="horz" lIns="91440" tIns="45720" rIns="91440" bIns="45720" rtlCol="0" anchor="t">
            <a:normAutofit/>
          </a:bodyPr>
          <a:lstStyle/>
          <a:p>
            <a:pPr marL="0" indent="0">
              <a:buNone/>
            </a:pPr>
            <a:r>
              <a:rPr lang="ja-JP"/>
              <a:t>１．ブラウザでminioにアクセス。「パブリックIP:9000」 でアクセスできます。</a:t>
            </a:r>
            <a:endParaRPr lang="en-US">
              <a:ea typeface="+mn-lt"/>
              <a:cs typeface="+mn-lt"/>
            </a:endParaRPr>
          </a:p>
          <a:p>
            <a:pPr marL="0" indent="0">
              <a:buNone/>
            </a:pPr>
            <a:r>
              <a:rPr lang="ja-JP"/>
              <a:t>２．バケット名datasetのバケットを作成</a:t>
            </a:r>
            <a:endParaRPr lang="en-US">
              <a:ea typeface="+mn-lt"/>
              <a:cs typeface="+mn-lt"/>
            </a:endParaRPr>
          </a:p>
          <a:p>
            <a:pPr marL="0" indent="0">
              <a:buNone/>
            </a:pPr>
            <a:r>
              <a:rPr lang="ja-JP"/>
              <a:t>３．datasetバケット配下に「train」、「val」、「test」を作成してアップロード</a:t>
            </a:r>
            <a:endParaRPr lang="ja-JP">
              <a:ea typeface="+mn-lt"/>
              <a:cs typeface="+mn-lt"/>
            </a:endParaRPr>
          </a:p>
          <a:p>
            <a:pPr marL="0" indent="0">
              <a:buNone/>
            </a:pPr>
            <a:endParaRPr lang="ja-JP" altLang="en-US" dirty="0">
              <a:ea typeface="メイリオ"/>
            </a:endParaRPr>
          </a:p>
        </p:txBody>
      </p:sp>
      <p:sp>
        <p:nvSpPr>
          <p:cNvPr id="4" name="円柱 3">
            <a:extLst>
              <a:ext uri="{FF2B5EF4-FFF2-40B4-BE49-F238E27FC236}">
                <a16:creationId xmlns:a16="http://schemas.microsoft.com/office/drawing/2014/main" id="{35826D2B-1C30-45BB-8054-8A2777188303}"/>
              </a:ext>
            </a:extLst>
          </p:cNvPr>
          <p:cNvSpPr/>
          <p:nvPr/>
        </p:nvSpPr>
        <p:spPr>
          <a:xfrm>
            <a:off x="849761" y="3972294"/>
            <a:ext cx="918575" cy="122128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dirty="0">
              <a:ea typeface="メイリオ"/>
            </a:endParaRPr>
          </a:p>
        </p:txBody>
      </p:sp>
      <p:sp>
        <p:nvSpPr>
          <p:cNvPr id="5" name="テキスト ボックス 2">
            <a:extLst>
              <a:ext uri="{FF2B5EF4-FFF2-40B4-BE49-F238E27FC236}">
                <a16:creationId xmlns:a16="http://schemas.microsoft.com/office/drawing/2014/main" id="{93457620-D6C1-4DB0-8201-04A8D638AE6B}"/>
              </a:ext>
            </a:extLst>
          </p:cNvPr>
          <p:cNvSpPr txBox="1"/>
          <p:nvPr/>
        </p:nvSpPr>
        <p:spPr>
          <a:xfrm>
            <a:off x="798483" y="4254564"/>
            <a:ext cx="111481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a:ea typeface="メイリオ"/>
              </a:rPr>
              <a:t>Dataset</a:t>
            </a:r>
            <a:endParaRPr lang="ja-JP" altLang="en-US" dirty="0">
              <a:ea typeface="メイリオ"/>
            </a:endParaRPr>
          </a:p>
          <a:p>
            <a:pPr algn="l"/>
            <a:r>
              <a:rPr lang="ja-JP" altLang="en-US">
                <a:ea typeface="メイリオ"/>
              </a:rPr>
              <a:t>バケット</a:t>
            </a:r>
          </a:p>
        </p:txBody>
      </p:sp>
      <p:cxnSp>
        <p:nvCxnSpPr>
          <p:cNvPr id="6" name="直線矢印コネクタ 5">
            <a:extLst>
              <a:ext uri="{FF2B5EF4-FFF2-40B4-BE49-F238E27FC236}">
                <a16:creationId xmlns:a16="http://schemas.microsoft.com/office/drawing/2014/main" id="{E64F8A59-F0D7-4936-A6A8-80CE18A31BD8}"/>
              </a:ext>
            </a:extLst>
          </p:cNvPr>
          <p:cNvCxnSpPr/>
          <p:nvPr/>
        </p:nvCxnSpPr>
        <p:spPr>
          <a:xfrm>
            <a:off x="1707651" y="4642502"/>
            <a:ext cx="1720751" cy="14378"/>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7" name="四角形: 1 つの角を切り取る 6">
            <a:extLst>
              <a:ext uri="{FF2B5EF4-FFF2-40B4-BE49-F238E27FC236}">
                <a16:creationId xmlns:a16="http://schemas.microsoft.com/office/drawing/2014/main" id="{AD757E00-8F05-4CBB-9604-332793D6C1CA}"/>
              </a:ext>
            </a:extLst>
          </p:cNvPr>
          <p:cNvSpPr/>
          <p:nvPr/>
        </p:nvSpPr>
        <p:spPr>
          <a:xfrm>
            <a:off x="3418248" y="4374342"/>
            <a:ext cx="855945" cy="51148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8" name="四角形: 1 つの角を切り取る 7">
            <a:extLst>
              <a:ext uri="{FF2B5EF4-FFF2-40B4-BE49-F238E27FC236}">
                <a16:creationId xmlns:a16="http://schemas.microsoft.com/office/drawing/2014/main" id="{3AA8112B-71D8-4B6F-B595-98E7DFBA6F75}"/>
              </a:ext>
            </a:extLst>
          </p:cNvPr>
          <p:cNvSpPr/>
          <p:nvPr/>
        </p:nvSpPr>
        <p:spPr>
          <a:xfrm>
            <a:off x="3418247" y="4990204"/>
            <a:ext cx="855945" cy="51148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9" name="四角形: 1 つの角を切り取る 8">
            <a:extLst>
              <a:ext uri="{FF2B5EF4-FFF2-40B4-BE49-F238E27FC236}">
                <a16:creationId xmlns:a16="http://schemas.microsoft.com/office/drawing/2014/main" id="{F0C9FE49-F9E3-48F2-8125-62EB8E2F7358}"/>
              </a:ext>
            </a:extLst>
          </p:cNvPr>
          <p:cNvSpPr/>
          <p:nvPr/>
        </p:nvSpPr>
        <p:spPr>
          <a:xfrm>
            <a:off x="3418247" y="5606067"/>
            <a:ext cx="855945" cy="51148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10" name="テキスト ボックス 7">
            <a:extLst>
              <a:ext uri="{FF2B5EF4-FFF2-40B4-BE49-F238E27FC236}">
                <a16:creationId xmlns:a16="http://schemas.microsoft.com/office/drawing/2014/main" id="{5D7E1A7A-9356-4FFF-9645-74E66C748661}"/>
              </a:ext>
            </a:extLst>
          </p:cNvPr>
          <p:cNvSpPr txBox="1"/>
          <p:nvPr/>
        </p:nvSpPr>
        <p:spPr>
          <a:xfrm>
            <a:off x="3502670" y="4443107"/>
            <a:ext cx="676405"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a:ea typeface="メイリオ"/>
              </a:rPr>
              <a:t>train</a:t>
            </a:r>
            <a:endParaRPr lang="ja-JP" altLang="en-US" dirty="0">
              <a:ea typeface="メイリオ"/>
            </a:endParaRPr>
          </a:p>
        </p:txBody>
      </p:sp>
      <p:sp>
        <p:nvSpPr>
          <p:cNvPr id="11" name="テキスト ボックス 8">
            <a:extLst>
              <a:ext uri="{FF2B5EF4-FFF2-40B4-BE49-F238E27FC236}">
                <a16:creationId xmlns:a16="http://schemas.microsoft.com/office/drawing/2014/main" id="{EFCB86A2-4036-4DDA-BE35-04DC8DF166AF}"/>
              </a:ext>
            </a:extLst>
          </p:cNvPr>
          <p:cNvSpPr txBox="1"/>
          <p:nvPr/>
        </p:nvSpPr>
        <p:spPr>
          <a:xfrm>
            <a:off x="3502669" y="5674832"/>
            <a:ext cx="676405"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a:ea typeface="メイリオ"/>
              </a:rPr>
              <a:t>test</a:t>
            </a:r>
            <a:endParaRPr lang="ja-JP" altLang="en-US" dirty="0">
              <a:ea typeface="メイリオ"/>
            </a:endParaRPr>
          </a:p>
        </p:txBody>
      </p:sp>
      <p:sp>
        <p:nvSpPr>
          <p:cNvPr id="12" name="テキスト ボックス 9">
            <a:extLst>
              <a:ext uri="{FF2B5EF4-FFF2-40B4-BE49-F238E27FC236}">
                <a16:creationId xmlns:a16="http://schemas.microsoft.com/office/drawing/2014/main" id="{78046ACC-DC89-44DA-BAC1-510FD34A9D9C}"/>
              </a:ext>
            </a:extLst>
          </p:cNvPr>
          <p:cNvSpPr txBox="1"/>
          <p:nvPr/>
        </p:nvSpPr>
        <p:spPr>
          <a:xfrm>
            <a:off x="3596614" y="5058968"/>
            <a:ext cx="676405"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a:ea typeface="メイリオ"/>
              </a:rPr>
              <a:t>val</a:t>
            </a:r>
            <a:endParaRPr lang="ja-JP" altLang="en-US" dirty="0">
              <a:ea typeface="メイリオ"/>
            </a:endParaRPr>
          </a:p>
        </p:txBody>
      </p:sp>
      <p:cxnSp>
        <p:nvCxnSpPr>
          <p:cNvPr id="13" name="直線矢印コネクタ 12">
            <a:extLst>
              <a:ext uri="{FF2B5EF4-FFF2-40B4-BE49-F238E27FC236}">
                <a16:creationId xmlns:a16="http://schemas.microsoft.com/office/drawing/2014/main" id="{E7D011E1-CA31-4838-9FF5-4DBF0098E83E}"/>
              </a:ext>
            </a:extLst>
          </p:cNvPr>
          <p:cNvCxnSpPr>
            <a:cxnSpLocks/>
          </p:cNvCxnSpPr>
          <p:nvPr/>
        </p:nvCxnSpPr>
        <p:spPr>
          <a:xfrm>
            <a:off x="4193949" y="4805576"/>
            <a:ext cx="1503122" cy="13569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0AA7132E-51C2-4F24-A6AC-C6F5C5892CC3}"/>
              </a:ext>
            </a:extLst>
          </p:cNvPr>
          <p:cNvCxnSpPr>
            <a:cxnSpLocks/>
          </p:cNvCxnSpPr>
          <p:nvPr/>
        </p:nvCxnSpPr>
        <p:spPr>
          <a:xfrm>
            <a:off x="4193949" y="4659437"/>
            <a:ext cx="1555312" cy="1044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5" name="テキスト ボックス 12">
            <a:extLst>
              <a:ext uri="{FF2B5EF4-FFF2-40B4-BE49-F238E27FC236}">
                <a16:creationId xmlns:a16="http://schemas.microsoft.com/office/drawing/2014/main" id="{0FBAF7C7-8E2A-487A-A2B8-EF66AF64E792}"/>
              </a:ext>
            </a:extLst>
          </p:cNvPr>
          <p:cNvSpPr txBox="1"/>
          <p:nvPr/>
        </p:nvSpPr>
        <p:spPr>
          <a:xfrm>
            <a:off x="5840861" y="4443105"/>
            <a:ext cx="258662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a:ea typeface="メイリオ"/>
              </a:rPr>
              <a:t>American-shorthair.zip</a:t>
            </a:r>
            <a:endParaRPr lang="ja-JP" altLang="en-US" dirty="0">
              <a:ea typeface="メイリオ"/>
            </a:endParaRPr>
          </a:p>
        </p:txBody>
      </p:sp>
      <p:sp>
        <p:nvSpPr>
          <p:cNvPr id="16" name="テキスト ボックス 13">
            <a:extLst>
              <a:ext uri="{FF2B5EF4-FFF2-40B4-BE49-F238E27FC236}">
                <a16:creationId xmlns:a16="http://schemas.microsoft.com/office/drawing/2014/main" id="{9DC2D6CA-F9E5-4259-A969-8E5B285CD798}"/>
              </a:ext>
            </a:extLst>
          </p:cNvPr>
          <p:cNvSpPr txBox="1"/>
          <p:nvPr/>
        </p:nvSpPr>
        <p:spPr>
          <a:xfrm>
            <a:off x="5840861" y="4808448"/>
            <a:ext cx="235698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a:ea typeface="メイリオ"/>
              </a:rPr>
              <a:t>Russian-blue</a:t>
            </a:r>
            <a:endParaRPr lang="ja-JP" altLang="en-US" dirty="0">
              <a:ea typeface="メイリオ"/>
            </a:endParaRPr>
          </a:p>
        </p:txBody>
      </p:sp>
      <p:cxnSp>
        <p:nvCxnSpPr>
          <p:cNvPr id="17" name="直線矢印コネクタ 16">
            <a:extLst>
              <a:ext uri="{FF2B5EF4-FFF2-40B4-BE49-F238E27FC236}">
                <a16:creationId xmlns:a16="http://schemas.microsoft.com/office/drawing/2014/main" id="{9DC4CAE4-9CCF-4C8B-BA25-C15CBBDD7675}"/>
              </a:ext>
            </a:extLst>
          </p:cNvPr>
          <p:cNvCxnSpPr>
            <a:cxnSpLocks/>
          </p:cNvCxnSpPr>
          <p:nvPr/>
        </p:nvCxnSpPr>
        <p:spPr>
          <a:xfrm>
            <a:off x="4308771" y="5411000"/>
            <a:ext cx="1503122" cy="13569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11149FF-DFA2-4A04-A9AE-DC924D42E5AC}"/>
              </a:ext>
            </a:extLst>
          </p:cNvPr>
          <p:cNvCxnSpPr>
            <a:cxnSpLocks/>
          </p:cNvCxnSpPr>
          <p:nvPr/>
        </p:nvCxnSpPr>
        <p:spPr>
          <a:xfrm>
            <a:off x="4308771" y="5264862"/>
            <a:ext cx="1555312" cy="1044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CF72FEA0-0712-4700-B0D6-26E39906A399}"/>
              </a:ext>
            </a:extLst>
          </p:cNvPr>
          <p:cNvCxnSpPr>
            <a:cxnSpLocks/>
          </p:cNvCxnSpPr>
          <p:nvPr/>
        </p:nvCxnSpPr>
        <p:spPr>
          <a:xfrm>
            <a:off x="4360963" y="5943356"/>
            <a:ext cx="1503122" cy="13569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6D016662-D337-409B-AFA1-281B39813C9D}"/>
              </a:ext>
            </a:extLst>
          </p:cNvPr>
          <p:cNvCxnSpPr>
            <a:cxnSpLocks/>
          </p:cNvCxnSpPr>
          <p:nvPr/>
        </p:nvCxnSpPr>
        <p:spPr>
          <a:xfrm>
            <a:off x="4360963" y="5797217"/>
            <a:ext cx="1555312" cy="1044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1" name="テキスト ボックス 18">
            <a:extLst>
              <a:ext uri="{FF2B5EF4-FFF2-40B4-BE49-F238E27FC236}">
                <a16:creationId xmlns:a16="http://schemas.microsoft.com/office/drawing/2014/main" id="{6B6D2644-0BA1-4B04-A42B-44FDCEECE79C}"/>
              </a:ext>
            </a:extLst>
          </p:cNvPr>
          <p:cNvSpPr txBox="1"/>
          <p:nvPr/>
        </p:nvSpPr>
        <p:spPr>
          <a:xfrm>
            <a:off x="5913928" y="5612201"/>
            <a:ext cx="258662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a:ea typeface="メイリオ"/>
              </a:rPr>
              <a:t>American-shorthair.zip</a:t>
            </a:r>
            <a:endParaRPr lang="ja-JP" altLang="en-US" dirty="0">
              <a:ea typeface="メイリオ"/>
            </a:endParaRPr>
          </a:p>
        </p:txBody>
      </p:sp>
      <p:sp>
        <p:nvSpPr>
          <p:cNvPr id="22" name="テキスト ボックス 19">
            <a:extLst>
              <a:ext uri="{FF2B5EF4-FFF2-40B4-BE49-F238E27FC236}">
                <a16:creationId xmlns:a16="http://schemas.microsoft.com/office/drawing/2014/main" id="{95510AEC-4D85-4FCA-94CA-A27932AF7F2C}"/>
              </a:ext>
            </a:extLst>
          </p:cNvPr>
          <p:cNvSpPr txBox="1"/>
          <p:nvPr/>
        </p:nvSpPr>
        <p:spPr>
          <a:xfrm>
            <a:off x="5840860" y="5027652"/>
            <a:ext cx="258662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a:ea typeface="メイリオ"/>
              </a:rPr>
              <a:t>American-shorthair.zip</a:t>
            </a:r>
            <a:endParaRPr lang="ja-JP" altLang="en-US" dirty="0">
              <a:ea typeface="メイリオ"/>
            </a:endParaRPr>
          </a:p>
        </p:txBody>
      </p:sp>
      <p:sp>
        <p:nvSpPr>
          <p:cNvPr id="23" name="テキスト ボックス 20">
            <a:extLst>
              <a:ext uri="{FF2B5EF4-FFF2-40B4-BE49-F238E27FC236}">
                <a16:creationId xmlns:a16="http://schemas.microsoft.com/office/drawing/2014/main" id="{C77653D2-9A04-4E91-8033-021924A0318E}"/>
              </a:ext>
            </a:extLst>
          </p:cNvPr>
          <p:cNvSpPr txBox="1"/>
          <p:nvPr/>
        </p:nvSpPr>
        <p:spPr>
          <a:xfrm>
            <a:off x="5913928" y="5361679"/>
            <a:ext cx="235698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a:ea typeface="メイリオ"/>
              </a:rPr>
              <a:t>Russian-blue</a:t>
            </a:r>
            <a:endParaRPr lang="ja-JP" altLang="en-US" dirty="0">
              <a:ea typeface="メイリオ"/>
            </a:endParaRPr>
          </a:p>
        </p:txBody>
      </p:sp>
      <p:sp>
        <p:nvSpPr>
          <p:cNvPr id="24" name="テキスト ボックス 21">
            <a:extLst>
              <a:ext uri="{FF2B5EF4-FFF2-40B4-BE49-F238E27FC236}">
                <a16:creationId xmlns:a16="http://schemas.microsoft.com/office/drawing/2014/main" id="{C85BED3F-ECEE-4732-A7D9-841ACD096664}"/>
              </a:ext>
            </a:extLst>
          </p:cNvPr>
          <p:cNvSpPr txBox="1"/>
          <p:nvPr/>
        </p:nvSpPr>
        <p:spPr>
          <a:xfrm>
            <a:off x="5913929" y="5894036"/>
            <a:ext cx="235698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a:ea typeface="メイリオ"/>
              </a:rPr>
              <a:t>Russian-blue</a:t>
            </a:r>
            <a:endParaRPr lang="ja-JP" altLang="en-US" dirty="0">
              <a:ea typeface="メイリオ"/>
            </a:endParaRPr>
          </a:p>
        </p:txBody>
      </p:sp>
      <p:cxnSp>
        <p:nvCxnSpPr>
          <p:cNvPr id="25" name="直線矢印コネクタ 24">
            <a:extLst>
              <a:ext uri="{FF2B5EF4-FFF2-40B4-BE49-F238E27FC236}">
                <a16:creationId xmlns:a16="http://schemas.microsoft.com/office/drawing/2014/main" id="{78DB2F98-C261-4B15-8F14-9C6E1C558E50}"/>
              </a:ext>
            </a:extLst>
          </p:cNvPr>
          <p:cNvCxnSpPr>
            <a:cxnSpLocks/>
          </p:cNvCxnSpPr>
          <p:nvPr/>
        </p:nvCxnSpPr>
        <p:spPr>
          <a:xfrm>
            <a:off x="1793914" y="4728766"/>
            <a:ext cx="1605733" cy="47445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2077FF3-EEF8-4F6C-B23E-0052C567BE19}"/>
              </a:ext>
            </a:extLst>
          </p:cNvPr>
          <p:cNvCxnSpPr>
            <a:cxnSpLocks/>
          </p:cNvCxnSpPr>
          <p:nvPr/>
        </p:nvCxnSpPr>
        <p:spPr>
          <a:xfrm>
            <a:off x="1822670" y="4771899"/>
            <a:ext cx="1548223" cy="1020792"/>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562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19311A-9C50-48E2-BF1C-7B4F91A22D60}"/>
              </a:ext>
            </a:extLst>
          </p:cNvPr>
          <p:cNvSpPr>
            <a:spLocks noGrp="1"/>
          </p:cNvSpPr>
          <p:nvPr>
            <p:ph type="title"/>
          </p:nvPr>
        </p:nvSpPr>
        <p:spPr/>
        <p:txBody>
          <a:bodyPr/>
          <a:lstStyle/>
          <a:p>
            <a:r>
              <a:rPr lang="ja-JP" altLang="en-US">
                <a:ea typeface="メイリオ"/>
              </a:rPr>
              <a:t>手順６　コーディング</a:t>
            </a:r>
            <a:endParaRPr lang="ja-JP" altLang="en-US" dirty="0">
              <a:ea typeface="メイリオ"/>
            </a:endParaRPr>
          </a:p>
        </p:txBody>
      </p:sp>
      <p:sp>
        <p:nvSpPr>
          <p:cNvPr id="3" name="コンテンツ プレースホルダー 2">
            <a:extLst>
              <a:ext uri="{FF2B5EF4-FFF2-40B4-BE49-F238E27FC236}">
                <a16:creationId xmlns:a16="http://schemas.microsoft.com/office/drawing/2014/main" id="{C673F2F2-4F4F-460A-AC38-D5FC0AF23071}"/>
              </a:ext>
            </a:extLst>
          </p:cNvPr>
          <p:cNvSpPr>
            <a:spLocks noGrp="1"/>
          </p:cNvSpPr>
          <p:nvPr>
            <p:ph idx="1"/>
          </p:nvPr>
        </p:nvSpPr>
        <p:spPr/>
        <p:txBody>
          <a:bodyPr vert="horz" lIns="91440" tIns="45720" rIns="91440" bIns="45720" rtlCol="0" anchor="t">
            <a:normAutofit/>
          </a:bodyPr>
          <a:lstStyle/>
          <a:p>
            <a:pPr marL="0" indent="0">
              <a:buNone/>
            </a:pPr>
            <a:r>
              <a:rPr lang="ja-JP" altLang="en-US">
                <a:ea typeface="メイリオ"/>
              </a:rPr>
              <a:t>以前pytorchで画像分類を実行するプログラムを書いたのでそちらに少しminioから画像を取得するコードを追加して実行します。</a:t>
            </a:r>
          </a:p>
          <a:p>
            <a:pPr marL="0" indent="0">
              <a:buNone/>
            </a:pPr>
            <a:endParaRPr lang="ja-JP" altLang="en-US" dirty="0">
              <a:ea typeface="メイリオ"/>
            </a:endParaRPr>
          </a:p>
          <a:p>
            <a:pPr marL="0" indent="0">
              <a:buNone/>
            </a:pPr>
            <a:r>
              <a:rPr lang="ja-JP" altLang="en-US">
                <a:ea typeface="メイリオ"/>
              </a:rPr>
              <a:t>改変前のプログラムがこちら</a:t>
            </a:r>
            <a:endParaRPr lang="ja-JP" altLang="en-US" dirty="0">
              <a:ea typeface="メイリオ"/>
            </a:endParaRPr>
          </a:p>
          <a:p>
            <a:pPr marL="0" indent="0">
              <a:buNone/>
            </a:pPr>
            <a:r>
              <a:rPr lang="ja-JP" dirty="0">
                <a:ea typeface="+mn-lt"/>
                <a:cs typeface="+mn-lt"/>
                <a:hlinkClick r:id="rId2"/>
              </a:rPr>
              <a:t>https://github.com/fmfm884/classifer/blob/main/original_classifer.ipynb</a:t>
            </a:r>
            <a:endParaRPr lang="ja-JP"/>
          </a:p>
          <a:p>
            <a:pPr marL="0" indent="0">
              <a:buNone/>
            </a:pPr>
            <a:endParaRPr lang="ja-JP" dirty="0">
              <a:ea typeface="メイリオ"/>
            </a:endParaRPr>
          </a:p>
          <a:p>
            <a:pPr marL="0" indent="0">
              <a:buNone/>
            </a:pPr>
            <a:r>
              <a:rPr lang="ja-JP" altLang="en-US">
                <a:ea typeface="メイリオ"/>
              </a:rPr>
              <a:t>改変後はこちら</a:t>
            </a:r>
          </a:p>
          <a:p>
            <a:pPr marL="0" indent="0">
              <a:buNone/>
            </a:pPr>
            <a:r>
              <a:rPr lang="ja-JP" dirty="0">
                <a:ea typeface="+mn-lt"/>
                <a:cs typeface="+mn-lt"/>
                <a:hlinkClick r:id="rId3"/>
              </a:rPr>
              <a:t>https://github.com/fmfm884/classifer/blob/main/s3original_classifer.ipynb</a:t>
            </a:r>
            <a:endParaRPr lang="ja-JP">
              <a:ea typeface="メイリオ" panose="020B0604030504040204" pitchFamily="34" charset="-128"/>
              <a:cs typeface="+mn-lt"/>
            </a:endParaRPr>
          </a:p>
          <a:p>
            <a:pPr marL="0" indent="0">
              <a:buNone/>
            </a:pPr>
            <a:endParaRPr lang="ja-JP" dirty="0"/>
          </a:p>
        </p:txBody>
      </p:sp>
    </p:spTree>
    <p:extLst>
      <p:ext uri="{BB962C8B-B14F-4D97-AF65-F5344CB8AC3E}">
        <p14:creationId xmlns:p14="http://schemas.microsoft.com/office/powerpoint/2010/main" val="23873111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6A87B9-9926-4845-A95F-A52D0D6B2FCD}"/>
              </a:ext>
            </a:extLst>
          </p:cNvPr>
          <p:cNvSpPr>
            <a:spLocks noGrp="1"/>
          </p:cNvSpPr>
          <p:nvPr>
            <p:ph type="title"/>
          </p:nvPr>
        </p:nvSpPr>
        <p:spPr/>
        <p:txBody>
          <a:bodyPr/>
          <a:lstStyle/>
          <a:p>
            <a:r>
              <a:rPr lang="ja-JP" altLang="en-US">
                <a:ea typeface="メイリオ"/>
              </a:rPr>
              <a:t>手順７　画像分類の学習＆推論　</a:t>
            </a:r>
          </a:p>
        </p:txBody>
      </p:sp>
      <p:sp>
        <p:nvSpPr>
          <p:cNvPr id="3" name="コンテンツ プレースホルダー 2">
            <a:extLst>
              <a:ext uri="{FF2B5EF4-FFF2-40B4-BE49-F238E27FC236}">
                <a16:creationId xmlns:a16="http://schemas.microsoft.com/office/drawing/2014/main" id="{CD392200-15F1-4003-8694-837A6832C3D0}"/>
              </a:ext>
            </a:extLst>
          </p:cNvPr>
          <p:cNvSpPr>
            <a:spLocks noGrp="1"/>
          </p:cNvSpPr>
          <p:nvPr>
            <p:ph idx="1"/>
          </p:nvPr>
        </p:nvSpPr>
        <p:spPr/>
        <p:txBody>
          <a:bodyPr vert="horz" lIns="91440" tIns="45720" rIns="91440" bIns="45720" rtlCol="0" anchor="t">
            <a:normAutofit/>
          </a:bodyPr>
          <a:lstStyle/>
          <a:p>
            <a:pPr marL="0" indent="0">
              <a:buNone/>
            </a:pPr>
            <a:r>
              <a:rPr lang="ja-JP" altLang="en-US">
                <a:ea typeface="メイリオ"/>
              </a:rPr>
              <a:t>Anacondaからjupyter(notebookでもlabでもどっちでもいいです)を開いて、実行していってください。</a:t>
            </a:r>
          </a:p>
          <a:p>
            <a:pPr marL="0" indent="0">
              <a:buNone/>
            </a:pPr>
            <a:endParaRPr lang="ja-JP" altLang="en-US" dirty="0">
              <a:ea typeface="メイリオ"/>
            </a:endParaRPr>
          </a:p>
          <a:p>
            <a:pPr marL="0" indent="0">
              <a:buNone/>
            </a:pPr>
            <a:r>
              <a:rPr lang="ja-JP" altLang="en-US">
                <a:ea typeface="メイリオ"/>
              </a:rPr>
              <a:t>ちなみに私のPCでの学習時間は15分程度でした。</a:t>
            </a:r>
            <a:endParaRPr lang="ja-JP" altLang="en-US" dirty="0">
              <a:ea typeface="メイリオ"/>
            </a:endParaRPr>
          </a:p>
          <a:p>
            <a:pPr marL="0" indent="0">
              <a:buNone/>
            </a:pPr>
            <a:endParaRPr lang="ja-JP" altLang="en-US" dirty="0">
              <a:ea typeface="メイリオ"/>
            </a:endParaRPr>
          </a:p>
          <a:p>
            <a:pPr marL="0" indent="0">
              <a:buNone/>
            </a:pPr>
            <a:endParaRPr lang="ja-JP" altLang="en-US" dirty="0">
              <a:ea typeface="メイリオ"/>
            </a:endParaRPr>
          </a:p>
        </p:txBody>
      </p:sp>
    </p:spTree>
    <p:extLst>
      <p:ext uri="{BB962C8B-B14F-4D97-AF65-F5344CB8AC3E}">
        <p14:creationId xmlns:p14="http://schemas.microsoft.com/office/powerpoint/2010/main" val="1736207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43E07C-43B6-4D1E-B9AC-EB0C1CE0E2E8}"/>
              </a:ext>
            </a:extLst>
          </p:cNvPr>
          <p:cNvSpPr>
            <a:spLocks noGrp="1"/>
          </p:cNvSpPr>
          <p:nvPr>
            <p:ph type="title"/>
          </p:nvPr>
        </p:nvSpPr>
        <p:spPr/>
        <p:txBody>
          <a:bodyPr/>
          <a:lstStyle/>
          <a:p>
            <a:r>
              <a:rPr lang="ja-JP" altLang="en-US">
                <a:ea typeface="メイリオ"/>
              </a:rPr>
              <a:t>最後に</a:t>
            </a:r>
            <a:endParaRPr kumimoji="1" lang="ja-JP" altLang="en-US"/>
          </a:p>
        </p:txBody>
      </p:sp>
      <p:sp>
        <p:nvSpPr>
          <p:cNvPr id="3" name="コンテンツ プレースホルダー 2">
            <a:extLst>
              <a:ext uri="{FF2B5EF4-FFF2-40B4-BE49-F238E27FC236}">
                <a16:creationId xmlns:a16="http://schemas.microsoft.com/office/drawing/2014/main" id="{870C0AC3-C7EB-4805-A6A7-6A5ABB01447C}"/>
              </a:ext>
            </a:extLst>
          </p:cNvPr>
          <p:cNvSpPr>
            <a:spLocks noGrp="1"/>
          </p:cNvSpPr>
          <p:nvPr>
            <p:ph idx="1"/>
          </p:nvPr>
        </p:nvSpPr>
        <p:spPr>
          <a:xfrm>
            <a:off x="677334" y="2160589"/>
            <a:ext cx="8847188" cy="3880773"/>
          </a:xfrm>
        </p:spPr>
        <p:txBody>
          <a:bodyPr vert="horz" lIns="91440" tIns="45720" rIns="91440" bIns="45720" rtlCol="0" anchor="t">
            <a:normAutofit/>
          </a:bodyPr>
          <a:lstStyle/>
          <a:p>
            <a:pPr marL="0" indent="0">
              <a:buNone/>
            </a:pPr>
            <a:r>
              <a:rPr lang="ja-JP" altLang="en-US">
                <a:ea typeface="メイリオ"/>
              </a:rPr>
              <a:t>本稿ではEC2となんちゃってS3を使用してストレージサービスを構築しました。当初の予定では、GPUを積んだイメージが昔は無料で使用できたみたいなので、EC2上で機械学習も行いたかったのですが、有料になってました。また無料の環境ではメモリが足りずpytorchが入らなかったため、なんちゃってS3だけを構築する形となりました。機会があれば他のサービスを動かしたり、提供できるようになりたいと思います。</a:t>
            </a:r>
          </a:p>
          <a:p>
            <a:pPr marL="0" indent="0">
              <a:buNone/>
            </a:pPr>
            <a:endParaRPr lang="ja-JP" altLang="en-US" dirty="0">
              <a:ea typeface="メイリオ"/>
            </a:endParaRPr>
          </a:p>
        </p:txBody>
      </p:sp>
    </p:spTree>
    <p:extLst>
      <p:ext uri="{BB962C8B-B14F-4D97-AF65-F5344CB8AC3E}">
        <p14:creationId xmlns:p14="http://schemas.microsoft.com/office/powerpoint/2010/main" val="4090783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91D705-47A5-46DD-8593-52C637E5095B}"/>
              </a:ext>
            </a:extLst>
          </p:cNvPr>
          <p:cNvSpPr>
            <a:spLocks noGrp="1"/>
          </p:cNvSpPr>
          <p:nvPr>
            <p:ph type="title"/>
          </p:nvPr>
        </p:nvSpPr>
        <p:spPr/>
        <p:txBody>
          <a:bodyPr/>
          <a:lstStyle/>
          <a:p>
            <a:r>
              <a:rPr lang="ja-JP" altLang="en-US">
                <a:ea typeface="メイリオ"/>
              </a:rPr>
              <a:t>おまけ</a:t>
            </a:r>
            <a:endParaRPr kumimoji="1" lang="ja-JP" altLang="en-US"/>
          </a:p>
        </p:txBody>
      </p:sp>
      <p:sp>
        <p:nvSpPr>
          <p:cNvPr id="3" name="コンテンツ プレースホルダー 2">
            <a:extLst>
              <a:ext uri="{FF2B5EF4-FFF2-40B4-BE49-F238E27FC236}">
                <a16:creationId xmlns:a16="http://schemas.microsoft.com/office/drawing/2014/main" id="{05F5CB45-8035-401D-A372-C6396C641928}"/>
              </a:ext>
            </a:extLst>
          </p:cNvPr>
          <p:cNvSpPr>
            <a:spLocks noGrp="1"/>
          </p:cNvSpPr>
          <p:nvPr>
            <p:ph idx="1"/>
          </p:nvPr>
        </p:nvSpPr>
        <p:spPr/>
        <p:txBody>
          <a:bodyPr vert="horz" lIns="91440" tIns="45720" rIns="91440" bIns="45720" rtlCol="0" anchor="t">
            <a:normAutofit/>
          </a:bodyPr>
          <a:lstStyle/>
          <a:p>
            <a:pPr marL="0" indent="0">
              <a:buNone/>
            </a:pPr>
            <a:r>
              <a:rPr lang="ja-JP" altLang="en-US">
                <a:ea typeface="メイリオ"/>
              </a:rPr>
              <a:t>今回はおまけとして機械学習の画像分類を行いました。他の画像データで試してみたり、ハイパーパラメータを少しいじったり、転移学習のベースモデルを変更してみたりなど、いろいろ触ってみると面白いと思います。</a:t>
            </a:r>
            <a:endParaRPr lang="ja-JP">
              <a:ea typeface="メイリオ" panose="020B0604030504040204" pitchFamily="34" charset="-128"/>
            </a:endParaRPr>
          </a:p>
          <a:p>
            <a:pPr marL="0" indent="0">
              <a:buNone/>
            </a:pPr>
            <a:r>
              <a:rPr lang="ja-JP" altLang="en-US">
                <a:ea typeface="メイリオ"/>
              </a:rPr>
              <a:t>データセットを準備するのがめんどくさいよっていう人は、私が集めた画像データが下記のページにあるので、もしよかったら使ってください。</a:t>
            </a:r>
            <a:endParaRPr lang="ja-JP" altLang="en-US">
              <a:ea typeface="メイリオ" panose="020B0604030504040204" pitchFamily="34" charset="-128"/>
            </a:endParaRPr>
          </a:p>
          <a:p>
            <a:pPr marL="0" indent="0">
              <a:buNone/>
            </a:pPr>
            <a:r>
              <a:rPr lang="ja-JP" dirty="0">
                <a:ea typeface="+mn-lt"/>
                <a:cs typeface="+mn-lt"/>
                <a:hlinkClick r:id="rId2"/>
              </a:rPr>
              <a:t>https://github.com/fmfm884</a:t>
            </a:r>
            <a:r>
              <a:rPr lang="en-US" altLang="ja-JP" dirty="0">
                <a:ea typeface="+mn-lt"/>
                <a:cs typeface="+mn-lt"/>
                <a:hlinkClick r:id="rId2"/>
              </a:rPr>
              <a:t>/dataset</a:t>
            </a:r>
            <a:endParaRPr lang="ja-JP" dirty="0"/>
          </a:p>
          <a:p>
            <a:pPr marL="0" indent="0">
              <a:buNone/>
            </a:pPr>
            <a:endParaRPr lang="en-US" altLang="ja-JP" dirty="0">
              <a:ea typeface="メイリオ" panose="020B0604030504040204" pitchFamily="34" charset="-128"/>
            </a:endParaRPr>
          </a:p>
          <a:p>
            <a:pPr marL="0" indent="0">
              <a:buNone/>
            </a:pPr>
            <a:r>
              <a:rPr lang="en-US" altLang="ja-JP" dirty="0" err="1">
                <a:ea typeface="メイリオ"/>
              </a:rPr>
              <a:t>また</a:t>
            </a:r>
            <a:r>
              <a:rPr lang="en-US" altLang="ja-JP" dirty="0">
                <a:ea typeface="メイリオ"/>
              </a:rPr>
              <a:t>、「</a:t>
            </a:r>
            <a:r>
              <a:rPr lang="en-US" altLang="ja-JP" dirty="0" err="1">
                <a:ea typeface="メイリオ"/>
              </a:rPr>
              <a:t>学習時間がながすぎるよ</a:t>
            </a:r>
            <a:r>
              <a:rPr lang="en-US" altLang="ja-JP" dirty="0">
                <a:ea typeface="メイリオ"/>
              </a:rPr>
              <a:t>ー、、」っていう人は「googlecolab」という無料でgpuを利用できるサービスがあるので、そちらで動かしてみるといいかもしれません。環境構築もしなくていいのでおススメです。動作確認はしていませんが。。</a:t>
            </a:r>
            <a:endParaRPr lang="en-US" altLang="ja-JP" dirty="0">
              <a:ea typeface="メイリオ" panose="020B0604030504040204" pitchFamily="34" charset="-128"/>
            </a:endParaRPr>
          </a:p>
          <a:p>
            <a:pPr marL="0" indent="0">
              <a:buNone/>
            </a:pPr>
            <a:endParaRPr lang="ja-JP" altLang="en-US" dirty="0">
              <a:ea typeface="メイリオ" panose="020B0604030504040204" pitchFamily="34" charset="-128"/>
            </a:endParaRPr>
          </a:p>
          <a:p>
            <a:pPr marL="0" indent="0">
              <a:buNone/>
            </a:pPr>
            <a:endParaRPr lang="ja-JP" altLang="en-US" dirty="0">
              <a:ea typeface="メイリオ" panose="020B0604030504040204" pitchFamily="34" charset="-128"/>
            </a:endParaRPr>
          </a:p>
        </p:txBody>
      </p:sp>
    </p:spTree>
    <p:extLst>
      <p:ext uri="{BB962C8B-B14F-4D97-AF65-F5344CB8AC3E}">
        <p14:creationId xmlns:p14="http://schemas.microsoft.com/office/powerpoint/2010/main" val="2033799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07EFE0-AA9B-4ADA-82F9-89CD4CFDABF7}"/>
              </a:ext>
            </a:extLst>
          </p:cNvPr>
          <p:cNvSpPr>
            <a:spLocks noGrp="1"/>
          </p:cNvSpPr>
          <p:nvPr>
            <p:ph type="title"/>
          </p:nvPr>
        </p:nvSpPr>
        <p:spPr/>
        <p:txBody>
          <a:bodyPr/>
          <a:lstStyle/>
          <a:p>
            <a:r>
              <a:rPr lang="ja-JP" altLang="en-US">
                <a:ea typeface="メイリオ"/>
              </a:rPr>
              <a:t>参考にしたもの</a:t>
            </a:r>
            <a:endParaRPr kumimoji="1" lang="ja-JP" altLang="en-US"/>
          </a:p>
        </p:txBody>
      </p:sp>
      <p:sp>
        <p:nvSpPr>
          <p:cNvPr id="3" name="コンテンツ プレースホルダー 2">
            <a:extLst>
              <a:ext uri="{FF2B5EF4-FFF2-40B4-BE49-F238E27FC236}">
                <a16:creationId xmlns:a16="http://schemas.microsoft.com/office/drawing/2014/main" id="{8D4B81B0-C800-4E45-82A7-22DE0429C2BD}"/>
              </a:ext>
            </a:extLst>
          </p:cNvPr>
          <p:cNvSpPr>
            <a:spLocks noGrp="1"/>
          </p:cNvSpPr>
          <p:nvPr>
            <p:ph idx="1"/>
          </p:nvPr>
        </p:nvSpPr>
        <p:spPr>
          <a:xfrm>
            <a:off x="677334" y="1471658"/>
            <a:ext cx="8596668" cy="5070745"/>
          </a:xfrm>
        </p:spPr>
        <p:txBody>
          <a:bodyPr vert="horz" lIns="91440" tIns="45720" rIns="91440" bIns="45720" rtlCol="0" anchor="t">
            <a:normAutofit fontScale="55000" lnSpcReduction="20000"/>
          </a:bodyPr>
          <a:lstStyle/>
          <a:p>
            <a:r>
              <a:rPr lang="en-US" altLang="ja-JP" b="1" dirty="0" err="1">
                <a:ea typeface="メイリオ"/>
              </a:rPr>
              <a:t>AWSとは？利用するメリットをわかりやすく解説</a:t>
            </a:r>
            <a:r>
              <a:rPr lang="en-US" altLang="ja-JP" b="1" dirty="0">
                <a:ea typeface="メイリオ"/>
              </a:rPr>
              <a:t>！</a:t>
            </a:r>
          </a:p>
          <a:p>
            <a:r>
              <a:rPr lang="en-US" dirty="0">
                <a:ea typeface="+mn-lt"/>
                <a:cs typeface="+mn-lt"/>
                <a:hlinkClick r:id="rId2"/>
              </a:rPr>
              <a:t>https://udemy.benesse.co.jp/development/system/what-is-aws.html</a:t>
            </a:r>
            <a:endParaRPr lang="en-US" altLang="ja-JP" b="1" dirty="0">
              <a:ea typeface="メイリオ"/>
            </a:endParaRPr>
          </a:p>
          <a:p>
            <a:endParaRPr lang="en-US" dirty="0">
              <a:ea typeface="メイリオ"/>
            </a:endParaRPr>
          </a:p>
          <a:p>
            <a:r>
              <a:rPr lang="en-US" dirty="0">
                <a:ea typeface="メイリオ"/>
                <a:cs typeface="+mn-lt"/>
              </a:rPr>
              <a:t>AWS EC2</a:t>
            </a:r>
            <a:endParaRPr lang="en-US" altLang="ja-JP" dirty="0">
              <a:ea typeface="メイリオ"/>
              <a:cs typeface="+mn-lt"/>
            </a:endParaRPr>
          </a:p>
          <a:p>
            <a:r>
              <a:rPr lang="en-US" dirty="0">
                <a:ea typeface="+mn-lt"/>
                <a:cs typeface="+mn-lt"/>
              </a:rPr>
              <a:t>https://aws.amazon.com/jp/ec2/?ec2-whats-new.sort-by=item.additionalFields.postDateTime&amp;ec2-whats-new.sort-order=desc</a:t>
            </a:r>
            <a:endParaRPr lang="en-US" altLang="ja-JP" dirty="0">
              <a:ea typeface="メイリオ"/>
              <a:cs typeface="+mn-lt"/>
            </a:endParaRPr>
          </a:p>
          <a:p>
            <a:endParaRPr lang="ja-JP" altLang="en-US" dirty="0">
              <a:ea typeface="メイリオ"/>
              <a:cs typeface="+mn-lt"/>
            </a:endParaRPr>
          </a:p>
          <a:p>
            <a:r>
              <a:rPr lang="ja-JP" altLang="en-US">
                <a:ea typeface="+mn-lt"/>
                <a:cs typeface="+mn-lt"/>
              </a:rPr>
              <a:t>AWS Lambda</a:t>
            </a:r>
            <a:endParaRPr lang="ja-JP" altLang="en-US" dirty="0">
              <a:ea typeface="+mn-lt"/>
              <a:cs typeface="+mn-lt"/>
            </a:endParaRPr>
          </a:p>
          <a:p>
            <a:r>
              <a:rPr lang="en-US" altLang="ja-JP" dirty="0">
                <a:ea typeface="+mn-lt"/>
                <a:cs typeface="+mn-lt"/>
                <a:hlinkClick r:id="rId3"/>
              </a:rPr>
              <a:t>https://qiita.com/leomaro7/items/5b56ae9710d236545497</a:t>
            </a:r>
            <a:endParaRPr lang="ja-JP" dirty="0">
              <a:ea typeface="+mn-lt"/>
              <a:cs typeface="+mn-lt"/>
            </a:endParaRPr>
          </a:p>
          <a:p>
            <a:endParaRPr lang="en-US" altLang="ja-JP" dirty="0"/>
          </a:p>
          <a:p>
            <a:r>
              <a:rPr lang="en-US" b="1" dirty="0"/>
              <a:t>Amazon Relational Database Service (RDS)</a:t>
            </a:r>
            <a:endParaRPr lang="en-US" altLang="ja-JP" dirty="0">
              <a:ea typeface="+mn-lt"/>
              <a:cs typeface="+mn-lt"/>
            </a:endParaRPr>
          </a:p>
          <a:p>
            <a:r>
              <a:rPr lang="en-US" dirty="0">
                <a:ea typeface="+mn-lt"/>
                <a:cs typeface="+mn-lt"/>
              </a:rPr>
              <a:t>https://aws.amazon.com/jp/rds/</a:t>
            </a:r>
            <a:endParaRPr lang="en-US" altLang="ja-JP" dirty="0">
              <a:ea typeface="+mn-lt"/>
              <a:cs typeface="+mn-lt"/>
            </a:endParaRPr>
          </a:p>
          <a:p>
            <a:endParaRPr lang="en-US" altLang="ja-JP" dirty="0">
              <a:ea typeface="+mn-lt"/>
              <a:cs typeface="+mn-lt"/>
            </a:endParaRPr>
          </a:p>
          <a:p>
            <a:r>
              <a:rPr lang="en-US" altLang="ja-JP" dirty="0" err="1">
                <a:ea typeface="+mn-lt"/>
                <a:cs typeface="+mn-lt"/>
              </a:rPr>
              <a:t>実践Amazon</a:t>
            </a:r>
            <a:r>
              <a:rPr lang="en-US" altLang="ja-JP" dirty="0">
                <a:ea typeface="+mn-lt"/>
                <a:cs typeface="+mn-lt"/>
              </a:rPr>
              <a:t> </a:t>
            </a:r>
            <a:r>
              <a:rPr lang="en-US" altLang="ja-JP" dirty="0" err="1">
                <a:ea typeface="+mn-lt"/>
                <a:cs typeface="+mn-lt"/>
              </a:rPr>
              <a:t>Sagemaker</a:t>
            </a:r>
            <a:endParaRPr lang="en-US" altLang="ja-JP">
              <a:ea typeface="+mn-lt"/>
              <a:cs typeface="+mn-lt"/>
            </a:endParaRPr>
          </a:p>
          <a:p>
            <a:r>
              <a:rPr lang="en-US" dirty="0">
                <a:ea typeface="+mn-lt"/>
                <a:cs typeface="+mn-lt"/>
                <a:hlinkClick r:id="rId4"/>
              </a:rPr>
              <a:t>https://www.youtube.com/watch?v=q7a44BVx2RI</a:t>
            </a:r>
          </a:p>
          <a:p>
            <a:endParaRPr lang="en-US" dirty="0">
              <a:ea typeface="+mn-lt"/>
              <a:cs typeface="+mn-lt"/>
            </a:endParaRPr>
          </a:p>
          <a:p>
            <a:r>
              <a:rPr lang="en-US" dirty="0">
                <a:ea typeface="+mn-lt"/>
                <a:cs typeface="+mn-lt"/>
              </a:rPr>
              <a:t>AWS</a:t>
            </a:r>
            <a:r>
              <a:rPr lang="ja-JP" altLang="en-US">
                <a:ea typeface="+mn-lt"/>
                <a:cs typeface="+mn-lt"/>
              </a:rPr>
              <a:t>でGPUを使った機械学習環境を使うためのプロセス</a:t>
            </a:r>
            <a:endParaRPr lang="en-US" dirty="0">
              <a:ea typeface="+mn-lt"/>
              <a:cs typeface="+mn-lt"/>
            </a:endParaRPr>
          </a:p>
          <a:p>
            <a:r>
              <a:rPr lang="ja-JP" dirty="0">
                <a:ea typeface="+mn-lt"/>
                <a:cs typeface="+mn-lt"/>
                <a:hlinkClick r:id="rId5"/>
              </a:rPr>
              <a:t>https://qiita.com/RHM/items/24d7f79ea6417ab78621</a:t>
            </a:r>
            <a:endParaRPr lang="ja-JP">
              <a:ea typeface="+mn-lt"/>
              <a:cs typeface="+mn-lt"/>
            </a:endParaRPr>
          </a:p>
          <a:p>
            <a:endParaRPr lang="ja-JP" altLang="en-US" dirty="0">
              <a:ea typeface="+mn-lt"/>
              <a:cs typeface="+mn-lt"/>
            </a:endParaRPr>
          </a:p>
          <a:p>
            <a:r>
              <a:rPr lang="ja-JP" altLang="en-US">
                <a:ea typeface="+mn-lt"/>
                <a:cs typeface="+mn-lt"/>
              </a:rPr>
              <a:t>DockerでAmazonS3環境構築</a:t>
            </a:r>
            <a:endParaRPr lang="ja-JP" altLang="en-US" dirty="0">
              <a:ea typeface="+mn-lt"/>
              <a:cs typeface="+mn-lt"/>
            </a:endParaRPr>
          </a:p>
          <a:p>
            <a:r>
              <a:rPr lang="ja-JP" dirty="0">
                <a:ea typeface="+mn-lt"/>
                <a:cs typeface="+mn-lt"/>
              </a:rPr>
              <a:t>https://qiita.com/thankkingdom/items/7e2d66c60aecd327a2f6</a:t>
            </a:r>
            <a:endParaRPr lang="ja-JP" altLang="en-US" dirty="0">
              <a:ea typeface="+mn-lt"/>
              <a:cs typeface="+mn-lt"/>
            </a:endParaRPr>
          </a:p>
          <a:p>
            <a:endParaRPr lang="ja-JP" altLang="en-US" dirty="0">
              <a:ea typeface="+mn-lt"/>
              <a:cs typeface="+mn-lt"/>
            </a:endParaRPr>
          </a:p>
          <a:p>
            <a:endParaRPr lang="ja-JP" altLang="en-US" dirty="0">
              <a:ea typeface="+mn-lt"/>
              <a:cs typeface="+mn-lt"/>
            </a:endParaRPr>
          </a:p>
          <a:p>
            <a:endParaRPr lang="ja-JP" dirty="0">
              <a:ea typeface="+mn-lt"/>
              <a:cs typeface="+mn-lt"/>
            </a:endParaRPr>
          </a:p>
          <a:p>
            <a:endParaRPr lang="ja-JP" dirty="0">
              <a:ea typeface="+mn-lt"/>
              <a:cs typeface="+mn-lt"/>
            </a:endParaRPr>
          </a:p>
          <a:p>
            <a:endParaRPr lang="ja-JP" dirty="0">
              <a:ea typeface="+mn-lt"/>
              <a:cs typeface="+mn-lt"/>
            </a:endParaRPr>
          </a:p>
          <a:p>
            <a:endParaRPr lang="ja-JP" dirty="0">
              <a:ea typeface="+mn-lt"/>
              <a:cs typeface="+mn-lt"/>
            </a:endParaRPr>
          </a:p>
          <a:p>
            <a:endParaRPr lang="ja-JP" altLang="en-US" dirty="0">
              <a:ea typeface="+mn-lt"/>
              <a:cs typeface="+mn-lt"/>
            </a:endParaRPr>
          </a:p>
        </p:txBody>
      </p:sp>
    </p:spTree>
    <p:extLst>
      <p:ext uri="{BB962C8B-B14F-4D97-AF65-F5344CB8AC3E}">
        <p14:creationId xmlns:p14="http://schemas.microsoft.com/office/powerpoint/2010/main" val="4169511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6B9D1D-E153-43B2-9767-9C6187BB58D4}"/>
              </a:ext>
            </a:extLst>
          </p:cNvPr>
          <p:cNvSpPr>
            <a:spLocks noGrp="1"/>
          </p:cNvSpPr>
          <p:nvPr>
            <p:ph type="title"/>
          </p:nvPr>
        </p:nvSpPr>
        <p:spPr/>
        <p:txBody>
          <a:bodyPr/>
          <a:lstStyle/>
          <a:p>
            <a:r>
              <a:rPr lang="ja-JP" altLang="en-US">
                <a:ea typeface="メイリオ"/>
              </a:rPr>
              <a:t>AWSって？</a:t>
            </a:r>
            <a:endParaRPr kumimoji="1" lang="ja-JP" altLang="en-US"/>
          </a:p>
        </p:txBody>
      </p:sp>
      <p:sp>
        <p:nvSpPr>
          <p:cNvPr id="3" name="コンテンツ プレースホルダー 2">
            <a:extLst>
              <a:ext uri="{FF2B5EF4-FFF2-40B4-BE49-F238E27FC236}">
                <a16:creationId xmlns:a16="http://schemas.microsoft.com/office/drawing/2014/main" id="{F17223F9-A239-408D-9466-5398D426F8D9}"/>
              </a:ext>
            </a:extLst>
          </p:cNvPr>
          <p:cNvSpPr>
            <a:spLocks noGrp="1"/>
          </p:cNvSpPr>
          <p:nvPr>
            <p:ph idx="1"/>
          </p:nvPr>
        </p:nvSpPr>
        <p:spPr>
          <a:xfrm>
            <a:off x="677334" y="2160589"/>
            <a:ext cx="8377463" cy="3880773"/>
          </a:xfrm>
        </p:spPr>
        <p:txBody>
          <a:bodyPr vert="horz" lIns="91440" tIns="45720" rIns="91440" bIns="45720" rtlCol="0" anchor="t">
            <a:normAutofit/>
          </a:bodyPr>
          <a:lstStyle/>
          <a:p>
            <a:r>
              <a:rPr lang="ja-JP" sz="2400">
                <a:ea typeface="+mn-lt"/>
                <a:cs typeface="+mn-lt"/>
              </a:rPr>
              <a:t>Amazon Web Servicesの</a:t>
            </a:r>
            <a:r>
              <a:rPr lang="ja-JP" altLang="en-US" sz="2400">
                <a:ea typeface="+mn-lt"/>
                <a:cs typeface="+mn-lt"/>
              </a:rPr>
              <a:t>略で、Amazonが提供する</a:t>
            </a:r>
            <a:r>
              <a:rPr lang="ja-JP" sz="2400">
                <a:ea typeface="+mn-lt"/>
                <a:cs typeface="+mn-lt"/>
              </a:rPr>
              <a:t>100以上のクラウドコンピューティングサービスの総称</a:t>
            </a:r>
            <a:endParaRPr lang="ja-JP" altLang="en-US" sz="2400">
              <a:ea typeface="+mn-lt"/>
              <a:cs typeface="+mn-lt"/>
            </a:endParaRPr>
          </a:p>
          <a:p>
            <a:endParaRPr lang="ja-JP" altLang="en-US" sz="2400" dirty="0"/>
          </a:p>
          <a:p>
            <a:endParaRPr lang="ja-JP" altLang="en-US" sz="2400" dirty="0">
              <a:ea typeface="メイリオ"/>
            </a:endParaRPr>
          </a:p>
          <a:p>
            <a:pPr marL="0" indent="0">
              <a:buNone/>
            </a:pPr>
            <a:r>
              <a:rPr lang="ja-JP" altLang="en-US" sz="2400">
                <a:ea typeface="メイリオ"/>
              </a:rPr>
              <a:t>100以上あるサービス全てを勉強するのは大変すぎる、、、</a:t>
            </a:r>
            <a:endParaRPr lang="ja-JP" altLang="en-US" sz="2400" dirty="0">
              <a:ea typeface="メイリオ"/>
            </a:endParaRPr>
          </a:p>
          <a:p>
            <a:pPr marL="0" indent="0">
              <a:buNone/>
            </a:pPr>
            <a:endParaRPr lang="ja-JP" altLang="en-US" sz="2400" dirty="0">
              <a:ea typeface="メイリオ"/>
            </a:endParaRPr>
          </a:p>
          <a:p>
            <a:pPr marL="0" indent="0">
              <a:buNone/>
            </a:pPr>
            <a:r>
              <a:rPr lang="ja-JP" altLang="en-US" sz="2400">
                <a:ea typeface="メイリオ"/>
              </a:rPr>
              <a:t>今回はAWSを利用するにあたって</a:t>
            </a:r>
            <a:r>
              <a:rPr lang="ja-JP" altLang="en-US" sz="2400">
                <a:solidFill>
                  <a:srgbClr val="404040"/>
                </a:solidFill>
                <a:ea typeface="メイリオ"/>
              </a:rPr>
              <a:t>「</a:t>
            </a:r>
            <a:r>
              <a:rPr lang="ja-JP" altLang="en-US" sz="2400">
                <a:solidFill>
                  <a:srgbClr val="FF0000"/>
                </a:solidFill>
                <a:ea typeface="メイリオ"/>
              </a:rPr>
              <a:t>代表的な？</a:t>
            </a:r>
            <a:r>
              <a:rPr lang="ja-JP" altLang="en-US" sz="2400">
                <a:ea typeface="メイリオ"/>
              </a:rPr>
              <a:t>サービス」と「</a:t>
            </a:r>
            <a:r>
              <a:rPr lang="ja-JP" altLang="en-US" sz="2400">
                <a:solidFill>
                  <a:srgbClr val="FF0000"/>
                </a:solidFill>
                <a:ea typeface="メイリオ"/>
              </a:rPr>
              <a:t>機械学習</a:t>
            </a:r>
            <a:r>
              <a:rPr lang="ja-JP" sz="2400">
                <a:ea typeface="メイリオ"/>
              </a:rPr>
              <a:t>の</a:t>
            </a:r>
            <a:r>
              <a:rPr lang="ja-JP" altLang="en-US" sz="2400">
                <a:ea typeface="メイリオ"/>
              </a:rPr>
              <a:t>サービス」に絞って勉強する。</a:t>
            </a:r>
            <a:endParaRPr lang="ja-JP" sz="2400">
              <a:ea typeface="メイリオ"/>
            </a:endParaRPr>
          </a:p>
          <a:p>
            <a:endParaRPr lang="ja-JP" altLang="en-US" sz="2400" dirty="0">
              <a:ea typeface="メイリオ" panose="020B0604030504040204" pitchFamily="34" charset="-128"/>
            </a:endParaRPr>
          </a:p>
        </p:txBody>
      </p:sp>
    </p:spTree>
    <p:extLst>
      <p:ext uri="{BB962C8B-B14F-4D97-AF65-F5344CB8AC3E}">
        <p14:creationId xmlns:p14="http://schemas.microsoft.com/office/powerpoint/2010/main" val="154223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4DC94A-110B-4936-858E-A29C75658EA7}"/>
              </a:ext>
            </a:extLst>
          </p:cNvPr>
          <p:cNvSpPr>
            <a:spLocks noGrp="1"/>
          </p:cNvSpPr>
          <p:nvPr>
            <p:ph type="title"/>
          </p:nvPr>
        </p:nvSpPr>
        <p:spPr/>
        <p:txBody>
          <a:bodyPr/>
          <a:lstStyle/>
          <a:p>
            <a:r>
              <a:rPr lang="ja-JP" altLang="en-US">
                <a:ea typeface="メイリオ"/>
              </a:rPr>
              <a:t>代表的な？サービス</a:t>
            </a:r>
            <a:endParaRPr kumimoji="1" lang="ja-JP" altLang="en-US"/>
          </a:p>
        </p:txBody>
      </p:sp>
      <p:sp>
        <p:nvSpPr>
          <p:cNvPr id="3" name="コンテンツ プレースホルダー 2">
            <a:extLst>
              <a:ext uri="{FF2B5EF4-FFF2-40B4-BE49-F238E27FC236}">
                <a16:creationId xmlns:a16="http://schemas.microsoft.com/office/drawing/2014/main" id="{D4FBEE2F-651B-4DEF-8182-E93C070CF378}"/>
              </a:ext>
            </a:extLst>
          </p:cNvPr>
          <p:cNvSpPr>
            <a:spLocks noGrp="1"/>
          </p:cNvSpPr>
          <p:nvPr>
            <p:ph idx="1"/>
          </p:nvPr>
        </p:nvSpPr>
        <p:spPr>
          <a:xfrm>
            <a:off x="708649" y="2567685"/>
            <a:ext cx="4640532" cy="2127129"/>
          </a:xfrm>
        </p:spPr>
        <p:txBody>
          <a:bodyPr vert="horz" lIns="91440" tIns="45720" rIns="91440" bIns="45720" rtlCol="0" anchor="t">
            <a:noAutofit/>
          </a:bodyPr>
          <a:lstStyle/>
          <a:p>
            <a:r>
              <a:rPr lang="ja-JP" altLang="en-US" sz="2000">
                <a:ea typeface="メイリオ"/>
              </a:rPr>
              <a:t>Elastic Compute Service (EC2)</a:t>
            </a:r>
            <a:endParaRPr lang="ja-JP" altLang="en-US" sz="2000" dirty="0">
              <a:ea typeface="メイリオ"/>
            </a:endParaRPr>
          </a:p>
          <a:p>
            <a:pPr marL="0" indent="0">
              <a:buNone/>
            </a:pPr>
            <a:r>
              <a:rPr lang="ja-JP" sz="2000">
                <a:ea typeface="メイリオ"/>
              </a:rPr>
              <a:t>サーバを構築・運用できる</a:t>
            </a:r>
            <a:endParaRPr lang="ja-JP"/>
          </a:p>
          <a:p>
            <a:pPr marL="0" indent="0">
              <a:buNone/>
            </a:pPr>
            <a:endParaRPr lang="ja-JP" altLang="en-US" sz="2000" dirty="0">
              <a:ea typeface="メイリオ"/>
            </a:endParaRPr>
          </a:p>
          <a:p>
            <a:r>
              <a:rPr lang="ja-JP" sz="2000">
                <a:ea typeface="メイリオ"/>
              </a:rPr>
              <a:t>Simple Storage Service (S3)</a:t>
            </a:r>
            <a:endParaRPr lang="ja-JP" sz="2000">
              <a:ea typeface="+mn-lt"/>
              <a:cs typeface="+mn-lt"/>
            </a:endParaRPr>
          </a:p>
          <a:p>
            <a:pPr marL="0" indent="0">
              <a:buNone/>
            </a:pPr>
            <a:r>
              <a:rPr lang="ja-JP" sz="2000">
                <a:ea typeface="メイリオ"/>
              </a:rPr>
              <a:t>オブジェクトストレージ</a:t>
            </a:r>
            <a:endParaRPr lang="ja-JP" sz="2000">
              <a:ea typeface="+mn-lt"/>
              <a:cs typeface="+mn-lt"/>
            </a:endParaRPr>
          </a:p>
          <a:p>
            <a:endParaRPr lang="ja-JP" altLang="en-US" sz="2000" dirty="0">
              <a:ea typeface="メイリオ"/>
            </a:endParaRPr>
          </a:p>
        </p:txBody>
      </p:sp>
      <p:sp>
        <p:nvSpPr>
          <p:cNvPr id="11" name="コンテンツ プレースホルダー 2">
            <a:extLst>
              <a:ext uri="{FF2B5EF4-FFF2-40B4-BE49-F238E27FC236}">
                <a16:creationId xmlns:a16="http://schemas.microsoft.com/office/drawing/2014/main" id="{2942ED92-3634-45F8-AD4D-15D7B7A1B27B}"/>
              </a:ext>
            </a:extLst>
          </p:cNvPr>
          <p:cNvSpPr txBox="1">
            <a:spLocks/>
          </p:cNvSpPr>
          <p:nvPr/>
        </p:nvSpPr>
        <p:spPr>
          <a:xfrm>
            <a:off x="5161651" y="2177289"/>
            <a:ext cx="4692723" cy="2450718"/>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ja-JP" altLang="en-US" dirty="0">
              <a:ea typeface="メイリオ"/>
            </a:endParaRPr>
          </a:p>
          <a:p>
            <a:r>
              <a:rPr lang="ja-JP" altLang="en-US" sz="2000">
                <a:ea typeface="メイリオ"/>
              </a:rPr>
              <a:t>Lambda</a:t>
            </a:r>
            <a:endParaRPr lang="ja-JP" altLang="en-US" sz="2000" dirty="0">
              <a:ea typeface="メイリオ"/>
            </a:endParaRPr>
          </a:p>
          <a:p>
            <a:pPr marL="0" indent="0">
              <a:buNone/>
            </a:pPr>
            <a:r>
              <a:rPr lang="ja-JP" altLang="en-US" sz="2000">
                <a:ea typeface="メイリオ"/>
              </a:rPr>
              <a:t>サーバレス環境で自動的にプログラム処理</a:t>
            </a:r>
            <a:endParaRPr lang="ja-JP" altLang="en-US" sz="2000" dirty="0">
              <a:ea typeface="メイリオ"/>
            </a:endParaRPr>
          </a:p>
          <a:p>
            <a:r>
              <a:rPr kumimoji="0" lang="ja-JP" altLang="en-US" sz="2000">
                <a:ea typeface="メイリオ"/>
              </a:rPr>
              <a:t>Relational Database Service (RDB)</a:t>
            </a:r>
            <a:endParaRPr lang="ja-JP" altLang="en-US" sz="2000" dirty="0">
              <a:ea typeface="メイリオ"/>
            </a:endParaRPr>
          </a:p>
          <a:p>
            <a:pPr marL="0" indent="0">
              <a:buFont typeface="Wingdings 3" charset="2"/>
              <a:buNone/>
            </a:pPr>
            <a:r>
              <a:rPr kumimoji="0" lang="ja-JP" altLang="en-US" sz="2000">
                <a:ea typeface="メイリオ"/>
              </a:rPr>
              <a:t>リレーショナルデータベース</a:t>
            </a:r>
            <a:endParaRPr lang="ja-JP" altLang="en-US" sz="2000" dirty="0">
              <a:ea typeface="メイリオ"/>
            </a:endParaRPr>
          </a:p>
          <a:p>
            <a:endParaRPr lang="ja-JP" altLang="en-US" dirty="0">
              <a:ea typeface="メイリオ"/>
            </a:endParaRPr>
          </a:p>
          <a:p>
            <a:endParaRPr lang="ja-JP" altLang="en-US" dirty="0">
              <a:ea typeface="メイリオ"/>
            </a:endParaRPr>
          </a:p>
        </p:txBody>
      </p:sp>
    </p:spTree>
    <p:extLst>
      <p:ext uri="{BB962C8B-B14F-4D97-AF65-F5344CB8AC3E}">
        <p14:creationId xmlns:p14="http://schemas.microsoft.com/office/powerpoint/2010/main" val="3158980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21EB79-61FA-4BBB-8515-9DB80F1DC2AC}"/>
              </a:ext>
            </a:extLst>
          </p:cNvPr>
          <p:cNvSpPr>
            <a:spLocks noGrp="1"/>
          </p:cNvSpPr>
          <p:nvPr>
            <p:ph type="title"/>
          </p:nvPr>
        </p:nvSpPr>
        <p:spPr/>
        <p:txBody>
          <a:bodyPr/>
          <a:lstStyle/>
          <a:p>
            <a:r>
              <a:rPr lang="ja-JP" altLang="en-US">
                <a:ea typeface="メイリオ"/>
              </a:rPr>
              <a:t>機械学習のサービス</a:t>
            </a:r>
            <a:endParaRPr kumimoji="1" lang="ja-JP" altLang="en-US"/>
          </a:p>
        </p:txBody>
      </p:sp>
      <p:sp>
        <p:nvSpPr>
          <p:cNvPr id="3" name="コンテンツ プレースホルダー 2">
            <a:extLst>
              <a:ext uri="{FF2B5EF4-FFF2-40B4-BE49-F238E27FC236}">
                <a16:creationId xmlns:a16="http://schemas.microsoft.com/office/drawing/2014/main" id="{2D2A418E-33D7-4976-A99C-ACAE70F24388}"/>
              </a:ext>
            </a:extLst>
          </p:cNvPr>
          <p:cNvSpPr>
            <a:spLocks noGrp="1"/>
          </p:cNvSpPr>
          <p:nvPr>
            <p:ph idx="1"/>
          </p:nvPr>
        </p:nvSpPr>
        <p:spPr/>
        <p:txBody>
          <a:bodyPr vert="horz" lIns="91440" tIns="45720" rIns="91440" bIns="45720" rtlCol="0" anchor="t">
            <a:normAutofit/>
          </a:bodyPr>
          <a:lstStyle/>
          <a:p>
            <a:endParaRPr lang="ja-JP" altLang="en-US" sz="2400" dirty="0">
              <a:ea typeface="メイリオ"/>
            </a:endParaRPr>
          </a:p>
          <a:p>
            <a:r>
              <a:rPr lang="ja-JP" altLang="en-US" sz="2000">
                <a:ea typeface="メイリオ"/>
              </a:rPr>
              <a:t>Amazon Sagemaker</a:t>
            </a:r>
            <a:endParaRPr lang="ja-JP" altLang="en-US" sz="2000" dirty="0">
              <a:ea typeface="メイリオ"/>
            </a:endParaRPr>
          </a:p>
          <a:p>
            <a:pPr marL="0" indent="0">
              <a:buNone/>
            </a:pPr>
            <a:r>
              <a:rPr lang="ja-JP" sz="2000">
                <a:ea typeface="+mn-lt"/>
                <a:cs typeface="+mn-lt"/>
              </a:rPr>
              <a:t>ML 専用に構築された幅広い一連の機能をまとめて提供</a:t>
            </a:r>
            <a:endParaRPr lang="ja-JP" sz="2000">
              <a:ea typeface="メイリオ"/>
              <a:cs typeface="+mn-lt"/>
            </a:endParaRPr>
          </a:p>
          <a:p>
            <a:pPr marL="0" indent="0">
              <a:buNone/>
            </a:pPr>
            <a:endParaRPr lang="ja-JP" sz="2000" dirty="0">
              <a:ea typeface="メイリオ"/>
            </a:endParaRPr>
          </a:p>
          <a:p>
            <a:pPr marL="0" indent="0">
              <a:buNone/>
            </a:pPr>
            <a:r>
              <a:rPr lang="en-US" altLang="ja-JP" sz="2000">
                <a:ea typeface="メイリオ"/>
              </a:rPr>
              <a:t>ML</a:t>
            </a:r>
            <a:r>
              <a:rPr lang="ja-JP" altLang="en-US" sz="2000">
                <a:ea typeface="メイリオ"/>
              </a:rPr>
              <a:t>用サ</a:t>
            </a:r>
            <a:r>
              <a:rPr lang="ja-JP" sz="2000">
                <a:ea typeface="メイリオ"/>
              </a:rPr>
              <a:t>ービス</a:t>
            </a:r>
            <a:r>
              <a:rPr lang="ja-JP" altLang="en-US" sz="2000">
                <a:ea typeface="メイリオ"/>
              </a:rPr>
              <a:t>はこれ以外にもたくさんありますが、個人的に興味がわいたSagemakerだけを取りあげます。</a:t>
            </a:r>
            <a:endParaRPr lang="ja-JP" altLang="en-US" sz="2000" dirty="0">
              <a:ea typeface="メイリオ"/>
            </a:endParaRPr>
          </a:p>
        </p:txBody>
      </p:sp>
    </p:spTree>
    <p:extLst>
      <p:ext uri="{BB962C8B-B14F-4D97-AF65-F5344CB8AC3E}">
        <p14:creationId xmlns:p14="http://schemas.microsoft.com/office/powerpoint/2010/main" val="2630310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4FF1FF-21F9-45E4-BC0E-3CB60A29E3A1}"/>
              </a:ext>
            </a:extLst>
          </p:cNvPr>
          <p:cNvSpPr>
            <a:spLocks noGrp="1"/>
          </p:cNvSpPr>
          <p:nvPr>
            <p:ph type="title"/>
          </p:nvPr>
        </p:nvSpPr>
        <p:spPr/>
        <p:txBody>
          <a:bodyPr/>
          <a:lstStyle/>
          <a:p>
            <a:r>
              <a:rPr lang="ja-JP">
                <a:ea typeface="メイリオ"/>
              </a:rPr>
              <a:t>Elastic Compute Service (EC2)</a:t>
            </a:r>
            <a:endParaRPr lang="ja-JP" altLang="en-US">
              <a:ea typeface="メイリオ"/>
              <a:cs typeface="+mj-lt"/>
            </a:endParaRPr>
          </a:p>
          <a:p>
            <a:endParaRPr lang="ja-JP" altLang="en-US" dirty="0">
              <a:ea typeface="メイリオ"/>
            </a:endParaRPr>
          </a:p>
        </p:txBody>
      </p:sp>
      <p:sp>
        <p:nvSpPr>
          <p:cNvPr id="3" name="コンテンツ プレースホルダー 2">
            <a:extLst>
              <a:ext uri="{FF2B5EF4-FFF2-40B4-BE49-F238E27FC236}">
                <a16:creationId xmlns:a16="http://schemas.microsoft.com/office/drawing/2014/main" id="{B557143C-FA53-4040-BEFF-8D5BE363EE5F}"/>
              </a:ext>
            </a:extLst>
          </p:cNvPr>
          <p:cNvSpPr>
            <a:spLocks noGrp="1"/>
          </p:cNvSpPr>
          <p:nvPr>
            <p:ph idx="1"/>
          </p:nvPr>
        </p:nvSpPr>
        <p:spPr>
          <a:xfrm>
            <a:off x="677334" y="2160589"/>
            <a:ext cx="8753243" cy="3880773"/>
          </a:xfrm>
        </p:spPr>
        <p:txBody>
          <a:bodyPr vert="horz" lIns="91440" tIns="45720" rIns="91440" bIns="45720" rtlCol="0" anchor="t">
            <a:normAutofit/>
          </a:bodyPr>
          <a:lstStyle/>
          <a:p>
            <a:pPr marL="0" indent="0">
              <a:buNone/>
            </a:pPr>
            <a:r>
              <a:rPr lang="ja-JP" altLang="en-US">
                <a:ea typeface="メイリオ"/>
              </a:rPr>
              <a:t>一言で</a:t>
            </a:r>
            <a:r>
              <a:rPr lang="ja-JP" altLang="en-US">
                <a:solidFill>
                  <a:srgbClr val="404040"/>
                </a:solidFill>
                <a:ea typeface="メイリオ"/>
              </a:rPr>
              <a:t>いうと</a:t>
            </a:r>
            <a:r>
              <a:rPr lang="ja-JP" altLang="en-US">
                <a:solidFill>
                  <a:srgbClr val="FF0000"/>
                </a:solidFill>
                <a:ea typeface="メイリオ"/>
              </a:rPr>
              <a:t>用途に応じて最適な仮想サーバ(VM)を構築することが可能</a:t>
            </a:r>
            <a:endParaRPr lang="ja-JP" altLang="en-US">
              <a:ea typeface="メイリオ" panose="020B0604030504040204" pitchFamily="34" charset="-128"/>
            </a:endParaRPr>
          </a:p>
          <a:p>
            <a:pPr marL="0" indent="0">
              <a:buNone/>
            </a:pPr>
            <a:r>
              <a:rPr lang="ja-JP" altLang="en-US">
                <a:ea typeface="メイリオ"/>
              </a:rPr>
              <a:t>つまりVM構築時にリソースやネットワークなどを自由かつ簡単に指定できるということです。</a:t>
            </a:r>
            <a:endParaRPr lang="ja-JP">
              <a:ea typeface="メイリオ" panose="020B0604030504040204" pitchFamily="34" charset="-128"/>
            </a:endParaRPr>
          </a:p>
          <a:p>
            <a:pPr marL="0" indent="0">
              <a:buNone/>
            </a:pPr>
            <a:endParaRPr lang="ja-JP" altLang="en-US" dirty="0">
              <a:ea typeface="メイリオ"/>
            </a:endParaRPr>
          </a:p>
          <a:p>
            <a:pPr marL="0" indent="0">
              <a:buNone/>
            </a:pPr>
            <a:r>
              <a:rPr lang="ja-JP" altLang="en-US">
                <a:ea typeface="メイリオ"/>
              </a:rPr>
              <a:t>例えば</a:t>
            </a:r>
          </a:p>
          <a:p>
            <a:pPr marL="0" indent="0">
              <a:buNone/>
            </a:pPr>
            <a:r>
              <a:rPr lang="ja-JP" altLang="en-US">
                <a:ea typeface="メイリオ"/>
              </a:rPr>
              <a:t>機械学習で学習させたいからGPUを積んでおくとか、</a:t>
            </a:r>
            <a:endParaRPr lang="ja-JP">
              <a:ea typeface="メイリオ" panose="020B0604030504040204" pitchFamily="34" charset="-128"/>
            </a:endParaRPr>
          </a:p>
          <a:p>
            <a:pPr marL="0" indent="0">
              <a:buNone/>
            </a:pPr>
            <a:r>
              <a:rPr lang="ja-JP" altLang="en-US">
                <a:ea typeface="メイリオ"/>
              </a:rPr>
              <a:t>OSはubuntuを使うとか、</a:t>
            </a:r>
            <a:endParaRPr lang="ja-JP">
              <a:ea typeface="メイリオ"/>
            </a:endParaRPr>
          </a:p>
          <a:p>
            <a:pPr marL="0" indent="0">
              <a:buNone/>
            </a:pPr>
            <a:r>
              <a:rPr lang="ja-JP" altLang="en-US">
                <a:ea typeface="メイリオ"/>
              </a:rPr>
              <a:t>webサーバとして使うから80番ポート開けとくなどなど。</a:t>
            </a:r>
            <a:endParaRPr lang="ja-JP" altLang="en-US" dirty="0">
              <a:ea typeface="メイリオ"/>
            </a:endParaRPr>
          </a:p>
          <a:p>
            <a:pPr marL="0" indent="0">
              <a:buNone/>
            </a:pPr>
            <a:endParaRPr lang="ja-JP" altLang="en-US" dirty="0">
              <a:ea typeface="メイリオ"/>
            </a:endParaRPr>
          </a:p>
          <a:p>
            <a:pPr marL="0" indent="0">
              <a:buNone/>
            </a:pPr>
            <a:endParaRPr lang="ja-JP" altLang="en-US" dirty="0"/>
          </a:p>
          <a:p>
            <a:pPr marL="0" indent="0">
              <a:buNone/>
            </a:pPr>
            <a:endParaRPr lang="ja-JP" altLang="en-US" dirty="0"/>
          </a:p>
        </p:txBody>
      </p:sp>
    </p:spTree>
    <p:extLst>
      <p:ext uri="{BB962C8B-B14F-4D97-AF65-F5344CB8AC3E}">
        <p14:creationId xmlns:p14="http://schemas.microsoft.com/office/powerpoint/2010/main" val="724301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332D20-F81B-4BD4-AB30-1DC4C29F6FFB}"/>
              </a:ext>
            </a:extLst>
          </p:cNvPr>
          <p:cNvSpPr>
            <a:spLocks noGrp="1"/>
          </p:cNvSpPr>
          <p:nvPr>
            <p:ph type="title"/>
          </p:nvPr>
        </p:nvSpPr>
        <p:spPr/>
        <p:txBody>
          <a:bodyPr/>
          <a:lstStyle/>
          <a:p>
            <a:r>
              <a:rPr lang="ja-JP" altLang="en-US">
                <a:ea typeface="メイリオ"/>
              </a:rPr>
              <a:t>Simple Storage Service (S3)　その１</a:t>
            </a:r>
            <a:endParaRPr lang="ja-JP" altLang="en-US" dirty="0">
              <a:ea typeface="メイリオ"/>
            </a:endParaRPr>
          </a:p>
        </p:txBody>
      </p:sp>
      <p:sp>
        <p:nvSpPr>
          <p:cNvPr id="3" name="コンテンツ プレースホルダー 2">
            <a:extLst>
              <a:ext uri="{FF2B5EF4-FFF2-40B4-BE49-F238E27FC236}">
                <a16:creationId xmlns:a16="http://schemas.microsoft.com/office/drawing/2014/main" id="{85A4E41F-FF7C-402F-9969-BDD94E338036}"/>
              </a:ext>
            </a:extLst>
          </p:cNvPr>
          <p:cNvSpPr>
            <a:spLocks noGrp="1"/>
          </p:cNvSpPr>
          <p:nvPr>
            <p:ph idx="1"/>
          </p:nvPr>
        </p:nvSpPr>
        <p:spPr/>
        <p:txBody>
          <a:bodyPr vert="horz" lIns="91440" tIns="45720" rIns="91440" bIns="45720" rtlCol="0" anchor="t">
            <a:normAutofit/>
          </a:bodyPr>
          <a:lstStyle/>
          <a:p>
            <a:pPr marL="0" indent="0">
              <a:buNone/>
            </a:pPr>
            <a:r>
              <a:rPr lang="ja-JP" altLang="en-US">
                <a:ea typeface="メイリオ"/>
              </a:rPr>
              <a:t>一言でいうと</a:t>
            </a:r>
            <a:r>
              <a:rPr lang="ja-JP" altLang="en-US">
                <a:solidFill>
                  <a:srgbClr val="FF0000"/>
                </a:solidFill>
                <a:ea typeface="メイリオ"/>
              </a:rPr>
              <a:t>どこからでも簡単に、好みの量のデータを保存したり取得できるオブジェクトストレージ</a:t>
            </a:r>
          </a:p>
          <a:p>
            <a:pPr marL="0" indent="0">
              <a:buNone/>
            </a:pPr>
            <a:endParaRPr lang="ja-JP" altLang="en-US" dirty="0">
              <a:solidFill>
                <a:schemeClr val="tx1"/>
              </a:solidFill>
              <a:ea typeface="メイリオ"/>
            </a:endParaRPr>
          </a:p>
          <a:p>
            <a:pPr marL="0" indent="0">
              <a:buNone/>
            </a:pPr>
            <a:r>
              <a:rPr lang="ja-JP" altLang="en-US">
                <a:solidFill>
                  <a:schemeClr val="tx1"/>
                </a:solidFill>
                <a:ea typeface="メイリオ"/>
              </a:rPr>
              <a:t>まずオブジェクトストレージの「オブジェクト」ですがファイルという理解でほぼOKだと思います。</a:t>
            </a:r>
          </a:p>
          <a:p>
            <a:pPr marL="0" indent="0">
              <a:buNone/>
            </a:pPr>
            <a:endParaRPr lang="ja-JP" altLang="en-US" dirty="0">
              <a:solidFill>
                <a:schemeClr val="tx1"/>
              </a:solidFill>
              <a:ea typeface="メイリオ"/>
            </a:endParaRPr>
          </a:p>
          <a:p>
            <a:pPr marL="0" indent="0">
              <a:buNone/>
            </a:pPr>
            <a:r>
              <a:rPr lang="ja-JP" altLang="en-US">
                <a:solidFill>
                  <a:schemeClr val="tx1"/>
                </a:solidFill>
                <a:ea typeface="メイリオ"/>
              </a:rPr>
              <a:t>堅牢性、可用性、拡張性、暗号化、速度などが高く、AWSの他のサービスと連携させることで、さらに便利なサービスをつくることが可能です。（この例はLambdaのときに話します）</a:t>
            </a:r>
            <a:endParaRPr lang="ja-JP" altLang="en-US" dirty="0">
              <a:solidFill>
                <a:schemeClr val="tx1"/>
              </a:solidFill>
              <a:ea typeface="メイリオ"/>
            </a:endParaRPr>
          </a:p>
        </p:txBody>
      </p:sp>
    </p:spTree>
    <p:extLst>
      <p:ext uri="{BB962C8B-B14F-4D97-AF65-F5344CB8AC3E}">
        <p14:creationId xmlns:p14="http://schemas.microsoft.com/office/powerpoint/2010/main" val="880473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18F035-5812-42A3-91F7-DB0CE230887D}"/>
              </a:ext>
            </a:extLst>
          </p:cNvPr>
          <p:cNvSpPr>
            <a:spLocks noGrp="1"/>
          </p:cNvSpPr>
          <p:nvPr>
            <p:ph type="title"/>
          </p:nvPr>
        </p:nvSpPr>
        <p:spPr/>
        <p:txBody>
          <a:bodyPr/>
          <a:lstStyle/>
          <a:p>
            <a:r>
              <a:rPr lang="ja-JP" altLang="en-US">
                <a:ea typeface="メイリオ"/>
              </a:rPr>
              <a:t>Simple Storage Service (S3)　その２</a:t>
            </a:r>
            <a:endParaRPr kumimoji="1" lang="ja-JP" altLang="en-US"/>
          </a:p>
        </p:txBody>
      </p:sp>
      <p:sp>
        <p:nvSpPr>
          <p:cNvPr id="3" name="コンテンツ プレースホルダー 2">
            <a:extLst>
              <a:ext uri="{FF2B5EF4-FFF2-40B4-BE49-F238E27FC236}">
                <a16:creationId xmlns:a16="http://schemas.microsoft.com/office/drawing/2014/main" id="{705D81CA-E1BB-49BE-BCD6-B667DCDB2CDC}"/>
              </a:ext>
            </a:extLst>
          </p:cNvPr>
          <p:cNvSpPr>
            <a:spLocks noGrp="1"/>
          </p:cNvSpPr>
          <p:nvPr>
            <p:ph idx="1"/>
          </p:nvPr>
        </p:nvSpPr>
        <p:spPr>
          <a:xfrm>
            <a:off x="677334" y="1805685"/>
            <a:ext cx="8596668" cy="4392252"/>
          </a:xfrm>
        </p:spPr>
        <p:txBody>
          <a:bodyPr vert="horz" lIns="91440" tIns="45720" rIns="91440" bIns="45720" rtlCol="0" anchor="t">
            <a:normAutofit fontScale="92500" lnSpcReduction="10000"/>
          </a:bodyPr>
          <a:lstStyle/>
          <a:p>
            <a:pPr marL="0" indent="0">
              <a:buNone/>
            </a:pPr>
            <a:r>
              <a:rPr lang="ja-JP" altLang="en-US">
                <a:ea typeface="メイリオ"/>
              </a:rPr>
              <a:t>実はS3は使用経験があるため、ここでは便利だと感じたこととユースケースを紹介します。</a:t>
            </a:r>
          </a:p>
          <a:p>
            <a:pPr marL="0" indent="0">
              <a:buNone/>
            </a:pPr>
            <a:endParaRPr lang="ja-JP" altLang="en-US" dirty="0">
              <a:ea typeface="メイリオ"/>
            </a:endParaRPr>
          </a:p>
          <a:p>
            <a:pPr marL="0" indent="0">
              <a:buNone/>
            </a:pPr>
            <a:r>
              <a:rPr lang="ja-JP" altLang="en-US">
                <a:ea typeface="メイリオ"/>
              </a:rPr>
              <a:t>便利と感じたことはrestAPIの互換性です。S3サービスそのものには当てはまらないですが、S3互換のrestAPIをサポートする他のオブジェクトストレージサービスが結構あります。（OSSでいうとcephとか）</a:t>
            </a:r>
          </a:p>
          <a:p>
            <a:pPr marL="0" indent="0">
              <a:buNone/>
            </a:pPr>
            <a:endParaRPr lang="ja-JP" altLang="en-US" dirty="0">
              <a:ea typeface="メイリオ"/>
            </a:endParaRPr>
          </a:p>
          <a:p>
            <a:pPr marL="0" indent="0">
              <a:buNone/>
            </a:pPr>
            <a:r>
              <a:rPr lang="ja-JP" altLang="en-US">
                <a:ea typeface="メイリオ"/>
              </a:rPr>
              <a:t>ユースケースは</a:t>
            </a:r>
            <a:endParaRPr lang="ja-JP" altLang="en-US" dirty="0">
              <a:ea typeface="メイリオ"/>
            </a:endParaRPr>
          </a:p>
          <a:p>
            <a:pPr marL="0" indent="0">
              <a:buNone/>
            </a:pPr>
            <a:r>
              <a:rPr lang="ja-JP" altLang="en-US">
                <a:ea typeface="メイリオ"/>
              </a:rPr>
              <a:t>１．静的コンテンツの保存＆配信</a:t>
            </a:r>
            <a:endParaRPr lang="ja-JP" altLang="en-US" dirty="0">
              <a:ea typeface="メイリオ"/>
            </a:endParaRPr>
          </a:p>
          <a:p>
            <a:pPr marL="0" indent="0">
              <a:buNone/>
            </a:pPr>
            <a:r>
              <a:rPr lang="ja-JP" altLang="en-US">
                <a:ea typeface="メイリオ"/>
              </a:rPr>
              <a:t>２．データ保存用のストレージ</a:t>
            </a:r>
            <a:endParaRPr lang="ja-JP" altLang="en-US" dirty="0">
              <a:ea typeface="メイリオ"/>
            </a:endParaRPr>
          </a:p>
          <a:p>
            <a:pPr marL="0" indent="0">
              <a:buNone/>
            </a:pPr>
            <a:r>
              <a:rPr lang="ja-JP" altLang="en-US">
                <a:ea typeface="メイリオ"/>
              </a:rPr>
              <a:t>３．バックアップ</a:t>
            </a:r>
            <a:endParaRPr lang="ja-JP" altLang="en-US" dirty="0">
              <a:ea typeface="メイリオ"/>
            </a:endParaRPr>
          </a:p>
          <a:p>
            <a:pPr marL="0" indent="0">
              <a:buNone/>
            </a:pPr>
            <a:r>
              <a:rPr lang="ja-JP" altLang="en-US">
                <a:ea typeface="メイリオ"/>
              </a:rPr>
              <a:t>４．静的webサイト　　</a:t>
            </a:r>
            <a:endParaRPr lang="ja-JP" altLang="en-US" dirty="0">
              <a:ea typeface="メイリオ"/>
            </a:endParaRPr>
          </a:p>
          <a:p>
            <a:pPr marL="0" indent="0">
              <a:buNone/>
            </a:pPr>
            <a:r>
              <a:rPr lang="ja-JP" altLang="en-US">
                <a:ea typeface="メイリオ"/>
              </a:rPr>
              <a:t>　　　　　　　　　　などなど</a:t>
            </a:r>
          </a:p>
          <a:p>
            <a:pPr marL="0" indent="0">
              <a:buNone/>
            </a:pPr>
            <a:endParaRPr lang="ja-JP" altLang="en-US" dirty="0">
              <a:ea typeface="メイリオ"/>
            </a:endParaRPr>
          </a:p>
        </p:txBody>
      </p:sp>
    </p:spTree>
    <p:extLst>
      <p:ext uri="{BB962C8B-B14F-4D97-AF65-F5344CB8AC3E}">
        <p14:creationId xmlns:p14="http://schemas.microsoft.com/office/powerpoint/2010/main" val="23091495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ワイド画面</PresentationFormat>
  <Paragraphs>0</Paragraphs>
  <Slides>36</Slides>
  <Notes>0</Notes>
  <HiddenSlides>0</HiddenSlides>
  <MMClips>0</MMClips>
  <ScaleCrop>false</ScaleCrop>
  <HeadingPairs>
    <vt:vector size="4" baseType="variant">
      <vt:variant>
        <vt:lpstr>テーマ</vt:lpstr>
      </vt:variant>
      <vt:variant>
        <vt:i4>1</vt:i4>
      </vt:variant>
      <vt:variant>
        <vt:lpstr>スライド タイトル</vt:lpstr>
      </vt:variant>
      <vt:variant>
        <vt:i4>36</vt:i4>
      </vt:variant>
    </vt:vector>
  </HeadingPairs>
  <TitlesOfParts>
    <vt:vector size="37" baseType="lpstr">
      <vt:lpstr>Facet</vt:lpstr>
      <vt:lpstr>AWS</vt:lpstr>
      <vt:lpstr>はじめに</vt:lpstr>
      <vt:lpstr>本稿の目的</vt:lpstr>
      <vt:lpstr>AWSって？</vt:lpstr>
      <vt:lpstr>代表的な？サービス</vt:lpstr>
      <vt:lpstr>機械学習のサービス</vt:lpstr>
      <vt:lpstr>Elastic Compute Service (EC2) </vt:lpstr>
      <vt:lpstr>Simple Storage Service (S3)　その１</vt:lpstr>
      <vt:lpstr>Simple Storage Service (S3)　その２</vt:lpstr>
      <vt:lpstr>Lambda　その１ </vt:lpstr>
      <vt:lpstr>Lambda　その２</vt:lpstr>
      <vt:lpstr>Relational Database Service (RDS)</vt:lpstr>
      <vt:lpstr>Amazon Sagemaker　その１</vt:lpstr>
      <vt:lpstr>Amazon Sagemaker　その２</vt:lpstr>
      <vt:lpstr>実践</vt:lpstr>
      <vt:lpstr>PowerPoint プレゼンテーション</vt:lpstr>
      <vt:lpstr>構成</vt:lpstr>
      <vt:lpstr>手順</vt:lpstr>
      <vt:lpstr>手順1　AWSアカウント作成</vt:lpstr>
      <vt:lpstr>手順２　インスタンスの起動　その１</vt:lpstr>
      <vt:lpstr>手順２　インスタンスの起動　その２</vt:lpstr>
      <vt:lpstr>手順２　インスタンスの起動　その３</vt:lpstr>
      <vt:lpstr>手順２　インスタンスの起動　その４</vt:lpstr>
      <vt:lpstr>手順２　インスタンスの起動　その５ </vt:lpstr>
      <vt:lpstr>手順３　インスタンスに接続　その１</vt:lpstr>
      <vt:lpstr>手順３　インスタンスに接続　その２</vt:lpstr>
      <vt:lpstr>手順４　環境構築　Docker編</vt:lpstr>
      <vt:lpstr>手順４　環境構築　minio編　</vt:lpstr>
      <vt:lpstr>手順４　環境構築　anaconda編</vt:lpstr>
      <vt:lpstr>手順５　データアップロード　その１</vt:lpstr>
      <vt:lpstr>手順５　データアップロード　その２</vt:lpstr>
      <vt:lpstr>手順６　コーディング</vt:lpstr>
      <vt:lpstr>手順７　画像分類の学習＆推論　</vt:lpstr>
      <vt:lpstr>最後に</vt:lpstr>
      <vt:lpstr>おまけ</vt:lpstr>
      <vt:lpstr>参考にしたもの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
  <cp:revision>2641</cp:revision>
  <dcterms:created xsi:type="dcterms:W3CDTF">2021-01-15T08:17:10Z</dcterms:created>
  <dcterms:modified xsi:type="dcterms:W3CDTF">2021-01-18T08:45:44Z</dcterms:modified>
</cp:coreProperties>
</file>