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1.058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06-26T22:25:41.7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2555 12327 0,'29'0'235,"-29"30"-157,0-1-63,0 30 1,0-30 0,0 30-1,0-30 79,0 1-78,-29-30 15,29 29-31,0 30 15,-88-30 1,88 0-16,0 1 16,0-1-1,-89 30-15,89-30 16,0 1-16,0-1 16,-88-29-1,30 0 48,28 0-63,1 29 15,29 30 1,-59-59 0,147 59-16,-88-30 15,0 30 1,0-30-1,0 0 17,0 89-32,0-59 0,0-30 15,0 30 1,-29-1 0,29-28-16,0 28 46,-29-28-14,-1 28 202,-87-28-218,58 28-1,59-28-15,29 29 16,-29-1 15,30-58-31,-30 59 31,0 29-31,0-59 16,0 59-16,0-29 16,0-30-1,0 30-15,0-29 16,0-1 0,58-29 46,-28 29-46,29-29-16,-30 0 15,30 0 1,-1 0 0,-28 0-1,58 0-15,-29 0 16,29 0-16,-59 0 15,30 0-15,-1 59 16,31-59-16,-60 0 16,59 0-16,-59 29 15,1-29 1,58 0 0,0 0-16,29 0 15,-58 0 1,-30 0-1,1 0 1,-1 0-16,1 0 31,-1 0-15,30 0 46,-30 0-46,30 0-16,-30 0 16,30 0 62,-30 0-63,1 59-15,-1-59 0,30 29 16,-30-29-16,-29 59 16,-59-59 109,59-29-94,-29-1-15,29-28-16,-59-30 15,147 0-15,-88 58 31,0-58-31,0 0 32,30 29-17,-30 30-15,0-30 16,0 30 0,0-30-16,0 1 15,29 28 1,-29-58-16,0 59 31,0-1-31,0-28 16,0-30-1,0 0-15,0 58 16,59-58-16,-59 0 16,29 29-1,-29 30-15,0-30 16,0 30-16,29-59 15,-29 29-15,0 1 16,0 28 0,0-29-1,0 30-15,30 29 16,-30-29-16,0-30 16,0 30-1,0-59 1,0 29-16,0 30 15,88 29 1,-59-30 0,-29-28-1,30-1 32,-1 59-47,-29-30 31,0-28-31,59 28 16,-89 30 78,-58 0-79,30 0 1,28 0-16,-29 0 0,30 0 16,-59-29-16,59 29 15,-30 0-15,0 0 16,30 0-16,-30 0 16,59-59-1,-29 59 1,-30 0-1,30 0 1,-1-29 0,1 29-1,-30-59-15,30 59 16,-30 0 0,30 0-1,-30-29 16,0 29 1,1 0-1,28 0 0,-29 0-15,30 0 156,0 0-141,-1 0 0,-28 0-15,-1 0-16,30 0 15,29 59 1,-59-59-16,29 0 0,1 0 16,0 0-1,29 29-15,-59-29 16,59 59 0,-29-1 15,-30-58 0,59 30-31,-29-30 16,29 58 31,58-28 15,30 58-46,-58-88-16,28 29 31,-28-29-31,58 30 0,0-1 16,0-29-1,-59 0-15,60 59 0,-31-59 16,-28 0-1,58 29 1,117-29-16,-175 0 16,-1 0-1,0 59 1,30-59-16,-30 0 16,30 0-1,29 0 1,0 0-1,-58 0 1,28 0 0,-28 0 15,29 0-15,-30 0 15,0 0-16,1 0 17,-1 0-17,-29-59 1,0 30 46,-29 29-46,-1 0 15,1 0 16</inkml:trace>
  <inkml:trace contextRef="#ctx0" brushRef="#br0" timeOffset="4390.74">1233 15233 0,'30'0'16,"-1"0"15,0 0-15,30 0 0,-30 30-16,30-30 15,-59 58-15,0 1 16,59-59-1,-59 30 17,29-30-17,-29 58 1,0-28 0,0 28-1,30-58 48,-30 59-48,29-59 1,30 0-16,-1 0 78,-28 0-47,-1 0-31,1 0 32</inkml:trace>
  <inkml:trace contextRef="#ctx0" brushRef="#br0" timeOffset="6060.96">2408 15439 0,'-59'0'32,"30"0"-17,-30 0 17,30 0-17,-59 0 95,88 29-79,0 1-16,0 28 1,-59-58 31,59 88-47,29-58 16,1 28-1,-1-58 32,0 30-31,1-30-16,-1 0 15,30 0 32,-1 0 16,-58-59-48,-29 30 48,0-30-48,-30 59 1,59-59 15,-29 30-15,-30 29 31,30 0-16,-30 0-15,29 0-1,89 0 79,-88 0-78</inkml:trace>
  <inkml:trace contextRef="#ctx0" brushRef="#br0" timeOffset="6985.95">3318 15468 0,'-59'0'16,"-29"-58"-16,30 58 16,-31 0-1,-28-59-15,58 59 16,-29 0-16,59 0 0,-30-30 16,30 30 15,29 59 63,58-59-79,-28 30 1,29 28-1,-30-58 1,30 30 0,-30 28-16,59-28 15,-29 28 1,-30-28 0,59 28-16,-29-28 15,58 28 1,-87-58 15,-1 0-31,1 0 31,-1 0-31,-58 0 16,58 0-16,-58 0 16,58 0-1,0 0 1,30 0-1,-88 0 79</inkml:trace>
  <inkml:trace contextRef="#ctx0" brushRef="#br0" timeOffset="8515.7">3964 15321 0,'-29'0'0,"-30"0"15,-29 0 1,59 0-16,-60 0 15,31 0-15,-30 0 16,0 0-16,58 0 16,-29 0-16,30 0 15,0 0 1,-1 0-16,1 0 16,0 0 15,29 59 16,58-59-32,-28 30-15,28-30 16,-28 58-16,-1-58 31,1 0-15,28 0-16,-28 0 15,28 0-15,-28 0 16,-1 0-16,0 0 16,60 30-1,-60-30-15,-88 0 94,-29-30-78,59 30-1,-30 0 17,88 0-1,1 0 31,28 30-46,1-1 0,-29-29-16,-1 59 15,30-30-15,-30-29 31,30 0-15,-1 0 0,-28 0-1,29 0 1,-59 59 15</inkml:trace>
  <inkml:trace contextRef="#ctx0" brushRef="#br0" timeOffset="10695.51">4434 15204 0,'0'59'47,"29"-30"-31,1-29-16,-30 29 15,0 1 1,0 29-16,0-30 16,88-29 280,-118 0 48,60 0-344</inkml:trace>
  <inkml:trace contextRef="#ctx0" brushRef="#br0" timeOffset="25424.74">5786 13758 0,'18'-70'47,"52"-442"-16,-105-652 16,0 564-32,17 600 32</inkml:trace>
  <inkml:trace contextRef="#ctx0" brushRef="#br0" timeOffset="27245.07">5521 13547 0,'18'17'47,"105"107"-16,-87-89-15,87 106 0,-105-106-16,17-17 15,0 0 1,-17-1 15,17-17 63,-17 0-63,17-17 16,36-89-16,-36 35 1,-35 54-17,0-19 16,18 36 1</inkml:trace>
  <inkml:trace contextRef="#ctx0" brushRef="#br0" timeOffset="33445.98">11254 10918 0,'18'0'47,"87"-35"-16,-16 18 0,-54-1-15,35 18 15,-34 0-15,122 35 15,142 0 0,-53-35 0,-106 0 1,-105 18-1,193 17 0,-194-35-31,53 36 31,-52-36 1,17 0-1,17 0 0,-17 0-15,0 0 15,-35 0 0,-1 0-15,1 0 15,0 0 16,17 0-31,-17 0-1,87-18 16,1 18 1,-88-35-17,-1 35 17,1-18-17,17-52 32,1-19-31,-19 54-1,-17 17 1,53-70 15,0-35 0,-53 17 1,-70-35-1,-1 70 0,-17 71 0,35 0 1,0-17-1,-70 17 0,17 0 0,35 0 1,53 0-17,-17 0 95,53 0-79,-36-36 63,18 1-79,-70-18 17,17-17-1,17 34 0,-34-17 16,-89 0-16,89 36 0,52 17-15,-17-18 0,-1 18-16,-69-17 31,34-1-15,36 18-1,-1 0 1,-69 0-1,69 18 1,1-1 15,35 1 1,-35 17-17,35-17 16,0-1-15,-18-34 234,1 17-234,-36-36-1,17 36 1,-70 0 15,54 0 0,16 0 1,19 0 124,-54 18-125,53 0-15,18 17-1,-17-35 1,-54 53 0,36-53-1,-36 71 1,36-36 15,-18 0 16,0 0-16,36-35-15,-1 36-16,0-19 47,18 19-16,36 34 0,-19-52-31,1 17 32,35-17-17,0 35 16,-36-36-15,-17 1 0,18-18 15,-18 70-15,-18-17 15,54-53-16,-54 0 1,18 18-16,0 0 78,-35-1-31,-1 1 0,36 0-16,0-1 0,-35 54 16,18-71-31,-1 53 0,18-36-1,0 1 1,18-18 46,17 0-15</inkml:trace>
  <inkml:trace contextRef="#ctx0" brushRef="#br0" timeOffset="38112.94">15011 10407 0,'0'53'78,"0"-18"-63,0-17-15,0 193 16,18 125 31,-36-195-31,18 17 15,-18-105 0,36-35-31,-18 17 31,0-17-31,0 35 32,0 17-1,-35 54 0,-1-1 0,19 18 1,17 89-1,-88-36-16,70-124 17,18-105 93,18-53-110,17-71 17,18-105-1,-53 228-31,0-70 31,35 1 0,-35 34-31,0 0 16,0-34-16,-35-142 31,35 123-15,-18 18 15,18-88 32,0 141-32,0 18-31,0-71 31,35 18 0,-17 53 1,-18 17-17,53-52 16,-71 87 126,-52 107-142,-18-36 17,70-70-17,-70 35 16,17 17 1,54-70-1,-72 71 0,72-54-31,-89 89 31,88-106-15,36-18 125,53-34-126,-1-19 17,-35 36-17,1-18-15,17 53 0,-18-53 16,53 0 15,-70 35-31,17-17 31,0 0-15,53-36 15,-52 54 47,-1-36-46,0 35 61,-17 0-61,-1 1-17,1 17 63,88 35-46,17 18-1,-17 18 0,18 52 0,-89-123-15,-17 0-16,-18 18 31</inkml:trace>
  <inkml:trace contextRef="#ctx0" brushRef="#br0" timeOffset="43612.93">16951 10072 0,'36'0'63,"-19"0"-32,19 17 0,69 19 1,-87-1-17,53 53 17,-19 18-1,-52-88-16,36-18 1,-19 0 15,1 0 47,-18-36-31,18 19-31,-18-36 0,17-35-1,-17 70-15,18-53 31,-18 54-15,0-1 0,0 1-1,18 17 17,-18-36-17,35 36 16,0 18 79,71 88-79,-88-53-31,17 35 31,18-53 1,-18-35-1,0-70 63,18-1-79,18-17 16,-1 35-15,-87 35 15,-1 18 1</inkml:trace>
  <inkml:trace contextRef="#ctx0" brushRef="#br0" timeOffset="44628.25">18257 10001 0,'0'18'78,"35"123"-47,-35-106 1,18-52 61,34-72-61,-34 72-1,17-1 16,1 18 15,17 71-30,-18 35-1,0-54-16,-35-87 79,71-18-78</inkml:trace>
  <inkml:trace contextRef="#ctx0" brushRef="#br0" timeOffset="46022.11">18944 9966 0,'18'0'62,"35"18"-46,18 140 15,-71 1 0,35-141 1,-35-36 46,18-35-47,70-88 0,-53 88 1,-17 36-1,-18 52 47,88 53-47,-35 0 0,-18-88 63,18-35-78,-18-36-1,18 1 17</inkml:trace>
  <inkml:trace contextRef="#ctx0" brushRef="#br0" timeOffset="48128.15">17075 10830 0,'17'0'62,"54"-17"-31,-18 17-15,17 0 0,-34 0-1,122 0 1,178 0 15,34 0 0,-282 0-15,36 0 0,34 0 15,-34 0 0,-71 0-31,-18 0 16,124 0-1,-124 0 17,-17 0-1,-1 0-31,125-36 31,-107 36 0,0 0-15,-53 18 0,36 0 15,0-18-31,17 0 15,-17 0 17,-1 0 30,36 0-31</inkml:trace>
  <inkml:trace contextRef="#ctx0" brushRef="#br0" timeOffset="49102.93">17604 11218 0,'18'53'109,"34"35"-78,-52-52-15,18 70 0,-18-71-1,-18 53 1,1-70-1,-1-18 1</inkml:trace>
  <inkml:trace contextRef="#ctx0" brushRef="#br0" timeOffset="51038.42">17957 11218 0,'0'-17'47,"17"17"-32,1 0 1,0 70 15,-1 124 16,-17-176-31,36 17-1,-19-17 17,1-1-1,-18 1 0,17 17 47,19-35-47,-36-17 94,-71-36-109,54 18 0,-54-54 15,36 72-15,-1-89-1,-16 53 16,52 35-15,0 1 0,-18-19-1,36 19 1,-18-19 0,35 1 15,-18 18-16,1 17 64,17 0-64,18 0 1,53 0 15,-53 0-15,-35 0-1,17 0 1,-17 0 0,17 0 15,-35 17-16,35 18 17,0-35 30,-35 36-31,0-1-31,-17-17 32,17-1-1,-18 1 0,1 0-15,-54 17-1,0 0 17,54-35-1,-19 0 31,-34 18-30,35-1-1</inkml:trace>
  <inkml:trace contextRef="#ctx0" brushRef="#br0" timeOffset="54693.93">17286 11712 0,'0'-17'110,"-123"-266"-79,-124-299 0,18 212 0,88-1 1,-1 107-1,90 229-15,-72-89 15,1 18 0,-18-70 0,-1 52 1,37 36-1,16 53 0,54 17 0,-53-17 1,53 35-1,17 0 0,-35 0 16,-53 53 0,-70 0-16,141-53-31,-54 18 31,19 17 1,-1 0-1,-17 36 0,53-36-15,-71 35 15,0 54 0,-17-18 0,-1-53-15,107-36 0,-19 1-1,-17 35 17,18-18-32,-35 18 15,-1-18 16,71-52 94,0-36-93,0 35-17,-18-17-15,1-106 32,34 105-1,-17 1 0,0 53 94,0 17-109,0 18-1,0 0 1,0 17 0,0-34-1,0-1 1,-35 71 15,35-88-15,18-18 109,35 0-47,0 0-63,35 0 17,88-18 15,-158 18-16</inkml:trace>
  <inkml:trace contextRef="#ctx0" brushRef="#br0" timeOffset="58660.98">11060 11553 0,'18'0'78,"17"36"-47,-18-1-31,54 71 32,-53-36-17,17 54 17,0-89-1,-35 18 0,0-35 16,-17-18 78,-107-141-94,54 70 0,52 36 1,-53-124 15,54 141-16,17-17-31,17 0 62,1 17-15,53-35-16,-36 0-15,0 53 0,36 0 15,-1 0 0,-17 18 0,0 17 1,-18-17-17,1 17 17,-54 18-1,-53 35 0,36-17 0,0-53 1,52-18 218,125 35-219,-107-35-31,35 17 31,-52 19 32,0-1-32,-1-35 0,-17 35-15,36 18 15,-19-35 0,1-18-15,-18 17 15,35-17 0</inkml:trace>
  <inkml:trace contextRef="#ctx0" brushRef="#br0" timeOffset="59829.24">12012 11977 0,'53'-18'16,"-106"36"-16,177-53 16,-106 35 15,-1 0-15,1-36 15,-1-17 0,-17-17-15,0 52 15,-52 1 0,34 17 0,-17 0 1,-1 0-1,1 17 16,0 1-32,17-1-15,1 1 16,17 17 15,-71 89 16,124-89-16,17-35 1,-34 0-1,17 0 0,-18 0 0,0 0 1,-17 0-32,17 0 31,18-18 0</inkml:trace>
  <inkml:trace contextRef="#ctx0" brushRef="#br0" timeOffset="61313.58">12559 11730 0,'-35'0'79,"-53"0"-64,88 53 16,0-36-15,0 19-16,0-54 141,0 0-126,17-52 17,36-1-17,35 18 1,-17-17 15,-71 52 0,35 36 16,1 17 0,-19 36-16,-17-36-31,0 36 16,-17-19 15,-19 1 0,1-17-15,53-142 109,105 18-94,-123 52-15,35 1 46,1 35 1,-36 18-32,0 35 0,35-36-31,-17-17 32,-18 18-1,-18 17 0,18-17 0,0-1 16</inkml:trace>
  <inkml:trace contextRef="#ctx0" brushRef="#br0" timeOffset="63238.03">13371 11677 0,'-53'0'125,"35"0"-94,-35 0 1,0 0-1,18 0 0,-36 53 0,1-18 1,52-17-17,-17-1-15,35 1 16,0 0 15,-35 17 0,52-35 16,1 0-16,0 0-31,-1 0 16,36 18 15,0-18 1,0 0-1,0 0 0,17-18 0,1-35 1,-53 35-1,-1 18 0,-17-35 0,18 0 1,-18 17-17,-35 18 48,-1 0-32,19 0 16,-1 0 0,-17 0-16</inkml:trace>
  <inkml:trace contextRef="#ctx0" brushRef="#br0" timeOffset="64706.84">13600 11359 0,'0'18'156,"0"70"-124,0-70-17,0 35 1,0-36 46,0 19-46,0-19 15,0 1 0,18 0 1,-1-18-1,1 17 31,-1-17 17,19 0-48</inkml:trace>
  <inkml:trace contextRef="#ctx0" brushRef="#br0" timeOffset="65707.38">13441 11518 0,'0'-17'62,"53"-1"-31,-35 18 1,35-18-1,17 18 0,-35 0 0,-17 0 1,53 0-1,-36 0-15,35 0 46</inkml:trace>
  <inkml:trace contextRef="#ctx0" brushRef="#br0" timeOffset="67501.46">14253 11553 0,'-53'0'78,"-71"18"-47,54 53 1,-1-54-17,71 1-15,-35-18 16,35 35-1,-18-35 1,-17 36 15,35-19-15,0 18 15,17-35 16,1 0-16,0 0-15,70-17 15,-17-18 0,-36-1 1,-18 36-17,54-53 17,-36 53-1,-35-35 0,0 0 0,36 35-15</inkml:trace>
  <inkml:trace contextRef="#ctx0" brushRef="#br0" timeOffset="70666.94">1376 15946 0,'0'70'78,"-88"212"-46,0-70-1,88-194-15,0-1-16,17 1 15,1 0 16,0 17 1,-1 0-17,36 36 1,-53-36 15,18-35 0,17 0-15,0 0 0,1 0-1,246 0 17,-229 0-17,-18 0 1,-17 0 15,17-18 32,-17 18-32,-1 0 16,1 0-32,0 0 1</inkml:trace>
  <inkml:trace contextRef="#ctx0" brushRef="#br0" timeOffset="72084.82">2805 16351 0,'-53'-17'16,"-70"-36"15,87 53-15,-34-36 0,17 36-1,0 0 1,0 0 15,18 0-15,-18 36-1,-18 17 17,36-36-17,0 19 16,35-1-31,-53 35 32,70 124 30,36-158-31,53-1 1,-53-35-17,53 71 17,-18-54-1,-53-17-31,36 0 31,70-88 0,-123 88-15,17-35 0,0-36-1,-35 1 1,0 17 15,0 17 0,-17 19 1,-19-1-1,1 18 0,17-18 0,-17 18-15,0 0 15,17 0-15,-35 0 15,36 0 0</inkml:trace>
  <inkml:trace contextRef="#ctx0" brushRef="#br0" timeOffset="73397.19">3863 16192 0,'-35'0'62,"0"0"-30,-124 0-1,71 36-15,17-19 15,36 19-16,0-36 17,35 17-17,-36 1-15,36 0 32,0 17-1,0 35 0,-35-34 0,53-1 1,52 36-1,-17 17 0,53-35 0,-71-36-31,53 19 32,-17-36-1,-36 0 0,-17 0 0,0-18-15,70 18 15,-71-18-31,1 18 16,0 0 62</inkml:trace>
  <inkml:trace contextRef="#ctx0" brushRef="#br0" timeOffset="75270.53">4445 16175 0,'18'0'32,"0"0"-17,-18 70 32,0-17-31,0 106 15,0-53 0,0-88 1,0-71 124,-36-18-125,54 36 0,17-71 1,18 18-1,18 17 63,-36 36-63,-17-18 31,35 18-30,-36 35 139,18 17-139,107 107-1,-90-36 0,-34-35 0,-18-35-15,35 35 15,-35-18 16</inkml:trace>
  <inkml:trace contextRef="#ctx0" brushRef="#br0" timeOffset="76193.73">4516 16369 0,'0'0'0,"18"0"16,-1 0-16,18-18 47,71 18-16,35 0 0,-17 0 0,-107 0-15,1 0 0,0 0 46,35 0-46,-36 0-1</inkml:trace>
  <inkml:trace contextRef="#ctx0" brushRef="#br0" timeOffset="77490.38">5186 16034 0,'0'-18'47,"18"18"-31,17 35 15,18 71 0,0 0-15,-35-35 0,-1-1 15,-17-52-16,0-1-15,0 1 32,0 0-17,35-18 204,18 0-188,71 35-15,-106-35 15,-1 0 16</inkml:trace>
  <inkml:trace contextRef="#ctx0" brushRef="#br1" timeOffset="101507.63">9155 13582 0,'0'35'78,"35"53"-62,-35-52-1,53 122 17,-53-140-17,0 17 17,0-17-17,0 17 1,0-17-1,-18 52 1,18-34 15,0-19-15,0 72 15,0-54 0,18-35 48,0 0-33</inkml:trace>
  <inkml:trace contextRef="#ctx0" brushRef="#br1" timeOffset="104081.98">8855 13547 0,'53'-18'16,"70"0"15,-87 1-15,105-36 15,-35 53 0,-53 0-15,-18 0 0,71 0 15,0 35 0,-71 0 0,-35-17-31,17-18 16,72 18 15,-89-1 1,70 19-1,-70-1 31,18-35-46,-36 0 203,18 35 187,0-17-359,0 52-16,0-34-15,-70 69 15,34-87 0,19 0 0,-1-1 1,-88 89-1,36-88-15,34-1 15,-105 19 0,106-36-15,35 35 77,-88 0-61,70-35 30,1 0-46,-54 0 46,18 36-30,18-36 93,35 35-94,-18-35-31,-17 18 31,17-18 16,18 17 15</inkml:trace>
  <inkml:trace contextRef="#ctx0" brushRef="#br1" timeOffset="105892.03">9949 14093 0,'35'0'141,"-17"0"-125,17-17 15,18-1 0,-36-35 0,19 18-15,-125 35 140,54 0-140,0 0-1,0 0 1,17 18 47,0 52-32,18-52-16,18 17 1,0 18 0,-1-53-16,1 35 15,52 1 17,-34 17-1,-36-36 16,17-17-32,19 18 1,-1-18 46</inkml:trace>
  <inkml:trace contextRef="#ctx0" brushRef="#br1" timeOffset="110264.01">10372 14058 0,'18'71'94,"17"70"-78,-35-123 234,18 34-235,-1-34 1,1 17 0,52 18 15,-34-53-16,-19 53 48,19-18-47,-19 71-1,-17-88 1,0 52-1,0-34 1,-35-54 218,0-52-202,35 52-17,-53-88 1,17 18 15,36 53-15,-17 17-1,17-17 1,0-1 93,0 19-77,0-18-17,0-1 1,0 19 31,0-1-16,53-53 0,-36 71-15,-17-17 0,53-19-1,18-16 16,35 16 1,-53 36-17,-36 0 1,19 0 15,-1 0 0,0 0 1,0 0-1,1 0 610,-36 18-595,0 17-30,-18-35 15,0 0 266,-35 35-250,-17-35-31,52 36 15,-35-19 0,36-17 0,-1 0 454,-176 53-454,176-53 47,1 0-47</inkml:trace>
  <inkml:trace contextRef="#ctx0" brushRef="#br1" timeOffset="114253.16">11148 13300 0,'0'53'78,"0"141"-47,-53 176 0,-35-123 1,88-71-1,0-87 0,0-72 0</inkml:trace>
  <inkml:trace contextRef="#ctx0" brushRef="#br1" timeOffset="115342.22">11801 14005 0,'-53'0'32,"106"0"-32,-212 0 31,141 0-15,-70 0-1,18 36 1,-160-1 15,160 53 0,70-70-15,0 70 15,35-53 0,53-17 1,-17-18-17,123-18 17,-71-17-1,-70 0 0,0-1-15,-18-52 15,1-18 0,34 53 0,-70 18 16,-17 35-15,-1 0-1,-17 0 0,-54 18 0,72-18-15,-1 0-16</inkml:trace>
  <inkml:trace contextRef="#ctx0" brushRef="#br1" timeOffset="116879.86">12295 13847 0,'0'17'47,"0"71"-16,35 18 1,-17 0-17,34-53 16,-34-18 1,0-35 30,35-17-31,-36-54-15,54-17 15,-54 0 1,1 52-17,0-17 16,-18 36 48,0 34 46,-18 177-94,-35-123 0,-53 105 0,71-70 1,0-53-1,35-18 31</inkml:trace>
  <inkml:trace contextRef="#ctx0" brushRef="#br1" timeOffset="118754.15">13476 13847 0,'53'0'109,"0"17"-78,318 36 16,-36-53-16,-194 0 1,141 0-1,-17 0 0,-142 0 0,-105 0-31,35 0 32,-53-18 124,-53 1-125,-88-1 0,53 1 1,-1 17-1,54 0 0,-18 0 0,88 0 94,54 0-109,16 35 15,1-18 1,-35 1-1,-54-18-16,1 0 17,35 0-1,-35 0-31,-1 0 16,1 0 15,-71 0 63,0 35-79,-70 71 16,70-53-15,17-53 15</inkml:trace>
  <inkml:trace contextRef="#ctx0" brushRef="#br1" timeOffset="119613.99">16052 13353 0,'0'53'47,"0"229"-16,0-212-15,0 19-1,0 475 17,-18-564-17,18 18 1</inkml:trace>
  <inkml:trace contextRef="#ctx0" brushRef="#br1" timeOffset="120738.28">15911 13529 0,'53'-35'94,"176"-1"-63,-141 19-15,-17 17-1,-54-18 16,18 18 1,1 0-1,52 53 0,-53-18 0,-35 36 1,-17-18-1,-1-18-15,-70 71 15,0-53 0,70-53-15,-123 53 77,106-36-61,-1-17-1,19 0 63,-72 0-63</inkml:trace>
  <inkml:trace contextRef="#ctx0" brushRef="#br1" timeOffset="121881.98">16828 13458 0,'-18'18'62,"18"106"-30,0-19-17,0 19 16,0-71-15,0 229 15,0-211 1,18-107 233,-1 1-265</inkml:trace>
  <inkml:trace contextRef="#ctx0" brushRef="#br1" timeOffset="122903.5">17286 13441 0,'0'17'78,"0"89"-62,0 53 15,0-71 0,18-52-15,-18 34-1,18-52 1,-18-1-16,17 1 63,-17 53-32,0-19 0,0-34-15,0 0 15,0-1 94,0 72-109,0-36 15,0-36 0,-35-34 94</inkml:trace>
  <inkml:trace contextRef="#ctx0" brushRef="#br1" timeOffset="123901.73">16740 13935 0,'17'0'47,"89"0"-31,-35 0-1,123 0 1,-159 0 31,0 0-16,1 0 16,-36-36-32,70 36 1,-52 0 78,17 0-63,-17 0 32,35 0-32</inkml:trace>
  <inkml:trace contextRef="#ctx0" brushRef="#br1" timeOffset="125454.72">17622 13441 0,'17'0'32,"-17"35"-1,0-17-31,18 35 31,-18-18-15,0 88-1,0-87 1,0 34 0,0 36 15,0-35 16,0-18-32,0 17 17,0-52 46,0-1-63,0 1 17,0 53-1,0-54-31,0 19 31,0-19 0,0-34 344,-18-1-359</inkml:trace>
  <inkml:trace contextRef="#ctx0" brushRef="#br1" timeOffset="127238.81">17516 13529 0,'35'0'172,"18"-35"-156,0 35 15,-36 0 0,19 0 0,-19 0 16,1 0-16,17 0 1,-17 0-1,35 0 0,-18 0-15,-17 0-16,17 0 31,-17 0 0,-18 17-31,35-17 63,-35 18-48,0 0 1,53-1 15,-35 1-31,-1-18 32,-17 18-17,0-1-15,18 1 16,17 17-1,-35 18 17,0-18-1,18-17 0,-18 0-15,0-1-1,0 1 1,-53 17 15,-18 36 1,18-54-1,18 1-16,-18-18 1,-17 18 15,-36 17 1,88-35-17,0 0-15,1 0 31</inkml:trace>
  <inkml:trace contextRef="#ctx0" brushRef="#br1" timeOffset="132445.75">18451 13423 0,'17'0'203,"71"0"47,248-53-234,-231 36 15,-87 17-15,0-18-1,-1 18 1,124-35 15,-17-36 1,-89 54-32,89-54 31,-107 71-31,107-53 31,-54 0-31,248-106 31,-177 71 1,-123 88-32,-1-17 31,1-1 109,-1 18-124,1-18 0,-18 1 15,35-1-15,1-17-1,-19 17 1,72-35 15,-89 18 0,35 17-15,53-70 31,-123 106 140,-36 17-155,36-35-1,0 35 0,-36 1 0,53-1 1,1-35-17,-19 0 16,36 35 1,-17-35-1,-18 0 0,35 18 0,35-18 48,-18 0-64,36 0 1,71-36 31,-54 1-16,1 18-15,-53-1-1,-1 0 1,19 18 31,-19-35-32,1 35 1,17-18 0,0 18 15,-52 0 141,-19 18-141,1 17 0,-35 1 0,-36 52 1,106-71-17,-18 1 1,-17 17 0</inkml:trace>
  <inkml:trace contextRef="#ctx0" brushRef="#br1" timeOffset="136337.65">21361 11942 0,'-18'17'234,"-35"142"-202,53-124-32,-88 71 31,0 70 0,35-87 0,36-54 1,-19 18-1,1-18 0,35-17-15,35-89 124,-17-70-108,17 106-17,0-124 17,-35 141-32,0 1 15,0-19 16,0-16 16,0 34-31,0 0 15,36 1 0,-36-1 1,53-35-1,-18 18 0,-17 35 0,-1-18 1,-17-17-1,18 35 0,-1 0 0,19 53 48,52 88-48,18-35 0,-18 52 0,-70-122-15,17-1 15,-17-17-31,17 52 31,0-34 1</inkml:trace>
  <inkml:trace contextRef="#ctx0" brushRef="#br1" timeOffset="137143.07">21132 12330 0,'17'0'62,"124"0"-31,-35 0 1,0 35-1,-35-35 0,-54 0 0,36 0 1,-35 0-1</inkml:trace>
  <inkml:trace contextRef="#ctx0" brushRef="#br1" timeOffset="139127.24">21784 11924 0,'0'88'78,"36"71"-31,-19-36-16,19-52 1,-36-18-1,17 35 0,1-35 0,-18-35 1,-18-89 155,1 36-171,-1-71-1,18 88 1,-35-88 0,35 89-1,-36-71 1,36 17 15,0 36 0,0 17 1,0 0-1,0 1-16,18-1 48,0 1-32,-1-1 0,1 18-31,0 0 47,34 0-15,-16 0-1,-19 18-16,36-18 17,-35 35-1,17-18 0,-17 1 0,-18 0 1,18-18-1,-18 70 0,-18 1 0,18-54-15,-35 19 15,-71-1 1,35 36-1,36-71 78</inkml:trace>
  <inkml:trace contextRef="#ctx0" brushRef="#br1" timeOffset="140909.93">22455 11994 0,'-36'18'47,"36"70"-32,0 18 17,-35-53-17,35-18 1,0 1 15,-35-19-15,35 1-1,0-1 1,0 19 0,0-19 62,-18 1-31,18-36 15,0-17-62,18-124 31,-18 89-31,35-124 32,0 176-1,-35 1 0,18 17 78,0 0-77,35 52-1,-1 72-15,54-1 15,-35-17 0,-1-53 0,-52-18 1,0-17 46</inkml:trace>
  <inkml:trace contextRef="#ctx0" brushRef="#br1" timeOffset="141890.99">22208 12224 0,'17'0'15,"54"0"48,-18 0-48,-36 17-15,72-17 32,-1 36-1,-53-36 0,18 0 63,0 17-78,17 1 15,-52-18 0</inkml:trace>
  <inkml:trace contextRef="#ctx0" brushRef="#br1" timeOffset="143230.79">23407 11977 0,'0'0'0,"-35"0"62,-89 0-46,107 0 0,-36 0-1,35 0 1,-52 17-1,34 1 1,-34 17 0,70-17-1,-35 35 17,35 35-1,0-17 0,-18-71-15,18 35-1,35 0 17,-17 0-17,-1-35-15,19 36 31,-19-36 1,36 0-1,-35 0-15,0 0-1,-1 0 1,36 0 15,-18 17 0,-17-17 94,0 0 47</inkml:trace>
  <inkml:trace contextRef="#ctx0" brushRef="#br1" timeOffset="144144.73">23954 11924 0,'-18'53'63,"-17"141"-32,35-159-16,-35 36 1,17-36 0,0 35-1,18-52 48,-17-18-32,17 18-15,0-1-1,-18-17 32,18-17-16,0-19-15</inkml:trace>
  <inkml:trace contextRef="#ctx0" brushRef="#br1" timeOffset="144886.82">24254 11924 0,'0'35'47,"-35"71"-16,17-71-15,18 1-16,0 16 15,-35 19 1,-36 52 15,53-123-15,1 18-1,17 17 32,0-17-31,0 0-1,-36-18 1</inkml:trace>
  <inkml:trace contextRef="#ctx0" brushRef="#br1" timeOffset="145620.9">23707 12277 0,'18'0'94,"17"0"-79,35 0 1,-52 0-1,53 0 1,-18 0 15,-36 0 1,18 0-1,1 0 16,-1 0 15,-17 0-31</inkml:trace>
  <inkml:trace contextRef="#ctx0" brushRef="#br1" timeOffset="148514.16">24448 12012 0,'0'35'62,"0"1"-30,0 17-1,0-18-15,17 71 15,19-1 0,-36-16 0,0-54 1,17-35 14,1 0-30,0 0 0,-1 18-1,19-18 1,-1 17 0,0-17-16,0 0 15,1 0 1,-19 0-1,19 0 1,-1 0 15,53 0 1,-106 0 108</inkml:trace>
  <inkml:trace contextRef="#ctx0" brushRef="#br1" timeOffset="149386.07">24501 12330 0,'17'0'16,"1"0"0,53 0-1,34 0 32,-34 0-31,-53-18 15,-1 18 16</inkml:trace>
  <inkml:trace contextRef="#ctx0" brushRef="#br1" timeOffset="150303.19">24448 12030 0,'35'0'47,"71"0"-16,-71 0-15,53 0-1,-35 0 1,-17 0 0,-19 0 62,1 0-47,17 0 0,18 0 0</inkml:trace>
  <inkml:trace contextRef="#ctx0" brushRef="#br1" timeOffset="153772.72">21731 10530 0,'-17'0'437,"-89"0"-405,53 0-1,18 0 31,17 0-46,-70 71 0,70-36-1,18 18 17,0-35-1,18-18-16,52 17 1,89 36 15,-123-53-15,52 71 0,-53-71 15,0 18-16,-17-18 1,17 0 15,-35 17-15,18-17 0,-1 35-1,-17 1 16,-17 17 16,-1-53-31,-17 0-16,17 35 16,-88-35-1,106 35-15,-70-17 31,35-18-15,-1 17-16,1-17 31,35 18-15,-18-18 0,1 0 15,-1 0-16</inkml:trace>
  <inkml:trace contextRef="#ctx0" brushRef="#br1" timeOffset="155833.31">22014 10954 0,'53'0'31,"-106"0"-31,194-18 31,-71 0 0,-17-17 1,-17-18-1,-36 18 0,0 0 0,-18 35 63,0 0-63,-35 35 1,0 88-1,36-87-15,-1-1 15,18 18 0,18-35 0,17 34 1,71-16-1,-71-19 0,0 1 0,18-18-31,36-53 16,-1-35 31,-53 17-16,-53 1-15,-17 35 31,35 17-16,0 0 0,-18 18 0,36 18 1,17 88-1,-35-18 0,0 0 0,36-88 47,-54-70 32,18-72-79,0 125 47,0-1-47,53 18 1,0 0-17,17 0 17,-52 0 14,35 18-14,-35-18-1</inkml:trace>
  <inkml:trace contextRef="#ctx0" brushRef="#br1" timeOffset="156675.32">23054 10795 0,'18'0'32,"17"88"-1,18 18 0,35 0 0,-52-53 1,-19-18-1,-17-158 94,53-1-94,-17 36 0,-36 70 1</inkml:trace>
  <inkml:trace contextRef="#ctx0" brushRef="#br1" timeOffset="157485.14">23584 10813 0,'17'88'78,"-17"35"-47,0-105-15,-35 52 0,35-52 15,0 0 47</inkml:trace>
  <inkml:trace contextRef="#ctx0" brushRef="#br1" timeOffset="159313.76">24130 10848 0,'-17'0'16,"-1"0"-1,-35 0 1,0 0 15,-53 35-15,71-17-1,-53 35 17,70-36-17,18 19 16,18 17 1,17-36-1,0-17-15,71 35-1,-35-35 16,-36-17-15,142-89 15,-19-35 1,-140 88-1,-18 35-31,-18-52 31,-17 35-15,-36-54 15,71 54 0,-35 106 63,18 87-63,-1-105-15,0 18-1,18-18 17,-17-36-1,17 1 0,0 0-15,0 35 15</inkml:trace>
  <inkml:trace contextRef="#ctx0" brushRef="#br1" timeOffset="161385.9">24413 10901 0,'0'0'0,"-36"0"125,-105 35-93,124 0-32,-54 18 31,18 0 0,53 0 0,0 0 1,0-35-17,53 35 1,18 0 15,-36-53 0,-18 0-15,72-53 15,-72 53-31,19-36 31,-1 1-15,-18 0 15,-17-53 1,-52 17-1,34 71-16,-35-35 17,0 35-1,18 17 0,-18 1 0,53 35 1,18 53 30,34-53-31,-16-53-15,-1 0 0,71 0 15,-18-53 0,-53 35-31,36-35 31,-36 18 1,-35-18-1,0 35 0,0-35 0,18 71 94,35 17-93,-18-35-1,71 36 0,-18-19 0,-70-17 1,-18 18 30,0 0-46,0-1-16,-71 54 31,18-1 0,36-17-31,-1-17 32,18-1-1</inkml:trace>
  <inkml:trace contextRef="#ctx0" brushRef="#br1" timeOffset="162736.6">22084 12859 0,'18'0'93,"0"0"-77,17 0 0,106 0 15,106 0 0,0 53 0,0-53 1,-141 0-1,52 0 0,-87 0 0,-53 0-15,-1 0 31,54 0-16,-54 0-15,142 0 31,159 0 15,-54 0-31,-229 0-15,1 0 15</inkml:trace>
  <inkml:trace contextRef="#ctx0" brushRef="#br1" timeOffset="166319.4">18239 14464 0,'18'0'47,"17"0"-31,0 0 15,36 0-15,-18 0 15,-36 0-16,36 18 1,106 17 15,194 106 16,158 123-16,-281-158 1,-72-53-1,36 0 16,-88 18-16,18-54-15,-1 19 15,-105-36-15,52 53 15,-87-53 94,-107-53-94,54-71 0,34 107-15,36 34 234,0 71-219,0-52-15,0 17-1,0-36 1,18 1 0,-18-1-1,0 1 17,0-53 108,0-106-109,88-18 16,-88 141-15,18 18 108,-1 0-124,36 89 15,-17-19 0,-19-17 1,-17-35-17,0-1 32,-53 19-16,18-1 1,17-35-17,1 0 95,17 17-79,-18-17 16,1 18-16</inkml:trace>
  <inkml:trace contextRef="#ctx0" brushRef="#br1" timeOffset="175173.26">21132 14746 0,'17'18'94,"1"70"-79,0-35-15,-18 159 32,0-160-17,0-16-15,-18 34 32,18-17-1,0-35-16,-18 17 1,1 0 0,17 18 15,0-35-15,-18-18 77,-52-106-61,52 53-17,-17-35 1,-1 53-1,36-36 1,-35-52 15,0 34 1,35 72-1,0-18 156,17-18-155,1 17-17,0-34 16,-1 70-31,-17-35 16,18 35 234,17 17-219,1 71 1,16-35-17,19 88 16,-53-105 1,-1-19-1,36 36 0,-35-17 0,-18-19-15,35 1 0,18 17 15,-53-17 0,18-1-15,17 1 15,-17-18 0,-1 18 1,1-18-1,-18-71 78,0-17-78,0-36 1,0 89-1,17-35 0,1 52-31,0-35 31,35-35 1,-36 88 15,1 0 15,17 35 47,1 18-93,52 88 15,-18-35 1,-70-71-32,0-17 31,36 17 0,16 71 0,-16-88-15,-36 52 156,35 1-157,-35-18 17,0-71 93</inkml:trace>
  <inkml:trace contextRef="#ctx0" brushRef="#br1" timeOffset="176786.88">22031 14922 0,'36'0'62,"-36"18"-31,70 106 1,1-1-1,-36-70 0,-53-18 0,36-35 63,70-17-63,-88-19-31,35-34 32,-35 52-1,0 1 31,0 34 79,-35 160-110,0-72-15,17-87 0,18 35 15,-17-18 0,17 1 0,-18-19 1,0 1 124,-17 52-125,35-34 0,0-19 79</inkml:trace>
  <inkml:trace contextRef="#ctx0" brushRef="#br1" timeOffset="178333.69">23107 14781 0,'-35'-17'31,"-18"-19"0,18 36 1,-36 0-1,36 36 0,0 34 0,17-17 1,18 18-1,0-36 0,0 0 0,35 1 47,71 17-46,0-1-1,-53-16 0,-18-1 0,-17-17 1,52 52-1,-70-52-15,0-1-16,36 19 31,-36-19-31,-18 36 31,-53-17 0,-87-19 1,17-17-1,88 0 0,35 0 0,36 0 126</inkml:trace>
  <inkml:trace contextRef="#ctx0" brushRef="#br1" timeOffset="180658.71">23866 14834 0,'-36'0'32,"1"0"-1,-18 0-15,-53 0 15,36 18 0,52 0-15,-35 52 15,18-35 0,35 71 0,0-18-15,0-35 15,0 18 1,0-53-32,0 34 31,0 1 0,0-35-31,18-18 31,-18 35 1,17-35-17,1 0 1,-18 18-1,35-18 1,-17 0 15,0 0 1,34 0 14,1-18-14,-35 1-17,53-54 17,-36 36-1,18-36 0,-18 1 0,-35-18 1,0-1-1,-18 36 0,18-35 0,-35 71 1,0-19-1,0 36 0,17 0 0,0 0 1,-17 36-1,0 16 0,-1 1 0,36-17-15,0 17 15,-35-36 0,53 71 1,17-70-1,0-18 0,-35 18 0,36-1-15,17 19 15,17 17 1,-35-36-1,-17-17-16,-18 35 17,0 18 15,18 0-32,-18 18 16</inkml:trace>
  <inkml:trace contextRef="#ctx0" brushRef="#br1" timeOffset="182101.53">24219 14817 0,'17'0'31,"-17"105"-15,0-87-1,0 70 1,-35-52 0,35 69-1,-18-105 1,18 71-1,0-36 17,-17-17 15,17 0-32,0-1 16,17 1 16,19-1-31,-36 19 31,35-36-16,0 0 0,-17 0 1,-1 0-17,72 17 16,34-17 1,-105 0-17,-1 0 32,1 0-16,0 0-15,-1 0 0</inkml:trace>
  <inkml:trace contextRef="#ctx0" brushRef="#br1" timeOffset="183650.47">22278 16034 0,'-17'35'78,"-36"18"-46,35-53-32,0 35 15,-17 0 1,18 1 0,-1-1-1,0 0 1,1-35-1,17 36-15,-36-1 32,36-17-17,-35 52 17,35-52-17,0-1 1,0 19-1,0-1 1,88 88 15,-52-87-15,-19 70 0,1-106-1,17 17 1,-17 18-1,-1-17 1,1-18 0,70 53 15,-70-53 0,-1 18-15,1-18-16,0 0 31,-1-18 94</inkml:trace>
  <inkml:trace contextRef="#ctx0" brushRef="#br1" timeOffset="185580.7">22737 16263 0,'0'18'47,"0"70"-16,0 53 0,0-53 0,0-70 1,0-1 15,0 1-32,-18-53 157,18-124-141,-17 106-31,17 0 16,-53-176 15,53 211 0,35 18 173,35 0-173,36 36 0,-35-19-15,-36-17 15,0 18-15,-17-18 15,17 17 0,1 36 0,-36-35 1,-36 88-1,19-88-16,-1 52 1,-35 1 15,-17-1 1,70-52-32,-36 17 31,19-35 0,-1 18-15,0-18 15,-17 0 0,0 0 0,105 0 157</inkml:trace>
  <inkml:trace contextRef="#ctx0" brushRef="#br1" timeOffset="185954.21">23390 16581 0</inkml:trace>
  <inkml:trace contextRef="#ctx0" brushRef="#br1" timeOffset="188156.87">23407 16192 0,'0'71'47,"0"70"-16,0-53 1,0-35-1,0-70 94,-35-72-94,35 54-15,-18-141-1,-35-18 1,53 53 15,0 123 0,36 0 1,-19 18-1,71 0 0,-52 0-15,-1 18-1,36 35 17,-36-18-1,-35 18 0,0-18-15,-35 89 15,-71-54 0,70-17-31,-52-53 32,35 36-17,89-36 173,69 17-157,-52 36 0,-17-53-15,-19 18 15,-17-1 0,36 1 1,-1 35-1,-18-18 0,1 36 0,-18-54 1,-53-17 30,0 0-46,-88 0 15,71-17 0,87 17 47,19-18 16</inkml:trace>
  <inkml:trace contextRef="#ctx0" brushRef="#br1" timeOffset="189474.33">23778 15699 0,'17'0'62,"124"123"-31,-105-70-15,69 123 15,-69-140-15,-1-1-1,0 18 1,1 17 0,-36-52-1,17 17 1,-17 1 0,-17 34-1,-1 36 16,0-71-15,1-17 0,-72 70-1,-16 36 17,16-71-1,72-36-16</inkml:trace>
  <inkml:trace contextRef="#ctx0" brushRef="#br1" timeOffset="197116.4">1429 17374 0,'35'0'31,"-17"0"-15,247 0 0,-71 0-1,35 0 1,124 0-1,105 53 1,-317-18 0,195-17-1,-213-18 1,159 0 0,-176 0-1,317 0 1,-281 0-1,475 0 17,300 0-1,-688 0-31,54 0 31</inkml:trace>
  <inkml:trace contextRef="#ctx0" brushRef="#br1" timeOffset="205536.94">9949 5909 0,'17'0'125,"1"0"-109,70 0 15,-53 0 0,353 18 16,-105-1-16,-142 1 1,-88-18-17,35 18 17,0-18-1,18 17 0,17-17 0,-87 18-31,70-1 32,17-17-17,-70 0-15,35 0 31,-17 0 1,-54 0-1,1 0 0,0 0-15,52-35 15,36 18 16,-106-1-47,0 0 31,35 1-15,1-1 15,-19 18 0,-17-18 16,35 18-16</inkml:trace>
  <inkml:trace contextRef="#ctx0" brushRef="#br1" timeOffset="207751.75">14676 5838 0,'35'0'62,"71"0"-30,123 18-1,-88-18-15,124 0-1,-124 0 16,-123 0 16,-1 0-15,-17 18-32,18-18 15,0 0 1,35 0 93,-18 0-93,0 0-16</inkml:trace>
  <inkml:trace contextRef="#ctx0" brushRef="#br1" timeOffset="208707.3">18292 5944 0,'35'0'31,"-17"0"-15,70 0-1,0 0 17,71 18-17,-124-18 1,53 0 0,-70 0-1,70 0 16,-35 0-15,-35 0 62,-1 0-47</inkml:trace>
  <inkml:trace contextRef="#ctx0" brushRef="#br1" timeOffset="210779.78">22613 5292 0,'-17'0'62,"-54"70"-31,36-52-15,-18 52 0,-88 1-1,17 17 17,107-70-17,-18 17 1,17-17-1</inkml:trace>
  <inkml:trace contextRef="#ctx0" brushRef="#br1" timeOffset="211393.57">22243 5292 0,'0'0'0,"71"0"31,-1 17 16,18 36-32,71 88 17,0 0-1,-89-105 0,-34-36-31,-54 0 156</inkml:trace>
  <inkml:trace contextRef="#ctx0" brushRef="#br1" timeOffset="212470.39">23019 5203 0,'0'0'0,"0"18"16,18-18 15,52 159-15,-34-124-1,-36-17 1,0 141-1,0-107 17,0-104 140,35 16-157,0-105 1,36 18 15,-36 123 32,-17 0-48,35 17 1,-18 19 15,-18-1-15,19 0-16,17 36 15,-18-54 1,-35 36 0,18-35 15,-1 88 0,-17-18 0,0-70-15,18-18 15</inkml:trace>
  <inkml:trace contextRef="#ctx0" brushRef="#br1" timeOffset="213180.03">23795 5274 0,'0'35'46,"0"71"-14,0 0-1,0-53 0,0 0 0</inkml:trace>
  <inkml:trace contextRef="#ctx0" brushRef="#br1" timeOffset="214142.8">23866 5415 0,'0'0'0,"35"35"16,0 71-1,-35-53 1,36 0-1,-36 0 17,0-71 46,0-17-63,17-88 17,54 34-1,-54 72 0,19 17 0,-19 0-31,19 35 32,-1 18-1,-35 18 0,0-36-15,18 18 15</inkml:trace>
  <inkml:trace contextRef="#ctx0" brushRef="#br1" timeOffset="-213476.06">24060 5503 0,'0'18'62,"17"-18"-46,19 35 15,34 18 0,-17 0 0,-18 0-15,18-53 15,18 0 1,-71-18 14,53-52-14,-36-1-1,-17 159 78,0-35-93,0 0 0,0 353 30,-35-300-14,18-53-1,-19-18 0,19-17 0,-1-1-15,-53-34 15,-17-107 1,71 18-1,105-52 0,-18 87-15,-34 18 15,52 35 0,-35-34-15,-18 34-1,18-35 17,-18 35 30,-35-35-31,-17 53-31</inkml:trace>
  <inkml:trace contextRef="#ctx0" brushRef="#br1" timeOffset="-212449.27">24818 5345 0,'18'0'78,"-106"53"-47,52-18 1,1 35-1,0-17 0,35-17 0,18-1 1,17 18-1,35 0 0,36 0 0,-53-53 32,-71 0-32,-52 35 0,-1 0-15,54-17 15,-1-18 32,-17 0-63</inkml:trace>
  <inkml:trace contextRef="#ctx0" brushRef="#br1" timeOffset="-208148.86">22384 6138 0,'0'0'0,"18"0"16,88 0 15,17 0 0,0 0 1,-87 0-17,52 0 16,53 0-15,-70 0 15,34 0-15</inkml:trace>
  <inkml:trace contextRef="#ctx0" brushRef="#br1" timeOffset="-205321.94">9755 4833 0,'0'18'172,"0"35"-156,0-36-16,17 54 31,-17-54 0,53 142 1,-35-88-17,-1-1 1,19 36 31,17-71-16,-53-17 78,0 0-93,0 17 15,0 0 0,0 1 94,0 16-78,0-16-31,0 17 15,0-18 0,0 0 110</inkml:trace>
  <inkml:trace contextRef="#ctx0" brushRef="#br1" timeOffset="-202305.56">9772 4639 0,'36'0'63,"122"0"-32,248 0 0,17 0 1,-352 0-17,211 18 16,-53-18 1,-87 0-1,-125 0-15,195 0-1,-53 0 16,-36-36 1,-88 36-1,36 0 0,-36 0 0,0 0 1,107-17-1,-107-1 0,-18 18 0,54 0 79,-53 0 15,17-18 15,0 18-124,0-17 0,71-1 15,53-35 0,-106 36-15,-88 17 15,70 0-15,36-18 15,-36 0-15,0 18-1,18 0 1,0 0-1,-18 0 17,-17 0 30,17 71 1,-17 88-32,-1-36 0,-17-70-15,0-18 15,0-17-15,18 35-1,-18 17 17,-18 107-1,1-18 0,17-89 0,0-35 1,0-17-17,0 0 1,70 88 15,-70-89-15,0 1-16,0 52 15,0-34 1,0-1 62,0 0-47,-17 18-15,-1-53 15,0 18 0,-17-18-15,-265 0 15,265 0-15,-124 0 15,0 0 0,142 17-15,-18-17-16,-71 71 31,-88-36 1,-36-35-1,195 0-16,0 0 1,17 0 15</inkml:trace>
  <inkml:trace contextRef="#ctx0" brushRef="#br1" timeOffset="-197704.21">3810 5909 0,'18'0'94,"17"0"-63,124 0 0,582 0 0,529 0 1,-547 18-1,-599-18-15,34 0 15,-122 0-16,140 0 1,-106 0 0,513 17 15,-160-17 0,-88 0 0,-300 0-31,124 0 32,264 53-1,-299-35-15,123 17-1,-159-35 1,71 18-16,-106-1 15,141 36 32,-159-35-31,-17 0-16,17-18 16,-17 0 30,17 0-14,-18 0-1</inkml:trace>
  <inkml:trace contextRef="#ctx0" brushRef="#br1" timeOffset="-196292.89">4234 7479 0,'35'0'31,"106"0"0,-17 0 1,-1 0-1,-105 0-31,105 0 31,-52 0-15,34 0 15,-34 0 0,-36 0 0,71 0 1,0 0-1</inkml:trace>
  <inkml:trace contextRef="#ctx0" brushRef="#br1" timeOffset="-194836.42">6756 7461 0,'71'0'93,"-54"0"-77,36 0-16,88-17 16,177-19-1,-160 36 1,336 0 15,-335 0 0,-35 0-15,-19 0 0,178 0-1,105 0 17,-247 0-17,-106 0-15,53 0 31,18 0 1,-71 0-17,142 0 1,-107 0 0,107 0-1,17 0 16,0 18-15,-106-18 0,212 0-1,-212 0 1,53 0 0,-88 0-16,18 0 15,17 18 1,-53-18-16,71 17 31,17 19 0,-87-36-15,-1 0 15</inkml:trace>
  <inkml:trace contextRef="#ctx0" brushRef="#br1" timeOffset="-154899.58">4816 2858 0,'0'17'94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Curso de PHP y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Módulo 1: Introducción a PHP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Datos en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Enteros</a:t>
            </a:r>
          </a:p>
          <a:p>
            <a:r>
              <a:t>• Flotantes</a:t>
            </a:r>
          </a:p>
          <a:p>
            <a:r>
              <a:t>• Strings</a:t>
            </a:r>
          </a:p>
          <a:p>
            <a:r>
              <a:t>• Arrays</a:t>
            </a:r>
          </a:p>
          <a:p>
            <a:r>
              <a:t>• Objetos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Aritméticos</a:t>
            </a:r>
          </a:p>
          <a:p>
            <a:r>
              <a:t>• De comparación</a:t>
            </a:r>
          </a:p>
          <a:p>
            <a:r>
              <a:t>• Lógicos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de Flujo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Estructuras condicionales: `if`, `else`, `elseif`, `switch`</a:t>
            </a:r>
          </a:p>
          <a:p>
            <a:r>
              <a:t>• Bucles: `for`, `while`, `do-while`, `foreach`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Estructuras Condicionales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Uso de `if`, `else`, `elseif`</a:t>
            </a:r>
          </a:p>
          <a:p>
            <a:r>
              <a:t>• Ejemplos prácticos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Estructura `switch`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Uso y ejemplos de `switch`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Bucles en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`for`</a:t>
            </a:r>
          </a:p>
          <a:p>
            <a:r>
              <a:t>• `while`</a:t>
            </a:r>
          </a:p>
          <a:p>
            <a:r>
              <a:t>• `do-while`</a:t>
            </a:r>
          </a:p>
          <a:p>
            <a:r>
              <a:t>• `foreach`</a:t>
            </a:r>
          </a:p>
          <a:p>
            <a:r>
              <a:t>• Ejemplos prácticos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Funciones en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Funciones predefinidas y de usuario</a:t>
            </a:r>
          </a:p>
          <a:p>
            <a:r>
              <a:t>• Parámetros y valores de retorno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Funciones Predefinidas y de Usuario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Uso de funciones predefinidas</a:t>
            </a:r>
          </a:p>
          <a:p>
            <a:r>
              <a:t>• Creación de funciones de usuario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Parámetros y Valores de Retorno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Pasar parámetros a funciones</a:t>
            </a:r>
          </a:p>
          <a:p>
            <a:r>
              <a:t>• Valores de retorno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Ámbito de las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Variables globales y locales</a:t>
            </a:r>
          </a:p>
          <a:p>
            <a:r>
              <a:t>• Uso de `global` y `static`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del Módulo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Introducción a PHP</a:t>
            </a:r>
          </a:p>
          <a:p>
            <a:r>
              <a:t>• Variables y Tipos de Datos</a:t>
            </a:r>
          </a:p>
          <a:p>
            <a:r>
              <a:t>• Control de Flujo</a:t>
            </a:r>
          </a:p>
          <a:p>
            <a:r>
              <a:t>• Funciones en PHP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Ejemplos Prácticos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Ejercicios de aplicación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 a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Historia y evolución de PHP</a:t>
            </a:r>
          </a:p>
          <a:p>
            <a:r>
              <a:t>• Instalación y configuración del entorno</a:t>
            </a:r>
          </a:p>
          <a:p>
            <a:r>
              <a:t>• Estructura básica de un script PHP</a:t>
            </a:r>
          </a:p>
          <a:p>
            <a:r>
              <a:t>• Sintaxis básica de PHP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Historia y Evolución de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PHP: Hypertext Preprocessor</a:t>
            </a:r>
          </a:p>
          <a:p>
            <a:r>
              <a:t>• Versiones importantes y mejoras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Instalación y Configuración del Entorno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Instalación de XAMPP, MAMP o WAMP</a:t>
            </a:r>
          </a:p>
          <a:p>
            <a:r>
              <a:t>• Configuración básica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768D0A1E-AD07-0006-9BEF-A807135C4453}"/>
                  </a:ext>
                </a:extLst>
              </p14:cNvPr>
              <p14:cNvContentPartPr/>
              <p14:nvPr/>
            </p14:nvContentPartPr>
            <p14:xfrm>
              <a:off x="432000" y="1028880"/>
              <a:ext cx="8566560" cy="52642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768D0A1E-AD07-0006-9BEF-A807135C44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640" y="1019520"/>
                <a:ext cx="8585280" cy="528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Estructura Básica de un Script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Etiquetas</a:t>
            </a:r>
            <a:r>
              <a:rPr dirty="0"/>
              <a:t> de </a:t>
            </a:r>
            <a:r>
              <a:rPr dirty="0" err="1"/>
              <a:t>apertura</a:t>
            </a:r>
            <a:r>
              <a:rPr dirty="0"/>
              <a:t> y </a:t>
            </a:r>
            <a:r>
              <a:rPr dirty="0" err="1"/>
              <a:t>cierre</a:t>
            </a:r>
            <a:endParaRPr dirty="0"/>
          </a:p>
          <a:p>
            <a:r>
              <a:rPr dirty="0"/>
              <a:t>• </a:t>
            </a:r>
            <a:r>
              <a:rPr dirty="0" err="1"/>
              <a:t>Comentarios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Sintaxis Básica de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Uso de `echo` y `print`</a:t>
            </a:r>
          </a:p>
          <a:p>
            <a:r>
              <a:t>• Introducción a las variables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y Tipos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Variables y constantes</a:t>
            </a:r>
          </a:p>
          <a:p>
            <a:r>
              <a:t>• Tipos de datos en PHP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y Constantes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Declaración de variables</a:t>
            </a:r>
          </a:p>
          <a:p>
            <a:r>
              <a:t>• Uso de constantes (`define` y `const`)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335</Words>
  <Application>Microsoft Office PowerPoint</Application>
  <PresentationFormat>Presentación en pantalla (4:3)</PresentationFormat>
  <Paragraphs>68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Curso de PHP y MySQL</vt:lpstr>
      <vt:lpstr>Objetivos del Módulo 1</vt:lpstr>
      <vt:lpstr>Introducción a PHP</vt:lpstr>
      <vt:lpstr>Historia y Evolución de PHP</vt:lpstr>
      <vt:lpstr>Instalación y Configuración del Entorno</vt:lpstr>
      <vt:lpstr>Estructura Básica de un Script PHP</vt:lpstr>
      <vt:lpstr>Sintaxis Básica de PHP</vt:lpstr>
      <vt:lpstr>Variables y Tipos de Datos</vt:lpstr>
      <vt:lpstr>Variables y Constantes</vt:lpstr>
      <vt:lpstr>Tipos de Datos en PHP</vt:lpstr>
      <vt:lpstr>Operadores</vt:lpstr>
      <vt:lpstr>Control de Flujo</vt:lpstr>
      <vt:lpstr>Estructuras Condicionales</vt:lpstr>
      <vt:lpstr>Estructura `switch`</vt:lpstr>
      <vt:lpstr>Bucles en PHP</vt:lpstr>
      <vt:lpstr>Funciones en PHP</vt:lpstr>
      <vt:lpstr>Funciones Predefinidas y de Usuario</vt:lpstr>
      <vt:lpstr>Parámetros y Valores de Retorno</vt:lpstr>
      <vt:lpstr>Ámbito de las Variables</vt:lpstr>
      <vt:lpstr>Ejemplos Prácticos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Jéssica Carolina Juárez López</cp:lastModifiedBy>
  <cp:revision>2</cp:revision>
  <dcterms:created xsi:type="dcterms:W3CDTF">2013-01-27T09:14:16Z</dcterms:created>
  <dcterms:modified xsi:type="dcterms:W3CDTF">2024-06-27T01:00:51Z</dcterms:modified>
  <cp:category/>
</cp:coreProperties>
</file>