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7180-C726-41BA-91EE-36502384555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29D4-4CAB-42F1-A06A-7278978A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174230" y="2625258"/>
            <a:ext cx="25948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smtClean="0"/>
              <a:t>bar</a:t>
            </a:r>
            <a:r>
              <a:rPr lang="en-US" dirty="0" smtClean="0"/>
              <a:t>(_</a:t>
            </a:r>
            <a:r>
              <a:rPr lang="en-US" dirty="0" smtClean="0"/>
              <a:t>4556</a:t>
            </a:r>
            <a:r>
              <a:rPr lang="en-US" dirty="0" smtClean="0"/>
              <a:t>), </a:t>
            </a:r>
            <a:r>
              <a:rPr lang="en-US" dirty="0" err="1" smtClean="0"/>
              <a:t>baz</a:t>
            </a:r>
            <a:r>
              <a:rPr lang="en-US" dirty="0" smtClean="0"/>
              <a:t>(_4556)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7796" y="20992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25162" y="1870033"/>
            <a:ext cx="10158" cy="7552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0551" y="1551215"/>
            <a:ext cx="9092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p(X)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9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174230" y="2625258"/>
            <a:ext cx="25948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smtClean="0"/>
              <a:t>bar</a:t>
            </a:r>
            <a:r>
              <a:rPr lang="en-US" dirty="0" smtClean="0"/>
              <a:t>(_</a:t>
            </a:r>
            <a:r>
              <a:rPr lang="en-US" dirty="0" smtClean="0"/>
              <a:t>4556</a:t>
            </a:r>
            <a:r>
              <a:rPr lang="en-US" dirty="0" smtClean="0"/>
              <a:t>), </a:t>
            </a:r>
            <a:r>
              <a:rPr lang="en-US" dirty="0" err="1" smtClean="0"/>
              <a:t>baz</a:t>
            </a:r>
            <a:r>
              <a:rPr lang="en-US" dirty="0" smtClean="0"/>
              <a:t>(_4556)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7796" y="20992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25162" y="1870033"/>
            <a:ext cx="10158" cy="7552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0551" y="1551215"/>
            <a:ext cx="9092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p(X) 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8358" y="3758624"/>
            <a:ext cx="1054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err="1" smtClean="0"/>
              <a:t>baz</a:t>
            </a:r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25162" y="2994590"/>
            <a:ext cx="10158" cy="7552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5351015" y="3232585"/>
            <a:ext cx="19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_4556=b</a:t>
            </a:r>
            <a:endParaRPr lang="en-US" dirty="0"/>
          </a:p>
        </p:txBody>
      </p:sp>
      <p:sp>
        <p:nvSpPr>
          <p:cNvPr id="18" name="Quad Arrow 17"/>
          <p:cNvSpPr/>
          <p:nvPr/>
        </p:nvSpPr>
        <p:spPr>
          <a:xfrm>
            <a:off x="6341643" y="4493059"/>
            <a:ext cx="247930" cy="381548"/>
          </a:xfrm>
          <a:prstGeom prst="quad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2" idx="2"/>
          </p:cNvCxnSpPr>
          <p:nvPr/>
        </p:nvCxnSpPr>
        <p:spPr>
          <a:xfrm>
            <a:off x="6465608" y="4127956"/>
            <a:ext cx="0" cy="365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</p:cNvCxnSpPr>
          <p:nvPr/>
        </p:nvCxnSpPr>
        <p:spPr>
          <a:xfrm flipH="1" flipV="1">
            <a:off x="6525790" y="3085278"/>
            <a:ext cx="63783" cy="1598555"/>
          </a:xfrm>
          <a:prstGeom prst="curvedConnector4">
            <a:avLst>
              <a:gd name="adj1" fmla="val -1905465"/>
              <a:gd name="adj2" fmla="val 757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174230" y="2625258"/>
            <a:ext cx="25948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smtClean="0"/>
              <a:t>bar</a:t>
            </a:r>
            <a:r>
              <a:rPr lang="en-US" dirty="0" smtClean="0"/>
              <a:t>(_</a:t>
            </a:r>
            <a:r>
              <a:rPr lang="en-US" dirty="0" smtClean="0"/>
              <a:t>4556</a:t>
            </a:r>
            <a:r>
              <a:rPr lang="en-US" dirty="0" smtClean="0"/>
              <a:t>), </a:t>
            </a:r>
            <a:r>
              <a:rPr lang="en-US" dirty="0" err="1" smtClean="0"/>
              <a:t>baz</a:t>
            </a:r>
            <a:r>
              <a:rPr lang="en-US" dirty="0" smtClean="0"/>
              <a:t>(_4556)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7796" y="20992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25162" y="1870033"/>
            <a:ext cx="10158" cy="7552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0551" y="1551215"/>
            <a:ext cx="9092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p(X) 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5469" y="3644913"/>
            <a:ext cx="1054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err="1" smtClean="0"/>
              <a:t>baz</a:t>
            </a:r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37211" y="2982901"/>
            <a:ext cx="724969" cy="6737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4570507" y="3123454"/>
            <a:ext cx="19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_4556=b</a:t>
            </a:r>
            <a:endParaRPr lang="en-US" dirty="0"/>
          </a:p>
        </p:txBody>
      </p:sp>
      <p:sp>
        <p:nvSpPr>
          <p:cNvPr id="18" name="Quad Arrow 17"/>
          <p:cNvSpPr/>
          <p:nvPr/>
        </p:nvSpPr>
        <p:spPr>
          <a:xfrm>
            <a:off x="5238754" y="4379348"/>
            <a:ext cx="247930" cy="381548"/>
          </a:xfrm>
          <a:prstGeom prst="quad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2" idx="2"/>
          </p:cNvCxnSpPr>
          <p:nvPr/>
        </p:nvCxnSpPr>
        <p:spPr>
          <a:xfrm>
            <a:off x="5362719" y="4014245"/>
            <a:ext cx="0" cy="365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5746" y="3643035"/>
            <a:ext cx="1054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err="1" smtClean="0"/>
              <a:t>baz</a:t>
            </a:r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63922" y="2994590"/>
            <a:ext cx="644136" cy="6484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08058" y="4014245"/>
            <a:ext cx="0" cy="365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78430" y="312345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_4556=c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74550" y="4379348"/>
            <a:ext cx="267015" cy="27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4852" y="1618291"/>
            <a:ext cx="1039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foo(X)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959796" y="2565583"/>
            <a:ext cx="1454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foo(_4556)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5624353" y="1987623"/>
            <a:ext cx="0" cy="57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07540" y="21445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9822" y="3526032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94944" y="2934915"/>
            <a:ext cx="0" cy="57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62515" y="3090210"/>
            <a:ext cx="121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7375" y="1618291"/>
            <a:ext cx="1039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foo(X)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959796" y="2565583"/>
            <a:ext cx="1454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?- foo(_4556)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19934" y="1987623"/>
            <a:ext cx="0" cy="57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1471" y="20731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7296" y="3677328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4" idx="0"/>
          </p:cNvCxnSpPr>
          <p:nvPr/>
        </p:nvCxnSpPr>
        <p:spPr>
          <a:xfrm flipH="1">
            <a:off x="4292418" y="2958406"/>
            <a:ext cx="1093626" cy="71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9592" y="3122853"/>
            <a:ext cx="121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_4556=a</a:t>
            </a:r>
            <a:endParaRPr lang="en-US" dirty="0"/>
          </a:p>
        </p:txBody>
      </p:sp>
      <p:cxnSp>
        <p:nvCxnSpPr>
          <p:cNvPr id="13" name="Straight Connector 12"/>
          <p:cNvCxnSpPr>
            <a:endCxn id="15" idx="0"/>
          </p:cNvCxnSpPr>
          <p:nvPr/>
        </p:nvCxnSpPr>
        <p:spPr>
          <a:xfrm flipH="1">
            <a:off x="5835056" y="2934915"/>
            <a:ext cx="1062" cy="71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9934" y="3648651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5858080" y="3107117"/>
            <a:ext cx="12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_4556=b</a:t>
            </a:r>
            <a:endParaRPr lang="en-US" dirty="0"/>
          </a:p>
        </p:txBody>
      </p:sp>
      <p:cxnSp>
        <p:nvCxnSpPr>
          <p:cNvPr id="22" name="Curved Connector 21"/>
          <p:cNvCxnSpPr>
            <a:stCxn id="4" idx="3"/>
            <a:endCxn id="6" idx="2"/>
          </p:cNvCxnSpPr>
          <p:nvPr/>
        </p:nvCxnSpPr>
        <p:spPr>
          <a:xfrm flipV="1">
            <a:off x="4407540" y="2934915"/>
            <a:ext cx="1279336" cy="847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7375" y="1618291"/>
            <a:ext cx="1039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?- foo(X)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407540" y="2565583"/>
            <a:ext cx="2552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?- foo(_4556)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19934" y="1987623"/>
            <a:ext cx="0" cy="57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1471" y="20731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X=_4556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2838" y="3931293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4" idx="0"/>
          </p:cNvCxnSpPr>
          <p:nvPr/>
        </p:nvCxnSpPr>
        <p:spPr>
          <a:xfrm flipH="1">
            <a:off x="4017960" y="2950203"/>
            <a:ext cx="1045777" cy="981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2867" y="3238892"/>
            <a:ext cx="121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19934" y="2934915"/>
            <a:ext cx="1062" cy="996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5272" y="3931293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4756726" y="3277899"/>
            <a:ext cx="12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_4556=b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14734" y="3957606"/>
            <a:ext cx="230244" cy="2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67376" y="2950203"/>
            <a:ext cx="762480" cy="992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3591" y="323509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_4556=c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5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Leustean</dc:creator>
  <cp:lastModifiedBy>Ioana Leustean</cp:lastModifiedBy>
  <cp:revision>8</cp:revision>
  <dcterms:created xsi:type="dcterms:W3CDTF">2019-02-17T12:51:26Z</dcterms:created>
  <dcterms:modified xsi:type="dcterms:W3CDTF">2019-02-17T14:08:15Z</dcterms:modified>
</cp:coreProperties>
</file>