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8544" y="-72"/>
      </p:cViewPr>
      <p:guideLst>
        <p:guide orient="horz" pos="3200"/>
        <p:guide pos="42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1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3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3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4D8D-AF86-1548-A0E3-6EF157D6E791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6F1A0-76FF-9342-9620-C209B237B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777"/>
            <a:ext cx="3364992" cy="2328672"/>
          </a:xfrm>
          <a:prstGeom prst="rect">
            <a:avLst/>
          </a:prstGeom>
        </p:spPr>
      </p:pic>
      <p:pic>
        <p:nvPicPr>
          <p:cNvPr id="5" name="Picture 4" descr="c3s-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77"/>
          <a:stretch/>
        </p:blipFill>
        <p:spPr>
          <a:xfrm>
            <a:off x="4064736" y="385777"/>
            <a:ext cx="7420708" cy="2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9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493" y="2625896"/>
            <a:ext cx="3364992" cy="2328672"/>
          </a:xfrm>
          <a:prstGeom prst="rect">
            <a:avLst/>
          </a:prstGeom>
        </p:spPr>
      </p:pic>
      <p:pic>
        <p:nvPicPr>
          <p:cNvPr id="5" name="Picture 4" descr="c3s-log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53"/>
          <a:stretch/>
        </p:blipFill>
        <p:spPr>
          <a:xfrm>
            <a:off x="6857989" y="1"/>
            <a:ext cx="2286011" cy="2426244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667" y="-148342"/>
            <a:ext cx="3661065" cy="2471219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36"/>
          <a:stretch/>
        </p:blipFill>
        <p:spPr>
          <a:xfrm>
            <a:off x="871559" y="2652437"/>
            <a:ext cx="974174" cy="13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0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750" y="2244725"/>
            <a:ext cx="4095750" cy="2834378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734982" y="0"/>
            <a:ext cx="1871135" cy="2146299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6775450" y="0"/>
            <a:ext cx="2051050" cy="2145713"/>
          </a:xfrm>
          <a:prstGeom prst="rect">
            <a:avLst/>
          </a:prstGeom>
        </p:spPr>
      </p:pic>
      <p:pic>
        <p:nvPicPr>
          <p:cNvPr id="6" name="Picture 5" descr="il-logo-fmi-rgb-687x345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934" y="0"/>
            <a:ext cx="10126134" cy="5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2" y="2339935"/>
            <a:ext cx="3958167" cy="2739167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734982" y="0"/>
            <a:ext cx="1835151" cy="2105023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6926748" y="1"/>
            <a:ext cx="2015192" cy="2108200"/>
          </a:xfrm>
          <a:prstGeom prst="rect">
            <a:avLst/>
          </a:prstGeom>
        </p:spPr>
      </p:pic>
      <p:pic>
        <p:nvPicPr>
          <p:cNvPr id="6" name="Picture 5" descr="il-logo-fmi-rgb-687x345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934" y="0"/>
            <a:ext cx="10126134" cy="5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9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2" y="2339935"/>
            <a:ext cx="3958167" cy="2739167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734982" y="0"/>
            <a:ext cx="1835151" cy="2105023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6926748" y="1"/>
            <a:ext cx="2015192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42134" y="0"/>
            <a:ext cx="2738783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8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2" y="2339935"/>
            <a:ext cx="3958167" cy="2739167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544482" y="0"/>
            <a:ext cx="1835151" cy="2105023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6926748" y="1"/>
            <a:ext cx="2015192" cy="2108200"/>
          </a:xfrm>
          <a:prstGeom prst="rect">
            <a:avLst/>
          </a:prstGeom>
        </p:spPr>
      </p:pic>
      <p:pic>
        <p:nvPicPr>
          <p:cNvPr id="6" name="Picture 5" descr="il-logo-fmi-rgb-687x345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934" y="0"/>
            <a:ext cx="10126134" cy="5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2" y="2339935"/>
            <a:ext cx="3958167" cy="2739167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544483" y="0"/>
            <a:ext cx="1835151" cy="2105023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7024114" y="1"/>
            <a:ext cx="2015192" cy="210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42134" y="0"/>
            <a:ext cx="27387834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ce-en-quadr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52" y="2339935"/>
            <a:ext cx="3958167" cy="2739167"/>
          </a:xfrm>
          <a:prstGeom prst="rect">
            <a:avLst/>
          </a:prstGeom>
        </p:spPr>
      </p:pic>
      <p:pic>
        <p:nvPicPr>
          <p:cNvPr id="2" name="Picture 1" descr="e-shape-pink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8" t="6860" r="24493" b="6287"/>
          <a:stretch/>
        </p:blipFill>
        <p:spPr>
          <a:xfrm>
            <a:off x="4544482" y="0"/>
            <a:ext cx="1835151" cy="2105023"/>
          </a:xfrm>
          <a:prstGeom prst="rect">
            <a:avLst/>
          </a:prstGeom>
        </p:spPr>
      </p:pic>
      <p:pic>
        <p:nvPicPr>
          <p:cNvPr id="3" name="Picture 2" descr="C3S–POS–LIN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17478" r="64914" b="23745"/>
          <a:stretch/>
        </p:blipFill>
        <p:spPr>
          <a:xfrm>
            <a:off x="7022950" y="1"/>
            <a:ext cx="2015192" cy="2108200"/>
          </a:xfrm>
          <a:prstGeom prst="rect">
            <a:avLst/>
          </a:prstGeom>
        </p:spPr>
      </p:pic>
      <p:pic>
        <p:nvPicPr>
          <p:cNvPr id="6" name="Picture 5" descr="il-logo-fmi-rgb-687x345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3934" y="0"/>
            <a:ext cx="10126134" cy="50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0</Words>
  <Application>Microsoft Macintosh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Tuomo Smolander</dc:creator>
  <cp:lastModifiedBy>Tuomo Smolander</cp:lastModifiedBy>
  <cp:revision>16</cp:revision>
  <dcterms:created xsi:type="dcterms:W3CDTF">2020-03-30T22:39:25Z</dcterms:created>
  <dcterms:modified xsi:type="dcterms:W3CDTF">2020-06-15T20:33:24Z</dcterms:modified>
</cp:coreProperties>
</file>