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83" r:id="rId2"/>
    <p:sldId id="258" r:id="rId3"/>
    <p:sldId id="288" r:id="rId4"/>
    <p:sldId id="289" r:id="rId5"/>
  </p:sldIdLst>
  <p:sldSz cx="9899650" cy="6858000"/>
  <p:notesSz cx="6810375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9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7"/>
    <p:restoredTop sz="94656"/>
  </p:normalViewPr>
  <p:slideViewPr>
    <p:cSldViewPr snapToGrid="0" snapToObjects="1">
      <p:cViewPr varScale="1">
        <p:scale>
          <a:sx n="130" d="100"/>
          <a:sy n="130" d="100"/>
        </p:scale>
        <p:origin x="864" y="184"/>
      </p:cViewPr>
      <p:guideLst>
        <p:guide orient="horz" pos="346"/>
        <p:guide pos="396"/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0FF6-A85A-0344-9197-B13A31F96DBA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83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CE45-14EF-C643-A106-E8B98409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ukansi tekstillä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lime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7885-4C0A-614B-9527-A69DFC55D1A1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AE8B-8018-FC48-BA6D-0319B9B13A21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72D-FB3F-D74F-8F47-B4C4D08966B0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ko teksti elementtia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741" y="1276350"/>
            <a:ext cx="5011698" cy="4594227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75" y="2962274"/>
            <a:ext cx="3192895" cy="2898777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367D-8D86-9044-99D6-9BEF35F30D0E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4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94" y="2232425"/>
            <a:ext cx="8588255" cy="220186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50EDF1E5-4005-BF43-8F94-6C776EC1158C}" type="datetime1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24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otsikko ja ala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71752"/>
            <a:ext cx="8538448" cy="2596056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45" y="4141077"/>
            <a:ext cx="8538448" cy="1471448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F95-DCF4-4B45-909F-64E7C82CC533}" type="datetime1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2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bulletinpalst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01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073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4C3-B456-DE40-A524-771194887411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alaotsikot bulletinpalsta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67" y="2057399"/>
            <a:ext cx="4188015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67" y="2881310"/>
            <a:ext cx="4188015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2057399"/>
            <a:ext cx="4208641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4073" y="2881310"/>
            <a:ext cx="4208641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416-D82A-5442-B3F9-DF62BA7FFE5E}" type="datetime1">
              <a:rPr lang="fi-FI" smtClean="0"/>
              <a:t>8.3.2018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uv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3E8-535E-D94D-AFB9-4C7C6ADF20A3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8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teksti kuv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AD4B-6AD1-8C4E-A779-02B136F03F38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3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tukansi 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" y="4033864"/>
            <a:ext cx="9888392" cy="28346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vihreä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03D0-926A-5949-9E13-15648C2450FF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8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sin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E8A-2578-EA4E-A495-495E033AD159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elta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E4B1-63A2-ED4F-9726-2AEEF069DFF9}" type="datetime1">
              <a:rPr lang="fi-FI" smtClean="0"/>
              <a:t>8.3.2018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8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1279527"/>
            <a:ext cx="8538448" cy="1325563"/>
          </a:xfrm>
        </p:spPr>
        <p:txBody>
          <a:bodyPr anchor="t" anchorCtr="0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501" y="2856708"/>
            <a:ext cx="7196574" cy="3248026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B97-3895-CC4B-BF7F-FA236140EFAE}" type="datetime1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91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9563" y="1276349"/>
            <a:ext cx="2134612" cy="4900613"/>
          </a:xfrm>
        </p:spPr>
        <p:txBody>
          <a:bodyPr vert="eaVert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1276349"/>
            <a:ext cx="5367773" cy="4900613"/>
          </a:xfrm>
        </p:spPr>
        <p:txBody>
          <a:bodyPr vert="eaVert" lIns="0" tIns="0" rIns="0" bIns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F02-4C2B-7F4D-9906-D5BC387B174C}" type="datetime1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200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logo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7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yhteystiedoi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874424" y="440452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Ilmatieteen laitos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 503, 00101 Helsinki,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puh. 029 539 1000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70042" y="4404523"/>
            <a:ext cx="22454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Finnish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Meteorological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Institute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FI-00560 Helsinki</a:t>
            </a:r>
          </a:p>
          <a:p>
            <a:pPr algn="l"/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P.O.Box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503, FI-00101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+358 29 539 1000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66928" y="441017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Meteorologiska institutet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Palméns plats 1, 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PB 503, 00101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029 539 1000</a:t>
            </a:r>
            <a:endParaRPr lang="fi-FI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2972302" y="5764170"/>
            <a:ext cx="7187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3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fi-FI" sz="1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@meteorologit ja @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IlmaTiede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FMIBeta</a:t>
            </a:r>
            <a:endParaRPr lang="fi-FI" sz="13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D908E551-54CD-CB4C-9C56-D41905EFA74E}" type="datetime1">
              <a:rPr lang="fi-FI" smtClean="0"/>
              <a:t>8.3.2018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F73E1C64-2F19-0341-A0D2-AC07B2F8EEEF}" type="datetime1">
              <a:rPr lang="fi-FI" smtClean="0"/>
              <a:t>8.3.2018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pall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1186" y="2044217"/>
            <a:ext cx="7840699" cy="4250197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0D40CB06-A6B3-A14A-9AFD-B08D9815A986}" type="datetime1">
              <a:rPr lang="fi-FI" smtClean="0"/>
              <a:t>8.3.2018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12BBF03C-A8F5-6847-99DE-F2D5C8C6F344}" type="datetime1">
              <a:rPr lang="fi-FI" smtClean="0"/>
              <a:t>8.3.2018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E0CE8B62-4CC3-B34A-A604-549AC7585F43}" type="datetime1">
              <a:rPr lang="fi-FI" smtClean="0"/>
              <a:t>8.3.2018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8147D7C7-EFB9-D540-BE72-AEF474A467C1}" type="datetime1">
              <a:rPr lang="fi-FI" smtClean="0"/>
              <a:t>8.3.2018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inen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38A4B030-2F69-2C44-85A1-F55A0B002D10}" type="datetime1">
              <a:rPr lang="fi-FI" smtClean="0"/>
              <a:t>8.3.2018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75" y="2045143"/>
            <a:ext cx="8570874" cy="4193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976" y="6356352"/>
            <a:ext cx="222742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48CDB7-576A-6843-A9D7-3021047BE1C7}" type="datetime1">
              <a:rPr lang="fi-FI" smtClean="0"/>
              <a:t>8.3.2018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>
                <a:solidFill>
                  <a:schemeClr val="bg1">
                    <a:lumMod val="65000"/>
                  </a:schemeClr>
                </a:solidFill>
              </a:rPr>
              <a:t>Finnish Meteorological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Muokkaa perustyylejä naps.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73" r:id="rId3"/>
    <p:sldLayoutId id="2147483698" r:id="rId4"/>
    <p:sldLayoutId id="2147483687" r:id="rId5"/>
    <p:sldLayoutId id="2147483688" r:id="rId6"/>
    <p:sldLayoutId id="2147483689" r:id="rId7"/>
    <p:sldLayoutId id="2147483683" r:id="rId8"/>
    <p:sldLayoutId id="2147483686" r:id="rId9"/>
    <p:sldLayoutId id="2147483676" r:id="rId10"/>
    <p:sldLayoutId id="2147483691" r:id="rId11"/>
    <p:sldLayoutId id="2147483692" r:id="rId12"/>
    <p:sldLayoutId id="2147483668" r:id="rId13"/>
    <p:sldLayoutId id="2147483661" r:id="rId14"/>
    <p:sldLayoutId id="2147483663" r:id="rId15"/>
    <p:sldLayoutId id="2147483664" r:id="rId16"/>
    <p:sldLayoutId id="2147483665" r:id="rId17"/>
    <p:sldLayoutId id="2147483669" r:id="rId18"/>
    <p:sldLayoutId id="2147483690" r:id="rId19"/>
    <p:sldLayoutId id="2147483695" r:id="rId20"/>
    <p:sldLayoutId id="2147483696" r:id="rId21"/>
    <p:sldLayoutId id="2147483697" r:id="rId22"/>
    <p:sldLayoutId id="2147483670" r:id="rId23"/>
    <p:sldLayoutId id="2147483671" r:id="rId24"/>
    <p:sldLayoutId id="2147483674" r:id="rId25"/>
    <p:sldLayoutId id="2147483675" r:id="rId26"/>
    <p:sldLayoutId id="2147483694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4000" kern="1200">
          <a:solidFill>
            <a:srgbClr val="63B9E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TRAINS</a:t>
            </a:r>
            <a:br>
              <a:rPr lang="en-US" sz="2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200" dirty="0">
                <a:latin typeface="Avenir Book" charset="0"/>
                <a:ea typeface="Avenir Book" charset="0"/>
                <a:cs typeface="Avenir Book" charset="0"/>
              </a:rPr>
              <a:t>Finnish Meteorological Institute</a:t>
            </a:r>
          </a:p>
        </p:txBody>
      </p:sp>
    </p:spTree>
    <p:extLst>
      <p:ext uri="{BB962C8B-B14F-4D97-AF65-F5344CB8AC3E}">
        <p14:creationId xmlns:p14="http://schemas.microsoft.com/office/powerpoint/2010/main" val="17573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Target to predict disruption of rail traffic caused by weather related phenomena’s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Time range: 2 days ahead (with time step of 1 hour)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Covering Finland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timeline 01/2018-10/2018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partners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LiVi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VR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 fontScale="77500" lnSpcReduction="20000"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Few different ML methods considered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Linear regression / RFC /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…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LSTM deep neural network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training: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30-40 weather observation parameters near train stations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Possible labels for training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Total minutes summed from all trains: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belated between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belated at whole route calculated from all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belated at whole route calculated from end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running late at every station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with data from 2010 to 2018</a:t>
            </a:r>
          </a:p>
          <a:p>
            <a:pPr marL="883800" lvl="1" indent="-198000">
              <a:lnSpc>
                <a:spcPct val="110000"/>
              </a:lnSpc>
            </a:pP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dataset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: ~ 30 000 000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rows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prediction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 same weather parameters as in training fetched from Harmonie numerical weather prediction model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92900"/>
            <a:ext cx="8599095" cy="42428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Following list is highly evolving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(train statistics) got as csv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(weather observations) fetched from http data server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and features stored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PostGIS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Prediction model implemented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TensorFlow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(and possibly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Spark used for distribution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Fetching data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Possibly also for training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Databricks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considered</a:t>
            </a: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95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494949"/>
      </a:dk1>
      <a:lt1>
        <a:sysClr val="window" lastClr="FFFFFF"/>
      </a:lt1>
      <a:dk2>
        <a:srgbClr val="464646"/>
      </a:dk2>
      <a:lt2>
        <a:srgbClr val="E7E6E6"/>
      </a:lt2>
      <a:accent1>
        <a:srgbClr val="63B9E9"/>
      </a:accent1>
      <a:accent2>
        <a:srgbClr val="FCBD30"/>
      </a:accent2>
      <a:accent3>
        <a:srgbClr val="54C247"/>
      </a:accent3>
      <a:accent4>
        <a:srgbClr val="C4DB0D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17106</TotalTime>
  <Words>206</Words>
  <Application>Microsoft Macintosh PowerPoint</Application>
  <PresentationFormat>Custom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Avenir Black</vt:lpstr>
      <vt:lpstr>Avenir Book</vt:lpstr>
      <vt:lpstr>Calibri</vt:lpstr>
      <vt:lpstr>Default Theme</vt:lpstr>
      <vt:lpstr>TRAINS Finnish Meteorological Institute</vt:lpstr>
      <vt:lpstr>Project</vt:lpstr>
      <vt:lpstr>Method</vt:lpstr>
      <vt:lpstr>Tools</vt:lpstr>
    </vt:vector>
  </TitlesOfParts>
  <Company>FMI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power grid companies</dc:title>
  <dc:creator>Roope Tervo</dc:creator>
  <cp:lastModifiedBy>Tervo Roope</cp:lastModifiedBy>
  <cp:revision>252</cp:revision>
  <dcterms:created xsi:type="dcterms:W3CDTF">2017-08-17T13:14:09Z</dcterms:created>
  <dcterms:modified xsi:type="dcterms:W3CDTF">2018-03-08T13:54:02Z</dcterms:modified>
</cp:coreProperties>
</file>