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83" r:id="rId2"/>
    <p:sldId id="258" r:id="rId3"/>
    <p:sldId id="288" r:id="rId4"/>
    <p:sldId id="289" r:id="rId5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00" y="200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0FF6-A85A-0344-9197-B13A31F96DBA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CE45-14EF-C643-A106-E8B98409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7885-4C0A-614B-9527-A69DFC55D1A1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AE8B-8018-FC48-BA6D-0319B9B13A21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2D-FB3F-D74F-8F47-B4C4D08966B0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7D-8D86-9044-99D6-9BEF35F30D0E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50EDF1E5-4005-BF43-8F94-6C776EC1158C}" type="datetime1">
              <a:rPr lang="fi-FI" smtClean="0"/>
              <a:t>5.4.2018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F95-DCF4-4B45-909F-64E7C82CC533}" type="datetime1">
              <a:rPr lang="fi-FI" smtClean="0"/>
              <a:t>5.4.2018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4C3-B456-DE40-A524-771194887411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416-D82A-5442-B3F9-DF62BA7FFE5E}" type="datetime1">
              <a:rPr lang="fi-FI" smtClean="0"/>
              <a:t>5.4.2018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3E8-535E-D94D-AFB9-4C7C6ADF20A3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AD4B-6AD1-8C4E-A779-02B136F03F38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03D0-926A-5949-9E13-15648C2450FF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E8A-2578-EA4E-A495-495E033AD159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4B1-63A2-ED4F-9726-2AEEF069DFF9}" type="datetime1">
              <a:rPr lang="fi-FI" smtClean="0"/>
              <a:t>5.4.2018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B97-3895-CC4B-BF7F-FA236140EFAE}" type="datetime1">
              <a:rPr lang="fi-FI" smtClean="0"/>
              <a:t>5.4.2018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F02-4C2B-7F4D-9906-D5BC387B174C}" type="datetime1">
              <a:rPr lang="fi-FI" smtClean="0"/>
              <a:t>5.4.2018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D908E551-54CD-CB4C-9C56-D41905EFA74E}" type="datetime1">
              <a:rPr lang="fi-FI" smtClean="0"/>
              <a:t>5.4.2018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F73E1C64-2F19-0341-A0D2-AC07B2F8EEEF}" type="datetime1">
              <a:rPr lang="fi-FI" smtClean="0"/>
              <a:t>5.4.2018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0D40CB06-A6B3-A14A-9AFD-B08D9815A986}" type="datetime1">
              <a:rPr lang="fi-FI" smtClean="0"/>
              <a:t>5.4.2018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12BBF03C-A8F5-6847-99DE-F2D5C8C6F344}" type="datetime1">
              <a:rPr lang="fi-FI" smtClean="0"/>
              <a:t>5.4.2018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E0CE8B62-4CC3-B34A-A604-549AC7585F43}" type="datetime1">
              <a:rPr lang="fi-FI" smtClean="0"/>
              <a:t>5.4.2018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147D7C7-EFB9-D540-BE72-AEF474A467C1}" type="datetime1">
              <a:rPr lang="fi-FI" smtClean="0"/>
              <a:t>5.4.2018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8A4B030-2F69-2C44-85A1-F55A0B002D10}" type="datetime1">
              <a:rPr lang="fi-FI" smtClean="0"/>
              <a:t>5.4.2018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48CDB7-576A-6843-A9D7-3021047BE1C7}" type="datetime1">
              <a:rPr lang="fi-FI" smtClean="0"/>
              <a:t>5.4.2018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>
                <a:solidFill>
                  <a:schemeClr val="bg1">
                    <a:lumMod val="65000"/>
                  </a:schemeClr>
                </a:solidFill>
              </a:rPr>
              <a:t>Finnish Meteorological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TRAINS</a:t>
            </a:r>
            <a:br>
              <a:rPr lang="en-US" sz="2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200" dirty="0">
                <a:latin typeface="Avenir Book" charset="0"/>
                <a:ea typeface="Avenir Book" charset="0"/>
                <a:cs typeface="Avenir Book" charset="0"/>
              </a:rPr>
              <a:t>Finnish Meteorological Institute</a:t>
            </a:r>
          </a:p>
        </p:txBody>
      </p:sp>
    </p:spTree>
    <p:extLst>
      <p:ext uri="{BB962C8B-B14F-4D97-AF65-F5344CB8AC3E}">
        <p14:creationId xmlns:p14="http://schemas.microsoft.com/office/powerpoint/2010/main" val="17573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Target to predict disruption of rail traffic caused by weather related phenomena’s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Time range: 2 days ahead (with time step of 1 hour)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Covering Finland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timeline 01/2018-10/2018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partners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LiVi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VR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 fontScale="85000" lnSpcReduction="20000"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Few different ML methods considered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…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training: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30-40 weather observation parameters near train stations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Possible labels for training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Total minutes summed from all trains: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between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at whole route calculated from all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belated at whole route calculated from end stations</a:t>
            </a:r>
          </a:p>
          <a:p>
            <a:pPr marL="1341000" lvl="2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running late at every station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with data from 2010 to 2018</a:t>
            </a:r>
          </a:p>
          <a:p>
            <a:pPr marL="883800" lvl="1" indent="-198000">
              <a:lnSpc>
                <a:spcPct val="110000"/>
              </a:lnSpc>
            </a:pP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dataset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: ~ 30 000 000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rows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prediction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same weather parameters as in training fetched from Harmonie numerical weather prediction model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92900"/>
            <a:ext cx="8599095" cy="42428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Following list is highly evolving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(train statistics) got as csv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(weather observations) fetched from http data server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and features stored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PostGIS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Prediction model implemented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TensorFlow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(and possibly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Spark used for distribution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Fetching data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Possibly also for training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Databricks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considered</a:t>
            </a: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95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494949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17132</TotalTime>
  <Words>196</Words>
  <Application>Microsoft Macintosh PowerPoint</Application>
  <PresentationFormat>Custom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Avenir Black</vt:lpstr>
      <vt:lpstr>Avenir Book</vt:lpstr>
      <vt:lpstr>Calibri</vt:lpstr>
      <vt:lpstr>Default Theme</vt:lpstr>
      <vt:lpstr>TRAINS Finnish Meteorological Institute</vt:lpstr>
      <vt:lpstr>Project</vt:lpstr>
      <vt:lpstr>Method</vt:lpstr>
      <vt:lpstr>Tools</vt:lpstr>
    </vt:vector>
  </TitlesOfParts>
  <Company>FMI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power grid companies</dc:title>
  <dc:creator>Roope Tervo</dc:creator>
  <cp:lastModifiedBy>Roope Tervo</cp:lastModifiedBy>
  <cp:revision>253</cp:revision>
  <dcterms:created xsi:type="dcterms:W3CDTF">2017-08-17T13:14:09Z</dcterms:created>
  <dcterms:modified xsi:type="dcterms:W3CDTF">2018-04-05T06:43:54Z</dcterms:modified>
</cp:coreProperties>
</file>