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CAB"/>
    <a:srgbClr val="FFE4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/>
    <p:restoredTop sz="94674"/>
  </p:normalViewPr>
  <p:slideViewPr>
    <p:cSldViewPr snapToGrid="0">
      <p:cViewPr varScale="1">
        <p:scale>
          <a:sx n="128" d="100"/>
          <a:sy n="128" d="100"/>
        </p:scale>
        <p:origin x="184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A949-3F9F-C15A-A4A0-ABC79BA9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B4F38-155D-FE35-A377-00CA68C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8E760-436D-7309-3439-541A40E4D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A41A-52D2-4883-7D60-0206E62E8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4FF2-0A64-F74C-33FA-67174A63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FEFD-C180-386C-23E7-44C00174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787A2-53FC-4D7B-675C-019FEF103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7F59-F89B-656B-2102-47454A987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BB832-F837-5B40-197D-86F88945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0FC65-8435-E8F0-29E6-DD0747BE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3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56EFE-0B28-18B0-0ED0-71FA20162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CA399-ACA6-FF2D-BA55-4014BA4A34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D872B-3EB9-D10A-F8B5-A304A3B6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5626-D303-8684-0D29-AF41AB01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FCDE7-F4B8-C34B-6A37-ADDEAC42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28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509C-65A4-2777-6CFC-46ACA5D1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2BD23-CF67-346D-4135-F6A1D79A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8052D-D694-2EC7-1B45-4FE1765D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CC73B-C58F-FCDE-5069-D30CC1323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5E08-E8A5-BF38-F7FA-801CBB24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267ED-6680-012E-F3BF-DC4DA07E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AE763-8BCE-74CA-5D0A-811AA1613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668BC-37E0-C6C8-9093-761E1282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B929-3FBA-21ED-4050-E14A18F6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ADE2-D836-DF31-1FE7-0B34FCE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6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E3E1-6DEB-B065-26F8-EBD41AF9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E5CC2-29E9-C205-FB22-3738961F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DA96-4A8F-A4C5-9A42-DCB9F3BB8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991A4-CA2E-BFDC-1F7F-F8F25267A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E288D-B377-EA0A-0508-D78DCFBC7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C4BB6-3743-0F0F-2DEF-931CABFE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659B9-0025-C937-F61D-9E04A8DF6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2B1F-6F39-F8EB-4EC4-7541F83FE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E9CBF-D9EF-D79A-ACFA-A156C0FB5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0437B-068D-B660-75AA-A422C8965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ECAAF-CB39-0B56-3051-0AA62500B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B72A6-EAB2-4E82-85C5-42DF7D4D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831B5-D4DD-C2A2-E99E-9F8D7E6F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70397C-9FDA-22D7-F3D1-B5E5DF91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F59F-7DAA-0D8B-00B3-94927112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94288-C874-EA41-5380-099485C1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07361-3E6B-D2A7-4291-755F03C42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3EDE0-FE3F-5997-CA19-5D06C091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201B3-38AF-B2EE-0FC0-55966386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738C2C-1F29-6EDB-F75E-9F41826A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8BD34-F999-9716-9F84-064D2626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3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B985-7E36-625F-26D0-E154FDD4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6F85-AD95-D939-9C6E-E0630A956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46EA0F-82E5-BCF5-3191-6DC9C49BA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588F7-D912-4B6A-BBC9-180C9C31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40480-22C8-2C84-DE37-5C1068479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32FAB-6050-49FD-2EFD-A738117CA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9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08822-6EF1-26B8-34F9-56945994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048037-BF1F-C21F-8D75-D49F6027E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C286E-3186-7B22-EA40-9BBF3DF6B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4EAC3C-7375-D128-515F-5D1FB6D6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5C6FF-A7E6-2898-EEB0-845F7F3F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077BB-B8A3-3F06-E475-02FC6C2D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F22C0-DA76-12C7-3155-D3E705D4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B2D6-8591-A70E-C95A-2C5C8F10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BE52C-A18F-71C0-4ED3-2B2A6C99F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E85C8-1F7E-5343-B8D2-CAA3BE0DF56F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FF341-9D00-04EA-6761-962464C9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BECE-0E07-E7F7-7681-206FB4E6F3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A7ABC-ED58-BC44-8233-ADF7118E7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0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C872CA-150A-4208-9C31-DCF21EEC7CB4}"/>
              </a:ext>
            </a:extLst>
          </p:cNvPr>
          <p:cNvSpPr/>
          <p:nvPr/>
        </p:nvSpPr>
        <p:spPr>
          <a:xfrm>
            <a:off x="3200400" y="854765"/>
            <a:ext cx="1699591" cy="486023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157948-84C3-92A5-38E1-D2325B5E8099}"/>
              </a:ext>
            </a:extLst>
          </p:cNvPr>
          <p:cNvSpPr/>
          <p:nvPr/>
        </p:nvSpPr>
        <p:spPr>
          <a:xfrm>
            <a:off x="1141080" y="1923221"/>
            <a:ext cx="1542484" cy="2201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CD101-9EDC-F8C2-F884-901A84B29C6B}"/>
              </a:ext>
            </a:extLst>
          </p:cNvPr>
          <p:cNvSpPr txBox="1"/>
          <p:nvPr/>
        </p:nvSpPr>
        <p:spPr>
          <a:xfrm>
            <a:off x="1264621" y="1942929"/>
            <a:ext cx="1472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Jira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3CBAF-16B1-B1D5-249D-47BFC399288E}"/>
              </a:ext>
            </a:extLst>
          </p:cNvPr>
          <p:cNvSpPr/>
          <p:nvPr/>
        </p:nvSpPr>
        <p:spPr>
          <a:xfrm>
            <a:off x="7987750" y="1923221"/>
            <a:ext cx="824947" cy="2201518"/>
          </a:xfrm>
          <a:prstGeom prst="rect">
            <a:avLst/>
          </a:prstGeom>
          <a:solidFill>
            <a:srgbClr val="EBAC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C9FAEC1C-85E0-7676-7054-9A57CD3E295E}"/>
              </a:ext>
            </a:extLst>
          </p:cNvPr>
          <p:cNvSpPr/>
          <p:nvPr/>
        </p:nvSpPr>
        <p:spPr>
          <a:xfrm>
            <a:off x="5526157" y="1103243"/>
            <a:ext cx="1262269" cy="1639957"/>
          </a:xfrm>
          <a:prstGeom prst="can">
            <a:avLst/>
          </a:prstGeom>
          <a:solidFill>
            <a:srgbClr val="FFE4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C9EA16-9D61-3256-E358-0A34EF75C5ED}"/>
              </a:ext>
            </a:extLst>
          </p:cNvPr>
          <p:cNvSpPr/>
          <p:nvPr/>
        </p:nvSpPr>
        <p:spPr>
          <a:xfrm>
            <a:off x="8812696" y="1923221"/>
            <a:ext cx="2238223" cy="2201518"/>
          </a:xfrm>
          <a:prstGeom prst="rect">
            <a:avLst/>
          </a:prstGeom>
          <a:solidFill>
            <a:srgbClr val="EBAC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A6F70-3FC8-7AD1-B7D4-0C0C9B23A760}"/>
              </a:ext>
            </a:extLst>
          </p:cNvPr>
          <p:cNvSpPr/>
          <p:nvPr/>
        </p:nvSpPr>
        <p:spPr>
          <a:xfrm>
            <a:off x="3379304" y="1923221"/>
            <a:ext cx="824947" cy="22015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AEA13-468A-5A03-289D-65062B426EDD}"/>
              </a:ext>
            </a:extLst>
          </p:cNvPr>
          <p:cNvSpPr txBox="1"/>
          <p:nvPr/>
        </p:nvSpPr>
        <p:spPr>
          <a:xfrm rot="16200000">
            <a:off x="2619031" y="2701786"/>
            <a:ext cx="23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Jira_LLM_Coder</a:t>
            </a:r>
            <a:r>
              <a:rPr lang="en-US" dirty="0"/>
              <a:t>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20519-10DB-ED4C-44BE-3CA7BB13E699}"/>
              </a:ext>
            </a:extLst>
          </p:cNvPr>
          <p:cNvSpPr txBox="1"/>
          <p:nvPr/>
        </p:nvSpPr>
        <p:spPr>
          <a:xfrm>
            <a:off x="3200400" y="1019661"/>
            <a:ext cx="169959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Forge platform</a:t>
            </a:r>
          </a:p>
        </p:txBody>
      </p:sp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B8ED3282-D2F2-F891-392D-D4381F183D22}"/>
              </a:ext>
            </a:extLst>
          </p:cNvPr>
          <p:cNvSpPr/>
          <p:nvPr/>
        </p:nvSpPr>
        <p:spPr>
          <a:xfrm>
            <a:off x="2714615" y="2866196"/>
            <a:ext cx="643557" cy="457200"/>
          </a:xfrm>
          <a:prstGeom prst="leftRight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441991-5BCF-2B33-B062-6208AC847EF6}"/>
              </a:ext>
            </a:extLst>
          </p:cNvPr>
          <p:cNvSpPr txBox="1"/>
          <p:nvPr/>
        </p:nvSpPr>
        <p:spPr>
          <a:xfrm>
            <a:off x="5579165" y="1481264"/>
            <a:ext cx="148093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Google Firebase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3D8DE1-8E4F-9753-D5CE-4CA11FBDF1EF}"/>
              </a:ext>
            </a:extLst>
          </p:cNvPr>
          <p:cNvSpPr/>
          <p:nvPr/>
        </p:nvSpPr>
        <p:spPr>
          <a:xfrm>
            <a:off x="8812695" y="4124739"/>
            <a:ext cx="2238223" cy="136166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24B94E-E8BD-26DE-496B-DEDE9A52326B}"/>
              </a:ext>
            </a:extLst>
          </p:cNvPr>
          <p:cNvSpPr txBox="1"/>
          <p:nvPr/>
        </p:nvSpPr>
        <p:spPr>
          <a:xfrm>
            <a:off x="8921065" y="1953659"/>
            <a:ext cx="147290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VSCode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00E6C0-1822-6FCB-B32F-0DB104850669}"/>
              </a:ext>
            </a:extLst>
          </p:cNvPr>
          <p:cNvSpPr txBox="1"/>
          <p:nvPr/>
        </p:nvSpPr>
        <p:spPr>
          <a:xfrm>
            <a:off x="8921065" y="4241632"/>
            <a:ext cx="1683987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Claude Code </a:t>
            </a:r>
            <a:r>
              <a:rPr lang="en-US" sz="1400" dirty="0"/>
              <a:t>(running in VS Code terminal)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C4E183-40E1-E058-1272-039A7570AFE0}"/>
              </a:ext>
            </a:extLst>
          </p:cNvPr>
          <p:cNvSpPr txBox="1"/>
          <p:nvPr/>
        </p:nvSpPr>
        <p:spPr>
          <a:xfrm rot="16200000">
            <a:off x="7238044" y="2701787"/>
            <a:ext cx="23243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VS Code Extension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108A26D-C172-CD53-D900-7075FEF0E5B8}"/>
              </a:ext>
            </a:extLst>
          </p:cNvPr>
          <p:cNvCxnSpPr/>
          <p:nvPr/>
        </p:nvCxnSpPr>
        <p:spPr>
          <a:xfrm>
            <a:off x="6887817" y="2057400"/>
            <a:ext cx="1003853" cy="377687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8E74498-E46A-AC77-BF68-DEE3840C8231}"/>
              </a:ext>
            </a:extLst>
          </p:cNvPr>
          <p:cNvCxnSpPr>
            <a:cxnSpLocks/>
          </p:cNvCxnSpPr>
          <p:nvPr/>
        </p:nvCxnSpPr>
        <p:spPr>
          <a:xfrm flipH="1" flipV="1">
            <a:off x="6892053" y="2322991"/>
            <a:ext cx="987329" cy="380740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3DD068-268E-6376-F934-743B3C40F645}"/>
              </a:ext>
            </a:extLst>
          </p:cNvPr>
          <p:cNvCxnSpPr>
            <a:cxnSpLocks/>
          </p:cNvCxnSpPr>
          <p:nvPr/>
        </p:nvCxnSpPr>
        <p:spPr>
          <a:xfrm flipV="1">
            <a:off x="4262922" y="1804429"/>
            <a:ext cx="1163844" cy="82805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4844DF-C4E0-6273-AF3C-3CFF8873BAAF}"/>
              </a:ext>
            </a:extLst>
          </p:cNvPr>
          <p:cNvCxnSpPr>
            <a:cxnSpLocks/>
          </p:cNvCxnSpPr>
          <p:nvPr/>
        </p:nvCxnSpPr>
        <p:spPr>
          <a:xfrm flipH="1">
            <a:off x="4267158" y="2127595"/>
            <a:ext cx="1149669" cy="770479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8456F86B-6731-4267-180A-88CA7F5BDEC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46701" y="4225042"/>
            <a:ext cx="435471" cy="395214"/>
          </a:xfrm>
          <a:prstGeom prst="curvedConnector3">
            <a:avLst>
              <a:gd name="adj1" fmla="val 100213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C3156770-02A4-946D-6B02-E290111097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86641" y="4265045"/>
            <a:ext cx="705017" cy="584754"/>
          </a:xfrm>
          <a:prstGeom prst="curvedConnector3">
            <a:avLst>
              <a:gd name="adj1" fmla="val 658"/>
            </a:avLst>
          </a:prstGeom>
          <a:ln w="476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1195BA3-7069-E70E-2C2A-E81DDA2C5A8A}"/>
              </a:ext>
            </a:extLst>
          </p:cNvPr>
          <p:cNvGrpSpPr/>
          <p:nvPr/>
        </p:nvGrpSpPr>
        <p:grpSpPr>
          <a:xfrm>
            <a:off x="1141080" y="4426807"/>
            <a:ext cx="1542484" cy="1059593"/>
            <a:chOff x="1147224" y="664678"/>
            <a:chExt cx="1542484" cy="105959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3492E59-9368-59F5-312E-BB7A619F0D8C}"/>
                </a:ext>
              </a:extLst>
            </p:cNvPr>
            <p:cNvSpPr/>
            <p:nvPr/>
          </p:nvSpPr>
          <p:spPr>
            <a:xfrm>
              <a:off x="1147224" y="664678"/>
              <a:ext cx="1542484" cy="105959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B3CFCF-FA96-3969-4239-8231A3377391}"/>
                </a:ext>
              </a:extLst>
            </p:cNvPr>
            <p:cNvSpPr txBox="1"/>
            <p:nvPr/>
          </p:nvSpPr>
          <p:spPr>
            <a:xfrm>
              <a:off x="1210655" y="733911"/>
              <a:ext cx="14729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Confluence</a:t>
              </a:r>
            </a:p>
          </p:txBody>
        </p:sp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A29064F-B258-63FD-897B-CE4F41E92617}"/>
              </a:ext>
            </a:extLst>
          </p:cNvPr>
          <p:cNvCxnSpPr>
            <a:cxnSpLocks/>
          </p:cNvCxnSpPr>
          <p:nvPr/>
        </p:nvCxnSpPr>
        <p:spPr>
          <a:xfrm flipV="1">
            <a:off x="2746995" y="3877331"/>
            <a:ext cx="569402" cy="763054"/>
          </a:xfrm>
          <a:prstGeom prst="straightConnector1">
            <a:avLst/>
          </a:prstGeom>
          <a:ln w="4762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206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Miers</dc:creator>
  <cp:lastModifiedBy>Francis Miers</cp:lastModifiedBy>
  <cp:revision>2</cp:revision>
  <dcterms:created xsi:type="dcterms:W3CDTF">2025-08-20T10:12:16Z</dcterms:created>
  <dcterms:modified xsi:type="dcterms:W3CDTF">2025-08-20T10:36:35Z</dcterms:modified>
</cp:coreProperties>
</file>