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0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5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9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8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6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2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2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8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9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44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20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c-pointers.html" TargetMode="External"/><Relationship Id="rId2" Type="http://schemas.openxmlformats.org/officeDocument/2006/relationships/hyperlink" Target="https://www.opensourceforu.com/2015/12/the-importance-of-memory-managem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ABB7D-8302-4572-ADC0-20EA5BCD7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9237" y="1062038"/>
            <a:ext cx="6096000" cy="2881311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Memory allocation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5F541-8A5F-476D-B3B6-ACEBD6329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170408"/>
            <a:ext cx="6096000" cy="1625554"/>
          </a:xfrm>
        </p:spPr>
        <p:txBody>
          <a:bodyPr>
            <a:normAutofit/>
          </a:bodyPr>
          <a:lstStyle/>
          <a:p>
            <a:pPr algn="r"/>
            <a:endParaRPr lang="en-US"/>
          </a:p>
        </p:txBody>
      </p:sp>
      <p:pic>
        <p:nvPicPr>
          <p:cNvPr id="16" name="Picture 3" descr="Abstract bokeh light background">
            <a:extLst>
              <a:ext uri="{FF2B5EF4-FFF2-40B4-BE49-F238E27FC236}">
                <a16:creationId xmlns:a16="http://schemas.microsoft.com/office/drawing/2014/main" id="{28337FFA-47DC-4A5B-8426-A56248479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9" r="29360" b="-2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7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97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BBE3-409C-4E13-B313-D83DFCA7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 known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3FDE3-B24D-4043-86FF-0948370BB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Minacious</a:t>
            </a:r>
          </a:p>
          <a:p>
            <a:endParaRPr lang="en-US" dirty="0"/>
          </a:p>
          <a:p>
            <a:r>
              <a:rPr lang="en-US" dirty="0"/>
              <a:t>With no waste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Fast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7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042D-57E4-4343-A955-41FBE55C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variables and their use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88ACF-CA73-48F0-AE3F-149B71B37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</a:t>
            </a:r>
          </a:p>
          <a:p>
            <a:r>
              <a:rPr lang="en-US" dirty="0"/>
              <a:t>Int </a:t>
            </a:r>
          </a:p>
          <a:p>
            <a:r>
              <a:rPr lang="en-US" dirty="0" err="1"/>
              <a:t>Doublle</a:t>
            </a:r>
            <a:endParaRPr lang="en-US" dirty="0"/>
          </a:p>
          <a:p>
            <a:r>
              <a:rPr lang="en-US" dirty="0"/>
              <a:t>Float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8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4242-B729-4CFF-8EB6-F8A8428C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0A9B-2479-4835-A4FA-BCAC6C8DA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pointers?</a:t>
            </a:r>
          </a:p>
          <a:p>
            <a:r>
              <a:rPr lang="en-US" dirty="0"/>
              <a:t>How pointers work</a:t>
            </a:r>
          </a:p>
          <a:p>
            <a:r>
              <a:rPr lang="en-US" dirty="0"/>
              <a:t>Why are they so important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7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8B3F-2E73-4933-8043-68BD0303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3FEC-336C-4CB5-BC62-753763F8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 </a:t>
            </a:r>
            <a:r>
              <a:rPr lang="en-US" dirty="0" err="1"/>
              <a:t>chosed</a:t>
            </a:r>
            <a:r>
              <a:rPr lang="en-US" dirty="0"/>
              <a:t> this work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memory is more precious now a days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5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6910-BC31-478D-A8E3-912F2365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1DA0A-081A-4A1D-AB39-897283E45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/>
            <a:r>
              <a:rPr lang="en-GB" sz="1800" i="1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The Importance of Memory Management </a:t>
            </a:r>
            <a:r>
              <a:rPr lang="en-GB" sz="1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b. Available from: </a:t>
            </a:r>
            <a:r>
              <a:rPr lang="en-GB" sz="1800" u="sng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hlinkClick r:id="rId2"/>
              </a:rPr>
              <a:t>https://www.opensourceforu.com/2015/12/the-importance-of-memory-management/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GB" sz="1800" i="1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Pointers in C Programming: What is Pointer, Types &amp; Examples </a:t>
            </a:r>
            <a:r>
              <a:rPr lang="en-GB" sz="1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c. Available from: </a:t>
            </a:r>
            <a:r>
              <a:rPr lang="en-GB" sz="1800" u="sng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hlinkClick r:id="rId3"/>
              </a:rPr>
              <a:t>https://www.guru99.com/c-pointers.html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GB" sz="1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BAILEY, T., 2005. </a:t>
            </a:r>
            <a:r>
              <a:rPr lang="en-GB" sz="1800" i="1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An Introduction to the C Programming Language</a:t>
            </a:r>
            <a:br>
              <a:rPr lang="en-GB" sz="1800" i="1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</a:br>
            <a:r>
              <a:rPr lang="en-GB" sz="1800" i="1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and Software Design.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4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028C-01CE-4D3C-B454-2DBDCCD9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84243"/>
            <a:ext cx="9144000" cy="1263649"/>
          </a:xfrm>
        </p:spPr>
        <p:txBody>
          <a:bodyPr/>
          <a:lstStyle/>
          <a:p>
            <a:r>
              <a:rPr lang="en-GB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571A4-E9BE-4509-B62B-38D6DF610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91409"/>
            <a:ext cx="10668000" cy="3604591"/>
          </a:xfrm>
        </p:spPr>
        <p:txBody>
          <a:bodyPr/>
          <a:lstStyle/>
          <a:p>
            <a:r>
              <a:rPr lang="en-GB" sz="2800" dirty="0"/>
              <a:t>Introduction &amp; Background</a:t>
            </a:r>
          </a:p>
          <a:p>
            <a:r>
              <a:rPr lang="en-GB" sz="2800" dirty="0"/>
              <a:t>Implementation</a:t>
            </a:r>
          </a:p>
          <a:p>
            <a:r>
              <a:rPr lang="en-GB" sz="2800" dirty="0"/>
              <a:t>Project Management</a:t>
            </a:r>
          </a:p>
          <a:p>
            <a:r>
              <a:rPr lang="en-GB" sz="2800" dirty="0"/>
              <a:t>Results</a:t>
            </a:r>
          </a:p>
          <a:p>
            <a:r>
              <a:rPr lang="en-GB" sz="2800" dirty="0"/>
              <a:t>Conclusion</a:t>
            </a:r>
          </a:p>
          <a:p>
            <a:r>
              <a:rPr lang="en-GB" sz="2800" dirty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7297-3BDC-4945-AAB2-2B330CB5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F1313-1D45-4209-B99B-1304CDD4D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 used for and what are the advantages of this language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importance to now how C manage memory </a:t>
            </a:r>
          </a:p>
          <a:p>
            <a:endParaRPr lang="en-US" dirty="0"/>
          </a:p>
          <a:p>
            <a:r>
              <a:rPr lang="en-US" dirty="0"/>
              <a:t>The importance of managing memory now a days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5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77F0-2A21-4AB3-AB43-6D497DB1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565D-18DC-4DCD-AD69-F5AE7649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project is to enrich the knowledge and to be more comfortable with the use of the programing language C and have a better comprehension of how it works in terms of the memory management </a:t>
            </a:r>
          </a:p>
        </p:txBody>
      </p:sp>
    </p:spTree>
    <p:extLst>
      <p:ext uri="{BB962C8B-B14F-4D97-AF65-F5344CB8AC3E}">
        <p14:creationId xmlns:p14="http://schemas.microsoft.com/office/powerpoint/2010/main" val="104507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8008-0AE5-42CE-9338-EDADFF46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2025649"/>
          </a:xfrm>
        </p:spPr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7DD0-95C5-49AC-AF5C-40196930E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07097"/>
            <a:ext cx="10668000" cy="3988904"/>
          </a:xfrm>
        </p:spPr>
        <p:txBody>
          <a:bodyPr>
            <a:normAutofit/>
          </a:bodyPr>
          <a:lstStyle/>
          <a:p>
            <a:r>
              <a:rPr lang="en-US" dirty="0"/>
              <a:t>Presenting the way that the compiler works and the differences with the Interpreter</a:t>
            </a:r>
          </a:p>
          <a:p>
            <a:r>
              <a:rPr lang="en-US" dirty="0"/>
              <a:t>How variables works in C and do some experiments whit them to have some conclusions.</a:t>
            </a:r>
          </a:p>
          <a:p>
            <a:r>
              <a:rPr lang="en-US" dirty="0"/>
              <a:t>Understand what are pointers and how they can help us to better understand how C works with memory </a:t>
            </a:r>
          </a:p>
          <a:p>
            <a:r>
              <a:rPr lang="en-US" dirty="0"/>
              <a:t>Explore the malloc and </a:t>
            </a:r>
            <a:r>
              <a:rPr lang="en-US" dirty="0" err="1"/>
              <a:t>calloc</a:t>
            </a:r>
            <a:r>
              <a:rPr lang="en-US" dirty="0"/>
              <a:t> commands and do some experiments with them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6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E22C-FB0A-47D4-81D9-0EED028A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056CD-7B1F-4412-8C94-A4D972C6F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compiler (</a:t>
            </a:r>
            <a:r>
              <a:rPr lang="en-US" dirty="0" err="1"/>
              <a:t>replit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GCC(GNU compiler collection)</a:t>
            </a:r>
          </a:p>
        </p:txBody>
      </p:sp>
    </p:spTree>
    <p:extLst>
      <p:ext uri="{BB962C8B-B14F-4D97-AF65-F5344CB8AC3E}">
        <p14:creationId xmlns:p14="http://schemas.microsoft.com/office/powerpoint/2010/main" val="51982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9F68-5413-4FE3-A01B-F2636FC0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 in the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EC9A0-5D07-4164-9E3F-B19E2730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Empirical</a:t>
            </a:r>
          </a:p>
        </p:txBody>
      </p:sp>
    </p:spTree>
    <p:extLst>
      <p:ext uri="{BB962C8B-B14F-4D97-AF65-F5344CB8AC3E}">
        <p14:creationId xmlns:p14="http://schemas.microsoft.com/office/powerpoint/2010/main" val="181787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B078-98E7-4156-836F-5EA886B0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159" y="452511"/>
            <a:ext cx="9144000" cy="1263649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Management:</a:t>
            </a:r>
            <a:br>
              <a:rPr lang="en-US" dirty="0"/>
            </a:br>
            <a:br>
              <a:rPr lang="en-US" sz="3300" dirty="0"/>
            </a:br>
            <a:br>
              <a:rPr lang="en-US" sz="3300" dirty="0"/>
            </a:br>
            <a:r>
              <a:rPr lang="en-US" sz="3300" dirty="0"/>
              <a:t>waterfall chart</a:t>
            </a:r>
          </a:p>
        </p:txBody>
      </p:sp>
      <p:pic>
        <p:nvPicPr>
          <p:cNvPr id="6" name="Content Placeholder 5" descr="Chart, waterfall chart&#10;&#10;Description automatically generated">
            <a:extLst>
              <a:ext uri="{FF2B5EF4-FFF2-40B4-BE49-F238E27FC236}">
                <a16:creationId xmlns:a16="http://schemas.microsoft.com/office/drawing/2014/main" id="{85DCB0D7-D079-48D8-B7B2-BAE66BF06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01" y="2455422"/>
            <a:ext cx="8479715" cy="395006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DC7E0A3-4FF6-4592-B09D-81B2556164D7}"/>
              </a:ext>
            </a:extLst>
          </p:cNvPr>
          <p:cNvSpPr txBox="1">
            <a:spLocks/>
          </p:cNvSpPr>
          <p:nvPr/>
        </p:nvSpPr>
        <p:spPr>
          <a:xfrm>
            <a:off x="762000" y="1654175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9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50DC-C546-47BE-A87E-897A190F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4D44AF-BD7E-450B-96EB-ECBC7CC49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452" y="770461"/>
            <a:ext cx="8567225" cy="4823923"/>
          </a:xfrm>
        </p:spPr>
      </p:pic>
    </p:spTree>
    <p:extLst>
      <p:ext uri="{BB962C8B-B14F-4D97-AF65-F5344CB8AC3E}">
        <p14:creationId xmlns:p14="http://schemas.microsoft.com/office/powerpoint/2010/main" val="4290853662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223C2B"/>
      </a:dk2>
      <a:lt2>
        <a:srgbClr val="E8E2E7"/>
      </a:lt2>
      <a:accent1>
        <a:srgbClr val="48B65E"/>
      </a:accent1>
      <a:accent2>
        <a:srgbClr val="54B13B"/>
      </a:accent2>
      <a:accent3>
        <a:srgbClr val="87AD44"/>
      </a:accent3>
      <a:accent4>
        <a:srgbClr val="AAA438"/>
      </a:accent4>
      <a:accent5>
        <a:srgbClr val="C38C4D"/>
      </a:accent5>
      <a:accent6>
        <a:srgbClr val="B1493B"/>
      </a:accent6>
      <a:hlink>
        <a:srgbClr val="9D7E34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Nova Cond</vt:lpstr>
      <vt:lpstr>Impact</vt:lpstr>
      <vt:lpstr>Times New Roman</vt:lpstr>
      <vt:lpstr>Trebuchet MS</vt:lpstr>
      <vt:lpstr>TornVTI</vt:lpstr>
      <vt:lpstr>Memory allocation in C</vt:lpstr>
      <vt:lpstr>Contents</vt:lpstr>
      <vt:lpstr>Introduction </vt:lpstr>
      <vt:lpstr>Aim of this project</vt:lpstr>
      <vt:lpstr>Objectives </vt:lpstr>
      <vt:lpstr>Research </vt:lpstr>
      <vt:lpstr>Methods used in the research </vt:lpstr>
      <vt:lpstr>Project Management:   waterfall chart</vt:lpstr>
      <vt:lpstr>PowerPoint Presentation</vt:lpstr>
      <vt:lpstr>Why is C known for?</vt:lpstr>
      <vt:lpstr>Types of variables and their use of memory</vt:lpstr>
      <vt:lpstr>Pointers 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allocation in C</dc:title>
  <dc:creator>Filipe Bastos</dc:creator>
  <cp:lastModifiedBy>Filipe Bastos</cp:lastModifiedBy>
  <cp:revision>13</cp:revision>
  <dcterms:created xsi:type="dcterms:W3CDTF">2021-04-21T18:22:01Z</dcterms:created>
  <dcterms:modified xsi:type="dcterms:W3CDTF">2021-05-04T09:15:33Z</dcterms:modified>
</cp:coreProperties>
</file>