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3" r:id="rId3"/>
    <p:sldId id="275" r:id="rId4"/>
    <p:sldId id="276" r:id="rId5"/>
    <p:sldId id="27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66" r:id="rId21"/>
    <p:sldId id="274" r:id="rId2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/>
    <p:restoredTop sz="96089"/>
  </p:normalViewPr>
  <p:slideViewPr>
    <p:cSldViewPr snapToGrid="0" snapToObjects="1" showGuides="1">
      <p:cViewPr varScale="1">
        <p:scale>
          <a:sx n="89" d="100"/>
          <a:sy n="89" d="100"/>
        </p:scale>
        <p:origin x="184" y="10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22DC-AD51-6E46-9091-7DE84100A5CD}" type="datetimeFigureOut">
              <a:rPr lang="es-ES_tradnl" smtClean="0"/>
              <a:t>28/4/21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8C9B-00BB-394E-BCE2-5DF3D2C3863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147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22DC-AD51-6E46-9091-7DE84100A5CD}" type="datetimeFigureOut">
              <a:rPr lang="es-ES_tradnl" smtClean="0"/>
              <a:t>28/4/21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8C9B-00BB-394E-BCE2-5DF3D2C3863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67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22DC-AD51-6E46-9091-7DE84100A5CD}" type="datetimeFigureOut">
              <a:rPr lang="es-ES_tradnl" smtClean="0"/>
              <a:t>28/4/21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8C9B-00BB-394E-BCE2-5DF3D2C3863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824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22DC-AD51-6E46-9091-7DE84100A5CD}" type="datetimeFigureOut">
              <a:rPr lang="es-ES_tradnl" smtClean="0"/>
              <a:t>28/4/21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8C9B-00BB-394E-BCE2-5DF3D2C3863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083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22DC-AD51-6E46-9091-7DE84100A5CD}" type="datetimeFigureOut">
              <a:rPr lang="es-ES_tradnl" smtClean="0"/>
              <a:t>28/4/21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8C9B-00BB-394E-BCE2-5DF3D2C3863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526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22DC-AD51-6E46-9091-7DE84100A5CD}" type="datetimeFigureOut">
              <a:rPr lang="es-ES_tradnl" smtClean="0"/>
              <a:t>28/4/21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8C9B-00BB-394E-BCE2-5DF3D2C3863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426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22DC-AD51-6E46-9091-7DE84100A5CD}" type="datetimeFigureOut">
              <a:rPr lang="es-ES_tradnl" smtClean="0"/>
              <a:t>28/4/21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8C9B-00BB-394E-BCE2-5DF3D2C3863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24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22DC-AD51-6E46-9091-7DE84100A5CD}" type="datetimeFigureOut">
              <a:rPr lang="es-ES_tradnl" smtClean="0"/>
              <a:t>28/4/21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8C9B-00BB-394E-BCE2-5DF3D2C3863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89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22DC-AD51-6E46-9091-7DE84100A5CD}" type="datetimeFigureOut">
              <a:rPr lang="es-ES_tradnl" smtClean="0"/>
              <a:t>28/4/21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8C9B-00BB-394E-BCE2-5DF3D2C3863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819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22DC-AD51-6E46-9091-7DE84100A5CD}" type="datetimeFigureOut">
              <a:rPr lang="es-ES_tradnl" smtClean="0"/>
              <a:t>28/4/21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8C9B-00BB-394E-BCE2-5DF3D2C3863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297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22DC-AD51-6E46-9091-7DE84100A5CD}" type="datetimeFigureOut">
              <a:rPr lang="es-ES_tradnl" smtClean="0"/>
              <a:t>28/4/21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8C9B-00BB-394E-BCE2-5DF3D2C3863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695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F22DC-AD51-6E46-9091-7DE84100A5CD}" type="datetimeFigureOut">
              <a:rPr lang="es-ES_tradnl" smtClean="0"/>
              <a:t>28/4/21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38C9B-00BB-394E-BCE2-5DF3D2C3863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179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189" y="436563"/>
            <a:ext cx="11329986" cy="2249487"/>
          </a:xfrm>
        </p:spPr>
        <p:txBody>
          <a:bodyPr>
            <a:normAutofit/>
          </a:bodyPr>
          <a:lstStyle/>
          <a:p>
            <a:r>
              <a:rPr lang="es-ES_tradnl" sz="4800" dirty="0" smtClean="0"/>
              <a:t>Programa para calcular factoriales acotados, es decir sin que lleguen a 1. Se usa para permutaciones y combinaciones</a:t>
            </a:r>
            <a:endParaRPr lang="es-ES_tradnl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2747962"/>
            <a:ext cx="8382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5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8" b="49554"/>
          <a:stretch/>
        </p:blipFill>
        <p:spPr>
          <a:xfrm>
            <a:off x="100012" y="229183"/>
            <a:ext cx="7743825" cy="3742742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128962" y="3265489"/>
            <a:ext cx="8772525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Construcci</a:t>
            </a:r>
            <a:r>
              <a:rPr lang="es-ES" dirty="0" smtClean="0"/>
              <a:t>ón del vector que irá en el eje de las abscisas (Vector x)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9984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8" b="45318"/>
          <a:stretch/>
        </p:blipFill>
        <p:spPr>
          <a:xfrm>
            <a:off x="100012" y="229183"/>
            <a:ext cx="7743825" cy="4057067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543425" y="3636964"/>
            <a:ext cx="7086599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Par</a:t>
            </a:r>
            <a:r>
              <a:rPr lang="es-ES" dirty="0" err="1" smtClean="0"/>
              <a:t>ámetro</a:t>
            </a:r>
            <a:r>
              <a:rPr lang="es-ES" dirty="0" smtClean="0"/>
              <a:t> “</a:t>
            </a:r>
            <a:r>
              <a:rPr lang="es-ES" dirty="0" err="1" smtClean="0"/>
              <a:t>indepente</a:t>
            </a:r>
            <a:r>
              <a:rPr lang="es-ES" dirty="0" smtClean="0"/>
              <a:t> del vector x” que rige a otros vectores, no siempre es necesario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8864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8" b="38770"/>
          <a:stretch/>
        </p:blipFill>
        <p:spPr>
          <a:xfrm>
            <a:off x="100012" y="229183"/>
            <a:ext cx="7743825" cy="4542842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171700" y="4208463"/>
            <a:ext cx="9715499" cy="1435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Par</a:t>
            </a:r>
            <a:r>
              <a:rPr lang="es-ES" dirty="0" err="1" smtClean="0"/>
              <a:t>ámetros</a:t>
            </a:r>
            <a:r>
              <a:rPr lang="es-ES" dirty="0" smtClean="0"/>
              <a:t> de estado, ahora expresados como dependientes del tiempo (del vector x), aunque también dependen del vector independiente a (aceleración)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2233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8" b="34726"/>
          <a:stretch/>
        </p:blipFill>
        <p:spPr>
          <a:xfrm>
            <a:off x="100012" y="229183"/>
            <a:ext cx="7743825" cy="484288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786313" y="3822701"/>
            <a:ext cx="6858002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Uso del comando </a:t>
            </a:r>
            <a:r>
              <a:rPr lang="es-ES" dirty="0" err="1" smtClean="0"/>
              <a:t>Plot</a:t>
            </a:r>
            <a:r>
              <a:rPr lang="es-ES" dirty="0" smtClean="0"/>
              <a:t> para especificar lo que ir</a:t>
            </a:r>
            <a:r>
              <a:rPr lang="es-ES" dirty="0" smtClean="0"/>
              <a:t>á en el </a:t>
            </a:r>
            <a:r>
              <a:rPr lang="es-ES" b="1" i="1" dirty="0" smtClean="0"/>
              <a:t>eje x </a:t>
            </a:r>
            <a:r>
              <a:rPr lang="es-ES" dirty="0" smtClean="0"/>
              <a:t>y en el </a:t>
            </a:r>
            <a:r>
              <a:rPr lang="es-ES" b="1" i="1" dirty="0" smtClean="0"/>
              <a:t>eje y</a:t>
            </a:r>
            <a:endParaRPr lang="es-ES_tradnl" b="1" i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4814888"/>
            <a:ext cx="32639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30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8" b="34726"/>
          <a:stretch/>
        </p:blipFill>
        <p:spPr>
          <a:xfrm>
            <a:off x="100012" y="229183"/>
            <a:ext cx="7743825" cy="48428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5" y="4672013"/>
            <a:ext cx="3263900" cy="181610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8589" y="5251451"/>
            <a:ext cx="11344274" cy="1406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En este caso el siguiente comando indica primero el color con la letra b-blue, r-red, g-</a:t>
            </a:r>
            <a:r>
              <a:rPr lang="es-ES" dirty="0" err="1" smtClean="0"/>
              <a:t>green</a:t>
            </a:r>
            <a:r>
              <a:rPr lang="es-ES" dirty="0" smtClean="0"/>
              <a:t>, etc. Las siguientes muestran la separaci</a:t>
            </a:r>
            <a:r>
              <a:rPr lang="es-ES" dirty="0" smtClean="0"/>
              <a:t>ón -- ; puede ser una sola o ninguna. El punto  indica que queremos puntos en  la línea, pueden ser *, barras, u otras. </a:t>
            </a:r>
            <a:endParaRPr lang="es-ES_tradnl" b="1" i="1" dirty="0"/>
          </a:p>
        </p:txBody>
      </p:sp>
    </p:spTree>
    <p:extLst>
      <p:ext uri="{BB962C8B-B14F-4D97-AF65-F5344CB8AC3E}">
        <p14:creationId xmlns:p14="http://schemas.microsoft.com/office/powerpoint/2010/main" val="136221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8" b="34726"/>
          <a:stretch/>
        </p:blipFill>
        <p:spPr>
          <a:xfrm>
            <a:off x="100012" y="229183"/>
            <a:ext cx="7743825" cy="484288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8589" y="5251451"/>
            <a:ext cx="11344274" cy="1406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El comando </a:t>
            </a:r>
            <a:r>
              <a:rPr lang="es-ES" dirty="0" err="1" smtClean="0"/>
              <a:t>linewidth</a:t>
            </a:r>
            <a:r>
              <a:rPr lang="es-ES" dirty="0" smtClean="0"/>
              <a:t> indica que vamos a especificar el tamaño de </a:t>
            </a:r>
            <a:r>
              <a:rPr lang="es-ES" dirty="0" err="1" smtClean="0"/>
              <a:t>linea</a:t>
            </a:r>
            <a:r>
              <a:rPr lang="es-ES" dirty="0" smtClean="0"/>
              <a:t>, y el n</a:t>
            </a:r>
            <a:r>
              <a:rPr lang="es-ES" dirty="0" smtClean="0"/>
              <a:t>úmero 2 indica dicho tamaño. No es indispensable esta parte</a:t>
            </a:r>
            <a:endParaRPr lang="es-ES_tradnl" b="1" i="1" dirty="0"/>
          </a:p>
        </p:txBody>
      </p:sp>
    </p:spTree>
    <p:extLst>
      <p:ext uri="{BB962C8B-B14F-4D97-AF65-F5344CB8AC3E}">
        <p14:creationId xmlns:p14="http://schemas.microsoft.com/office/powerpoint/2010/main" val="1883916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8" b="31452"/>
          <a:stretch/>
        </p:blipFill>
        <p:spPr>
          <a:xfrm>
            <a:off x="100012" y="229182"/>
            <a:ext cx="7743825" cy="5085767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8589" y="5251451"/>
            <a:ext cx="11344274" cy="1406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El comando </a:t>
            </a:r>
            <a:r>
              <a:rPr lang="es-ES" dirty="0" err="1" smtClean="0"/>
              <a:t>hold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. Es para que mantenga los datos. Si no se pone, al aparecer un dato nuevo, desaparece el dato anterior</a:t>
            </a:r>
            <a:endParaRPr lang="es-ES_tradnl" b="1" i="1" dirty="0"/>
          </a:p>
        </p:txBody>
      </p:sp>
    </p:spTree>
    <p:extLst>
      <p:ext uri="{BB962C8B-B14F-4D97-AF65-F5344CB8AC3E}">
        <p14:creationId xmlns:p14="http://schemas.microsoft.com/office/powerpoint/2010/main" val="155793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8" t="-1" b="27794"/>
          <a:stretch/>
        </p:blipFill>
        <p:spPr>
          <a:xfrm>
            <a:off x="100012" y="229183"/>
            <a:ext cx="7743825" cy="535723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357437" y="5251451"/>
            <a:ext cx="9115425" cy="1406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El comando </a:t>
            </a:r>
            <a:r>
              <a:rPr lang="es-ES" dirty="0" err="1" smtClean="0"/>
              <a:t>grid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muestra el cuadriculado (No es indispensable)</a:t>
            </a:r>
            <a:endParaRPr lang="es-ES_tradnl" b="1" i="1" dirty="0"/>
          </a:p>
        </p:txBody>
      </p:sp>
    </p:spTree>
    <p:extLst>
      <p:ext uri="{BB962C8B-B14F-4D97-AF65-F5344CB8AC3E}">
        <p14:creationId xmlns:p14="http://schemas.microsoft.com/office/powerpoint/2010/main" val="1986184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8" b="23557"/>
          <a:stretch/>
        </p:blipFill>
        <p:spPr>
          <a:xfrm>
            <a:off x="100012" y="229182"/>
            <a:ext cx="7743825" cy="5671555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00039" y="6080125"/>
            <a:ext cx="11001374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Permite ver la gr</a:t>
            </a:r>
            <a:r>
              <a:rPr lang="es-ES" dirty="0" err="1" smtClean="0"/>
              <a:t>áfica</a:t>
            </a:r>
            <a:r>
              <a:rPr lang="es-ES" dirty="0" smtClean="0"/>
              <a:t> como animación. Aunque no es indispensable</a:t>
            </a:r>
            <a:endParaRPr lang="es-ES_tradnl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757738" y="2871788"/>
            <a:ext cx="6858000" cy="340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El comando pause hace que cada dato tarde en mostrarse en la gr</a:t>
            </a:r>
            <a:r>
              <a:rPr lang="es-ES" dirty="0" smtClean="0"/>
              <a:t>áfica el intervalo en segundos que se le especifique. En este caso 0.0005 </a:t>
            </a:r>
            <a:r>
              <a:rPr lang="es-ES" dirty="0" err="1" smtClean="0"/>
              <a:t>seg</a:t>
            </a:r>
            <a:r>
              <a:rPr lang="es-ES" dirty="0" smtClean="0"/>
              <a:t> = 0.5mseg = 500µseg</a:t>
            </a:r>
            <a:endParaRPr lang="es-ES_tradnl" b="1" i="1" dirty="0"/>
          </a:p>
        </p:txBody>
      </p:sp>
    </p:spTree>
    <p:extLst>
      <p:ext uri="{BB962C8B-B14F-4D97-AF65-F5344CB8AC3E}">
        <p14:creationId xmlns:p14="http://schemas.microsoft.com/office/powerpoint/2010/main" val="203642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8" b="20475"/>
          <a:stretch/>
        </p:blipFill>
        <p:spPr>
          <a:xfrm>
            <a:off x="100012" y="229182"/>
            <a:ext cx="7743825" cy="5900155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857749" y="5251451"/>
            <a:ext cx="6615113" cy="1406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Finalizaci</a:t>
            </a:r>
            <a:r>
              <a:rPr lang="es-ES" dirty="0" smtClean="0"/>
              <a:t>ó</a:t>
            </a:r>
            <a:r>
              <a:rPr lang="es-ES" dirty="0" smtClean="0"/>
              <a:t>n de ciclo</a:t>
            </a:r>
            <a:endParaRPr lang="es-ES_tradnl" b="1" i="1" dirty="0"/>
          </a:p>
        </p:txBody>
      </p:sp>
    </p:spTree>
    <p:extLst>
      <p:ext uri="{BB962C8B-B14F-4D97-AF65-F5344CB8AC3E}">
        <p14:creationId xmlns:p14="http://schemas.microsoft.com/office/powerpoint/2010/main" val="48124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1509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Graficar usando ciclos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3999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65400"/>
            <a:ext cx="10515600" cy="1325563"/>
          </a:xfrm>
        </p:spPr>
        <p:txBody>
          <a:bodyPr/>
          <a:lstStyle/>
          <a:p>
            <a:r>
              <a:rPr lang="es-ES_tradnl" dirty="0" smtClean="0"/>
              <a:t> A los comandos Anteriores se les puede agregar: T</a:t>
            </a:r>
            <a:r>
              <a:rPr lang="es-ES" dirty="0" err="1" smtClean="0"/>
              <a:t>ítulo</a:t>
            </a:r>
            <a:r>
              <a:rPr lang="es-ES" dirty="0" smtClean="0"/>
              <a:t>, Escala, Rótulos, </a:t>
            </a:r>
            <a:r>
              <a:rPr lang="es-ES" dirty="0" err="1" smtClean="0"/>
              <a:t>etc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8894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041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2100"/>
            <a:ext cx="11569700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3200"/>
            <a:ext cx="117348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1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43" y="177427"/>
            <a:ext cx="10399713" cy="65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6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Cuando se grafica usando vectores simples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48882"/>
            <a:ext cx="10515600" cy="4628081"/>
          </a:xfrm>
        </p:spPr>
        <p:txBody>
          <a:bodyPr/>
          <a:lstStyle/>
          <a:p>
            <a:r>
              <a:rPr lang="es-ES_tradnl" dirty="0" smtClean="0"/>
              <a:t>1. Se requiere construir el vector que ir</a:t>
            </a:r>
            <a:r>
              <a:rPr lang="es-ES" dirty="0" smtClean="0"/>
              <a:t>á en el eje de las </a:t>
            </a:r>
            <a:r>
              <a:rPr lang="es-ES_tradnl" dirty="0" smtClean="0"/>
              <a:t>abscisas</a:t>
            </a:r>
          </a:p>
          <a:p>
            <a:r>
              <a:rPr lang="es-ES_tradnl" dirty="0" smtClean="0"/>
              <a:t>2. Se debe construir el vector que ir</a:t>
            </a:r>
            <a:r>
              <a:rPr lang="es-ES" dirty="0" smtClean="0"/>
              <a:t>á en el eje de las ordenadas como una función de la abscisa</a:t>
            </a:r>
          </a:p>
          <a:p>
            <a:r>
              <a:rPr lang="es-ES" dirty="0" smtClean="0"/>
              <a:t>3. ejecutar el comando </a:t>
            </a:r>
            <a:r>
              <a:rPr lang="es-ES" dirty="0" err="1" smtClean="0"/>
              <a:t>plot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 smtClean="0"/>
              <a:t>)</a:t>
            </a:r>
          </a:p>
          <a:p>
            <a:r>
              <a:rPr lang="es-ES" dirty="0"/>
              <a:t> </a:t>
            </a:r>
            <a:r>
              <a:rPr lang="es-ES" dirty="0" smtClean="0"/>
              <a:t>Puede ir acompañado de otros comandos auxiliares como </a:t>
            </a:r>
            <a:r>
              <a:rPr lang="es-ES" dirty="0" err="1" smtClean="0"/>
              <a:t>hold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, </a:t>
            </a:r>
            <a:r>
              <a:rPr lang="es-ES" dirty="0" err="1" smtClean="0"/>
              <a:t>grind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endParaRPr lang="es-ES" dirty="0"/>
          </a:p>
          <a:p>
            <a:r>
              <a:rPr lang="es-ES" dirty="0" smtClean="0"/>
              <a:t>Si en el comando </a:t>
            </a:r>
            <a:r>
              <a:rPr lang="es-ES" dirty="0" err="1" smtClean="0"/>
              <a:t>plot</a:t>
            </a:r>
            <a:r>
              <a:rPr lang="es-ES" dirty="0" smtClean="0"/>
              <a:t> no se especifica la línea de trazado, el programa asigna la línea, color, grosor, etc.</a:t>
            </a:r>
          </a:p>
          <a:p>
            <a:r>
              <a:rPr lang="es-ES" dirty="0" smtClean="0"/>
              <a:t>No se requiere pedirle al programa que muestre la grafica, ni que almacene los datos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5467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Cuando se grafica con los ciclos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1. Se requiere construir el vector que ir</a:t>
            </a:r>
            <a:r>
              <a:rPr lang="es-ES" dirty="0" smtClean="0"/>
              <a:t>á en el eje de las </a:t>
            </a:r>
            <a:r>
              <a:rPr lang="es-ES_tradnl" dirty="0" smtClean="0"/>
              <a:t>abscisas</a:t>
            </a:r>
          </a:p>
          <a:p>
            <a:r>
              <a:rPr lang="es-ES_tradnl" dirty="0" smtClean="0"/>
              <a:t>2. Se debe construir el vector que ir</a:t>
            </a:r>
            <a:r>
              <a:rPr lang="es-ES" dirty="0" smtClean="0"/>
              <a:t>á en el eje de las ordenadas como una función de la abscisa</a:t>
            </a:r>
          </a:p>
          <a:p>
            <a:r>
              <a:rPr lang="es-ES" dirty="0" smtClean="0"/>
              <a:t>3. Se ejecuta el comando </a:t>
            </a:r>
            <a:r>
              <a:rPr lang="es-ES" dirty="0" err="1" smtClean="0"/>
              <a:t>plot</a:t>
            </a:r>
            <a:r>
              <a:rPr lang="es-ES" dirty="0" smtClean="0"/>
              <a:t>, pero, se deben especificar:</a:t>
            </a:r>
          </a:p>
          <a:p>
            <a:pPr marL="914400" lvl="1" indent="-457200">
              <a:buAutoNum type="alphaLcParenR"/>
            </a:pPr>
            <a:r>
              <a:rPr lang="es-ES" dirty="0" smtClean="0"/>
              <a:t>Que el</a:t>
            </a:r>
            <a:r>
              <a:rPr lang="es-ES" dirty="0" smtClean="0"/>
              <a:t> programa que muestre la grafica</a:t>
            </a:r>
          </a:p>
          <a:p>
            <a:pPr marL="914400" lvl="1" indent="-457200">
              <a:buAutoNum type="alphaLcParenR"/>
            </a:pPr>
            <a:r>
              <a:rPr lang="es-ES" dirty="0" smtClean="0"/>
              <a:t>Que el programa</a:t>
            </a:r>
            <a:r>
              <a:rPr lang="es-ES" dirty="0" smtClean="0"/>
              <a:t> almacene los datos (en la gr</a:t>
            </a:r>
            <a:r>
              <a:rPr lang="es-ES" dirty="0" smtClean="0"/>
              <a:t>áfica), sino, al mostrar un dato nuevo, quita al anterior</a:t>
            </a:r>
          </a:p>
          <a:p>
            <a:pPr marL="914400" lvl="1" indent="-457200">
              <a:buAutoNum type="alphaLcParenR"/>
            </a:pPr>
            <a:r>
              <a:rPr lang="es-ES_tradnl" dirty="0" smtClean="0"/>
              <a:t>Es necesario especificarle el color, grosor y tipo de l</a:t>
            </a:r>
            <a:r>
              <a:rPr lang="es-ES" dirty="0" err="1" smtClean="0"/>
              <a:t>ínea</a:t>
            </a:r>
            <a:r>
              <a:rPr lang="es-ES" dirty="0" smtClean="0"/>
              <a:t>.</a:t>
            </a:r>
            <a:endParaRPr lang="es-ES_tradnl" dirty="0" smtClean="0"/>
          </a:p>
          <a:p>
            <a:pPr lvl="1"/>
            <a:endParaRPr lang="es-ES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830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208"/>
            <a:ext cx="12192000" cy="602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8" b="54946"/>
          <a:stretch/>
        </p:blipFill>
        <p:spPr>
          <a:xfrm>
            <a:off x="100012" y="229183"/>
            <a:ext cx="7743825" cy="3342692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085976" y="2193926"/>
            <a:ext cx="5686426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Par</a:t>
            </a:r>
            <a:r>
              <a:rPr lang="es-ES" dirty="0" err="1" smtClean="0"/>
              <a:t>ámetros</a:t>
            </a:r>
            <a:r>
              <a:rPr lang="es-ES" dirty="0" smtClean="0"/>
              <a:t> de estado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8507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492</Words>
  <Application>Microsoft Macintosh PowerPoint</Application>
  <PresentationFormat>Panorámica</PresentationFormat>
  <Paragraphs>29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Tema de Office</vt:lpstr>
      <vt:lpstr>Programa para calcular factoriales acotados, es decir sin que lleguen a 1. Se usa para permutaciones y combinaciones</vt:lpstr>
      <vt:lpstr>Graficar usando ciclos</vt:lpstr>
      <vt:lpstr>Presentación de PowerPoint</vt:lpstr>
      <vt:lpstr>Presentación de PowerPoint</vt:lpstr>
      <vt:lpstr>Presentación de PowerPoint</vt:lpstr>
      <vt:lpstr>Cuando se grafica usando vectores simples</vt:lpstr>
      <vt:lpstr>Cuando se grafica con los ciclos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A los comandos Anteriores se les puede agregar: Título, Escala, Rótulos, etc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Graficar usando ciclos</dc:title>
  <dc:creator>Francisco Arturo Ramirez Ortega</dc:creator>
  <cp:lastModifiedBy>Francisco Arturo Ramirez Ortega</cp:lastModifiedBy>
  <cp:revision>13</cp:revision>
  <dcterms:created xsi:type="dcterms:W3CDTF">2021-04-29T01:31:52Z</dcterms:created>
  <dcterms:modified xsi:type="dcterms:W3CDTF">2021-04-29T03:34:26Z</dcterms:modified>
</cp:coreProperties>
</file>