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locahost:8888" TargetMode="External"/><Relationship Id="rId4" Type="http://schemas.openxmlformats.org/officeDocument/2006/relationships/hyperlink" Target="http://192.168.99.100:8888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/>
              <a:t>How-to: Use Docker for the Big Data Course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b="1" lang="fr"/>
              <a:t>Run the image</a:t>
            </a:r>
            <a:r>
              <a:rPr lang="fr"/>
              <a:t>: </a:t>
            </a:r>
            <a:r>
              <a:rPr lang="fr" sz="1300"/>
              <a:t>docker run --rm -it -v "$(pwd)":/home/jovyan/work -p 8888:8888 fmind/bigdata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fr"/>
              <a:t>-p port mapping from host to container (change the first number if your port is already binded)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fr"/>
              <a:t>-v data volume mapping from host to container (make no mistake, this is what save your work)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fr"/>
              <a:t>--rm automatically delete the container when it exists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fr"/>
              <a:t>-it keep STDIN open for input, with a pseudo terminal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fr"/>
              <a:t>Use Ctrl-C or Cmd-C to stop the foreground image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b="1" lang="fr"/>
              <a:t>List docker images installed</a:t>
            </a:r>
            <a:r>
              <a:rPr lang="fr"/>
              <a:t>: docker images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b="1" lang="fr"/>
              <a:t>List docker images currently running</a:t>
            </a:r>
            <a:r>
              <a:rPr lang="fr"/>
              <a:t>: docker ps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b="1" lang="fr"/>
              <a:t>Kill a docker image</a:t>
            </a:r>
            <a:r>
              <a:rPr lang="fr"/>
              <a:t>: docker kill &lt;image id or name&gt;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b="1" lang="fr"/>
              <a:t>Remove a</a:t>
            </a:r>
            <a:r>
              <a:rPr b="1" lang="fr"/>
              <a:t> docker </a:t>
            </a:r>
            <a:r>
              <a:rPr b="1" lang="fr"/>
              <a:t>image</a:t>
            </a:r>
            <a:r>
              <a:rPr lang="fr"/>
              <a:t>: docker rmi &lt;image name&gt;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b="1" lang="fr"/>
              <a:t>Connect to the notebook</a:t>
            </a:r>
            <a:r>
              <a:rPr lang="fr"/>
              <a:t> (change the port if needed):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fr" sz="1800"/>
              <a:t>Gnu/</a:t>
            </a:r>
            <a:r>
              <a:rPr lang="fr" sz="1800"/>
              <a:t>Linux: 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http://localhost:8888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fr" sz="1800"/>
              <a:t>Windows, Mac: </a:t>
            </a:r>
            <a:r>
              <a:rPr lang="fr" sz="1800" u="sng">
                <a:solidFill>
                  <a:schemeClr val="hlink"/>
                </a:solidFill>
                <a:hlinkClick r:id="rId4"/>
              </a:rPr>
              <a:t>http://192.168.99.100:8888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