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  <p:sldId id="264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D5B05-FE55-4097-AA38-9C91D2C6A3EE}">
          <p14:sldIdLst>
            <p14:sldId id="256"/>
            <p14:sldId id="258"/>
            <p14:sldId id="257"/>
            <p14:sldId id="260"/>
            <p14:sldId id="259"/>
          </p14:sldIdLst>
        </p14:section>
        <p14:section name="Synchronization" id="{056C3922-8F5A-4D91-B668-739F475B62E1}">
          <p14:sldIdLst>
            <p14:sldId id="264"/>
            <p14:sldId id="262"/>
            <p14:sldId id="265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hari.com/threading/part2.aspx#_ManualResetEvent" TargetMode="External"/><Relationship Id="rId2" Type="http://schemas.openxmlformats.org/officeDocument/2006/relationships/hyperlink" Target="http://www.albahari.com/threading/part2.aspx#_AutoResetEv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part4.aspx#_Signaling_with_Wait_and_Pulse" TargetMode="External"/><Relationship Id="rId5" Type="http://schemas.openxmlformats.org/officeDocument/2006/relationships/hyperlink" Target="http://www.albahari.com/threading/part4.aspx#_The_Barrier_Class" TargetMode="External"/><Relationship Id="rId4" Type="http://schemas.openxmlformats.org/officeDocument/2006/relationships/hyperlink" Target="http://www.albahari.com/threading/part2.aspx#_CountdownEv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hari.com/threading/part2.aspx#_Mutex" TargetMode="External"/><Relationship Id="rId2" Type="http://schemas.openxmlformats.org/officeDocument/2006/relationships/hyperlink" Target="http://www.albahari.com/threading/part2.aspx#_Loc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bahari.com/threading/part4.aspx#_Reader_Writer_Locks" TargetMode="External"/><Relationship Id="rId4" Type="http://schemas.openxmlformats.org/officeDocument/2006/relationships/hyperlink" Target="http://www.albahari.com/threading/part2.aspx#_Semapho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174288" cy="2971801"/>
          </a:xfrm>
        </p:spPr>
        <p:txBody>
          <a:bodyPr/>
          <a:lstStyle/>
          <a:p>
            <a:r>
              <a:rPr lang="en-US" dirty="0" smtClean="0"/>
              <a:t>.NET ASYNC PROGRAMMING (1/3)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82678"/>
              </p:ext>
            </p:extLst>
          </p:nvPr>
        </p:nvGraphicFramePr>
        <p:xfrm>
          <a:off x="414528" y="827564"/>
          <a:ext cx="9950578" cy="4382527"/>
        </p:xfrm>
        <a:graphic>
          <a:graphicData uri="http://schemas.openxmlformats.org/drawingml/2006/table">
            <a:tbl>
              <a:tblPr/>
              <a:tblGrid>
                <a:gridCol w="2591698"/>
                <a:gridCol w="3125153"/>
                <a:gridCol w="1780767"/>
                <a:gridCol w="2452960"/>
              </a:tblGrid>
              <a:tr h="255961">
                <a:tc>
                  <a:txBody>
                    <a:bodyPr/>
                    <a:lstStyle/>
                    <a:p>
                      <a:r>
                        <a:rPr lang="en-US" sz="1700" dirty="0"/>
                        <a:t>Construct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Cross-process?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Overhead*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2"/>
                        </a:rPr>
                        <a:t>AutoResetEvent</a:t>
                      </a:r>
                      <a:r>
                        <a:rPr lang="en-US" sz="1700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Allows a thread to unblock once when it receives a signal from another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5961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3"/>
                        </a:rPr>
                        <a:t>ManualResetEvent</a:t>
                      </a:r>
                      <a:r>
                        <a:rPr lang="en-US" sz="1700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700" dirty="0"/>
                        <a:t>Allows a thread to unblock indefinitely when it receives a signal from another (until reset)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3"/>
                        </a:rPr>
                        <a:t>ManualResetEventSlim</a:t>
                      </a:r>
                      <a:r>
                        <a:rPr lang="en-US" sz="1700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23844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4"/>
                        </a:rPr>
                        <a:t>CountdownEvent</a:t>
                      </a:r>
                      <a:r>
                        <a:rPr lang="en-US" sz="1700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Allows a thread to unblock when it receives a predetermined number of signals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1922">
                <a:tc>
                  <a:txBody>
                    <a:bodyPr/>
                    <a:lstStyle/>
                    <a:p>
                      <a:r>
                        <a:rPr lang="en-US" sz="1700">
                          <a:hlinkClick r:id="rId5"/>
                        </a:rPr>
                        <a:t>Barrier</a:t>
                      </a:r>
                      <a:r>
                        <a:rPr lang="en-US" sz="170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Implements a thread execution barrier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>
                          <a:hlinkClick r:id="rId6"/>
                        </a:rPr>
                        <a:t>Wait and Pulse</a:t>
                      </a:r>
                      <a:endParaRPr lang="en-US" sz="1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Allows a thread to block until a custom condition is met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120ns for a Pulse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6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Synchronization(4/4)-</a:t>
            </a:r>
            <a:r>
              <a:rPr lang="en-US" dirty="0" err="1" smtClean="0"/>
              <a:t>Nonblocking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Thread.MemoryBarrier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Volatile</a:t>
            </a:r>
            <a:endParaRPr lang="en-US" dirty="0"/>
          </a:p>
          <a:p>
            <a:r>
              <a:rPr lang="en-US" dirty="0" smtClean="0"/>
              <a:t>Interlock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 (Process)</a:t>
            </a:r>
          </a:p>
          <a:p>
            <a:r>
              <a:rPr lang="en-US" dirty="0" smtClean="0"/>
              <a:t>Parallel (multi-core)</a:t>
            </a:r>
          </a:p>
          <a:p>
            <a:r>
              <a:rPr lang="en-US" dirty="0" smtClean="0"/>
              <a:t>Asynchronous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 (.NET Framework1.1)</a:t>
            </a:r>
          </a:p>
          <a:p>
            <a:r>
              <a:rPr lang="en-US" dirty="0" err="1" smtClean="0"/>
              <a:t>ThreadPool</a:t>
            </a:r>
            <a:r>
              <a:rPr lang="en-US" dirty="0" smtClean="0"/>
              <a:t> (.NET Framework 1.1)</a:t>
            </a:r>
          </a:p>
          <a:p>
            <a:r>
              <a:rPr lang="en-US" dirty="0" smtClean="0"/>
              <a:t>Task (.NET Framework 4.0)</a:t>
            </a:r>
          </a:p>
          <a:p>
            <a:r>
              <a:rPr lang="en-US" dirty="0" smtClean="0"/>
              <a:t>TPL (.NET Framework 4.0)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(.NET Framework 4.5)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0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thread and task?</a:t>
            </a:r>
          </a:p>
          <a:p>
            <a:r>
              <a:rPr lang="en-US" dirty="0" smtClean="0"/>
              <a:t>Difference between task and </a:t>
            </a:r>
            <a:r>
              <a:rPr lang="en-US" dirty="0" err="1" smtClean="0"/>
              <a:t>async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- basics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4" y="1274990"/>
            <a:ext cx="94392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Synchronization(1/4)- Simple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Sleep, Join,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Task.Wait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Synchronization(2/4)-Locking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Exclusive </a:t>
            </a:r>
            <a:r>
              <a:rPr lang="en-US" dirty="0" err="1" smtClean="0"/>
              <a:t>lockings</a:t>
            </a:r>
            <a:endParaRPr lang="en-US" dirty="0" smtClean="0"/>
          </a:p>
          <a:p>
            <a:pPr lvl="1"/>
            <a:r>
              <a:rPr lang="en-US" dirty="0" smtClean="0"/>
              <a:t>Lock (</a:t>
            </a:r>
            <a:r>
              <a:rPr lang="en-US" dirty="0" err="1" smtClean="0"/>
              <a:t>Monitor.Enter</a:t>
            </a:r>
            <a:r>
              <a:rPr lang="en-US" dirty="0" smtClean="0"/>
              <a:t>/</a:t>
            </a:r>
            <a:r>
              <a:rPr lang="en-US" dirty="0" err="1" smtClean="0"/>
              <a:t>Monitor.Exit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SpinLock</a:t>
            </a:r>
            <a:endParaRPr lang="en-US" dirty="0"/>
          </a:p>
          <a:p>
            <a:r>
              <a:rPr lang="en-US" dirty="0" smtClean="0"/>
              <a:t>Nonexclusive locking</a:t>
            </a:r>
          </a:p>
          <a:p>
            <a:pPr lvl="1"/>
            <a:r>
              <a:rPr lang="en-US" dirty="0"/>
              <a:t>Semaphore / </a:t>
            </a:r>
            <a:r>
              <a:rPr lang="en-US" dirty="0" err="1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Read/writer locks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1810"/>
              </p:ext>
            </p:extLst>
          </p:nvPr>
        </p:nvGraphicFramePr>
        <p:xfrm>
          <a:off x="261256" y="1825625"/>
          <a:ext cx="11092544" cy="2743200"/>
        </p:xfrm>
        <a:graphic>
          <a:graphicData uri="http://schemas.openxmlformats.org/drawingml/2006/table">
            <a:tbl>
              <a:tblPr/>
              <a:tblGrid>
                <a:gridCol w="3616780"/>
                <a:gridCol w="3641271"/>
                <a:gridCol w="2220686"/>
                <a:gridCol w="161380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Construct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	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Cross-process?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Overhead*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lock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Monitor.Enter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Monitor.Exit</a:t>
                      </a:r>
                      <a:r>
                        <a:rPr lang="en-US" dirty="0"/>
                        <a:t>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Ensures just one thread can access a resource, or section of code at a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Mutex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SemaphoreSlim</a:t>
                      </a:r>
                      <a:r>
                        <a:rPr lang="en-US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Ensures not more than a specified number of concurrent threads can access a resource, or section of code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Semaphore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ReaderWriterLockSlim</a:t>
                      </a:r>
                      <a:r>
                        <a:rPr lang="en-US" dirty="0"/>
                        <a:t> (introduced in Framework 3.5)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Allows multiple readers to coexist with a single writer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ReaderWriterLock</a:t>
                      </a:r>
                      <a:r>
                        <a:rPr lang="en-US" dirty="0"/>
                        <a:t> (effectively deprecated)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Synchronization(3/4)-Signal constructs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Event wait handler</a:t>
            </a:r>
          </a:p>
          <a:p>
            <a:r>
              <a:rPr lang="en-US" dirty="0" smtClean="0"/>
              <a:t>Monitor’s Wait/Pulse</a:t>
            </a:r>
            <a:endParaRPr lang="en-US" dirty="0"/>
          </a:p>
          <a:p>
            <a:r>
              <a:rPr lang="en-US" dirty="0" err="1" smtClean="0"/>
              <a:t>CounddownEvent</a:t>
            </a:r>
            <a:r>
              <a:rPr lang="en-US" dirty="0" smtClean="0"/>
              <a:t> and Barrier(.NET 4.0)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4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310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.NET ASYNC PROGRAMMING (1/3)</vt:lpstr>
      <vt:lpstr>TERMS</vt:lpstr>
      <vt:lpstr>History</vt:lpstr>
      <vt:lpstr>Questions</vt:lpstr>
      <vt:lpstr>Thread - basics</vt:lpstr>
      <vt:lpstr>Synchronization(1/4)- Simple blocking</vt:lpstr>
      <vt:lpstr>Synchronization(2/4)-Locking constructs</vt:lpstr>
      <vt:lpstr>PowerPoint Presentation</vt:lpstr>
      <vt:lpstr>Synchronization(3/4)-Signal constructs</vt:lpstr>
      <vt:lpstr>PowerPoint Presentation</vt:lpstr>
      <vt:lpstr>Synchronization(4/4)-Nonblocking constructs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Asyncronous PROGRAMMING</dc:title>
  <dc:creator>FANG,MING (K-China,ex1)</dc:creator>
  <cp:lastModifiedBy>FANG,MING (K-China,ex1)</cp:lastModifiedBy>
  <cp:revision>16</cp:revision>
  <dcterms:created xsi:type="dcterms:W3CDTF">2016-03-14T08:34:48Z</dcterms:created>
  <dcterms:modified xsi:type="dcterms:W3CDTF">2016-03-18T06:13:19Z</dcterms:modified>
</cp:coreProperties>
</file>