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4" r:id="rId3"/>
    <p:sldId id="256" r:id="rId4"/>
    <p:sldId id="258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8" r:id="rId13"/>
    <p:sldId id="277" r:id="rId14"/>
    <p:sldId id="276" r:id="rId15"/>
    <p:sldId id="275" r:id="rId16"/>
    <p:sldId id="27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0B4-8F04-4EEC-9E1F-31CFEB8E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6EA0-CC2A-40F5-9E0A-CA73F3F3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54ED-DA4C-413D-85FF-2CCBF90B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BB95-3335-436B-A91A-29F0CB90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BAA2-EB55-46AE-AA31-C9D588B9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6FBE-D13F-40CD-B6A3-BAFFAAFD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120E-6EC4-4F5F-A8A7-2888F95C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1FDE-1BF0-490B-82B5-3409DE5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31CA-F874-4833-97BD-89D3EE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F17C-7483-4821-953C-3CC2FB95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83D84-CEA6-4317-A339-9B076E5B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33B4-2CE0-400F-BC6D-BFBB880B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BBFA-A7EE-4465-8F2C-30700E5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BC0-17F5-4DF9-B35C-D1D414DC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2934-7254-49FB-9BCD-E5505389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D21-6F3A-4DEA-915B-12CEA04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044D-85E2-438C-8926-0F04FA3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B929-614E-4D90-A52E-A960649C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9048-F7C8-4447-B231-CEFB77B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40F4-5B5F-47D8-86DA-8F2598B4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1E09-F2EF-426C-98D4-E49FF4AE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E4F2-9481-4251-8F51-7BC5EA7D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69CA-57A1-4BEF-8E3E-BDF17259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F10-FE67-45F8-A30B-25C7190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A17D-0BD3-42A4-A61F-3EE35205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E08-461D-4642-9962-6931B112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C874-52B6-4C8E-8491-93F41EF7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80F4-2A9F-43A8-8260-499DAE128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EA79-01FD-491C-AD86-54FDA5D9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880D-3DD8-400D-A821-EE07CEDB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9B90-40A9-4775-B410-49ED5BB7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478-56B5-4D89-A86B-7AD1487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2A88-D06B-4FB2-8E4F-24D0B773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C231-09AE-4AEF-B713-74A9CCA8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EE-2A8D-480E-BEB4-8D07BC90E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1A0D-431D-45B2-9365-5CAF1AC3E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F61C-7BE1-4A21-B7ED-C7F9386B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E5345-74FB-459F-B5A7-B6219CC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3C83-1232-4B82-8B54-8A4C8A9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EDB2-4ECD-4814-87C0-D1C3E159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57259-845E-4A6A-9CB3-46EE8B70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6FAA-282C-4B6B-AC7E-08D3853B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41C5C-8FEA-476E-8221-82EDFCF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ECD50-A627-4E10-BB38-C1B91E1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0754-EB9B-4F2D-9B2F-B929158E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CB0F8-D620-4343-A0AC-0E364A75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9FDC-1033-44C5-A5F4-AE51DA8C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E8DD-3876-4CA5-A201-2873D422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10091-DB36-46EF-A605-D1B0623F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3EC4-66C9-4B37-B291-FC82E13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63D8-2094-4D7D-844E-9AF196B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EBE3-AB84-447D-B49C-4C981F99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B8DF-868F-4E6D-83ED-647B716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77CFC-1EA0-49AA-B045-B4BD248C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3A95-EC77-411E-A9D0-31DC639A9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24E1-DE26-4148-B3BC-83FFDCF3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ED1B-6FFF-4302-89B5-0A45785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CAF8-D6BD-497F-AC55-8CB463C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09C9-CE6D-47D1-8A53-34A35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A987-98CF-4B47-9B4A-488DB1CD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FCE6-B6DC-4678-852A-5FE28AB7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DE06-3F6B-45E0-BF47-FC3AD2E11AF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7DBA-4CBD-4509-A7BD-9EC30C6D6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B77C-E1D5-450B-B21C-D6EDD27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7B22-A95C-486C-B10C-A0D06CB4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DDAE-BE7B-40B9-9B46-77F16086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第一次作业</a:t>
            </a:r>
            <a:endParaRPr lang="en-US" altLang="zh-CN" dirty="0"/>
          </a:p>
          <a:p>
            <a:r>
              <a:rPr lang="zh-CN" altLang="en-US" dirty="0"/>
              <a:t>第二次作业</a:t>
            </a:r>
            <a:endParaRPr lang="en-US" altLang="zh-CN" dirty="0"/>
          </a:p>
          <a:p>
            <a:r>
              <a:rPr lang="zh-CN" altLang="en-US" dirty="0"/>
              <a:t>第三次作业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姓名：方明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学号： </a:t>
            </a:r>
            <a:r>
              <a:rPr lang="en-US" altLang="zh-CN" dirty="0"/>
              <a:t>S1748007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20C7-AE01-4803-AD55-CD1085F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92873-1DA4-4811-AFE5-DBB0EFC0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" y="1148047"/>
            <a:ext cx="108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EF2C8-EF7E-4C39-AA52-D1A3F56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0" y="555695"/>
            <a:ext cx="10647619" cy="11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BC18E-6964-44DB-B839-577FED9A359C}"/>
              </a:ext>
            </a:extLst>
          </p:cNvPr>
          <p:cNvSpPr txBox="1"/>
          <p:nvPr/>
        </p:nvSpPr>
        <p:spPr>
          <a:xfrm>
            <a:off x="152400" y="2127504"/>
            <a:ext cx="254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教务管理需要进程课程配置和教学分析，其中课程配置，可以对教师、教室，学生等资源配置。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0B317-DC71-4DB8-90B9-20213BFC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78" y="2071492"/>
            <a:ext cx="7628571" cy="4323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B5EB8-4B20-4597-B9FD-170A19A8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91" y="4015110"/>
            <a:ext cx="3619718" cy="250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1CAE4-8E4F-47F3-80A6-ED14D826E6C2}"/>
              </a:ext>
            </a:extLst>
          </p:cNvPr>
          <p:cNvSpPr txBox="1"/>
          <p:nvPr/>
        </p:nvSpPr>
        <p:spPr>
          <a:xfrm>
            <a:off x="429791" y="3864064"/>
            <a:ext cx="134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Course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0D2CB-96C4-4E28-A332-ACEA85577E7C}"/>
              </a:ext>
            </a:extLst>
          </p:cNvPr>
          <p:cNvSpPr txBox="1"/>
          <p:nvPr/>
        </p:nvSpPr>
        <p:spPr>
          <a:xfrm>
            <a:off x="3197375" y="19974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B1981-7B0C-48F6-8C4D-4CA0F6604BE2}"/>
              </a:ext>
            </a:extLst>
          </p:cNvPr>
          <p:cNvSpPr txBox="1"/>
          <p:nvPr/>
        </p:nvSpPr>
        <p:spPr>
          <a:xfrm>
            <a:off x="228623" y="178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需求陈述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C25F2-B48F-4718-A0C5-A3F735A5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3" y="754109"/>
            <a:ext cx="10733333" cy="7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AC957-5E38-4C89-ADB2-02635FA8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05" y="2230643"/>
            <a:ext cx="4876190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8FB7F-1C25-46CB-B0B9-98F07486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6" y="292128"/>
            <a:ext cx="7571428" cy="4571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0D6317-3860-415E-AC23-4B3BD8F1AE8A}"/>
              </a:ext>
            </a:extLst>
          </p:cNvPr>
          <p:cNvGrpSpPr/>
          <p:nvPr/>
        </p:nvGrpSpPr>
        <p:grpSpPr>
          <a:xfrm>
            <a:off x="1554480" y="1322832"/>
            <a:ext cx="1170432" cy="3730752"/>
            <a:chOff x="1877568" y="1719072"/>
            <a:chExt cx="1170432" cy="3730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2C4DB48-EA4E-4C46-B03E-0393AC70BBA5}"/>
                </a:ext>
              </a:extLst>
            </p:cNvPr>
            <p:cNvSpPr/>
            <p:nvPr/>
          </p:nvSpPr>
          <p:spPr>
            <a:xfrm>
              <a:off x="1877568" y="1719072"/>
              <a:ext cx="1170432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/>
                <a:t>用户</a:t>
              </a:r>
              <a:endParaRPr lang="en-US" u="sng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98765-FA18-4E94-A8EC-07634FB1AA6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2462784" y="2084832"/>
              <a:ext cx="24384" cy="3364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42FC97-D42E-4421-94A7-DD8B45EE12A7}"/>
              </a:ext>
            </a:extLst>
          </p:cNvPr>
          <p:cNvGrpSpPr/>
          <p:nvPr/>
        </p:nvGrpSpPr>
        <p:grpSpPr>
          <a:xfrm>
            <a:off x="3867912" y="1322832"/>
            <a:ext cx="1170432" cy="3730752"/>
            <a:chOff x="1877568" y="1719072"/>
            <a:chExt cx="1170432" cy="3730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96325-B8E2-49EC-A373-39B04E9F3249}"/>
                </a:ext>
              </a:extLst>
            </p:cNvPr>
            <p:cNvSpPr/>
            <p:nvPr/>
          </p:nvSpPr>
          <p:spPr>
            <a:xfrm>
              <a:off x="1877568" y="1719072"/>
              <a:ext cx="1170432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/>
                <a:t>服务器</a:t>
              </a:r>
              <a:endParaRPr lang="en-US" u="sng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5386B-8419-4B32-BCF0-5EEFA435454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2462784" y="2084832"/>
              <a:ext cx="24384" cy="3364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C9300-1C57-4DA6-875B-203EDD6E80E5}"/>
              </a:ext>
            </a:extLst>
          </p:cNvPr>
          <p:cNvGrpSpPr/>
          <p:nvPr/>
        </p:nvGrpSpPr>
        <p:grpSpPr>
          <a:xfrm>
            <a:off x="6205728" y="1322832"/>
            <a:ext cx="1170432" cy="3730752"/>
            <a:chOff x="1877568" y="1719072"/>
            <a:chExt cx="1170432" cy="37307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5FC3D3-58E0-4356-AD96-64E13825B0A3}"/>
                </a:ext>
              </a:extLst>
            </p:cNvPr>
            <p:cNvSpPr/>
            <p:nvPr/>
          </p:nvSpPr>
          <p:spPr>
            <a:xfrm>
              <a:off x="1877568" y="1719072"/>
              <a:ext cx="1170432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/>
                <a:t>打印机</a:t>
              </a:r>
              <a:endParaRPr lang="en-US" u="sng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075ECD-5EA0-495E-BF54-479A2408078E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2462784" y="2084832"/>
              <a:ext cx="24384" cy="3364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E763F-658C-4615-B309-63B7F7D5B03B}"/>
              </a:ext>
            </a:extLst>
          </p:cNvPr>
          <p:cNvSpPr/>
          <p:nvPr/>
        </p:nvSpPr>
        <p:spPr>
          <a:xfrm>
            <a:off x="2069592" y="1853184"/>
            <a:ext cx="164592" cy="198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5B81FF-52B8-4B89-962D-5E6BA8967907}"/>
              </a:ext>
            </a:extLst>
          </p:cNvPr>
          <p:cNvCxnSpPr>
            <a:cxnSpLocks/>
          </p:cNvCxnSpPr>
          <p:nvPr/>
        </p:nvCxnSpPr>
        <p:spPr>
          <a:xfrm>
            <a:off x="2234184" y="2066544"/>
            <a:ext cx="217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0B7A7-0D4A-4A22-B746-32B4C111ECA0}"/>
              </a:ext>
            </a:extLst>
          </p:cNvPr>
          <p:cNvSpPr/>
          <p:nvPr/>
        </p:nvSpPr>
        <p:spPr>
          <a:xfrm>
            <a:off x="4407273" y="2054352"/>
            <a:ext cx="164592" cy="162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14F13-0566-433E-A4C7-BFBCADF28E13}"/>
              </a:ext>
            </a:extLst>
          </p:cNvPr>
          <p:cNvSpPr txBox="1"/>
          <p:nvPr/>
        </p:nvSpPr>
        <p:spPr>
          <a:xfrm>
            <a:off x="2886727" y="1804934"/>
            <a:ext cx="77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请求打印</a:t>
            </a:r>
            <a:endParaRPr lang="en-US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A94D3-A44A-47B2-9192-59D4C4F4C36A}"/>
              </a:ext>
            </a:extLst>
          </p:cNvPr>
          <p:cNvCxnSpPr/>
          <p:nvPr/>
        </p:nvCxnSpPr>
        <p:spPr>
          <a:xfrm flipH="1">
            <a:off x="2234184" y="2487168"/>
            <a:ext cx="217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559A51-62C4-40B5-8EAD-A35006746ADD}"/>
              </a:ext>
            </a:extLst>
          </p:cNvPr>
          <p:cNvSpPr txBox="1"/>
          <p:nvPr/>
        </p:nvSpPr>
        <p:spPr>
          <a:xfrm>
            <a:off x="2910976" y="2243846"/>
            <a:ext cx="77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请求超时</a:t>
            </a:r>
            <a:endParaRPr lang="en-US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CD1931-DD11-4166-95A0-2DB2BDD3FEC2}"/>
              </a:ext>
            </a:extLst>
          </p:cNvPr>
          <p:cNvCxnSpPr>
            <a:cxnSpLocks/>
          </p:cNvCxnSpPr>
          <p:nvPr/>
        </p:nvCxnSpPr>
        <p:spPr>
          <a:xfrm>
            <a:off x="4572000" y="2785872"/>
            <a:ext cx="214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EA03AB-2261-4C84-83AD-367F2F1A944D}"/>
              </a:ext>
            </a:extLst>
          </p:cNvPr>
          <p:cNvSpPr txBox="1"/>
          <p:nvPr/>
        </p:nvSpPr>
        <p:spPr>
          <a:xfrm>
            <a:off x="4895088" y="2524262"/>
            <a:ext cx="1243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获取打印机状态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8867B7-4FB3-4DC7-A925-C7C4C0E7CF53}"/>
              </a:ext>
            </a:extLst>
          </p:cNvPr>
          <p:cNvSpPr/>
          <p:nvPr/>
        </p:nvSpPr>
        <p:spPr>
          <a:xfrm>
            <a:off x="6720840" y="2785873"/>
            <a:ext cx="164592" cy="49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CC51D-F80B-4F6F-9045-1E7ED8A6F5F7}"/>
              </a:ext>
            </a:extLst>
          </p:cNvPr>
          <p:cNvCxnSpPr>
            <a:cxnSpLocks/>
          </p:cNvCxnSpPr>
          <p:nvPr/>
        </p:nvCxnSpPr>
        <p:spPr>
          <a:xfrm flipH="1">
            <a:off x="4567292" y="3274090"/>
            <a:ext cx="2151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0362BB-AD17-4C52-96BA-B5433B709692}"/>
              </a:ext>
            </a:extLst>
          </p:cNvPr>
          <p:cNvSpPr txBox="1"/>
          <p:nvPr/>
        </p:nvSpPr>
        <p:spPr>
          <a:xfrm>
            <a:off x="4895088" y="296371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返回打印机状态</a:t>
            </a:r>
            <a:endParaRPr lang="en-US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3D0BE2-546D-4F52-981D-84C4C0D739EE}"/>
              </a:ext>
            </a:extLst>
          </p:cNvPr>
          <p:cNvCxnSpPr/>
          <p:nvPr/>
        </p:nvCxnSpPr>
        <p:spPr>
          <a:xfrm flipH="1">
            <a:off x="2234184" y="3669792"/>
            <a:ext cx="217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CC9283-896E-494D-801D-70988DFE3890}"/>
              </a:ext>
            </a:extLst>
          </p:cNvPr>
          <p:cNvSpPr txBox="1"/>
          <p:nvPr/>
        </p:nvSpPr>
        <p:spPr>
          <a:xfrm>
            <a:off x="2910975" y="3403141"/>
            <a:ext cx="77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响应请求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381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FCA63-CF44-4AE9-B9D1-67455B9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1" y="361878"/>
            <a:ext cx="10638095" cy="11428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A2D13-29C3-49D8-96BF-9644CECD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1" y="1945677"/>
            <a:ext cx="5906343" cy="4177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78CD5-CDC5-401A-A555-56E0DC194057}"/>
              </a:ext>
            </a:extLst>
          </p:cNvPr>
          <p:cNvSpPr txBox="1"/>
          <p:nvPr/>
        </p:nvSpPr>
        <p:spPr>
          <a:xfrm>
            <a:off x="7072552" y="1945677"/>
            <a:ext cx="3943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服务：相当于前台，用来接待客户，并按照其需求，为其提供服务。该模块有客户和店员共同处理。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我们一共提供了四中服务：</a:t>
            </a:r>
            <a:r>
              <a:rPr lang="en-US" altLang="zh-CN" dirty="0"/>
              <a:t>1. </a:t>
            </a:r>
            <a:r>
              <a:rPr lang="zh-CN" altLang="en-US" dirty="0"/>
              <a:t>注册会员。 </a:t>
            </a:r>
            <a:r>
              <a:rPr lang="en-US" altLang="zh-CN" dirty="0"/>
              <a:t>2. </a:t>
            </a:r>
            <a:r>
              <a:rPr lang="zh-CN" altLang="en-US" dirty="0"/>
              <a:t>订购 。 </a:t>
            </a:r>
            <a:r>
              <a:rPr lang="en-US" altLang="zh-CN" dirty="0"/>
              <a:t>3. </a:t>
            </a:r>
            <a:r>
              <a:rPr lang="zh-CN" altLang="en-US" dirty="0"/>
              <a:t>零售。 </a:t>
            </a:r>
            <a:r>
              <a:rPr lang="en-US" altLang="zh-CN" dirty="0"/>
              <a:t>4. </a:t>
            </a:r>
            <a:r>
              <a:rPr lang="zh-CN" altLang="en-US" dirty="0"/>
              <a:t>出租。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另外提供了两个模块：会员管理模块和库存管理模块。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7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24ADA-9CA4-4C30-A73B-367B19B9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0" y="518035"/>
            <a:ext cx="4419048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2BB29-160A-47BD-ADA5-2580B4F4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90" y="1752809"/>
            <a:ext cx="524761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259-66FA-4033-9E88-82BD8DE2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211FF-2678-44F4-A0D8-C9E8347D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2" y="451763"/>
            <a:ext cx="10609524" cy="12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5A248-7373-4D12-AEEB-9DB416D6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7" y="1375038"/>
            <a:ext cx="2842309" cy="5269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8753F-BE6F-49B3-AC53-7AF8ED4CEF86}"/>
              </a:ext>
            </a:extLst>
          </p:cNvPr>
          <p:cNvSpPr txBox="1"/>
          <p:nvPr/>
        </p:nvSpPr>
        <p:spPr>
          <a:xfrm>
            <a:off x="4956048" y="1375038"/>
            <a:ext cx="60106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最少的分支覆盖用例为：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设测试路径的格式为</a:t>
            </a:r>
            <a:r>
              <a:rPr lang="en-US" altLang="zh-CN" sz="1000" dirty="0"/>
              <a:t>【</a:t>
            </a:r>
            <a:r>
              <a:rPr lang="zh-CN" altLang="en-US" sz="1000" dirty="0"/>
              <a:t>输入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x,y</a:t>
            </a:r>
            <a:r>
              <a:rPr lang="en-US" altLang="zh-CN" sz="1000" dirty="0"/>
              <a:t>), </a:t>
            </a:r>
            <a:r>
              <a:rPr lang="zh-CN" altLang="en-US" sz="1000" dirty="0"/>
              <a:t>输出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x,y</a:t>
            </a:r>
            <a:r>
              <a:rPr lang="en-US" altLang="zh-CN" sz="1000" dirty="0"/>
              <a:t>)】</a:t>
            </a:r>
          </a:p>
          <a:p>
            <a:endParaRPr lang="en-US" altLang="zh-CN" sz="1000" dirty="0"/>
          </a:p>
          <a:p>
            <a:r>
              <a:rPr lang="en-US" altLang="zh-CN" sz="1000" dirty="0"/>
              <a:t>【(1</a:t>
            </a:r>
            <a:r>
              <a:rPr lang="zh-CN" altLang="en-US" sz="1000" dirty="0"/>
              <a:t>，</a:t>
            </a:r>
            <a:r>
              <a:rPr lang="en-US" altLang="zh-CN" sz="1000" dirty="0"/>
              <a:t>3), (1</a:t>
            </a:r>
            <a:r>
              <a:rPr lang="zh-CN" altLang="en-US" sz="1000" dirty="0"/>
              <a:t>，</a:t>
            </a:r>
            <a:r>
              <a:rPr lang="en-US" altLang="zh-CN" sz="1000" dirty="0"/>
              <a:t>3)】</a:t>
            </a:r>
            <a:r>
              <a:rPr lang="zh-CN" altLang="en-US" sz="1000" dirty="0"/>
              <a:t>覆盖的路径为：</a:t>
            </a:r>
            <a:r>
              <a:rPr lang="en-US" altLang="zh-CN" sz="1000" dirty="0"/>
              <a:t>S1 -&gt; S3 -&gt; S4 -&gt; S5</a:t>
            </a:r>
          </a:p>
          <a:p>
            <a:endParaRPr lang="en-US" altLang="zh-CN" sz="1000" dirty="0"/>
          </a:p>
          <a:p>
            <a:r>
              <a:rPr lang="en-US" altLang="zh-CN" sz="1000" dirty="0"/>
              <a:t>【(-1</a:t>
            </a:r>
            <a:r>
              <a:rPr lang="zh-CN" altLang="en-US" sz="1000" dirty="0"/>
              <a:t>，</a:t>
            </a:r>
            <a:r>
              <a:rPr lang="en-US" altLang="zh-CN" sz="1000" dirty="0"/>
              <a:t>7), (-1</a:t>
            </a:r>
            <a:r>
              <a:rPr lang="zh-CN" altLang="en-US" sz="1000" dirty="0"/>
              <a:t>，</a:t>
            </a:r>
            <a:r>
              <a:rPr lang="en-US" altLang="zh-CN" sz="1000" dirty="0"/>
              <a:t>7)】</a:t>
            </a:r>
            <a:r>
              <a:rPr lang="zh-CN" altLang="en-US" sz="1000" dirty="0"/>
              <a:t>覆盖的路径为：</a:t>
            </a:r>
            <a:r>
              <a:rPr lang="en-US" altLang="zh-CN" sz="1000" dirty="0"/>
              <a:t> S1 -&gt; S2 -&gt; S4</a:t>
            </a:r>
          </a:p>
          <a:p>
            <a:endParaRPr lang="en-US" altLang="zh-CN" sz="1000" dirty="0"/>
          </a:p>
          <a:p>
            <a:r>
              <a:rPr lang="zh-CN" altLang="en-US" sz="1000" dirty="0"/>
              <a:t>只需要两个就可一让分支覆盖率</a:t>
            </a:r>
            <a:r>
              <a:rPr lang="en-US" altLang="zh-CN" sz="1000" dirty="0"/>
              <a:t>100%</a:t>
            </a:r>
          </a:p>
          <a:p>
            <a:endParaRPr lang="en-US" altLang="zh-CN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283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4CE52-CC57-49B3-BD8E-DA76DE68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111" y="-39953"/>
            <a:ext cx="3961830" cy="3561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DAAFC-68DA-4DA1-BCCD-4A1C530F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9" y="3506345"/>
            <a:ext cx="2413191" cy="803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C018F-A1E8-4B62-81D6-4DBBD6D447D9}"/>
              </a:ext>
            </a:extLst>
          </p:cNvPr>
          <p:cNvSpPr txBox="1"/>
          <p:nvPr/>
        </p:nvSpPr>
        <p:spPr>
          <a:xfrm>
            <a:off x="4316612" y="3908035"/>
            <a:ext cx="74323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D3B8C-CD48-476F-BDF0-3616ED8FFE29}"/>
              </a:ext>
            </a:extLst>
          </p:cNvPr>
          <p:cNvSpPr txBox="1"/>
          <p:nvPr/>
        </p:nvSpPr>
        <p:spPr>
          <a:xfrm>
            <a:off x="4717021" y="255245"/>
            <a:ext cx="2939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被测模型为：</a:t>
            </a:r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397C9-9832-40ED-937F-CFAF08B211B2}"/>
              </a:ext>
            </a:extLst>
          </p:cNvPr>
          <p:cNvCxnSpPr/>
          <p:nvPr/>
        </p:nvCxnSpPr>
        <p:spPr>
          <a:xfrm>
            <a:off x="2541462" y="1243584"/>
            <a:ext cx="34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E5E44CF-88D8-4B5C-8A01-5D524E2C6DAE}"/>
              </a:ext>
            </a:extLst>
          </p:cNvPr>
          <p:cNvSpPr/>
          <p:nvPr/>
        </p:nvSpPr>
        <p:spPr>
          <a:xfrm>
            <a:off x="2882838" y="1065276"/>
            <a:ext cx="560832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S1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62625-3B3B-42AD-8156-6AFD3195A045}"/>
              </a:ext>
            </a:extLst>
          </p:cNvPr>
          <p:cNvCxnSpPr>
            <a:cxnSpLocks/>
          </p:cNvCxnSpPr>
          <p:nvPr/>
        </p:nvCxnSpPr>
        <p:spPr>
          <a:xfrm>
            <a:off x="3443670" y="1261872"/>
            <a:ext cx="304800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810EE7B-E6A9-4081-8CF3-25B9AAAFDD85}"/>
              </a:ext>
            </a:extLst>
          </p:cNvPr>
          <p:cNvCxnSpPr>
            <a:cxnSpLocks/>
            <a:stCxn id="58" idx="2"/>
            <a:endCxn id="68" idx="4"/>
          </p:cNvCxnSpPr>
          <p:nvPr/>
        </p:nvCxnSpPr>
        <p:spPr>
          <a:xfrm rot="5400000" flipH="1" flipV="1">
            <a:off x="4730366" y="839734"/>
            <a:ext cx="30027" cy="1354978"/>
          </a:xfrm>
          <a:prstGeom prst="bentConnector3">
            <a:avLst>
              <a:gd name="adj1" fmla="val -761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FA8C06E-1D31-4AE4-9393-2FB792B8AEF9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4158883" y="672541"/>
            <a:ext cx="315459" cy="497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D5C2A9A-0CA5-4597-BFB3-8E54A770E231}"/>
              </a:ext>
            </a:extLst>
          </p:cNvPr>
          <p:cNvSpPr/>
          <p:nvPr/>
        </p:nvSpPr>
        <p:spPr>
          <a:xfrm>
            <a:off x="4564095" y="557167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S2</a:t>
            </a:r>
            <a:endParaRPr lang="en-US" sz="105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CA4BC77-66F3-499D-9B54-952047FCC813}"/>
              </a:ext>
            </a:extLst>
          </p:cNvPr>
          <p:cNvCxnSpPr>
            <a:cxnSpLocks/>
            <a:stCxn id="31" idx="6"/>
            <a:endCxn id="68" idx="0"/>
          </p:cNvCxnSpPr>
          <p:nvPr/>
        </p:nvCxnSpPr>
        <p:spPr>
          <a:xfrm>
            <a:off x="5045679" y="753763"/>
            <a:ext cx="377190" cy="355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DA7DEA-A518-43D3-A361-23791DE14F46}"/>
              </a:ext>
            </a:extLst>
          </p:cNvPr>
          <p:cNvCxnSpPr>
            <a:cxnSpLocks/>
            <a:stCxn id="65" idx="0"/>
          </p:cNvCxnSpPr>
          <p:nvPr/>
        </p:nvCxnSpPr>
        <p:spPr>
          <a:xfrm rot="5400000" flipH="1" flipV="1">
            <a:off x="6347119" y="609503"/>
            <a:ext cx="350679" cy="588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33A46105-0B52-444B-B46B-A694E4944589}"/>
              </a:ext>
            </a:extLst>
          </p:cNvPr>
          <p:cNvSpPr/>
          <p:nvPr/>
        </p:nvSpPr>
        <p:spPr>
          <a:xfrm>
            <a:off x="3748470" y="1078991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T1</a:t>
            </a:r>
            <a:endParaRPr lang="en-US" sz="1000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BC40389-CCA2-4CD7-85AA-A2D3B15AACCE}"/>
              </a:ext>
            </a:extLst>
          </p:cNvPr>
          <p:cNvSpPr/>
          <p:nvPr/>
        </p:nvSpPr>
        <p:spPr>
          <a:xfrm>
            <a:off x="5908888" y="1078991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T2</a:t>
            </a:r>
            <a:endParaRPr lang="en-US" sz="1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F7323B-52C2-4A02-872E-2FBA0A1A7AAD}"/>
              </a:ext>
            </a:extLst>
          </p:cNvPr>
          <p:cNvSpPr/>
          <p:nvPr/>
        </p:nvSpPr>
        <p:spPr>
          <a:xfrm>
            <a:off x="5182077" y="1109017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S3</a:t>
            </a:r>
            <a:endParaRPr lang="en-US" sz="105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3E70B5-9710-4A3C-AA05-F33E8398CBA1}"/>
              </a:ext>
            </a:extLst>
          </p:cNvPr>
          <p:cNvCxnSpPr>
            <a:stCxn id="68" idx="6"/>
          </p:cNvCxnSpPr>
          <p:nvPr/>
        </p:nvCxnSpPr>
        <p:spPr>
          <a:xfrm>
            <a:off x="5663661" y="1305613"/>
            <a:ext cx="23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0F9EAE65-9FF8-4B57-8BC4-59605FF5A1E1}"/>
              </a:ext>
            </a:extLst>
          </p:cNvPr>
          <p:cNvSpPr/>
          <p:nvPr/>
        </p:nvSpPr>
        <p:spPr>
          <a:xfrm>
            <a:off x="6823003" y="497114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T3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D2D4126-24E4-4FAE-847C-F8B3BEE34DDE}"/>
              </a:ext>
            </a:extLst>
          </p:cNvPr>
          <p:cNvSpPr/>
          <p:nvPr/>
        </p:nvSpPr>
        <p:spPr>
          <a:xfrm>
            <a:off x="7656576" y="533164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S4</a:t>
            </a:r>
            <a:endParaRPr lang="en-US" sz="105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C75ABD6-E909-4853-AFF5-EB029E2A4694}"/>
              </a:ext>
            </a:extLst>
          </p:cNvPr>
          <p:cNvSpPr/>
          <p:nvPr/>
        </p:nvSpPr>
        <p:spPr>
          <a:xfrm>
            <a:off x="8141208" y="1169339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S5</a:t>
            </a:r>
            <a:endParaRPr lang="en-US" sz="105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323378D-D172-487E-834C-7EBE4D398C5E}"/>
              </a:ext>
            </a:extLst>
          </p:cNvPr>
          <p:cNvCxnSpPr>
            <a:stCxn id="77" idx="3"/>
            <a:endCxn id="78" idx="2"/>
          </p:cNvCxnSpPr>
          <p:nvPr/>
        </p:nvCxnSpPr>
        <p:spPr>
          <a:xfrm>
            <a:off x="7461844" y="723737"/>
            <a:ext cx="194732" cy="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D6E4558-2A32-4A86-964D-1A2B54BCF016}"/>
              </a:ext>
            </a:extLst>
          </p:cNvPr>
          <p:cNvCxnSpPr>
            <a:stCxn id="78" idx="6"/>
            <a:endCxn id="79" idx="0"/>
          </p:cNvCxnSpPr>
          <p:nvPr/>
        </p:nvCxnSpPr>
        <p:spPr>
          <a:xfrm>
            <a:off x="8138160" y="729760"/>
            <a:ext cx="243840" cy="43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F529187-2B9E-488B-B760-28B472AD25FF}"/>
              </a:ext>
            </a:extLst>
          </p:cNvPr>
          <p:cNvCxnSpPr>
            <a:stCxn id="77" idx="2"/>
            <a:endCxn id="79" idx="2"/>
          </p:cNvCxnSpPr>
          <p:nvPr/>
        </p:nvCxnSpPr>
        <p:spPr>
          <a:xfrm rot="16200000" flipH="1">
            <a:off x="7434028" y="658755"/>
            <a:ext cx="415576" cy="99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F419410-84BD-4E78-8A5D-5BDB3918942D}"/>
              </a:ext>
            </a:extLst>
          </p:cNvPr>
          <p:cNvCxnSpPr>
            <a:stCxn id="65" idx="2"/>
            <a:endCxn id="79" idx="4"/>
          </p:cNvCxnSpPr>
          <p:nvPr/>
        </p:nvCxnSpPr>
        <p:spPr>
          <a:xfrm rot="16200000" flipH="1">
            <a:off x="7290007" y="470537"/>
            <a:ext cx="30295" cy="2153691"/>
          </a:xfrm>
          <a:prstGeom prst="bentConnector3">
            <a:avLst>
              <a:gd name="adj1" fmla="val 854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42FD068-148B-4E2D-80EF-093F1E425BAC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9392115" y="669824"/>
            <a:ext cx="350679" cy="588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5FEAEC6E-A3CE-458C-95C4-00D78416D30E}"/>
              </a:ext>
            </a:extLst>
          </p:cNvPr>
          <p:cNvSpPr/>
          <p:nvPr/>
        </p:nvSpPr>
        <p:spPr>
          <a:xfrm>
            <a:off x="8953884" y="1139312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T4</a:t>
            </a:r>
            <a:endParaRPr lang="en-US" sz="1000" dirty="0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29BED72C-0567-458A-A7AF-B53F9D6A6ECB}"/>
              </a:ext>
            </a:extLst>
          </p:cNvPr>
          <p:cNvSpPr/>
          <p:nvPr/>
        </p:nvSpPr>
        <p:spPr>
          <a:xfrm>
            <a:off x="9867999" y="557435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T5</a:t>
            </a:r>
            <a:endParaRPr lang="en-US" sz="10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2BCBD01-B574-4F88-94AE-763BC99E85DB}"/>
              </a:ext>
            </a:extLst>
          </p:cNvPr>
          <p:cNvSpPr/>
          <p:nvPr/>
        </p:nvSpPr>
        <p:spPr>
          <a:xfrm>
            <a:off x="10701572" y="593485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S6</a:t>
            </a:r>
            <a:endParaRPr lang="en-US" sz="105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E04C0D-15D1-41E8-94BB-26F2F69751E8}"/>
              </a:ext>
            </a:extLst>
          </p:cNvPr>
          <p:cNvSpPr/>
          <p:nvPr/>
        </p:nvSpPr>
        <p:spPr>
          <a:xfrm>
            <a:off x="11186204" y="1229660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S7</a:t>
            </a:r>
            <a:endParaRPr lang="en-US" sz="105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85F0A0-4A95-4827-9103-13F041ADF499}"/>
              </a:ext>
            </a:extLst>
          </p:cNvPr>
          <p:cNvCxnSpPr>
            <a:stCxn id="90" idx="3"/>
            <a:endCxn id="91" idx="2"/>
          </p:cNvCxnSpPr>
          <p:nvPr/>
        </p:nvCxnSpPr>
        <p:spPr>
          <a:xfrm>
            <a:off x="10506840" y="784058"/>
            <a:ext cx="194732" cy="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90C1119-B69A-48AB-B89F-A89BD519E64B}"/>
              </a:ext>
            </a:extLst>
          </p:cNvPr>
          <p:cNvCxnSpPr>
            <a:stCxn id="91" idx="6"/>
            <a:endCxn id="92" idx="0"/>
          </p:cNvCxnSpPr>
          <p:nvPr/>
        </p:nvCxnSpPr>
        <p:spPr>
          <a:xfrm>
            <a:off x="11183156" y="790081"/>
            <a:ext cx="243840" cy="43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D7698CD-0BBA-49C9-BF71-AF18A48CB48A}"/>
              </a:ext>
            </a:extLst>
          </p:cNvPr>
          <p:cNvCxnSpPr>
            <a:stCxn id="90" idx="2"/>
            <a:endCxn id="92" idx="2"/>
          </p:cNvCxnSpPr>
          <p:nvPr/>
        </p:nvCxnSpPr>
        <p:spPr>
          <a:xfrm rot="16200000" flipH="1">
            <a:off x="10479024" y="719076"/>
            <a:ext cx="415576" cy="99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3EDB2A-61C2-4F97-84DC-4DEFBFDAAE2C}"/>
              </a:ext>
            </a:extLst>
          </p:cNvPr>
          <p:cNvCxnSpPr>
            <a:stCxn id="79" idx="6"/>
            <a:endCxn id="89" idx="1"/>
          </p:cNvCxnSpPr>
          <p:nvPr/>
        </p:nvCxnSpPr>
        <p:spPr>
          <a:xfrm>
            <a:off x="8622792" y="1365935"/>
            <a:ext cx="33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D1CBE80-B59D-410A-9B7B-7F37FED09616}"/>
              </a:ext>
            </a:extLst>
          </p:cNvPr>
          <p:cNvCxnSpPr/>
          <p:nvPr/>
        </p:nvCxnSpPr>
        <p:spPr>
          <a:xfrm rot="16200000" flipH="1">
            <a:off x="10335002" y="512808"/>
            <a:ext cx="30295" cy="2153691"/>
          </a:xfrm>
          <a:prstGeom prst="bentConnector3">
            <a:avLst>
              <a:gd name="adj1" fmla="val 854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C06A3C9-EA3B-4FE9-8B46-E1DE52A53496}"/>
              </a:ext>
            </a:extLst>
          </p:cNvPr>
          <p:cNvSpPr txBox="1"/>
          <p:nvPr/>
        </p:nvSpPr>
        <p:spPr>
          <a:xfrm>
            <a:off x="4619655" y="2200388"/>
            <a:ext cx="5248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其中  </a:t>
            </a:r>
            <a:r>
              <a:rPr lang="en-US" altLang="zh-CN" sz="1050" dirty="0"/>
              <a:t>T1 :</a:t>
            </a:r>
            <a:r>
              <a:rPr lang="zh-CN" altLang="en-US" sz="1050" dirty="0"/>
              <a:t>    </a:t>
            </a:r>
            <a:r>
              <a:rPr lang="en-US" altLang="zh-CN" sz="1050" dirty="0"/>
              <a:t>A=0 and B != 0</a:t>
            </a:r>
          </a:p>
          <a:p>
            <a:r>
              <a:rPr lang="en-US" sz="1050" dirty="0"/>
              <a:t>           T2 :    A!=0 and B = 0</a:t>
            </a:r>
          </a:p>
          <a:p>
            <a:r>
              <a:rPr lang="en-US" sz="1050" dirty="0"/>
              <a:t>           T3 :    -C/A &gt;= 0</a:t>
            </a:r>
          </a:p>
          <a:p>
            <a:r>
              <a:rPr lang="en-US" sz="1050" dirty="0"/>
              <a:t>           T4:     A != 0 and  B!= 0</a:t>
            </a:r>
          </a:p>
          <a:p>
            <a:r>
              <a:rPr lang="en-US" sz="1050" dirty="0"/>
              <a:t>           T5:     B^2-4AC &gt; 0</a:t>
            </a:r>
          </a:p>
          <a:p>
            <a:endParaRPr lang="en-US" sz="1050" dirty="0"/>
          </a:p>
          <a:p>
            <a:r>
              <a:rPr lang="zh-CN" altLang="en-US" sz="1050" dirty="0"/>
              <a:t>分支覆盖：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1</a:t>
            </a:r>
            <a:r>
              <a:rPr lang="zh-CN" altLang="en-US" sz="1050" dirty="0"/>
              <a:t>： </a:t>
            </a:r>
            <a:r>
              <a:rPr lang="en-US" altLang="zh-CN" sz="1050" dirty="0"/>
              <a:t>A = 0, B = 1, C = 1    S1 -&gt;T1-&gt;S2-&gt;S3-&gt;T2-&gt;S5-&gt;T4-&gt;S7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2</a:t>
            </a:r>
            <a:r>
              <a:rPr lang="zh-CN" altLang="en-US" sz="1050" dirty="0"/>
              <a:t>： </a:t>
            </a:r>
            <a:r>
              <a:rPr lang="en-US" altLang="zh-CN" sz="1050" dirty="0"/>
              <a:t>A= 1  B= 0  C = 3      S1-&gt;T1-&gt;S3-&gt;T2-&gt;T3-&gt;S5-&gt;T4-&gt;S7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3</a:t>
            </a:r>
            <a:r>
              <a:rPr lang="zh-CN" altLang="en-US" sz="1050" dirty="0"/>
              <a:t>：</a:t>
            </a:r>
            <a:r>
              <a:rPr lang="en-US" altLang="zh-CN" sz="1050" dirty="0"/>
              <a:t> A = -3 B=0 C =3        S1-&gt;T1-&gt;S3-&gt;T2-&gt;T3-&gt;S4-&gt;S5-&gt;T4-&gt;S7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4</a:t>
            </a:r>
            <a:r>
              <a:rPr lang="zh-CN" altLang="en-US" sz="1050" dirty="0"/>
              <a:t>：</a:t>
            </a:r>
            <a:r>
              <a:rPr lang="en-US" altLang="zh-CN" sz="1050" dirty="0"/>
              <a:t>A = 1 B = 1 C = 1       S1-&gt;T1-&gt;S3-&gt;T2-&gt;S5-&gt;T4-&gt;T5-&gt;S7</a:t>
            </a:r>
            <a:endParaRPr lang="en-US" sz="1050" dirty="0"/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5</a:t>
            </a:r>
            <a:r>
              <a:rPr lang="zh-CN" altLang="en-US" sz="1050" dirty="0"/>
              <a:t>：</a:t>
            </a:r>
            <a:r>
              <a:rPr lang="en-US" altLang="zh-CN" sz="1050" dirty="0"/>
              <a:t>A = 1 B = 1 C = -1     S1-&gt;T1-&gt;S3-&gt;T2-&gt;S5-&gt;T4-&gt;T5-&gt;S6-&gt;S7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047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D649-5A36-4AED-B2D5-299EA8F4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80CAB-04E0-434C-BE3F-D49DB13C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3" y="206904"/>
            <a:ext cx="10447619" cy="12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28401-D9D5-4CA3-93A1-E24E52753C5E}"/>
              </a:ext>
            </a:extLst>
          </p:cNvPr>
          <p:cNvSpPr txBox="1"/>
          <p:nvPr/>
        </p:nvSpPr>
        <p:spPr>
          <a:xfrm>
            <a:off x="2139696" y="1749552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一共分为</a:t>
            </a:r>
            <a:r>
              <a:rPr lang="en-US" altLang="zh-CN" dirty="0"/>
              <a:t>3</a:t>
            </a:r>
            <a:r>
              <a:rPr lang="zh-CN" altLang="en-US" dirty="0"/>
              <a:t>步：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zh-CN" altLang="en-US" dirty="0"/>
              <a:t>。 建立等价类表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3371E0-F314-4346-AC3D-F31BF594D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91294"/>
              </p:ext>
            </p:extLst>
          </p:nvPr>
        </p:nvGraphicFramePr>
        <p:xfrm>
          <a:off x="2550161" y="2708397"/>
          <a:ext cx="8127999" cy="147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9769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26302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0462402"/>
                    </a:ext>
                  </a:extLst>
                </a:gridCol>
              </a:tblGrid>
              <a:tr h="156569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输入条件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有效等价类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无效等价类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73788"/>
                  </a:ext>
                </a:extLst>
              </a:tr>
              <a:tr h="1232980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  <a:r>
                        <a:rPr lang="zh-CN" altLang="en-US" sz="1000" dirty="0"/>
                        <a:t>进制整数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</a:t>
                      </a:r>
                      <a:r>
                        <a:rPr lang="zh-CN" altLang="en-US" sz="1000" dirty="0"/>
                        <a:t>或</a:t>
                      </a:r>
                      <a:r>
                        <a:rPr lang="en-US" altLang="zh-CN" sz="1000" dirty="0"/>
                        <a:t>0X</a:t>
                      </a:r>
                      <a:r>
                        <a:rPr lang="zh-CN" altLang="en-US" sz="1000" dirty="0"/>
                        <a:t>开头 </a:t>
                      </a:r>
                      <a:r>
                        <a:rPr lang="en-US" altLang="zh-CN" sz="1000" dirty="0"/>
                        <a:t>1-2 </a:t>
                      </a:r>
                      <a:r>
                        <a:rPr lang="zh-CN" altLang="en-US" sz="1000" dirty="0"/>
                        <a:t>位数字串</a:t>
                      </a:r>
                      <a:endParaRPr lang="en-US" altLang="zh-CN" sz="1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2. </a:t>
                      </a:r>
                      <a:r>
                        <a:rPr lang="zh-CN" altLang="en-US" sz="1000" dirty="0"/>
                        <a:t>以</a:t>
                      </a:r>
                      <a:r>
                        <a:rPr lang="en-US" altLang="zh-CN" sz="1000" dirty="0"/>
                        <a:t>-0x</a:t>
                      </a:r>
                      <a:r>
                        <a:rPr lang="zh-CN" altLang="en-US" sz="1000" dirty="0"/>
                        <a:t>开头的</a:t>
                      </a:r>
                      <a:r>
                        <a:rPr lang="en-US" altLang="zh-CN" sz="1000" dirty="0"/>
                        <a:t>1-2</a:t>
                      </a:r>
                      <a:r>
                        <a:rPr lang="zh-CN" altLang="en-US" sz="1000" dirty="0"/>
                        <a:t>位数字串</a:t>
                      </a:r>
                      <a:endParaRPr lang="en-US" sz="10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000" dirty="0"/>
                        <a:t>在</a:t>
                      </a:r>
                      <a:r>
                        <a:rPr lang="en-US" altLang="zh-CN" sz="1000" dirty="0"/>
                        <a:t>-7f</a:t>
                      </a:r>
                      <a:r>
                        <a:rPr lang="zh-CN" altLang="en-US" sz="1000" dirty="0"/>
                        <a:t> 到 </a:t>
                      </a:r>
                      <a:r>
                        <a:rPr lang="en-US" altLang="zh-CN" sz="1000" dirty="0"/>
                        <a:t>7f </a:t>
                      </a:r>
                      <a:r>
                        <a:rPr lang="zh-CN" altLang="en-US" sz="1000" dirty="0"/>
                        <a:t>之间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 </a:t>
                      </a:r>
                      <a:r>
                        <a:rPr lang="zh-CN" altLang="en-US" sz="1000" dirty="0"/>
                        <a:t>非</a:t>
                      </a:r>
                      <a:r>
                        <a:rPr lang="en-US" altLang="zh-CN" sz="1000" dirty="0"/>
                        <a:t>0x</a:t>
                      </a:r>
                      <a:r>
                        <a:rPr lang="zh-CN" altLang="en-US" sz="1000" dirty="0"/>
                        <a:t>或非</a:t>
                      </a:r>
                      <a:r>
                        <a:rPr lang="en-US" altLang="zh-CN" sz="1000" dirty="0"/>
                        <a:t>-0x</a:t>
                      </a:r>
                      <a:r>
                        <a:rPr lang="zh-CN" altLang="en-US" sz="1000" dirty="0"/>
                        <a:t>开头的字符串</a:t>
                      </a:r>
                      <a:br>
                        <a:rPr lang="en-US" altLang="zh-CN" sz="1000" dirty="0"/>
                      </a:br>
                      <a:r>
                        <a:rPr lang="en-US" altLang="zh-CN" sz="1000" dirty="0"/>
                        <a:t>5. 0x</a:t>
                      </a:r>
                      <a:r>
                        <a:rPr lang="zh-CN" altLang="en-US" sz="1000" dirty="0"/>
                        <a:t>后含有非数字且（</a:t>
                      </a:r>
                      <a:r>
                        <a:rPr lang="en-US" altLang="zh-CN" sz="1000" dirty="0" err="1"/>
                        <a:t>a,b,c,d,e,f</a:t>
                      </a:r>
                      <a:r>
                        <a:rPr lang="zh-CN" altLang="en-US" sz="1000" dirty="0"/>
                        <a:t>）以外字符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6.</a:t>
                      </a:r>
                      <a:r>
                        <a:rPr lang="zh-CN" altLang="en-US" sz="1000" dirty="0"/>
                        <a:t>多余</a:t>
                      </a:r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个字符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7. </a:t>
                      </a:r>
                      <a:r>
                        <a:rPr lang="zh-CN" altLang="en-US" sz="1000" dirty="0"/>
                        <a:t>小与</a:t>
                      </a:r>
                      <a:r>
                        <a:rPr lang="en-US" altLang="zh-CN" sz="1000" dirty="0"/>
                        <a:t>-7f</a:t>
                      </a:r>
                    </a:p>
                    <a:p>
                      <a:r>
                        <a:rPr lang="en-US" altLang="zh-CN" sz="1000" dirty="0"/>
                        <a:t>8. </a:t>
                      </a:r>
                      <a:r>
                        <a:rPr lang="zh-CN" altLang="en-US" sz="1000" dirty="0"/>
                        <a:t>大于</a:t>
                      </a:r>
                      <a:r>
                        <a:rPr lang="en-US" altLang="zh-CN" sz="1000" dirty="0"/>
                        <a:t>7f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96651"/>
                  </a:ext>
                </a:extLst>
              </a:tr>
            </a:tbl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017721C2-B781-453B-B94F-89BEF138EF49}"/>
              </a:ext>
            </a:extLst>
          </p:cNvPr>
          <p:cNvSpPr txBox="1"/>
          <p:nvPr/>
        </p:nvSpPr>
        <p:spPr>
          <a:xfrm>
            <a:off x="2139696" y="4540757"/>
            <a:ext cx="535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。为有效等价类设计测试用例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9B097A-5199-458D-99DA-FDE44CABA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76160"/>
              </p:ext>
            </p:extLst>
          </p:nvPr>
        </p:nvGraphicFramePr>
        <p:xfrm>
          <a:off x="2550161" y="5072210"/>
          <a:ext cx="4356606" cy="80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1">
                  <a:extLst>
                    <a:ext uri="{9D8B030D-6E8A-4147-A177-3AD203B41FA5}">
                      <a16:colId xmlns:a16="http://schemas.microsoft.com/office/drawing/2014/main" val="286145585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885887542"/>
                    </a:ext>
                  </a:extLst>
                </a:gridCol>
                <a:gridCol w="2572511">
                  <a:extLst>
                    <a:ext uri="{9D8B030D-6E8A-4147-A177-3AD203B41FA5}">
                      <a16:colId xmlns:a16="http://schemas.microsoft.com/office/drawing/2014/main" val="3227636442"/>
                    </a:ext>
                  </a:extLst>
                </a:gridCol>
              </a:tblGrid>
              <a:tr h="2688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测试用例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期望结果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覆盖范围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25258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8396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-0x7d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1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6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C4C62C76-69D1-4775-914D-0E99BA5A13F4}"/>
              </a:ext>
            </a:extLst>
          </p:cNvPr>
          <p:cNvSpPr txBox="1"/>
          <p:nvPr/>
        </p:nvSpPr>
        <p:spPr>
          <a:xfrm>
            <a:off x="1798320" y="566165"/>
            <a:ext cx="535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。为无效等价类至少设计一个测试用例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74C5A5-633B-4FE0-9CFB-1EA537C8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74951"/>
              </p:ext>
            </p:extLst>
          </p:nvPr>
        </p:nvGraphicFramePr>
        <p:xfrm>
          <a:off x="2135633" y="1091522"/>
          <a:ext cx="4356606" cy="188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1">
                  <a:extLst>
                    <a:ext uri="{9D8B030D-6E8A-4147-A177-3AD203B41FA5}">
                      <a16:colId xmlns:a16="http://schemas.microsoft.com/office/drawing/2014/main" val="286145585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885887542"/>
                    </a:ext>
                  </a:extLst>
                </a:gridCol>
                <a:gridCol w="2572511">
                  <a:extLst>
                    <a:ext uri="{9D8B030D-6E8A-4147-A177-3AD203B41FA5}">
                      <a16:colId xmlns:a16="http://schemas.microsoft.com/office/drawing/2014/main" val="3227636442"/>
                    </a:ext>
                  </a:extLst>
                </a:gridCol>
              </a:tblGrid>
              <a:tr h="2688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测试用例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期望结果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覆盖范围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25258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8396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-a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12242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abcdeg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37893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08753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-0x8f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2572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0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8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D3D5C-F895-42EC-8A57-D326605E9BB7}"/>
              </a:ext>
            </a:extLst>
          </p:cNvPr>
          <p:cNvSpPr/>
          <p:nvPr/>
        </p:nvSpPr>
        <p:spPr>
          <a:xfrm>
            <a:off x="4291584" y="737616"/>
            <a:ext cx="18958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主控模块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90272-045C-40B7-96B9-2F6DCB85F458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1820152" y="890016"/>
            <a:ext cx="2471432" cy="7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7FCC09-6A31-4495-B5D0-CAFC0EC6877B}"/>
              </a:ext>
            </a:extLst>
          </p:cNvPr>
          <p:cNvSpPr/>
          <p:nvPr/>
        </p:nvSpPr>
        <p:spPr>
          <a:xfrm>
            <a:off x="1374084" y="1622198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C68EC-C8AC-433F-AF3E-5F44EBBA533B}"/>
              </a:ext>
            </a:extLst>
          </p:cNvPr>
          <p:cNvSpPr/>
          <p:nvPr/>
        </p:nvSpPr>
        <p:spPr>
          <a:xfrm>
            <a:off x="4291584" y="1514856"/>
            <a:ext cx="1536192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变换模块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d</a:t>
            </a:r>
            <a:r>
              <a:rPr lang="zh-CN" altLang="en-US" sz="1100" dirty="0"/>
              <a:t>变换为</a:t>
            </a:r>
            <a:r>
              <a:rPr lang="en-US" altLang="zh-CN" sz="1100" dirty="0" err="1"/>
              <a:t>i,h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69664-6686-42C1-98F8-1F04E1C1CE61}"/>
              </a:ext>
            </a:extLst>
          </p:cNvPr>
          <p:cNvSpPr/>
          <p:nvPr/>
        </p:nvSpPr>
        <p:spPr>
          <a:xfrm>
            <a:off x="7223496" y="183998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 err="1"/>
              <a:t>i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ABC93-9EEB-46ED-9F65-E604B168EC62}"/>
              </a:ext>
            </a:extLst>
          </p:cNvPr>
          <p:cNvSpPr/>
          <p:nvPr/>
        </p:nvSpPr>
        <p:spPr>
          <a:xfrm>
            <a:off x="9868113" y="187808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h</a:t>
            </a:r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116B7-B08B-409A-B25F-02DD87607BD5}"/>
              </a:ext>
            </a:extLst>
          </p:cNvPr>
          <p:cNvCxnSpPr>
            <a:cxnSpLocks/>
          </p:cNvCxnSpPr>
          <p:nvPr/>
        </p:nvCxnSpPr>
        <p:spPr>
          <a:xfrm flipV="1">
            <a:off x="2710984" y="1011292"/>
            <a:ext cx="849080" cy="26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BDF52-BC46-4F5D-896F-63F4B5B861DA}"/>
              </a:ext>
            </a:extLst>
          </p:cNvPr>
          <p:cNvSpPr txBox="1"/>
          <p:nvPr/>
        </p:nvSpPr>
        <p:spPr>
          <a:xfrm>
            <a:off x="2877120" y="98389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5BBC8-6A73-451C-BB83-93469E9F0BA3}"/>
              </a:ext>
            </a:extLst>
          </p:cNvPr>
          <p:cNvCxnSpPr>
            <a:stCxn id="4" idx="2"/>
          </p:cNvCxnSpPr>
          <p:nvPr/>
        </p:nvCxnSpPr>
        <p:spPr>
          <a:xfrm>
            <a:off x="5239512" y="1042416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086F54-31F0-4D58-B9DC-8EC98716977F}"/>
              </a:ext>
            </a:extLst>
          </p:cNvPr>
          <p:cNvCxnSpPr>
            <a:cxnSpLocks/>
          </p:cNvCxnSpPr>
          <p:nvPr/>
        </p:nvCxnSpPr>
        <p:spPr>
          <a:xfrm>
            <a:off x="5163312" y="1105418"/>
            <a:ext cx="0" cy="3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05D933-7D44-4830-9511-305EB6F04DCE}"/>
              </a:ext>
            </a:extLst>
          </p:cNvPr>
          <p:cNvSpPr txBox="1"/>
          <p:nvPr/>
        </p:nvSpPr>
        <p:spPr>
          <a:xfrm>
            <a:off x="4940808" y="11324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02B7E3-48DD-4905-B74C-60C07C06D85E}"/>
              </a:ext>
            </a:extLst>
          </p:cNvPr>
          <p:cNvCxnSpPr/>
          <p:nvPr/>
        </p:nvCxnSpPr>
        <p:spPr>
          <a:xfrm flipV="1">
            <a:off x="5327904" y="1084958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9EF3EF-3FDD-4DE7-80C7-EA1A4CB39C45}"/>
              </a:ext>
            </a:extLst>
          </p:cNvPr>
          <p:cNvSpPr txBox="1"/>
          <p:nvPr/>
        </p:nvSpPr>
        <p:spPr>
          <a:xfrm>
            <a:off x="5315712" y="1126495"/>
            <a:ext cx="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</a:t>
            </a:r>
            <a:r>
              <a:rPr lang="en-US" sz="1100" dirty="0"/>
              <a:t>, 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9DE20-04A5-455E-B0A3-5B45D44CDF13}"/>
              </a:ext>
            </a:extLst>
          </p:cNvPr>
          <p:cNvCxnSpPr>
            <a:cxnSpLocks/>
          </p:cNvCxnSpPr>
          <p:nvPr/>
        </p:nvCxnSpPr>
        <p:spPr>
          <a:xfrm>
            <a:off x="5838531" y="1019624"/>
            <a:ext cx="1377689" cy="82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063A9E-8F53-4744-A1B1-CC992E8DAD46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6187440" y="890016"/>
            <a:ext cx="4247071" cy="9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D8EAB2-6C93-407A-8643-FC6300BEFDAD}"/>
              </a:ext>
            </a:extLst>
          </p:cNvPr>
          <p:cNvCxnSpPr/>
          <p:nvPr/>
        </p:nvCxnSpPr>
        <p:spPr>
          <a:xfrm>
            <a:off x="6284976" y="1126495"/>
            <a:ext cx="414528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AE4729-7D1E-48CA-8B1A-7170B70D04BA}"/>
              </a:ext>
            </a:extLst>
          </p:cNvPr>
          <p:cNvCxnSpPr>
            <a:cxnSpLocks/>
          </p:cNvCxnSpPr>
          <p:nvPr/>
        </p:nvCxnSpPr>
        <p:spPr>
          <a:xfrm>
            <a:off x="6542051" y="863252"/>
            <a:ext cx="1440132" cy="3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4D0383-E386-4B0E-A257-6787DD9E4D2F}"/>
              </a:ext>
            </a:extLst>
          </p:cNvPr>
          <p:cNvSpPr txBox="1"/>
          <p:nvPr/>
        </p:nvSpPr>
        <p:spPr>
          <a:xfrm>
            <a:off x="6441100" y="1084958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857AB2-8231-4220-96FA-E42ABB37CE11}"/>
              </a:ext>
            </a:extLst>
          </p:cNvPr>
          <p:cNvSpPr txBox="1"/>
          <p:nvPr/>
        </p:nvSpPr>
        <p:spPr>
          <a:xfrm>
            <a:off x="7223496" y="8466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BF2EF-7C72-40FB-85A8-A8F7A646D509}"/>
              </a:ext>
            </a:extLst>
          </p:cNvPr>
          <p:cNvSpPr/>
          <p:nvPr/>
        </p:nvSpPr>
        <p:spPr>
          <a:xfrm>
            <a:off x="69540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c</a:t>
            </a:r>
            <a:endParaRPr lang="en-US" sz="11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BD14F1-619E-4A67-A8E7-E42718A4DC2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5608" y="2094638"/>
            <a:ext cx="858476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021AC-20F6-46F2-8CC6-B68F5E029BCC}"/>
              </a:ext>
            </a:extLst>
          </p:cNvPr>
          <p:cNvCxnSpPr>
            <a:cxnSpLocks/>
          </p:cNvCxnSpPr>
          <p:nvPr/>
        </p:nvCxnSpPr>
        <p:spPr>
          <a:xfrm flipV="1">
            <a:off x="549004" y="2137310"/>
            <a:ext cx="55500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23F5FB-53E4-418C-9863-501209627F5C}"/>
              </a:ext>
            </a:extLst>
          </p:cNvPr>
          <p:cNvSpPr txBox="1"/>
          <p:nvPr/>
        </p:nvSpPr>
        <p:spPr>
          <a:xfrm>
            <a:off x="574726" y="222291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45333-5B3B-4E1A-A71C-E3C17DA3867C}"/>
              </a:ext>
            </a:extLst>
          </p:cNvPr>
          <p:cNvSpPr/>
          <p:nvPr/>
        </p:nvSpPr>
        <p:spPr>
          <a:xfrm>
            <a:off x="1237454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4CCED-68C3-4E93-9A6C-1CA93E2EB316}"/>
              </a:ext>
            </a:extLst>
          </p:cNvPr>
          <p:cNvSpPr/>
          <p:nvPr/>
        </p:nvSpPr>
        <p:spPr>
          <a:xfrm>
            <a:off x="2405766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870F2-5534-40FB-81BB-C9F6893A4673}"/>
              </a:ext>
            </a:extLst>
          </p:cNvPr>
          <p:cNvCxnSpPr>
            <a:stCxn id="7" idx="2"/>
          </p:cNvCxnSpPr>
          <p:nvPr/>
        </p:nvCxnSpPr>
        <p:spPr>
          <a:xfrm>
            <a:off x="1820152" y="2094638"/>
            <a:ext cx="0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09ADC-4B98-4F1E-A53F-D3C9DD55AD17}"/>
              </a:ext>
            </a:extLst>
          </p:cNvPr>
          <p:cNvCxnSpPr>
            <a:endCxn id="53" idx="0"/>
          </p:cNvCxnSpPr>
          <p:nvPr/>
        </p:nvCxnSpPr>
        <p:spPr>
          <a:xfrm>
            <a:off x="2266220" y="2094638"/>
            <a:ext cx="585614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729695-1DD0-4842-B86E-43A91AE915B4}"/>
              </a:ext>
            </a:extLst>
          </p:cNvPr>
          <p:cNvCxnSpPr>
            <a:cxnSpLocks/>
          </p:cNvCxnSpPr>
          <p:nvPr/>
        </p:nvCxnSpPr>
        <p:spPr>
          <a:xfrm flipV="1">
            <a:off x="1683522" y="2222913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84D42B-455A-425E-AA50-4A6A34D55FF4}"/>
              </a:ext>
            </a:extLst>
          </p:cNvPr>
          <p:cNvSpPr txBox="1"/>
          <p:nvPr/>
        </p:nvSpPr>
        <p:spPr>
          <a:xfrm>
            <a:off x="1465338" y="23161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E7CA29-8DF0-47D7-AE09-BCEB1DFB948E}"/>
              </a:ext>
            </a:extLst>
          </p:cNvPr>
          <p:cNvCxnSpPr>
            <a:cxnSpLocks/>
          </p:cNvCxnSpPr>
          <p:nvPr/>
        </p:nvCxnSpPr>
        <p:spPr>
          <a:xfrm>
            <a:off x="2278942" y="2247038"/>
            <a:ext cx="336870" cy="3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B7D811-3233-48F5-B602-2099E95B08FF}"/>
              </a:ext>
            </a:extLst>
          </p:cNvPr>
          <p:cNvSpPr txBox="1"/>
          <p:nvPr/>
        </p:nvSpPr>
        <p:spPr>
          <a:xfrm>
            <a:off x="2151345" y="2353718"/>
            <a:ext cx="4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c, 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50C629-F515-40EF-85C9-4AD28F3005AC}"/>
              </a:ext>
            </a:extLst>
          </p:cNvPr>
          <p:cNvCxnSpPr>
            <a:cxnSpLocks/>
          </p:cNvCxnSpPr>
          <p:nvPr/>
        </p:nvCxnSpPr>
        <p:spPr>
          <a:xfrm flipH="1" flipV="1">
            <a:off x="2439028" y="2137310"/>
            <a:ext cx="412806" cy="4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6ACDE7-E77E-461D-8140-F3CAE2375BFD}"/>
              </a:ext>
            </a:extLst>
          </p:cNvPr>
          <p:cNvSpPr txBox="1"/>
          <p:nvPr/>
        </p:nvSpPr>
        <p:spPr>
          <a:xfrm>
            <a:off x="2593430" y="21853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132E64-4D9C-4648-AA62-45767C23DE4E}"/>
              </a:ext>
            </a:extLst>
          </p:cNvPr>
          <p:cNvSpPr/>
          <p:nvPr/>
        </p:nvSpPr>
        <p:spPr>
          <a:xfrm>
            <a:off x="1237454" y="374970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F807D1-5EA3-489F-903A-0765D95171F1}"/>
              </a:ext>
            </a:extLst>
          </p:cNvPr>
          <p:cNvCxnSpPr>
            <a:stCxn id="52" idx="2"/>
            <a:endCxn id="73" idx="0"/>
          </p:cNvCxnSpPr>
          <p:nvPr/>
        </p:nvCxnSpPr>
        <p:spPr>
          <a:xfrm>
            <a:off x="1683522" y="321630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F6E9C1-8EDD-4560-B47E-D574DA2E7AE5}"/>
              </a:ext>
            </a:extLst>
          </p:cNvPr>
          <p:cNvSpPr txBox="1"/>
          <p:nvPr/>
        </p:nvSpPr>
        <p:spPr>
          <a:xfrm>
            <a:off x="1406390" y="3352197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E97A9E-A806-4E91-9C4C-4EDFABD4DEA4}"/>
              </a:ext>
            </a:extLst>
          </p:cNvPr>
          <p:cNvCxnSpPr>
            <a:cxnSpLocks/>
          </p:cNvCxnSpPr>
          <p:nvPr/>
        </p:nvCxnSpPr>
        <p:spPr>
          <a:xfrm flipV="1">
            <a:off x="1632607" y="3278024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52473F3-0900-4F5B-BED8-7B02A31CCBC4}"/>
              </a:ext>
            </a:extLst>
          </p:cNvPr>
          <p:cNvSpPr/>
          <p:nvPr/>
        </p:nvSpPr>
        <p:spPr>
          <a:xfrm>
            <a:off x="6870458" y="2783814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 err="1"/>
              <a:t>i</a:t>
            </a:r>
            <a:r>
              <a:rPr lang="en-US" altLang="zh-CN" sz="1100" dirty="0"/>
              <a:t> </a:t>
            </a:r>
            <a:r>
              <a:rPr lang="zh-CN" altLang="en-US" sz="1100" dirty="0"/>
              <a:t>转换为 </a:t>
            </a:r>
            <a:r>
              <a:rPr lang="en-US" altLang="zh-CN" sz="1100" dirty="0"/>
              <a:t>m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DC7011-C00D-479F-AC24-A418D674FDC1}"/>
              </a:ext>
            </a:extLst>
          </p:cNvPr>
          <p:cNvSpPr/>
          <p:nvPr/>
        </p:nvSpPr>
        <p:spPr>
          <a:xfrm>
            <a:off x="6763778" y="378138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m</a:t>
            </a:r>
            <a:r>
              <a:rPr lang="zh-CN" altLang="en-US" sz="1100" dirty="0"/>
              <a:t>转化为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AC1952-9343-4D2A-8340-2EC3F766D439}"/>
              </a:ext>
            </a:extLst>
          </p:cNvPr>
          <p:cNvSpPr/>
          <p:nvPr/>
        </p:nvSpPr>
        <p:spPr>
          <a:xfrm>
            <a:off x="9155398" y="274067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h</a:t>
            </a:r>
            <a:r>
              <a:rPr lang="zh-CN" altLang="en-US" sz="1100" dirty="0"/>
              <a:t>转化为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66895A-3D16-413A-B44C-C546306EBC3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7330176" y="2312426"/>
            <a:ext cx="318330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4D55834-1C67-4DD2-BCB4-A973D0320FDF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7330176" y="3264636"/>
            <a:ext cx="877229" cy="5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327E7-C796-4BCC-B25E-F207276D113B}"/>
              </a:ext>
            </a:extLst>
          </p:cNvPr>
          <p:cNvCxnSpPr>
            <a:cxnSpLocks/>
          </p:cNvCxnSpPr>
          <p:nvPr/>
        </p:nvCxnSpPr>
        <p:spPr>
          <a:xfrm>
            <a:off x="7964287" y="2364913"/>
            <a:ext cx="428956" cy="30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125ECA-A084-43EE-94DF-0761E59DF22D}"/>
              </a:ext>
            </a:extLst>
          </p:cNvPr>
          <p:cNvSpPr txBox="1"/>
          <p:nvPr/>
        </p:nvSpPr>
        <p:spPr>
          <a:xfrm>
            <a:off x="8153263" y="2382315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E0A9DB-9235-43C2-BF67-D5972C25B784}"/>
              </a:ext>
            </a:extLst>
          </p:cNvPr>
          <p:cNvCxnSpPr>
            <a:cxnSpLocks/>
          </p:cNvCxnSpPr>
          <p:nvPr/>
        </p:nvCxnSpPr>
        <p:spPr>
          <a:xfrm flipH="1">
            <a:off x="7411942" y="3386792"/>
            <a:ext cx="377952" cy="23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DB50ED-5263-4CFA-9FE4-153A32532904}"/>
              </a:ext>
            </a:extLst>
          </p:cNvPr>
          <p:cNvSpPr txBox="1"/>
          <p:nvPr/>
        </p:nvSpPr>
        <p:spPr>
          <a:xfrm>
            <a:off x="7377910" y="3326250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7B8DDE-8652-487F-B4AD-3CBCF8FE7B8F}"/>
              </a:ext>
            </a:extLst>
          </p:cNvPr>
          <p:cNvSpPr txBox="1"/>
          <p:nvPr/>
        </p:nvSpPr>
        <p:spPr>
          <a:xfrm>
            <a:off x="7217235" y="2391666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0CF99D-379E-4A6B-8538-B7E45F8BB007}"/>
              </a:ext>
            </a:extLst>
          </p:cNvPr>
          <p:cNvCxnSpPr>
            <a:cxnSpLocks/>
          </p:cNvCxnSpPr>
          <p:nvPr/>
        </p:nvCxnSpPr>
        <p:spPr>
          <a:xfrm flipH="1">
            <a:off x="7272493" y="2382315"/>
            <a:ext cx="237683" cy="35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0F1D86-4D33-4003-8D32-326D024428D9}"/>
              </a:ext>
            </a:extLst>
          </p:cNvPr>
          <p:cNvSpPr/>
          <p:nvPr/>
        </p:nvSpPr>
        <p:spPr>
          <a:xfrm>
            <a:off x="8012928" y="2792196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266986-C339-4F9B-9C8B-16DD5C410E9D}"/>
              </a:ext>
            </a:extLst>
          </p:cNvPr>
          <p:cNvCxnSpPr>
            <a:cxnSpLocks/>
            <a:stCxn id="11" idx="2"/>
            <a:endCxn id="102" idx="0"/>
          </p:cNvCxnSpPr>
          <p:nvPr/>
        </p:nvCxnSpPr>
        <p:spPr>
          <a:xfrm>
            <a:off x="7789894" y="2312426"/>
            <a:ext cx="682752" cy="47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A5B345-8ACB-46D0-A5CA-B3FA5973DB4A}"/>
              </a:ext>
            </a:extLst>
          </p:cNvPr>
          <p:cNvCxnSpPr>
            <a:cxnSpLocks/>
          </p:cNvCxnSpPr>
          <p:nvPr/>
        </p:nvCxnSpPr>
        <p:spPr>
          <a:xfrm flipV="1">
            <a:off x="7463473" y="2391667"/>
            <a:ext cx="216295" cy="3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16D62-626B-43A7-97A7-82C988F03BD7}"/>
              </a:ext>
            </a:extLst>
          </p:cNvPr>
          <p:cNvSpPr txBox="1"/>
          <p:nvPr/>
        </p:nvSpPr>
        <p:spPr>
          <a:xfrm>
            <a:off x="7483610" y="2482252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5B89FC-9081-4612-9419-EC7C44BE25C5}"/>
              </a:ext>
            </a:extLst>
          </p:cNvPr>
          <p:cNvCxnSpPr>
            <a:cxnSpLocks/>
          </p:cNvCxnSpPr>
          <p:nvPr/>
        </p:nvCxnSpPr>
        <p:spPr>
          <a:xfrm flipV="1">
            <a:off x="7708818" y="3373265"/>
            <a:ext cx="544107" cy="3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11D8A-2712-4A04-BDA6-BBEE3AB3C26A}"/>
              </a:ext>
            </a:extLst>
          </p:cNvPr>
          <p:cNvSpPr txBox="1"/>
          <p:nvPr/>
        </p:nvSpPr>
        <p:spPr>
          <a:xfrm>
            <a:off x="7964287" y="34570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7C8003D-1B6E-41FC-A2F5-0FC335CA4388}"/>
              </a:ext>
            </a:extLst>
          </p:cNvPr>
          <p:cNvSpPr/>
          <p:nvPr/>
        </p:nvSpPr>
        <p:spPr>
          <a:xfrm>
            <a:off x="8472646" y="375045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 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4DE336-4B4D-4BFC-8FC0-F3CDE201CEA7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612855" y="3263535"/>
            <a:ext cx="426189" cy="48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E7AE323-21A8-47EC-B8A2-DD18CB269D70}"/>
              </a:ext>
            </a:extLst>
          </p:cNvPr>
          <p:cNvCxnSpPr>
            <a:cxnSpLocks/>
          </p:cNvCxnSpPr>
          <p:nvPr/>
        </p:nvCxnSpPr>
        <p:spPr>
          <a:xfrm>
            <a:off x="8822618" y="3373265"/>
            <a:ext cx="249955" cy="26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C56C6-FEF1-481A-8386-D8EDDF94D08E}"/>
              </a:ext>
            </a:extLst>
          </p:cNvPr>
          <p:cNvSpPr txBox="1"/>
          <p:nvPr/>
        </p:nvSpPr>
        <p:spPr>
          <a:xfrm>
            <a:off x="8895721" y="3326250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FE1AC8-2E3D-48DA-ABE8-55371CD403E8}"/>
              </a:ext>
            </a:extLst>
          </p:cNvPr>
          <p:cNvCxnSpPr>
            <a:stCxn id="81" idx="0"/>
            <a:endCxn id="12" idx="2"/>
          </p:cNvCxnSpPr>
          <p:nvPr/>
        </p:nvCxnSpPr>
        <p:spPr>
          <a:xfrm flipV="1">
            <a:off x="9721796" y="2350526"/>
            <a:ext cx="712715" cy="39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F5336E-DEBE-4B92-B85A-6DC215F76E01}"/>
              </a:ext>
            </a:extLst>
          </p:cNvPr>
          <p:cNvCxnSpPr/>
          <p:nvPr/>
        </p:nvCxnSpPr>
        <p:spPr>
          <a:xfrm flipH="1">
            <a:off x="9721796" y="2458730"/>
            <a:ext cx="356357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858685-F23E-4C97-BAE3-6C425E5CF30B}"/>
              </a:ext>
            </a:extLst>
          </p:cNvPr>
          <p:cNvSpPr txBox="1"/>
          <p:nvPr/>
        </p:nvSpPr>
        <p:spPr>
          <a:xfrm>
            <a:off x="9718747" y="23659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674A74-78FD-403B-9E41-584372EF67E1}"/>
              </a:ext>
            </a:extLst>
          </p:cNvPr>
          <p:cNvCxnSpPr>
            <a:cxnSpLocks/>
          </p:cNvCxnSpPr>
          <p:nvPr/>
        </p:nvCxnSpPr>
        <p:spPr>
          <a:xfrm flipV="1">
            <a:off x="9999396" y="2441824"/>
            <a:ext cx="403044" cy="22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E52A4AA-DAFA-4A18-B689-9A6A841370AA}"/>
              </a:ext>
            </a:extLst>
          </p:cNvPr>
          <p:cNvSpPr txBox="1"/>
          <p:nvPr/>
        </p:nvSpPr>
        <p:spPr>
          <a:xfrm>
            <a:off x="10170137" y="248225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8CD1905-0013-485E-98A0-2739344856BA}"/>
              </a:ext>
            </a:extLst>
          </p:cNvPr>
          <p:cNvSpPr/>
          <p:nvPr/>
        </p:nvSpPr>
        <p:spPr>
          <a:xfrm>
            <a:off x="10695748" y="273628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A1F64F-0F9F-44BB-BF20-E8DC1DC52C79}"/>
              </a:ext>
            </a:extLst>
          </p:cNvPr>
          <p:cNvCxnSpPr>
            <a:cxnSpLocks/>
            <a:stCxn id="152" idx="0"/>
          </p:cNvCxnSpPr>
          <p:nvPr/>
        </p:nvCxnSpPr>
        <p:spPr>
          <a:xfrm flipH="1" flipV="1">
            <a:off x="10689778" y="2357720"/>
            <a:ext cx="572368" cy="3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7A6FD25-7F4F-4F48-ACAB-6A677C6EF2ED}"/>
              </a:ext>
            </a:extLst>
          </p:cNvPr>
          <p:cNvCxnSpPr>
            <a:cxnSpLocks/>
          </p:cNvCxnSpPr>
          <p:nvPr/>
        </p:nvCxnSpPr>
        <p:spPr>
          <a:xfrm>
            <a:off x="10969522" y="2441824"/>
            <a:ext cx="264612" cy="1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0D65BA2-E9DC-41ED-A253-27B5C188F435}"/>
              </a:ext>
            </a:extLst>
          </p:cNvPr>
          <p:cNvSpPr txBox="1"/>
          <p:nvPr/>
        </p:nvSpPr>
        <p:spPr>
          <a:xfrm>
            <a:off x="11010463" y="234699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830423E-82C9-4F73-9C20-B59A1B9DF0CD}"/>
              </a:ext>
            </a:extLst>
          </p:cNvPr>
          <p:cNvSpPr/>
          <p:nvPr/>
        </p:nvSpPr>
        <p:spPr>
          <a:xfrm>
            <a:off x="3437448" y="2361856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d-&gt;e, h</a:t>
            </a:r>
            <a:endParaRPr lang="en-US" sz="11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9504C8C-19B0-4A27-B81C-4DED028727F3}"/>
              </a:ext>
            </a:extLst>
          </p:cNvPr>
          <p:cNvSpPr/>
          <p:nvPr/>
        </p:nvSpPr>
        <p:spPr>
          <a:xfrm>
            <a:off x="5264183" y="2281175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e-&gt;g-&gt;</a:t>
            </a:r>
            <a:r>
              <a:rPr lang="en-US" sz="1100" dirty="0" err="1"/>
              <a:t>i</a:t>
            </a:r>
            <a:endParaRPr lang="en-US" sz="1100" dirty="0"/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005404DF-0986-4925-97B1-00A2649F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52" y="4957010"/>
            <a:ext cx="6792703" cy="184580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B931B87-D334-4DEF-83F1-50B72F7C4C46}"/>
              </a:ext>
            </a:extLst>
          </p:cNvPr>
          <p:cNvSpPr txBox="1"/>
          <p:nvPr/>
        </p:nvSpPr>
        <p:spPr>
          <a:xfrm>
            <a:off x="414527" y="231648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变换型的模块结构图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427928-2B15-419A-8C74-837A54448CA1}"/>
              </a:ext>
            </a:extLst>
          </p:cNvPr>
          <p:cNvCxnSpPr>
            <a:stCxn id="10" idx="2"/>
            <a:endCxn id="220" idx="0"/>
          </p:cNvCxnSpPr>
          <p:nvPr/>
        </p:nvCxnSpPr>
        <p:spPr>
          <a:xfrm flipH="1">
            <a:off x="3883516" y="1987296"/>
            <a:ext cx="1176164" cy="37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408A5F-D0CC-4772-8440-18BD31D40454}"/>
              </a:ext>
            </a:extLst>
          </p:cNvPr>
          <p:cNvSpPr txBox="1"/>
          <p:nvPr/>
        </p:nvSpPr>
        <p:spPr>
          <a:xfrm>
            <a:off x="4089224" y="191584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9ACB0C-4080-423F-9B43-DB1C139E4B1C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4218426" y="2076206"/>
            <a:ext cx="347478" cy="10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FA3E2C-CB3A-4FE5-8E0F-17AAA363A199}"/>
              </a:ext>
            </a:extLst>
          </p:cNvPr>
          <p:cNvCxnSpPr>
            <a:cxnSpLocks/>
            <a:endCxn id="85" idx="0"/>
          </p:cNvCxnSpPr>
          <p:nvPr/>
        </p:nvCxnSpPr>
        <p:spPr>
          <a:xfrm flipV="1">
            <a:off x="4316573" y="2174576"/>
            <a:ext cx="345287" cy="1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52C49F8-A993-489F-90FB-7116204198FC}"/>
              </a:ext>
            </a:extLst>
          </p:cNvPr>
          <p:cNvSpPr txBox="1"/>
          <p:nvPr/>
        </p:nvSpPr>
        <p:spPr>
          <a:xfrm>
            <a:off x="4457961" y="2174576"/>
            <a:ext cx="40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e, h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14B7A7-4EBE-4A5E-84CD-5B2FB06D4D73}"/>
              </a:ext>
            </a:extLst>
          </p:cNvPr>
          <p:cNvCxnSpPr>
            <a:cxnSpLocks/>
            <a:stCxn id="10" idx="2"/>
            <a:endCxn id="221" idx="0"/>
          </p:cNvCxnSpPr>
          <p:nvPr/>
        </p:nvCxnSpPr>
        <p:spPr>
          <a:xfrm>
            <a:off x="5059680" y="1987296"/>
            <a:ext cx="650571" cy="29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B42EF28-0D68-4FCB-994F-CB17C7CA52A5}"/>
              </a:ext>
            </a:extLst>
          </p:cNvPr>
          <p:cNvCxnSpPr>
            <a:cxnSpLocks/>
          </p:cNvCxnSpPr>
          <p:nvPr/>
        </p:nvCxnSpPr>
        <p:spPr>
          <a:xfrm>
            <a:off x="5128634" y="2083833"/>
            <a:ext cx="245278" cy="11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3B9854-31C9-4DB2-BF9F-9CD1443375C5}"/>
              </a:ext>
            </a:extLst>
          </p:cNvPr>
          <p:cNvCxnSpPr>
            <a:cxnSpLocks/>
          </p:cNvCxnSpPr>
          <p:nvPr/>
        </p:nvCxnSpPr>
        <p:spPr>
          <a:xfrm flipH="1" flipV="1">
            <a:off x="5327905" y="2046647"/>
            <a:ext cx="274055" cy="1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1B0815-F27B-4707-B5D1-889469BD4361}"/>
              </a:ext>
            </a:extLst>
          </p:cNvPr>
          <p:cNvSpPr txBox="1"/>
          <p:nvPr/>
        </p:nvSpPr>
        <p:spPr>
          <a:xfrm>
            <a:off x="5021994" y="208020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7B289A-E992-4B08-B0C8-4BE7F03695AB}"/>
              </a:ext>
            </a:extLst>
          </p:cNvPr>
          <p:cNvSpPr txBox="1"/>
          <p:nvPr/>
        </p:nvSpPr>
        <p:spPr>
          <a:xfrm>
            <a:off x="5589050" y="1953028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46D527-ACD8-4C90-A887-14109406651C}"/>
              </a:ext>
            </a:extLst>
          </p:cNvPr>
          <p:cNvSpPr/>
          <p:nvPr/>
        </p:nvSpPr>
        <p:spPr>
          <a:xfrm>
            <a:off x="5264183" y="3141367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g-&gt;</a:t>
            </a:r>
            <a:r>
              <a:rPr lang="en-US" sz="1100" dirty="0" err="1"/>
              <a:t>i</a:t>
            </a:r>
            <a:endParaRPr lang="en-US" sz="11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353B9D6-BC77-404D-BBA4-DF50898388CC}"/>
              </a:ext>
            </a:extLst>
          </p:cNvPr>
          <p:cNvCxnSpPr>
            <a:cxnSpLocks/>
            <a:stCxn id="221" idx="2"/>
            <a:endCxn id="97" idx="0"/>
          </p:cNvCxnSpPr>
          <p:nvPr/>
        </p:nvCxnSpPr>
        <p:spPr>
          <a:xfrm>
            <a:off x="5710251" y="2753615"/>
            <a:ext cx="0" cy="38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997F5B-8F5A-4E4C-94F8-D0D4AF0C9586}"/>
              </a:ext>
            </a:extLst>
          </p:cNvPr>
          <p:cNvCxnSpPr>
            <a:cxnSpLocks/>
          </p:cNvCxnSpPr>
          <p:nvPr/>
        </p:nvCxnSpPr>
        <p:spPr>
          <a:xfrm>
            <a:off x="5620248" y="2840736"/>
            <a:ext cx="0" cy="2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786623-B4D4-4269-BAC3-869BAD423ED4}"/>
              </a:ext>
            </a:extLst>
          </p:cNvPr>
          <p:cNvCxnSpPr>
            <a:cxnSpLocks/>
          </p:cNvCxnSpPr>
          <p:nvPr/>
        </p:nvCxnSpPr>
        <p:spPr>
          <a:xfrm flipV="1">
            <a:off x="5805776" y="2840736"/>
            <a:ext cx="0" cy="1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AE0255D-32EF-4E2E-84B7-4B4FD47E24B6}"/>
              </a:ext>
            </a:extLst>
          </p:cNvPr>
          <p:cNvSpPr txBox="1"/>
          <p:nvPr/>
        </p:nvSpPr>
        <p:spPr>
          <a:xfrm>
            <a:off x="5389967" y="281450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AE086E-176D-4CC4-BDD5-D000749775AB}"/>
              </a:ext>
            </a:extLst>
          </p:cNvPr>
          <p:cNvSpPr txBox="1"/>
          <p:nvPr/>
        </p:nvSpPr>
        <p:spPr>
          <a:xfrm>
            <a:off x="5804084" y="2823282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64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D3D5C-F895-42EC-8A57-D326605E9BB7}"/>
              </a:ext>
            </a:extLst>
          </p:cNvPr>
          <p:cNvSpPr/>
          <p:nvPr/>
        </p:nvSpPr>
        <p:spPr>
          <a:xfrm>
            <a:off x="4291584" y="737616"/>
            <a:ext cx="18958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主控模块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90272-045C-40B7-96B9-2F6DCB85F458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1820152" y="890016"/>
            <a:ext cx="2471432" cy="7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7FCC09-6A31-4495-B5D0-CAFC0EC6877B}"/>
              </a:ext>
            </a:extLst>
          </p:cNvPr>
          <p:cNvSpPr/>
          <p:nvPr/>
        </p:nvSpPr>
        <p:spPr>
          <a:xfrm>
            <a:off x="1374084" y="1622198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69664-6686-42C1-98F8-1F04E1C1CE61}"/>
              </a:ext>
            </a:extLst>
          </p:cNvPr>
          <p:cNvSpPr/>
          <p:nvPr/>
        </p:nvSpPr>
        <p:spPr>
          <a:xfrm>
            <a:off x="8224450" y="1794593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 err="1"/>
              <a:t>i</a:t>
            </a:r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116B7-B08B-409A-B25F-02DD87607BD5}"/>
              </a:ext>
            </a:extLst>
          </p:cNvPr>
          <p:cNvCxnSpPr>
            <a:cxnSpLocks/>
          </p:cNvCxnSpPr>
          <p:nvPr/>
        </p:nvCxnSpPr>
        <p:spPr>
          <a:xfrm flipV="1">
            <a:off x="2710984" y="1042417"/>
            <a:ext cx="897848" cy="23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BDF52-BC46-4F5D-896F-63F4B5B861DA}"/>
              </a:ext>
            </a:extLst>
          </p:cNvPr>
          <p:cNvSpPr txBox="1"/>
          <p:nvPr/>
        </p:nvSpPr>
        <p:spPr>
          <a:xfrm>
            <a:off x="2884460" y="101129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9DE20-04A5-455E-B0A3-5B45D44CDF13}"/>
              </a:ext>
            </a:extLst>
          </p:cNvPr>
          <p:cNvCxnSpPr>
            <a:cxnSpLocks/>
          </p:cNvCxnSpPr>
          <p:nvPr/>
        </p:nvCxnSpPr>
        <p:spPr>
          <a:xfrm>
            <a:off x="5838531" y="1019624"/>
            <a:ext cx="2385919" cy="77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D8EAB2-6C93-407A-8643-FC6300BEFDAD}"/>
              </a:ext>
            </a:extLst>
          </p:cNvPr>
          <p:cNvCxnSpPr>
            <a:cxnSpLocks/>
          </p:cNvCxnSpPr>
          <p:nvPr/>
        </p:nvCxnSpPr>
        <p:spPr>
          <a:xfrm>
            <a:off x="6717137" y="1173221"/>
            <a:ext cx="1024325" cy="34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4D0383-E386-4B0E-A257-6787DD9E4D2F}"/>
              </a:ext>
            </a:extLst>
          </p:cNvPr>
          <p:cNvSpPr txBox="1"/>
          <p:nvPr/>
        </p:nvSpPr>
        <p:spPr>
          <a:xfrm>
            <a:off x="6950805" y="1042416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BF2EF-7C72-40FB-85A8-A8F7A646D509}"/>
              </a:ext>
            </a:extLst>
          </p:cNvPr>
          <p:cNvSpPr/>
          <p:nvPr/>
        </p:nvSpPr>
        <p:spPr>
          <a:xfrm>
            <a:off x="69540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c</a:t>
            </a:r>
            <a:endParaRPr lang="en-US" sz="11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BD14F1-619E-4A67-A8E7-E42718A4DC2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5608" y="2094638"/>
            <a:ext cx="858476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021AC-20F6-46F2-8CC6-B68F5E029BCC}"/>
              </a:ext>
            </a:extLst>
          </p:cNvPr>
          <p:cNvCxnSpPr>
            <a:cxnSpLocks/>
          </p:cNvCxnSpPr>
          <p:nvPr/>
        </p:nvCxnSpPr>
        <p:spPr>
          <a:xfrm flipV="1">
            <a:off x="549004" y="2137310"/>
            <a:ext cx="55500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23F5FB-53E4-418C-9863-501209627F5C}"/>
              </a:ext>
            </a:extLst>
          </p:cNvPr>
          <p:cNvSpPr txBox="1"/>
          <p:nvPr/>
        </p:nvSpPr>
        <p:spPr>
          <a:xfrm>
            <a:off x="574726" y="222291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45333-5B3B-4E1A-A71C-E3C17DA3867C}"/>
              </a:ext>
            </a:extLst>
          </p:cNvPr>
          <p:cNvSpPr/>
          <p:nvPr/>
        </p:nvSpPr>
        <p:spPr>
          <a:xfrm>
            <a:off x="1237454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4CCED-68C3-4E93-9A6C-1CA93E2EB316}"/>
              </a:ext>
            </a:extLst>
          </p:cNvPr>
          <p:cNvSpPr/>
          <p:nvPr/>
        </p:nvSpPr>
        <p:spPr>
          <a:xfrm>
            <a:off x="2405766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870F2-5534-40FB-81BB-C9F6893A4673}"/>
              </a:ext>
            </a:extLst>
          </p:cNvPr>
          <p:cNvCxnSpPr>
            <a:stCxn id="7" idx="2"/>
          </p:cNvCxnSpPr>
          <p:nvPr/>
        </p:nvCxnSpPr>
        <p:spPr>
          <a:xfrm>
            <a:off x="1820152" y="2094638"/>
            <a:ext cx="0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09ADC-4B98-4F1E-A53F-D3C9DD55AD17}"/>
              </a:ext>
            </a:extLst>
          </p:cNvPr>
          <p:cNvCxnSpPr>
            <a:endCxn id="53" idx="0"/>
          </p:cNvCxnSpPr>
          <p:nvPr/>
        </p:nvCxnSpPr>
        <p:spPr>
          <a:xfrm>
            <a:off x="2266220" y="2094638"/>
            <a:ext cx="585614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729695-1DD0-4842-B86E-43A91AE915B4}"/>
              </a:ext>
            </a:extLst>
          </p:cNvPr>
          <p:cNvCxnSpPr>
            <a:cxnSpLocks/>
          </p:cNvCxnSpPr>
          <p:nvPr/>
        </p:nvCxnSpPr>
        <p:spPr>
          <a:xfrm flipV="1">
            <a:off x="1683522" y="2222913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84D42B-455A-425E-AA50-4A6A34D55FF4}"/>
              </a:ext>
            </a:extLst>
          </p:cNvPr>
          <p:cNvSpPr txBox="1"/>
          <p:nvPr/>
        </p:nvSpPr>
        <p:spPr>
          <a:xfrm>
            <a:off x="1465338" y="23161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E7CA29-8DF0-47D7-AE09-BCEB1DFB948E}"/>
              </a:ext>
            </a:extLst>
          </p:cNvPr>
          <p:cNvCxnSpPr>
            <a:cxnSpLocks/>
          </p:cNvCxnSpPr>
          <p:nvPr/>
        </p:nvCxnSpPr>
        <p:spPr>
          <a:xfrm>
            <a:off x="2278942" y="2247038"/>
            <a:ext cx="336870" cy="3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B7D811-3233-48F5-B602-2099E95B08FF}"/>
              </a:ext>
            </a:extLst>
          </p:cNvPr>
          <p:cNvSpPr txBox="1"/>
          <p:nvPr/>
        </p:nvSpPr>
        <p:spPr>
          <a:xfrm>
            <a:off x="2151345" y="2353718"/>
            <a:ext cx="4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c, 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50C629-F515-40EF-85C9-4AD28F3005AC}"/>
              </a:ext>
            </a:extLst>
          </p:cNvPr>
          <p:cNvCxnSpPr>
            <a:cxnSpLocks/>
          </p:cNvCxnSpPr>
          <p:nvPr/>
        </p:nvCxnSpPr>
        <p:spPr>
          <a:xfrm flipH="1" flipV="1">
            <a:off x="2439028" y="2137310"/>
            <a:ext cx="412806" cy="4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6ACDE7-E77E-461D-8140-F3CAE2375BFD}"/>
              </a:ext>
            </a:extLst>
          </p:cNvPr>
          <p:cNvSpPr txBox="1"/>
          <p:nvPr/>
        </p:nvSpPr>
        <p:spPr>
          <a:xfrm>
            <a:off x="2593430" y="21853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132E64-4D9C-4648-AA62-45767C23DE4E}"/>
              </a:ext>
            </a:extLst>
          </p:cNvPr>
          <p:cNvSpPr/>
          <p:nvPr/>
        </p:nvSpPr>
        <p:spPr>
          <a:xfrm>
            <a:off x="1237454" y="374970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F807D1-5EA3-489F-903A-0765D95171F1}"/>
              </a:ext>
            </a:extLst>
          </p:cNvPr>
          <p:cNvCxnSpPr>
            <a:stCxn id="52" idx="2"/>
            <a:endCxn id="73" idx="0"/>
          </p:cNvCxnSpPr>
          <p:nvPr/>
        </p:nvCxnSpPr>
        <p:spPr>
          <a:xfrm>
            <a:off x="1683522" y="321630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F6E9C1-8EDD-4560-B47E-D574DA2E7AE5}"/>
              </a:ext>
            </a:extLst>
          </p:cNvPr>
          <p:cNvSpPr txBox="1"/>
          <p:nvPr/>
        </p:nvSpPr>
        <p:spPr>
          <a:xfrm>
            <a:off x="1406390" y="3352197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E97A9E-A806-4E91-9C4C-4EDFABD4DEA4}"/>
              </a:ext>
            </a:extLst>
          </p:cNvPr>
          <p:cNvCxnSpPr>
            <a:cxnSpLocks/>
          </p:cNvCxnSpPr>
          <p:nvPr/>
        </p:nvCxnSpPr>
        <p:spPr>
          <a:xfrm flipV="1">
            <a:off x="1632607" y="3278024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52473F3-0900-4F5B-BED8-7B02A31CCBC4}"/>
              </a:ext>
            </a:extLst>
          </p:cNvPr>
          <p:cNvSpPr/>
          <p:nvPr/>
        </p:nvSpPr>
        <p:spPr>
          <a:xfrm>
            <a:off x="7739519" y="2738421"/>
            <a:ext cx="1167683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i</a:t>
            </a:r>
            <a:r>
              <a:rPr lang="en-US" altLang="zh-CN" sz="1100" dirty="0"/>
              <a:t> </a:t>
            </a:r>
            <a:r>
              <a:rPr lang="zh-CN" altLang="en-US" sz="1100" dirty="0"/>
              <a:t>转换为 </a:t>
            </a:r>
            <a:r>
              <a:rPr lang="en-US" altLang="zh-CN" sz="1100" dirty="0"/>
              <a:t>x, m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DC7011-C00D-479F-AC24-A418D674FDC1}"/>
              </a:ext>
            </a:extLst>
          </p:cNvPr>
          <p:cNvSpPr/>
          <p:nvPr/>
        </p:nvSpPr>
        <p:spPr>
          <a:xfrm>
            <a:off x="7716015" y="3729143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</a:t>
            </a:r>
            <a:r>
              <a:rPr lang="zh-CN" altLang="en-US" sz="1100" dirty="0"/>
              <a:t>转化为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AC1952-9343-4D2A-8340-2EC3F766D439}"/>
              </a:ext>
            </a:extLst>
          </p:cNvPr>
          <p:cNvSpPr/>
          <p:nvPr/>
        </p:nvSpPr>
        <p:spPr>
          <a:xfrm>
            <a:off x="11184644" y="3706452"/>
            <a:ext cx="8629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66895A-3D16-413A-B44C-C546306EBC3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8323361" y="2267033"/>
            <a:ext cx="326102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4D55834-1C67-4DD2-BCB4-A973D0320FDF}"/>
              </a:ext>
            </a:extLst>
          </p:cNvPr>
          <p:cNvCxnSpPr>
            <a:cxnSpLocks/>
          </p:cNvCxnSpPr>
          <p:nvPr/>
        </p:nvCxnSpPr>
        <p:spPr>
          <a:xfrm flipH="1">
            <a:off x="8331130" y="3219243"/>
            <a:ext cx="877229" cy="5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327E7-C796-4BCC-B25E-F207276D113B}"/>
              </a:ext>
            </a:extLst>
          </p:cNvPr>
          <p:cNvCxnSpPr>
            <a:cxnSpLocks/>
          </p:cNvCxnSpPr>
          <p:nvPr/>
        </p:nvCxnSpPr>
        <p:spPr>
          <a:xfrm>
            <a:off x="9171142" y="2368788"/>
            <a:ext cx="480808" cy="2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125ECA-A084-43EE-94DF-0761E59DF22D}"/>
              </a:ext>
            </a:extLst>
          </p:cNvPr>
          <p:cNvSpPr txBox="1"/>
          <p:nvPr/>
        </p:nvSpPr>
        <p:spPr>
          <a:xfrm>
            <a:off x="9305323" y="2327837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E0A9DB-9235-43C2-BF67-D5972C25B784}"/>
              </a:ext>
            </a:extLst>
          </p:cNvPr>
          <p:cNvCxnSpPr>
            <a:cxnSpLocks/>
          </p:cNvCxnSpPr>
          <p:nvPr/>
        </p:nvCxnSpPr>
        <p:spPr>
          <a:xfrm flipH="1">
            <a:off x="8412896" y="3341399"/>
            <a:ext cx="377952" cy="23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DB50ED-5263-4CFA-9FE4-153A32532904}"/>
              </a:ext>
            </a:extLst>
          </p:cNvPr>
          <p:cNvSpPr txBox="1"/>
          <p:nvPr/>
        </p:nvSpPr>
        <p:spPr>
          <a:xfrm>
            <a:off x="8378864" y="3280857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7B8DDE-8652-487F-B4AD-3CBCF8FE7B8F}"/>
              </a:ext>
            </a:extLst>
          </p:cNvPr>
          <p:cNvSpPr txBox="1"/>
          <p:nvPr/>
        </p:nvSpPr>
        <p:spPr>
          <a:xfrm>
            <a:off x="8218189" y="2346273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0CF99D-379E-4A6B-8538-B7E45F8BB007}"/>
              </a:ext>
            </a:extLst>
          </p:cNvPr>
          <p:cNvCxnSpPr>
            <a:cxnSpLocks/>
          </p:cNvCxnSpPr>
          <p:nvPr/>
        </p:nvCxnSpPr>
        <p:spPr>
          <a:xfrm flipH="1">
            <a:off x="8273447" y="2336922"/>
            <a:ext cx="237683" cy="35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0F1D86-4D33-4003-8D32-326D024428D9}"/>
              </a:ext>
            </a:extLst>
          </p:cNvPr>
          <p:cNvSpPr/>
          <p:nvPr/>
        </p:nvSpPr>
        <p:spPr>
          <a:xfrm>
            <a:off x="9163145" y="2738421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x</a:t>
            </a:r>
            <a:endParaRPr lang="en-US" sz="11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266986-C339-4F9B-9C8B-16DD5C410E9D}"/>
              </a:ext>
            </a:extLst>
          </p:cNvPr>
          <p:cNvCxnSpPr>
            <a:cxnSpLocks/>
            <a:stCxn id="11" idx="2"/>
            <a:endCxn id="102" idx="0"/>
          </p:cNvCxnSpPr>
          <p:nvPr/>
        </p:nvCxnSpPr>
        <p:spPr>
          <a:xfrm>
            <a:off x="8790848" y="2267033"/>
            <a:ext cx="832015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A5B345-8ACB-46D0-A5CA-B3FA5973DB4A}"/>
              </a:ext>
            </a:extLst>
          </p:cNvPr>
          <p:cNvCxnSpPr>
            <a:cxnSpLocks/>
          </p:cNvCxnSpPr>
          <p:nvPr/>
        </p:nvCxnSpPr>
        <p:spPr>
          <a:xfrm flipV="1">
            <a:off x="8464427" y="2346274"/>
            <a:ext cx="216295" cy="3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16D62-626B-43A7-97A7-82C988F03BD7}"/>
              </a:ext>
            </a:extLst>
          </p:cNvPr>
          <p:cNvSpPr txBox="1"/>
          <p:nvPr/>
        </p:nvSpPr>
        <p:spPr>
          <a:xfrm>
            <a:off x="8378864" y="2436859"/>
            <a:ext cx="40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x,m</a:t>
            </a:r>
            <a:endParaRPr lang="en-US" sz="11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5B89FC-9081-4612-9419-EC7C44BE25C5}"/>
              </a:ext>
            </a:extLst>
          </p:cNvPr>
          <p:cNvCxnSpPr>
            <a:cxnSpLocks/>
          </p:cNvCxnSpPr>
          <p:nvPr/>
        </p:nvCxnSpPr>
        <p:spPr>
          <a:xfrm flipV="1">
            <a:off x="8709772" y="3327872"/>
            <a:ext cx="544107" cy="3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11D8A-2712-4A04-BDA6-BBEE3AB3C26A}"/>
              </a:ext>
            </a:extLst>
          </p:cNvPr>
          <p:cNvSpPr txBox="1"/>
          <p:nvPr/>
        </p:nvSpPr>
        <p:spPr>
          <a:xfrm>
            <a:off x="8965241" y="341166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7C8003D-1B6E-41FC-A2F5-0FC335CA4388}"/>
              </a:ext>
            </a:extLst>
          </p:cNvPr>
          <p:cNvSpPr/>
          <p:nvPr/>
        </p:nvSpPr>
        <p:spPr>
          <a:xfrm>
            <a:off x="9247036" y="3695869"/>
            <a:ext cx="78420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 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4DE336-4B4D-4BFC-8FC0-F3CDE201CEA7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387245" y="3208948"/>
            <a:ext cx="251891" cy="48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E7AE323-21A8-47EC-B8A2-DD18CB269D70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9534390" y="3314354"/>
            <a:ext cx="13390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C56C6-FEF1-481A-8386-D8EDDF94D08E}"/>
              </a:ext>
            </a:extLst>
          </p:cNvPr>
          <p:cNvSpPr txBox="1"/>
          <p:nvPr/>
        </p:nvSpPr>
        <p:spPr>
          <a:xfrm>
            <a:off x="9543898" y="3314354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FE1AC8-2E3D-48DA-ABE8-55371CD403E8}"/>
              </a:ext>
            </a:extLst>
          </p:cNvPr>
          <p:cNvCxnSpPr>
            <a:cxnSpLocks/>
          </p:cNvCxnSpPr>
          <p:nvPr/>
        </p:nvCxnSpPr>
        <p:spPr>
          <a:xfrm flipV="1">
            <a:off x="10243201" y="3208948"/>
            <a:ext cx="439592" cy="52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F5336E-DEBE-4B92-B85A-6DC215F76E01}"/>
              </a:ext>
            </a:extLst>
          </p:cNvPr>
          <p:cNvCxnSpPr>
            <a:cxnSpLocks/>
          </p:cNvCxnSpPr>
          <p:nvPr/>
        </p:nvCxnSpPr>
        <p:spPr>
          <a:xfrm flipH="1">
            <a:off x="10308733" y="3301497"/>
            <a:ext cx="237040" cy="2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858685-F23E-4C97-BAE3-6C425E5CF30B}"/>
              </a:ext>
            </a:extLst>
          </p:cNvPr>
          <p:cNvSpPr txBox="1"/>
          <p:nvPr/>
        </p:nvSpPr>
        <p:spPr>
          <a:xfrm>
            <a:off x="10243201" y="3265878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674A74-78FD-403B-9E41-584372EF67E1}"/>
              </a:ext>
            </a:extLst>
          </p:cNvPr>
          <p:cNvCxnSpPr>
            <a:cxnSpLocks/>
          </p:cNvCxnSpPr>
          <p:nvPr/>
        </p:nvCxnSpPr>
        <p:spPr>
          <a:xfrm flipV="1">
            <a:off x="10401187" y="3314545"/>
            <a:ext cx="281606" cy="30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E52A4AA-DAFA-4A18-B689-9A6A841370AA}"/>
              </a:ext>
            </a:extLst>
          </p:cNvPr>
          <p:cNvSpPr txBox="1"/>
          <p:nvPr/>
        </p:nvSpPr>
        <p:spPr>
          <a:xfrm>
            <a:off x="10478078" y="339497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A1F64F-0F9F-44BB-BF20-E8DC1DC52C79}"/>
              </a:ext>
            </a:extLst>
          </p:cNvPr>
          <p:cNvCxnSpPr>
            <a:cxnSpLocks/>
            <a:stCxn id="81" idx="0"/>
            <a:endCxn id="97" idx="2"/>
          </p:cNvCxnSpPr>
          <p:nvPr/>
        </p:nvCxnSpPr>
        <p:spPr>
          <a:xfrm flipH="1" flipV="1">
            <a:off x="10900514" y="3198692"/>
            <a:ext cx="715598" cy="50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7A6FD25-7F4F-4F48-ACAB-6A677C6EF2ED}"/>
              </a:ext>
            </a:extLst>
          </p:cNvPr>
          <p:cNvCxnSpPr>
            <a:cxnSpLocks/>
          </p:cNvCxnSpPr>
          <p:nvPr/>
        </p:nvCxnSpPr>
        <p:spPr>
          <a:xfrm>
            <a:off x="11225704" y="3358118"/>
            <a:ext cx="264612" cy="1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0D65BA2-E9DC-41ED-A253-27B5C188F435}"/>
              </a:ext>
            </a:extLst>
          </p:cNvPr>
          <p:cNvSpPr txBox="1"/>
          <p:nvPr/>
        </p:nvSpPr>
        <p:spPr>
          <a:xfrm>
            <a:off x="11296011" y="326233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F936A08-199E-4487-8AA3-EA7D8030A352}"/>
              </a:ext>
            </a:extLst>
          </p:cNvPr>
          <p:cNvSpPr/>
          <p:nvPr/>
        </p:nvSpPr>
        <p:spPr>
          <a:xfrm>
            <a:off x="3506017" y="1542080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路径</a:t>
            </a:r>
            <a:r>
              <a:rPr lang="en-US" altLang="zh-CN" sz="1100" dirty="0" err="1"/>
              <a:t>eg</a:t>
            </a:r>
            <a:endParaRPr lang="en-US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012A3D6-EF0B-4A91-AB16-9BAB95042363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952085" y="1046126"/>
            <a:ext cx="916113" cy="49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4E7C0BE-C05D-4F88-B98F-FF277C219563}"/>
              </a:ext>
            </a:extLst>
          </p:cNvPr>
          <p:cNvCxnSpPr>
            <a:cxnSpLocks/>
          </p:cNvCxnSpPr>
          <p:nvPr/>
        </p:nvCxnSpPr>
        <p:spPr>
          <a:xfrm flipH="1">
            <a:off x="4100103" y="1119408"/>
            <a:ext cx="488043" cy="25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DC67DEC-BA71-4F9A-A073-C2AD41D56AB2}"/>
              </a:ext>
            </a:extLst>
          </p:cNvPr>
          <p:cNvSpPr txBox="1"/>
          <p:nvPr/>
        </p:nvSpPr>
        <p:spPr>
          <a:xfrm>
            <a:off x="4139749" y="106425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E2299D1-7DA3-468A-9845-B63321A84E2A}"/>
              </a:ext>
            </a:extLst>
          </p:cNvPr>
          <p:cNvSpPr/>
          <p:nvPr/>
        </p:nvSpPr>
        <p:spPr>
          <a:xfrm>
            <a:off x="5589019" y="1543353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路径</a:t>
            </a:r>
            <a:r>
              <a:rPr lang="en-US" altLang="zh-CN" sz="1100" dirty="0" err="1"/>
              <a:t>fh</a:t>
            </a:r>
            <a:endParaRPr lang="en-US" sz="11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4E37ED7-809D-4FFA-995E-6523DDCD8E42}"/>
              </a:ext>
            </a:extLst>
          </p:cNvPr>
          <p:cNvCxnSpPr>
            <a:cxnSpLocks/>
          </p:cNvCxnSpPr>
          <p:nvPr/>
        </p:nvCxnSpPr>
        <p:spPr>
          <a:xfrm flipV="1">
            <a:off x="4268951" y="1135036"/>
            <a:ext cx="643201" cy="33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3F31D76-D779-4C7F-A243-5C460437C7B8}"/>
              </a:ext>
            </a:extLst>
          </p:cNvPr>
          <p:cNvSpPr txBox="1"/>
          <p:nvPr/>
        </p:nvSpPr>
        <p:spPr>
          <a:xfrm>
            <a:off x="4476682" y="1235077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8759A15-8ABC-42CA-AACD-8B24A61B756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5391198" y="1054553"/>
            <a:ext cx="643889" cy="48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598046E-6668-4E84-A31C-BCC325C7D7BE}"/>
              </a:ext>
            </a:extLst>
          </p:cNvPr>
          <p:cNvCxnSpPr>
            <a:cxnSpLocks/>
          </p:cNvCxnSpPr>
          <p:nvPr/>
        </p:nvCxnSpPr>
        <p:spPr>
          <a:xfrm>
            <a:off x="5476522" y="1191514"/>
            <a:ext cx="324364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864D315-01B1-490B-9C9C-5E39280F7BB6}"/>
              </a:ext>
            </a:extLst>
          </p:cNvPr>
          <p:cNvSpPr txBox="1"/>
          <p:nvPr/>
        </p:nvSpPr>
        <p:spPr>
          <a:xfrm>
            <a:off x="5442924" y="1226446"/>
            <a:ext cx="227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FB27C1D-A0AF-4502-8F9A-9A0A7B8417F6}"/>
              </a:ext>
            </a:extLst>
          </p:cNvPr>
          <p:cNvSpPr txBox="1"/>
          <p:nvPr/>
        </p:nvSpPr>
        <p:spPr>
          <a:xfrm>
            <a:off x="5840145" y="10881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FBB1D73-ACEA-4148-98DD-824020D1C45D}"/>
              </a:ext>
            </a:extLst>
          </p:cNvPr>
          <p:cNvCxnSpPr>
            <a:cxnSpLocks/>
            <a:stCxn id="201" idx="2"/>
          </p:cNvCxnSpPr>
          <p:nvPr/>
        </p:nvCxnSpPr>
        <p:spPr>
          <a:xfrm flipH="1" flipV="1">
            <a:off x="5660189" y="1132789"/>
            <a:ext cx="309158" cy="21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4EED2FC-65ED-46BF-91B1-D08D65361B7E}"/>
              </a:ext>
            </a:extLst>
          </p:cNvPr>
          <p:cNvSpPr/>
          <p:nvPr/>
        </p:nvSpPr>
        <p:spPr>
          <a:xfrm>
            <a:off x="10440796" y="2726252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0AFC47-DBF1-42CA-B123-9B5EA4337BD9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365867" y="2232546"/>
            <a:ext cx="1534647" cy="49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BADADF0-7B4F-4785-AA72-647703ADFBE9}"/>
              </a:ext>
            </a:extLst>
          </p:cNvPr>
          <p:cNvCxnSpPr>
            <a:cxnSpLocks/>
          </p:cNvCxnSpPr>
          <p:nvPr/>
        </p:nvCxnSpPr>
        <p:spPr>
          <a:xfrm>
            <a:off x="9848148" y="2286803"/>
            <a:ext cx="834645" cy="2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A4A9314-7B5D-4A34-B5DF-1EAF1883BDC3}"/>
              </a:ext>
            </a:extLst>
          </p:cNvPr>
          <p:cNvSpPr txBox="1"/>
          <p:nvPr/>
        </p:nvSpPr>
        <p:spPr>
          <a:xfrm>
            <a:off x="10308733" y="2248418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DA4E25-3244-4BC6-A0F7-FC973673C291}"/>
              </a:ext>
            </a:extLst>
          </p:cNvPr>
          <p:cNvSpPr/>
          <p:nvPr/>
        </p:nvSpPr>
        <p:spPr>
          <a:xfrm>
            <a:off x="10200744" y="3706452"/>
            <a:ext cx="811303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</a:t>
            </a:r>
            <a:r>
              <a:rPr lang="zh-CN" altLang="en-US" sz="1100" dirty="0"/>
              <a:t>转化为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BF2BE77-6FA2-4EAC-ACED-9AFA0890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42" y="4567418"/>
            <a:ext cx="5838531" cy="198481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B981E1A-B594-421E-8D44-8E8CC37950CE}"/>
              </a:ext>
            </a:extLst>
          </p:cNvPr>
          <p:cNvSpPr txBox="1"/>
          <p:nvPr/>
        </p:nvSpPr>
        <p:spPr>
          <a:xfrm>
            <a:off x="414527" y="280521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事务型的模块结构图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4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0A80B-D7D1-47B1-8AE6-6DA792D60A6B}"/>
              </a:ext>
            </a:extLst>
          </p:cNvPr>
          <p:cNvCxnSpPr/>
          <p:nvPr/>
        </p:nvCxnSpPr>
        <p:spPr>
          <a:xfrm>
            <a:off x="7115820" y="151254"/>
            <a:ext cx="0" cy="644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8F54DB-CD40-42D0-B706-1F39CBF09AD6}"/>
              </a:ext>
            </a:extLst>
          </p:cNvPr>
          <p:cNvSpPr/>
          <p:nvPr/>
        </p:nvSpPr>
        <p:spPr>
          <a:xfrm>
            <a:off x="7115820" y="35966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D54108-A67A-4224-9A45-549863ED54D7}"/>
              </a:ext>
            </a:extLst>
          </p:cNvPr>
          <p:cNvSpPr/>
          <p:nvPr/>
        </p:nvSpPr>
        <p:spPr>
          <a:xfrm>
            <a:off x="8083296" y="1499616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C68CC-3EF2-44DD-AE18-971C420FF8F3}"/>
              </a:ext>
            </a:extLst>
          </p:cNvPr>
          <p:cNvSpPr/>
          <p:nvPr/>
        </p:nvSpPr>
        <p:spPr>
          <a:xfrm>
            <a:off x="7115820" y="1987296"/>
            <a:ext cx="71754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i: =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E0E904-8F5B-4E32-865F-CD964708D7CE}"/>
              </a:ext>
            </a:extLst>
          </p:cNvPr>
          <p:cNvGrpSpPr/>
          <p:nvPr/>
        </p:nvGrpSpPr>
        <p:grpSpPr>
          <a:xfrm>
            <a:off x="7115820" y="957072"/>
            <a:ext cx="991860" cy="701040"/>
            <a:chOff x="7115820" y="957072"/>
            <a:chExt cx="991860" cy="7010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C25329-070C-410A-8DDE-B9B0742C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5820" y="957072"/>
              <a:ext cx="869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E4EDB0-B8D8-4AC8-9668-BDECE946132F}"/>
                </a:ext>
              </a:extLst>
            </p:cNvPr>
            <p:cNvCxnSpPr/>
            <p:nvPr/>
          </p:nvCxnSpPr>
          <p:spPr>
            <a:xfrm>
              <a:off x="7115820" y="1658112"/>
              <a:ext cx="99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B7BDB3-9730-497C-BCBF-5071FE4191B9}"/>
                </a:ext>
              </a:extLst>
            </p:cNvPr>
            <p:cNvCxnSpPr/>
            <p:nvPr/>
          </p:nvCxnSpPr>
          <p:spPr>
            <a:xfrm flipH="1">
              <a:off x="7656576" y="957072"/>
              <a:ext cx="329184" cy="347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A245FC-B061-488D-A6C0-06761A305224}"/>
                </a:ext>
              </a:extLst>
            </p:cNvPr>
            <p:cNvCxnSpPr>
              <a:cxnSpLocks/>
            </p:cNvCxnSpPr>
            <p:nvPr/>
          </p:nvCxnSpPr>
          <p:spPr>
            <a:xfrm>
              <a:off x="7656576" y="1304544"/>
              <a:ext cx="347472" cy="35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7E00-523B-42BB-B6CA-0466E2D799C9}"/>
                </a:ext>
              </a:extLst>
            </p:cNvPr>
            <p:cNvSpPr txBox="1"/>
            <p:nvPr/>
          </p:nvSpPr>
          <p:spPr>
            <a:xfrm>
              <a:off x="7188914" y="110411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X&gt;5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29ADFB-8ECC-4C8D-9833-3787BE771895}"/>
              </a:ext>
            </a:extLst>
          </p:cNvPr>
          <p:cNvGrpSpPr/>
          <p:nvPr/>
        </p:nvGrpSpPr>
        <p:grpSpPr>
          <a:xfrm>
            <a:off x="7115820" y="3913630"/>
            <a:ext cx="991860" cy="701040"/>
            <a:chOff x="7115820" y="957072"/>
            <a:chExt cx="991860" cy="70104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C236E-0C07-494F-8F84-780B07AED623}"/>
                </a:ext>
              </a:extLst>
            </p:cNvPr>
            <p:cNvCxnSpPr/>
            <p:nvPr/>
          </p:nvCxnSpPr>
          <p:spPr>
            <a:xfrm>
              <a:off x="7115820" y="957072"/>
              <a:ext cx="9674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AD787B-6E05-4FD6-B871-F9E4C30760A1}"/>
                </a:ext>
              </a:extLst>
            </p:cNvPr>
            <p:cNvCxnSpPr/>
            <p:nvPr/>
          </p:nvCxnSpPr>
          <p:spPr>
            <a:xfrm>
              <a:off x="7115820" y="1658112"/>
              <a:ext cx="99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1CCE75-FCC5-4E64-B023-E552C3844B86}"/>
                </a:ext>
              </a:extLst>
            </p:cNvPr>
            <p:cNvCxnSpPr/>
            <p:nvPr/>
          </p:nvCxnSpPr>
          <p:spPr>
            <a:xfrm flipH="1">
              <a:off x="7656576" y="957072"/>
              <a:ext cx="329184" cy="347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733C5D-0D11-4156-8EEC-781D53673C5F}"/>
                </a:ext>
              </a:extLst>
            </p:cNvPr>
            <p:cNvCxnSpPr>
              <a:cxnSpLocks/>
            </p:cNvCxnSpPr>
            <p:nvPr/>
          </p:nvCxnSpPr>
          <p:spPr>
            <a:xfrm>
              <a:off x="7656576" y="1304544"/>
              <a:ext cx="347472" cy="35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7B9E31-286F-4A28-AFA0-1B31DC504BBB}"/>
                </a:ext>
              </a:extLst>
            </p:cNvPr>
            <p:cNvSpPr txBox="1"/>
            <p:nvPr/>
          </p:nvSpPr>
          <p:spPr>
            <a:xfrm>
              <a:off x="7188914" y="1104115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y&lt;0</a:t>
              </a: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9A347172-EB6C-47B4-BE43-32495F82FD37}"/>
              </a:ext>
            </a:extLst>
          </p:cNvPr>
          <p:cNvGrpSpPr/>
          <p:nvPr/>
        </p:nvGrpSpPr>
        <p:grpSpPr>
          <a:xfrm>
            <a:off x="7127078" y="2899614"/>
            <a:ext cx="1680038" cy="307994"/>
            <a:chOff x="7133448" y="2932173"/>
            <a:chExt cx="1046255" cy="3079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96AF16-F146-400A-8855-8F7EAEAF149F}"/>
                </a:ext>
              </a:extLst>
            </p:cNvPr>
            <p:cNvSpPr/>
            <p:nvPr/>
          </p:nvSpPr>
          <p:spPr>
            <a:xfrm>
              <a:off x="7133448" y="2932173"/>
              <a:ext cx="930275" cy="3079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WHILE !(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 &lt; 3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7DCC57-9D2F-4F0B-90D2-43E9F61BE115}"/>
                </a:ext>
              </a:extLst>
            </p:cNvPr>
            <p:cNvSpPr/>
            <p:nvPr/>
          </p:nvSpPr>
          <p:spPr>
            <a:xfrm>
              <a:off x="8063724" y="2932173"/>
              <a:ext cx="115979" cy="30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40F8DF22-5EC1-4250-92B6-F3060B14C77F}"/>
              </a:ext>
            </a:extLst>
          </p:cNvPr>
          <p:cNvCxnSpPr>
            <a:stCxn id="31" idx="3"/>
          </p:cNvCxnSpPr>
          <p:nvPr/>
        </p:nvCxnSpPr>
        <p:spPr>
          <a:xfrm>
            <a:off x="8807116" y="3053611"/>
            <a:ext cx="226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7E7A7B5-CA3D-4608-BB39-59F270E7C0BF}"/>
              </a:ext>
            </a:extLst>
          </p:cNvPr>
          <p:cNvSpPr/>
          <p:nvPr/>
        </p:nvSpPr>
        <p:spPr>
          <a:xfrm>
            <a:off x="9033997" y="288956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CE8298-F69C-492B-937D-4735C88CFC2C}"/>
              </a:ext>
            </a:extLst>
          </p:cNvPr>
          <p:cNvCxnSpPr/>
          <p:nvPr/>
        </p:nvCxnSpPr>
        <p:spPr>
          <a:xfrm>
            <a:off x="9574753" y="3063661"/>
            <a:ext cx="226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0938F-1F74-457A-B102-7BEC45AB4CD1}"/>
              </a:ext>
            </a:extLst>
          </p:cNvPr>
          <p:cNvSpPr/>
          <p:nvPr/>
        </p:nvSpPr>
        <p:spPr>
          <a:xfrm>
            <a:off x="9801634" y="2899614"/>
            <a:ext cx="99928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: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99A061-CBBF-42B6-A261-A482C919E108}"/>
              </a:ext>
            </a:extLst>
          </p:cNvPr>
          <p:cNvSpPr/>
          <p:nvPr/>
        </p:nvSpPr>
        <p:spPr>
          <a:xfrm>
            <a:off x="8083296" y="377037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5EC356-8ACA-4288-9C57-951F0FDF3AF1}"/>
              </a:ext>
            </a:extLst>
          </p:cNvPr>
          <p:cNvSpPr/>
          <p:nvPr/>
        </p:nvSpPr>
        <p:spPr>
          <a:xfrm>
            <a:off x="8107680" y="445617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746F14-DDB9-4487-8E37-FBE1CA8A1C84}"/>
              </a:ext>
            </a:extLst>
          </p:cNvPr>
          <p:cNvSpPr/>
          <p:nvPr/>
        </p:nvSpPr>
        <p:spPr>
          <a:xfrm>
            <a:off x="7115820" y="5158612"/>
            <a:ext cx="71754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24EB6F-3530-4175-97B1-C19141EDCDA1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PAD</a:t>
            </a:r>
            <a:r>
              <a:rPr lang="zh-CN" altLang="en-US" dirty="0"/>
              <a:t>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5E3611F-6AF5-4CA9-9E1D-CCB782A96D8F}"/>
              </a:ext>
            </a:extLst>
          </p:cNvPr>
          <p:cNvGrpSpPr/>
          <p:nvPr/>
        </p:nvGrpSpPr>
        <p:grpSpPr>
          <a:xfrm>
            <a:off x="7184567" y="550015"/>
            <a:ext cx="4057264" cy="5727032"/>
            <a:chOff x="7184567" y="550015"/>
            <a:chExt cx="4057264" cy="57270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D7CB72-7745-4A1D-B37B-C22DF0A14A49}"/>
                </a:ext>
              </a:extLst>
            </p:cNvPr>
            <p:cNvSpPr/>
            <p:nvPr/>
          </p:nvSpPr>
          <p:spPr>
            <a:xfrm>
              <a:off x="7184571" y="550015"/>
              <a:ext cx="4042611" cy="5727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3A6ED8-ECC2-4FBD-80C6-2D28C2A0F7C1}"/>
                </a:ext>
              </a:extLst>
            </p:cNvPr>
            <p:cNvSpPr/>
            <p:nvPr/>
          </p:nvSpPr>
          <p:spPr>
            <a:xfrm>
              <a:off x="7184570" y="550015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4E6339-7429-4A9B-A3D4-2BC228B63917}"/>
                </a:ext>
              </a:extLst>
            </p:cNvPr>
            <p:cNvSpPr/>
            <p:nvPr/>
          </p:nvSpPr>
          <p:spPr>
            <a:xfrm>
              <a:off x="7184570" y="1093155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x&gt;5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BA5380-2771-413D-B944-341B45FECCDF}"/>
                </a:ext>
              </a:extLst>
            </p:cNvPr>
            <p:cNvCxnSpPr>
              <a:cxnSpLocks/>
            </p:cNvCxnSpPr>
            <p:nvPr/>
          </p:nvCxnSpPr>
          <p:spPr>
            <a:xfrm>
              <a:off x="7184570" y="1092009"/>
              <a:ext cx="1491918" cy="541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B9A3BC-CD24-4A44-85BC-E07895E09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7137" y="1092009"/>
              <a:ext cx="1650045" cy="543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542BA-3C20-4730-AAAD-3940CD2415B6}"/>
                </a:ext>
              </a:extLst>
            </p:cNvPr>
            <p:cNvSpPr txBox="1"/>
            <p:nvPr/>
          </p:nvSpPr>
          <p:spPr>
            <a:xfrm>
              <a:off x="7288599" y="1264671"/>
              <a:ext cx="24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06306F-A9B1-4630-9B2C-70E6503605D1}"/>
                </a:ext>
              </a:extLst>
            </p:cNvPr>
            <p:cNvSpPr txBox="1"/>
            <p:nvPr/>
          </p:nvSpPr>
          <p:spPr>
            <a:xfrm>
              <a:off x="10789215" y="1264671"/>
              <a:ext cx="24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B8EBA4-EB67-48F8-93C2-E8A69B63E15A}"/>
                </a:ext>
              </a:extLst>
            </p:cNvPr>
            <p:cNvSpPr/>
            <p:nvPr/>
          </p:nvSpPr>
          <p:spPr>
            <a:xfrm>
              <a:off x="7184569" y="1634003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C6BD9512-3478-4A42-801E-3D9477A4459A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9205875" y="1634003"/>
              <a:ext cx="0" cy="541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848C9-B250-407C-81ED-AE5BCE887AD5}"/>
                </a:ext>
              </a:extLst>
            </p:cNvPr>
            <p:cNvSpPr/>
            <p:nvPr/>
          </p:nvSpPr>
          <p:spPr>
            <a:xfrm>
              <a:off x="7184567" y="1632857"/>
              <a:ext cx="2021306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C35A05-7553-4D60-828D-BF76E3FF36A7}"/>
                </a:ext>
              </a:extLst>
            </p:cNvPr>
            <p:cNvSpPr/>
            <p:nvPr/>
          </p:nvSpPr>
          <p:spPr>
            <a:xfrm>
              <a:off x="7184569" y="2173705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 : =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25585E-D00F-4E64-A699-70CFD46033CC}"/>
                </a:ext>
              </a:extLst>
            </p:cNvPr>
            <p:cNvSpPr/>
            <p:nvPr/>
          </p:nvSpPr>
          <p:spPr>
            <a:xfrm>
              <a:off x="7184569" y="2713406"/>
              <a:ext cx="4042611" cy="14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8FED56-64A4-4DFC-86BD-49E7656E7513}"/>
                </a:ext>
              </a:extLst>
            </p:cNvPr>
            <p:cNvSpPr/>
            <p:nvPr/>
          </p:nvSpPr>
          <p:spPr>
            <a:xfrm>
              <a:off x="8621486" y="3080084"/>
              <a:ext cx="2605692" cy="1038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0CFDFE-1735-45EC-9250-3F0B95BE78CE}"/>
                </a:ext>
              </a:extLst>
            </p:cNvPr>
            <p:cNvSpPr/>
            <p:nvPr/>
          </p:nvSpPr>
          <p:spPr>
            <a:xfrm>
              <a:off x="8621486" y="3084304"/>
              <a:ext cx="2605692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91F02C-002E-4ADA-9D77-F9B0A436B7A7}"/>
                </a:ext>
              </a:extLst>
            </p:cNvPr>
            <p:cNvSpPr/>
            <p:nvPr/>
          </p:nvSpPr>
          <p:spPr>
            <a:xfrm>
              <a:off x="8621486" y="3626298"/>
              <a:ext cx="2605692" cy="4919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 :=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 + 1</a:t>
              </a:r>
            </a:p>
          </p:txBody>
        </p: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12927AB8-71B1-41C6-86DE-95A677DCBE83}"/>
                </a:ext>
              </a:extLst>
            </p:cNvPr>
            <p:cNvSpPr txBox="1"/>
            <p:nvPr/>
          </p:nvSpPr>
          <p:spPr>
            <a:xfrm>
              <a:off x="8511483" y="2773775"/>
              <a:ext cx="136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!(</a:t>
              </a:r>
              <a:r>
                <a:rPr lang="en-US" dirty="0" err="1"/>
                <a:t>i</a:t>
              </a:r>
              <a:r>
                <a:rPr lang="en-US" dirty="0"/>
                <a:t> &lt; 3)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663C7C-D84A-405D-9646-E41FE4E9ECCB}"/>
                </a:ext>
              </a:extLst>
            </p:cNvPr>
            <p:cNvSpPr/>
            <p:nvPr/>
          </p:nvSpPr>
          <p:spPr>
            <a:xfrm>
              <a:off x="7191446" y="4110635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y&lt;0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CE0267-87D5-4E88-8FEF-05B9EA18EFC8}"/>
                </a:ext>
              </a:extLst>
            </p:cNvPr>
            <p:cNvCxnSpPr>
              <a:cxnSpLocks/>
            </p:cNvCxnSpPr>
            <p:nvPr/>
          </p:nvCxnSpPr>
          <p:spPr>
            <a:xfrm>
              <a:off x="7191446" y="4109489"/>
              <a:ext cx="1491918" cy="541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383A4DE-4CDE-43F5-BDED-C16A21E09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4013" y="4109489"/>
              <a:ext cx="1650045" cy="543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62CEEA-7449-448D-B622-654DCEF65717}"/>
                </a:ext>
              </a:extLst>
            </p:cNvPr>
            <p:cNvSpPr txBox="1"/>
            <p:nvPr/>
          </p:nvSpPr>
          <p:spPr>
            <a:xfrm>
              <a:off x="7295475" y="4282151"/>
              <a:ext cx="24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3C9663-783F-4FD2-9274-842B2EE238F1}"/>
                </a:ext>
              </a:extLst>
            </p:cNvPr>
            <p:cNvSpPr txBox="1"/>
            <p:nvPr/>
          </p:nvSpPr>
          <p:spPr>
            <a:xfrm>
              <a:off x="10796091" y="4282151"/>
              <a:ext cx="24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04EFEE-4D35-41AE-9C77-3056F594EDBB}"/>
                </a:ext>
              </a:extLst>
            </p:cNvPr>
            <p:cNvSpPr/>
            <p:nvPr/>
          </p:nvSpPr>
          <p:spPr>
            <a:xfrm>
              <a:off x="7191445" y="4651483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259B47-B1C6-42AA-B3CC-1846AF16C643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212751" y="4651483"/>
              <a:ext cx="0" cy="541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3829AB-C763-4009-BF95-82D262780A81}"/>
                </a:ext>
              </a:extLst>
            </p:cNvPr>
            <p:cNvSpPr/>
            <p:nvPr/>
          </p:nvSpPr>
          <p:spPr>
            <a:xfrm>
              <a:off x="7191443" y="4650337"/>
              <a:ext cx="2021306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5A1B22-1E41-4EF6-BD06-BF5517238CDF}"/>
                </a:ext>
              </a:extLst>
            </p:cNvPr>
            <p:cNvSpPr/>
            <p:nvPr/>
          </p:nvSpPr>
          <p:spPr>
            <a:xfrm>
              <a:off x="9219624" y="4650337"/>
              <a:ext cx="2021306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AD1B0B-3E9A-4004-B975-370B94BF31D9}"/>
                </a:ext>
              </a:extLst>
            </p:cNvPr>
            <p:cNvSpPr/>
            <p:nvPr/>
          </p:nvSpPr>
          <p:spPr>
            <a:xfrm>
              <a:off x="7199220" y="5192122"/>
              <a:ext cx="4042611" cy="541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结束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A60947-ABEB-4025-88DF-130DE7455CA5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N-S</a:t>
            </a:r>
            <a:r>
              <a:rPr lang="zh-CN" altLang="en-US" dirty="0"/>
              <a:t>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AD1255-D18C-403F-B1F7-044326A2B880}"/>
              </a:ext>
            </a:extLst>
          </p:cNvPr>
          <p:cNvSpPr txBox="1"/>
          <p:nvPr/>
        </p:nvSpPr>
        <p:spPr>
          <a:xfrm>
            <a:off x="6414550" y="495013"/>
            <a:ext cx="4310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</a:t>
            </a:r>
          </a:p>
          <a:p>
            <a:r>
              <a:rPr lang="en-US" sz="1400" dirty="0"/>
              <a:t>    s1</a:t>
            </a:r>
          </a:p>
          <a:p>
            <a:r>
              <a:rPr lang="en-US" sz="1400" dirty="0"/>
              <a:t>    if not x (&gt; 5) then begin</a:t>
            </a:r>
          </a:p>
          <a:p>
            <a:r>
              <a:rPr lang="en-US" sz="1400" dirty="0"/>
              <a:t>      s2</a:t>
            </a:r>
          </a:p>
          <a:p>
            <a:r>
              <a:rPr lang="en-US" sz="1400" dirty="0"/>
              <a:t>    end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 : = 1    </a:t>
            </a:r>
          </a:p>
          <a:p>
            <a:r>
              <a:rPr lang="en-US" sz="1400" dirty="0"/>
              <a:t>    while not </a:t>
            </a:r>
            <a:r>
              <a:rPr lang="en-US" sz="1400" dirty="0" err="1"/>
              <a:t>i</a:t>
            </a:r>
            <a:r>
              <a:rPr lang="en-US" sz="1400" dirty="0"/>
              <a:t>&lt;3 do begin</a:t>
            </a:r>
          </a:p>
          <a:p>
            <a:r>
              <a:rPr lang="en-US" sz="1400" dirty="0"/>
              <a:t>        s3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: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r>
              <a:rPr lang="en-US" sz="1400" dirty="0"/>
              <a:t>     end</a:t>
            </a:r>
          </a:p>
          <a:p>
            <a:endParaRPr lang="en-US" sz="1400" dirty="0"/>
          </a:p>
          <a:p>
            <a:r>
              <a:rPr lang="en-US" sz="1400" dirty="0"/>
              <a:t>     if y &lt; 0 then begin</a:t>
            </a:r>
          </a:p>
          <a:p>
            <a:r>
              <a:rPr lang="en-US" sz="1400" dirty="0"/>
              <a:t>         s4</a:t>
            </a:r>
          </a:p>
          <a:p>
            <a:r>
              <a:rPr lang="en-US" sz="1400" dirty="0"/>
              <a:t>     end</a:t>
            </a:r>
          </a:p>
          <a:p>
            <a:r>
              <a:rPr lang="en-US" sz="1400" dirty="0"/>
              <a:t>     else then begin</a:t>
            </a:r>
          </a:p>
          <a:p>
            <a:r>
              <a:rPr lang="en-US" sz="1400" dirty="0"/>
              <a:t>         s5</a:t>
            </a:r>
          </a:p>
          <a:p>
            <a:r>
              <a:rPr lang="en-US" sz="1400" dirty="0"/>
              <a:t>     end</a:t>
            </a:r>
          </a:p>
          <a:p>
            <a:r>
              <a:rPr lang="en-US" sz="1400" dirty="0"/>
              <a:t>end;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48381-561B-4161-95FE-A8E1B0D5F559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PDL</a:t>
            </a:r>
            <a:r>
              <a:rPr lang="zh-CN" altLang="en-US" dirty="0"/>
              <a:t>伪代码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7 · 综 合 实 践 题 ： &#10;假 定 教 务 管 理 包 括 以 课 程 为 中 心 进 行 资 源 （ 教 师 、 教 室 、 学 生 ） 配 置 ， 并 根 据 各 科 考 试 成 绩 &#10;进 行 教 学 分 析 。 在 这 一 假 定 下 ， 结 合 实 际 情 况 ， 给 出 教 务 管 理 系 统 的 需 求 陈 述 ， 建 立 该 系 统 的 &#10;结 构 化 模 型 ， 并 在 此 基 础 上 给 出 该 系 统 的 模 块 结 构 图 。 最 后 对 这 一 实 践 进 行 必 要 的 总 结 。 ">
            <a:extLst>
              <a:ext uri="{FF2B5EF4-FFF2-40B4-BE49-F238E27FC236}">
                <a16:creationId xmlns:a16="http://schemas.microsoft.com/office/drawing/2014/main" id="{DB05B795-858F-4B21-8740-11A1852E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10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7B35D-2DE2-4EFD-9083-7EAFBC89FBBB}"/>
              </a:ext>
            </a:extLst>
          </p:cNvPr>
          <p:cNvSpPr txBox="1"/>
          <p:nvPr/>
        </p:nvSpPr>
        <p:spPr>
          <a:xfrm>
            <a:off x="370910" y="1895475"/>
            <a:ext cx="902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需求陈述</a:t>
            </a:r>
            <a:endParaRPr lang="en-US" altLang="zh-CN" dirty="0"/>
          </a:p>
          <a:p>
            <a:r>
              <a:rPr lang="en-US" altLang="zh-CN" dirty="0"/>
              <a:t>1.1  </a:t>
            </a:r>
            <a:r>
              <a:rPr lang="zh-CN" altLang="en-US" dirty="0"/>
              <a:t>该系统可以进行课程配置，为课程分配教师，教室，学生自愿。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该系统可以根据课程的考试成绩，进行相关的教学分析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8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EBC3272-9AF6-481D-9D33-F9E6895A13CF}"/>
              </a:ext>
            </a:extLst>
          </p:cNvPr>
          <p:cNvSpPr txBox="1"/>
          <p:nvPr/>
        </p:nvSpPr>
        <p:spPr>
          <a:xfrm>
            <a:off x="7629145" y="1557171"/>
            <a:ext cx="8799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数据字典</a:t>
            </a:r>
            <a:endParaRPr lang="en-US" altLang="zh-CN" dirty="0"/>
          </a:p>
          <a:p>
            <a:r>
              <a:rPr lang="zh-CN" altLang="en-US" dirty="0"/>
              <a:t>数据流条目：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=</a:t>
            </a:r>
            <a:r>
              <a:rPr lang="zh-CN" altLang="en-US" dirty="0"/>
              <a:t>课程名</a:t>
            </a:r>
            <a:r>
              <a:rPr lang="en-US" altLang="zh-CN" dirty="0"/>
              <a:t>|</a:t>
            </a:r>
            <a:r>
              <a:rPr lang="zh-CN" altLang="en-US" dirty="0"/>
              <a:t>课程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课程信息</a:t>
            </a:r>
            <a:r>
              <a:rPr lang="en-US" altLang="zh-CN" dirty="0"/>
              <a:t>=</a:t>
            </a:r>
            <a:r>
              <a:rPr lang="zh-CN" altLang="en-US" dirty="0"/>
              <a:t>课程名</a:t>
            </a:r>
            <a:r>
              <a:rPr lang="en-US" altLang="zh-CN" dirty="0"/>
              <a:t>+</a:t>
            </a:r>
            <a:r>
              <a:rPr lang="zh-CN" altLang="en-US" dirty="0"/>
              <a:t>课程</a:t>
            </a:r>
            <a:r>
              <a:rPr lang="en-US" altLang="zh-CN" dirty="0"/>
              <a:t>ID+</a:t>
            </a:r>
            <a:r>
              <a:rPr lang="zh-CN" altLang="en-US" dirty="0"/>
              <a:t>教师</a:t>
            </a:r>
            <a:r>
              <a:rPr lang="en-US" altLang="zh-CN" dirty="0"/>
              <a:t>+</a:t>
            </a:r>
            <a:r>
              <a:rPr lang="zh-CN" altLang="en-US" dirty="0"/>
              <a:t>教室</a:t>
            </a:r>
            <a:r>
              <a:rPr lang="en-US" altLang="zh-CN" dirty="0"/>
              <a:t>+{</a:t>
            </a:r>
            <a:r>
              <a:rPr lang="zh-CN" altLang="en-US" dirty="0"/>
              <a:t>学生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分析信息</a:t>
            </a:r>
            <a:r>
              <a:rPr lang="en-US" altLang="zh-CN" dirty="0"/>
              <a:t>=</a:t>
            </a:r>
            <a:r>
              <a:rPr lang="zh-CN" altLang="en-US" dirty="0"/>
              <a:t>课程信息</a:t>
            </a:r>
            <a:r>
              <a:rPr lang="en-US" altLang="zh-CN" dirty="0"/>
              <a:t>+{</a:t>
            </a:r>
            <a:r>
              <a:rPr lang="zh-CN" altLang="en-US" dirty="0"/>
              <a:t>成绩表</a:t>
            </a:r>
            <a:r>
              <a:rPr lang="en-US" altLang="zh-CN" dirty="0"/>
              <a:t>}</a:t>
            </a:r>
          </a:p>
          <a:p>
            <a:endParaRPr lang="en-US" dirty="0"/>
          </a:p>
          <a:p>
            <a:r>
              <a:rPr lang="zh-CN" altLang="en-US" dirty="0"/>
              <a:t>数据存储条目：</a:t>
            </a:r>
            <a:endParaRPr lang="en-US" altLang="zh-CN" dirty="0"/>
          </a:p>
          <a:p>
            <a:r>
              <a:rPr lang="zh-CN" altLang="en-US" dirty="0"/>
              <a:t>学生目录</a:t>
            </a:r>
            <a:r>
              <a:rPr lang="en-US" altLang="zh-CN" dirty="0"/>
              <a:t>={</a:t>
            </a:r>
            <a:r>
              <a:rPr lang="zh-CN" altLang="en-US" dirty="0"/>
              <a:t>学生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教室目录</a:t>
            </a:r>
            <a:r>
              <a:rPr lang="en-US" altLang="zh-CN" dirty="0"/>
              <a:t>={</a:t>
            </a:r>
            <a:r>
              <a:rPr lang="zh-CN" altLang="en-US" dirty="0"/>
              <a:t>教室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教师目录</a:t>
            </a:r>
            <a:r>
              <a:rPr lang="en-US" altLang="zh-CN" dirty="0"/>
              <a:t>={</a:t>
            </a:r>
            <a:r>
              <a:rPr lang="zh-CN" altLang="en-US" dirty="0"/>
              <a:t>教师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课程信息表</a:t>
            </a:r>
            <a:r>
              <a:rPr lang="en-US" altLang="zh-CN" dirty="0"/>
              <a:t>={</a:t>
            </a:r>
            <a:r>
              <a:rPr lang="zh-CN" altLang="en-US" dirty="0"/>
              <a:t>课程信息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学生成绩表</a:t>
            </a:r>
            <a:r>
              <a:rPr lang="en-US" altLang="zh-CN" dirty="0"/>
              <a:t>={</a:t>
            </a:r>
            <a:r>
              <a:rPr lang="zh-CN" altLang="en-US" dirty="0"/>
              <a:t>学生成绩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课程分析表</a:t>
            </a:r>
            <a:r>
              <a:rPr lang="en-US" altLang="zh-CN" dirty="0"/>
              <a:t>={</a:t>
            </a:r>
            <a:r>
              <a:rPr lang="zh-CN" altLang="en-US" dirty="0"/>
              <a:t>分析信息</a:t>
            </a:r>
            <a:r>
              <a:rPr lang="en-US" altLang="zh-CN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280A88-2832-4CAF-8C8C-2D4571C0B82F}"/>
              </a:ext>
            </a:extLst>
          </p:cNvPr>
          <p:cNvGrpSpPr/>
          <p:nvPr/>
        </p:nvGrpSpPr>
        <p:grpSpPr>
          <a:xfrm>
            <a:off x="280416" y="1608820"/>
            <a:ext cx="6617208" cy="3504983"/>
            <a:chOff x="268224" y="273796"/>
            <a:chExt cx="6617208" cy="350498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076CCF-C16D-49F9-8CDD-DC92B28ED11F}"/>
                </a:ext>
              </a:extLst>
            </p:cNvPr>
            <p:cNvGrpSpPr/>
            <p:nvPr/>
          </p:nvGrpSpPr>
          <p:grpSpPr>
            <a:xfrm>
              <a:off x="268224" y="273796"/>
              <a:ext cx="6617208" cy="3438388"/>
              <a:chOff x="1341120" y="3090148"/>
              <a:chExt cx="6617208" cy="34383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79D89A-0933-49B7-8536-2E71574285FD}"/>
                  </a:ext>
                </a:extLst>
              </p:cNvPr>
              <p:cNvSpPr/>
              <p:nvPr/>
            </p:nvSpPr>
            <p:spPr>
              <a:xfrm>
                <a:off x="1341120" y="4858513"/>
                <a:ext cx="969264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教务员</a:t>
                </a:r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DE61BE-E13B-423B-BF93-3A2DCAF5FEF0}"/>
                  </a:ext>
                </a:extLst>
              </p:cNvPr>
              <p:cNvGrpSpPr/>
              <p:nvPr/>
            </p:nvGrpSpPr>
            <p:grpSpPr>
              <a:xfrm>
                <a:off x="5431536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A10FAFE-EFC4-48CF-8E71-0D3347DB7C82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教室目录</a:t>
                  </a:r>
                  <a:endParaRPr lang="en-US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815F870-C331-46D1-884F-4697D650B239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7143F0E-92F8-4A50-9889-83285916AB27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7D9B57-59C4-40F6-9992-D1F99D3601DD}"/>
                  </a:ext>
                </a:extLst>
              </p:cNvPr>
              <p:cNvGrpSpPr/>
              <p:nvPr/>
            </p:nvGrpSpPr>
            <p:grpSpPr>
              <a:xfrm>
                <a:off x="2651760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9CED6E7-74D7-48F3-BB90-CBC2100685F9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学生目录</a:t>
                  </a:r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2D011-B2F7-4869-8AF2-6B364F3FC7B6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8726B29-BEAA-45B0-964C-FEFA82B167B9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B944BFB-72A8-4E40-825D-6E797E8C0AD5}"/>
                  </a:ext>
                </a:extLst>
              </p:cNvPr>
              <p:cNvGrpSpPr/>
              <p:nvPr/>
            </p:nvGrpSpPr>
            <p:grpSpPr>
              <a:xfrm>
                <a:off x="4102608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E1680B-9992-48D7-B97C-61E1BEF04A28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教师目录</a:t>
                  </a:r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C8AB6DF-4E71-4EF7-83BC-EB8E4B05E3BA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E6882AD-E768-48EA-8EB3-12E8D8127464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E03229B-19AE-46EA-A1F4-582D0872369C}"/>
                  </a:ext>
                </a:extLst>
              </p:cNvPr>
              <p:cNvSpPr/>
              <p:nvPr/>
            </p:nvSpPr>
            <p:spPr>
              <a:xfrm>
                <a:off x="3474720" y="4005072"/>
                <a:ext cx="908304" cy="6461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配置课程</a:t>
                </a:r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A04815-E557-4C9C-A586-A2A892FCC086}"/>
                  </a:ext>
                </a:extLst>
              </p:cNvPr>
              <p:cNvGrpSpPr/>
              <p:nvPr/>
            </p:nvGrpSpPr>
            <p:grpSpPr>
              <a:xfrm>
                <a:off x="4398264" y="4836653"/>
                <a:ext cx="1371600" cy="402859"/>
                <a:chOff x="2795016" y="3230357"/>
                <a:chExt cx="1371600" cy="40285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7341C2-46DA-41CA-8B3E-E6D506DBC7B0}"/>
                    </a:ext>
                  </a:extLst>
                </p:cNvPr>
                <p:cNvSpPr txBox="1"/>
                <p:nvPr/>
              </p:nvSpPr>
              <p:spPr>
                <a:xfrm>
                  <a:off x="2795016" y="3230357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课程信息表</a:t>
                  </a:r>
                  <a:endParaRPr lang="en-US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70908BA-58B4-42A3-BD8C-903492F0E824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717F71-AB63-4F13-A957-FDF25F62FFCF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2281BA3-61AD-459C-A462-18D987098E3B}"/>
                  </a:ext>
                </a:extLst>
              </p:cNvPr>
              <p:cNvCxnSpPr/>
              <p:nvPr/>
            </p:nvCxnSpPr>
            <p:spPr>
              <a:xfrm>
                <a:off x="3255264" y="3526536"/>
                <a:ext cx="438912" cy="47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BAF9B81-C849-4B73-B7D9-C18F30038BCD}"/>
                  </a:ext>
                </a:extLst>
              </p:cNvPr>
              <p:cNvCxnSpPr/>
              <p:nvPr/>
            </p:nvCxnSpPr>
            <p:spPr>
              <a:xfrm flipH="1">
                <a:off x="4126992" y="3526535"/>
                <a:ext cx="579120" cy="521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2E4774-FA1B-4896-AA24-AFDEBB34B14C}"/>
                  </a:ext>
                </a:extLst>
              </p:cNvPr>
              <p:cNvCxnSpPr>
                <a:cxnSpLocks/>
                <a:endCxn id="17" idx="6"/>
              </p:cNvCxnSpPr>
              <p:nvPr/>
            </p:nvCxnSpPr>
            <p:spPr>
              <a:xfrm flipH="1">
                <a:off x="4383024" y="3526535"/>
                <a:ext cx="1652016" cy="801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7E0588-05C0-402B-986C-36569C04E5EE}"/>
                  </a:ext>
                </a:extLst>
              </p:cNvPr>
              <p:cNvCxnSpPr>
                <a:stCxn id="17" idx="5"/>
                <a:endCxn id="19" idx="0"/>
              </p:cNvCxnSpPr>
              <p:nvPr/>
            </p:nvCxnSpPr>
            <p:spPr>
              <a:xfrm>
                <a:off x="4250006" y="4556618"/>
                <a:ext cx="834058" cy="28003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9679570-1A52-4264-95F9-FE4AB31C8CDA}"/>
                  </a:ext>
                </a:extLst>
              </p:cNvPr>
              <p:cNvSpPr/>
              <p:nvPr/>
            </p:nvSpPr>
            <p:spPr>
              <a:xfrm>
                <a:off x="3474720" y="5529072"/>
                <a:ext cx="908304" cy="6461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课程分析</a:t>
                </a: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5F9EE3-0D05-49B4-B2DE-5C64F22B47BE}"/>
                  </a:ext>
                </a:extLst>
              </p:cNvPr>
              <p:cNvSpPr/>
              <p:nvPr/>
            </p:nvSpPr>
            <p:spPr>
              <a:xfrm>
                <a:off x="6989064" y="4870705"/>
                <a:ext cx="969264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教务员</a:t>
                </a:r>
                <a:endParaRPr lang="en-US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C7A929D-5384-4DAC-8B52-8A72D20B23BF}"/>
                  </a:ext>
                </a:extLst>
              </p:cNvPr>
              <p:cNvCxnSpPr>
                <a:stCxn id="4" idx="3"/>
                <a:endCxn id="17" idx="2"/>
              </p:cNvCxnSpPr>
              <p:nvPr/>
            </p:nvCxnSpPr>
            <p:spPr>
              <a:xfrm flipV="1">
                <a:off x="2310384" y="4328160"/>
                <a:ext cx="1164336" cy="697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A647C80-2724-4E66-BDE8-54BD02636959}"/>
                  </a:ext>
                </a:extLst>
              </p:cNvPr>
              <p:cNvCxnSpPr>
                <a:stCxn id="4" idx="3"/>
                <a:endCxn id="30" idx="2"/>
              </p:cNvCxnSpPr>
              <p:nvPr/>
            </p:nvCxnSpPr>
            <p:spPr>
              <a:xfrm>
                <a:off x="2310384" y="5026153"/>
                <a:ext cx="1164336" cy="826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901FD91-555B-466A-93FA-8FA9A9DF3411}"/>
                  </a:ext>
                </a:extLst>
              </p:cNvPr>
              <p:cNvCxnSpPr>
                <a:stCxn id="17" idx="6"/>
                <a:endCxn id="36" idx="1"/>
              </p:cNvCxnSpPr>
              <p:nvPr/>
            </p:nvCxnSpPr>
            <p:spPr>
              <a:xfrm>
                <a:off x="4383024" y="4328160"/>
                <a:ext cx="2606040" cy="710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98BCF01-1558-407E-ADD2-D2DBFBB231AB}"/>
                  </a:ext>
                </a:extLst>
              </p:cNvPr>
              <p:cNvCxnSpPr>
                <a:stCxn id="30" idx="6"/>
                <a:endCxn id="36" idx="1"/>
              </p:cNvCxnSpPr>
              <p:nvPr/>
            </p:nvCxnSpPr>
            <p:spPr>
              <a:xfrm flipV="1">
                <a:off x="4383024" y="5038345"/>
                <a:ext cx="2606040" cy="813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A342C4-BDA3-40E0-A7BB-F350EE85E877}"/>
                  </a:ext>
                </a:extLst>
              </p:cNvPr>
              <p:cNvSpPr txBox="1"/>
              <p:nvPr/>
            </p:nvSpPr>
            <p:spPr>
              <a:xfrm>
                <a:off x="2432304" y="4328159"/>
                <a:ext cx="653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D955E7-6BDC-40DE-8607-A0EC303C0135}"/>
                  </a:ext>
                </a:extLst>
              </p:cNvPr>
              <p:cNvSpPr txBox="1"/>
              <p:nvPr/>
            </p:nvSpPr>
            <p:spPr>
              <a:xfrm>
                <a:off x="2793375" y="5129782"/>
                <a:ext cx="653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</a:t>
                </a:r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EEE5CF-705E-46C5-B645-E8B662A98F67}"/>
                  </a:ext>
                </a:extLst>
              </p:cNvPr>
              <p:cNvSpPr txBox="1"/>
              <p:nvPr/>
            </p:nvSpPr>
            <p:spPr>
              <a:xfrm>
                <a:off x="5480304" y="4361687"/>
                <a:ext cx="115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课程信息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653D79-C966-45EB-AD81-BD4C16730EDF}"/>
                  </a:ext>
                </a:extLst>
              </p:cNvPr>
              <p:cNvSpPr txBox="1"/>
              <p:nvPr/>
            </p:nvSpPr>
            <p:spPr>
              <a:xfrm>
                <a:off x="5309616" y="5497929"/>
                <a:ext cx="115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分析信息</a:t>
                </a:r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8F84339-F79C-495C-9651-3F09BD4A2667}"/>
                  </a:ext>
                </a:extLst>
              </p:cNvPr>
              <p:cNvGrpSpPr/>
              <p:nvPr/>
            </p:nvGrpSpPr>
            <p:grpSpPr>
              <a:xfrm>
                <a:off x="4523232" y="6125677"/>
                <a:ext cx="1371600" cy="402859"/>
                <a:chOff x="2795016" y="3230357"/>
                <a:chExt cx="1371600" cy="402859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BC2034-A070-4767-BD52-A25DDCDCFAE9}"/>
                    </a:ext>
                  </a:extLst>
                </p:cNvPr>
                <p:cNvSpPr txBox="1"/>
                <p:nvPr/>
              </p:nvSpPr>
              <p:spPr>
                <a:xfrm>
                  <a:off x="2795016" y="3230357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课程分析表</a:t>
                  </a:r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B36844B-3F36-4C28-B65F-77EC96445F75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BC3C1CC-7A8F-44B4-894C-70D842C7BB6D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80AF09C-1879-413E-ABA4-F23C51FFD2F1}"/>
                  </a:ext>
                </a:extLst>
              </p:cNvPr>
              <p:cNvCxnSpPr>
                <a:cxnSpLocks/>
                <a:stCxn id="30" idx="5"/>
                <a:endCxn id="52" idx="1"/>
              </p:cNvCxnSpPr>
              <p:nvPr/>
            </p:nvCxnSpPr>
            <p:spPr>
              <a:xfrm>
                <a:off x="4250006" y="6080618"/>
                <a:ext cx="273226" cy="22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548D4F-9501-473B-8C8A-B8089EA8E7C9}"/>
                </a:ext>
              </a:extLst>
            </p:cNvPr>
            <p:cNvSpPr txBox="1"/>
            <p:nvPr/>
          </p:nvSpPr>
          <p:spPr>
            <a:xfrm>
              <a:off x="1119710" y="337592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学生成绩表</a:t>
              </a:r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3D93E8A-0AE1-48EF-9A00-73442807AAF2}"/>
                </a:ext>
              </a:extLst>
            </p:cNvPr>
            <p:cNvCxnSpPr/>
            <p:nvPr/>
          </p:nvCxnSpPr>
          <p:spPr>
            <a:xfrm>
              <a:off x="1202006" y="3711723"/>
              <a:ext cx="1207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064FE4-36E8-4AD8-B639-65D9B6FA30A4}"/>
                </a:ext>
              </a:extLst>
            </p:cNvPr>
            <p:cNvCxnSpPr/>
            <p:nvPr/>
          </p:nvCxnSpPr>
          <p:spPr>
            <a:xfrm>
              <a:off x="1202006" y="3778779"/>
              <a:ext cx="1207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B3B406-699F-4FA2-98D6-EBB973783508}"/>
                </a:ext>
              </a:extLst>
            </p:cNvPr>
            <p:cNvCxnSpPr>
              <a:cxnSpLocks/>
              <a:stCxn id="61" idx="0"/>
              <a:endCxn id="30" idx="3"/>
            </p:cNvCxnSpPr>
            <p:nvPr/>
          </p:nvCxnSpPr>
          <p:spPr>
            <a:xfrm flipV="1">
              <a:off x="1805510" y="3264266"/>
              <a:ext cx="729332" cy="1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7E46FB9-E567-4B2B-9412-85D6C67A5BA3}"/>
                </a:ext>
              </a:extLst>
            </p:cNvPr>
            <p:cNvCxnSpPr>
              <a:cxnSpLocks/>
              <a:stCxn id="19" idx="2"/>
              <a:endCxn id="30" idx="0"/>
            </p:cNvCxnSpPr>
            <p:nvPr/>
          </p:nvCxnSpPr>
          <p:spPr>
            <a:xfrm flipH="1">
              <a:off x="2855976" y="2389633"/>
              <a:ext cx="1155192" cy="32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9B0C02-0120-454F-BBB7-C32EAA40D82D}"/>
              </a:ext>
            </a:extLst>
          </p:cNvPr>
          <p:cNvSpPr txBox="1"/>
          <p:nvPr/>
        </p:nvSpPr>
        <p:spPr>
          <a:xfrm>
            <a:off x="248042" y="736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结构化模型：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1385</Words>
  <Application>Microsoft Office PowerPoint</Application>
  <PresentationFormat>Widescreen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软件工程作业</vt:lpstr>
      <vt:lpstr>第一次作业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第二次作业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第三次作业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70</cp:revision>
  <dcterms:created xsi:type="dcterms:W3CDTF">2018-03-28T12:22:32Z</dcterms:created>
  <dcterms:modified xsi:type="dcterms:W3CDTF">2018-04-15T10:21:05Z</dcterms:modified>
</cp:coreProperties>
</file>