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45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离散数学（第二版）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mtClean="0"/>
              <a:t>图论部分</a:t>
            </a:r>
            <a:r>
              <a:rPr lang="zh-CN" altLang="en-US" dirty="0" smtClean="0"/>
              <a:t>作业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3857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第十四章作业 </a:t>
            </a:r>
            <a:r>
              <a:rPr lang="en-US" altLang="zh-CN" dirty="0" smtClean="0"/>
              <a:t>p311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16016" y="1677014"/>
            <a:ext cx="2664296" cy="4637112"/>
          </a:xfrm>
        </p:spPr>
        <p:txBody>
          <a:bodyPr/>
          <a:lstStyle/>
          <a:p>
            <a:r>
              <a:rPr lang="en-US" altLang="zh-CN" dirty="0" smtClean="0"/>
              <a:t>21</a:t>
            </a:r>
            <a:endParaRPr lang="en-US" altLang="zh-CN" baseline="-25000" dirty="0" smtClean="0"/>
          </a:p>
          <a:p>
            <a:r>
              <a:rPr lang="en-US" altLang="zh-CN" dirty="0" smtClean="0"/>
              <a:t>25</a:t>
            </a:r>
          </a:p>
          <a:p>
            <a:r>
              <a:rPr lang="en-US" altLang="zh-CN" dirty="0" smtClean="0"/>
              <a:t>28</a:t>
            </a:r>
          </a:p>
          <a:p>
            <a:r>
              <a:rPr lang="en-US" altLang="zh-CN" dirty="0" smtClean="0"/>
              <a:t>43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1259632" y="1789218"/>
            <a:ext cx="3314328" cy="44127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1: </a:t>
            </a:r>
            <a:r>
              <a:rPr lang="en-US" altLang="zh-CN" i="1" dirty="0" smtClean="0"/>
              <a:t>G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>D</a:t>
            </a:r>
            <a:r>
              <a:rPr lang="en-US" altLang="zh-CN" baseline="-25000" dirty="0" smtClean="0"/>
              <a:t>1</a:t>
            </a:r>
          </a:p>
          <a:p>
            <a:r>
              <a:rPr lang="en-US" altLang="zh-CN" dirty="0" smtClean="0"/>
              <a:t>3</a:t>
            </a:r>
          </a:p>
          <a:p>
            <a:r>
              <a:rPr lang="en-US" altLang="zh-CN" dirty="0" smtClean="0"/>
              <a:t>5</a:t>
            </a:r>
          </a:p>
          <a:p>
            <a:r>
              <a:rPr lang="en-US" altLang="zh-CN" dirty="0" smtClean="0"/>
              <a:t>6</a:t>
            </a:r>
          </a:p>
          <a:p>
            <a:r>
              <a:rPr lang="en-US" altLang="zh-CN" dirty="0" smtClean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79338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第十五章作业 </a:t>
            </a:r>
            <a:r>
              <a:rPr lang="en-US" altLang="zh-CN" dirty="0" smtClean="0"/>
              <a:t>p326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1: a, d</a:t>
            </a:r>
          </a:p>
          <a:p>
            <a:r>
              <a:rPr lang="en-US" altLang="zh-CN" dirty="0" smtClean="0"/>
              <a:t>2</a:t>
            </a:r>
          </a:p>
          <a:p>
            <a:r>
              <a:rPr lang="en-US" altLang="zh-CN" dirty="0" smtClean="0"/>
              <a:t>8</a:t>
            </a:r>
          </a:p>
          <a:p>
            <a:r>
              <a:rPr lang="en-US" altLang="zh-CN" dirty="0" smtClean="0"/>
              <a:t>12</a:t>
            </a:r>
          </a:p>
          <a:p>
            <a:r>
              <a:rPr lang="en-US" altLang="zh-CN" dirty="0" smtClean="0"/>
              <a:t>18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75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第十六章作业 </a:t>
            </a:r>
            <a:r>
              <a:rPr lang="en-US" altLang="zh-CN" dirty="0" smtClean="0"/>
              <a:t>p340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</a:p>
          <a:p>
            <a:r>
              <a:rPr lang="en-US" altLang="zh-CN" dirty="0"/>
              <a:t>9</a:t>
            </a:r>
            <a:endParaRPr lang="en-US" altLang="zh-CN" dirty="0" smtClean="0"/>
          </a:p>
          <a:p>
            <a:r>
              <a:rPr lang="en-US" altLang="zh-CN" dirty="0" smtClean="0"/>
              <a:t>26</a:t>
            </a:r>
          </a:p>
          <a:p>
            <a:r>
              <a:rPr lang="en-US" altLang="zh-CN" dirty="0" smtClean="0"/>
              <a:t>41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57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第十七章作业 </a:t>
            </a:r>
            <a:r>
              <a:rPr lang="en-US" altLang="zh-CN" dirty="0" smtClean="0"/>
              <a:t>p353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</a:p>
          <a:p>
            <a:r>
              <a:rPr lang="en-US" altLang="zh-CN" dirty="0" smtClean="0"/>
              <a:t>3</a:t>
            </a:r>
          </a:p>
          <a:p>
            <a:r>
              <a:rPr lang="en-US" altLang="zh-CN" dirty="0"/>
              <a:t>7</a:t>
            </a:r>
            <a:endParaRPr lang="en-US" altLang="zh-CN" dirty="0" smtClean="0"/>
          </a:p>
          <a:p>
            <a:r>
              <a:rPr lang="en-US" altLang="zh-CN" smtClean="0"/>
              <a:t>12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7316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52</Words>
  <Application>Microsoft Office PowerPoint</Application>
  <PresentationFormat>全屏显示(4:3)</PresentationFormat>
  <Paragraphs>27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宋体</vt:lpstr>
      <vt:lpstr>Arial</vt:lpstr>
      <vt:lpstr>Calibri</vt:lpstr>
      <vt:lpstr>Office 主题</vt:lpstr>
      <vt:lpstr>离散数学（第二版） 图论部分作业</vt:lpstr>
      <vt:lpstr>第十四章作业 p311</vt:lpstr>
      <vt:lpstr>第十五章作业 p326</vt:lpstr>
      <vt:lpstr>第十六章作业 p340</vt:lpstr>
      <vt:lpstr>第十七章作业 p353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第二部分作业</dc:title>
  <dc:creator>whp</dc:creator>
  <cp:lastModifiedBy>whp</cp:lastModifiedBy>
  <cp:revision>11</cp:revision>
  <dcterms:created xsi:type="dcterms:W3CDTF">2016-02-27T22:43:08Z</dcterms:created>
  <dcterms:modified xsi:type="dcterms:W3CDTF">2017-11-16T15:47:28Z</dcterms:modified>
</cp:coreProperties>
</file>