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4ED8-6B39-4F15-B2A5-785406FE5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F07E3-B0C0-44D2-9FA7-FDBD236FB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969B-8939-4899-9A66-14F47937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E269-BC94-4554-896A-865D8AF208EE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27E1-1A8B-4CC2-8AD2-3FBD746A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C78E-F605-45AE-BA66-DC250FC9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8C02-1EF3-43CE-A4DB-F6CD09A22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9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DCB9-1D2D-4A93-80C7-595C10A1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06F2B-50A0-42FB-B2B7-90ADE23FB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B80E6-1199-48A7-8B46-0EB80FD8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E269-BC94-4554-896A-865D8AF208EE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E903A-76DC-4CAD-A25F-97FEFE2F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BE371-A9B8-4D91-A50C-CD611A9A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8C02-1EF3-43CE-A4DB-F6CD09A22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FA76E-523B-4182-81B9-4ABC4D30B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D3C10-8D41-4AF2-942A-BAEA7B1C9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038AF-3845-4797-94FD-30EF8B58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E269-BC94-4554-896A-865D8AF208EE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270C-702D-4543-82E1-3B73A21A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EBB37-1274-4AC1-AE5B-0FBC868F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8C02-1EF3-43CE-A4DB-F6CD09A22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5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7E6E-819F-4D81-BE59-BA6EE85A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3DF9-E733-4C52-8C48-B0C055032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70153-D423-49EC-A5B6-29056464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E269-BC94-4554-896A-865D8AF208EE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33F71-4516-46A2-8640-D29CA421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3332D-A0EB-41B8-B6E7-92528272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8C02-1EF3-43CE-A4DB-F6CD09A22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1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7D50-1CBB-4482-9787-B8913DC8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A30A3-BBC8-491A-9225-B36CC9299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92B7-8588-4D7C-8E19-1D5816AC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E269-BC94-4554-896A-865D8AF208EE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925CB-DE58-4317-8AB4-B5E7C748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0674-39F8-485F-9438-69FC799D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8C02-1EF3-43CE-A4DB-F6CD09A22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5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5567-CCFF-48B5-AD7C-2E5B9ED2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28E1C-01CA-4B4C-9E83-AA3475407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49BEF-E6D3-4A30-B8C3-AFA237F8C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DE1F2-F146-40DC-A0AC-A6469FED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E269-BC94-4554-896A-865D8AF208EE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09B25-E725-457E-ADA0-62E11EB9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3830C-156F-48C2-A83C-54141611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8C02-1EF3-43CE-A4DB-F6CD09A22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7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9888-A9E0-4FB9-9649-58D05EB4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63F0D-3110-4C8E-8330-7BD49A03E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99FE0-F68D-4C32-B1C7-9E7490142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22034-2D65-4482-AEF5-0147056A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76004-23BE-402D-9504-008BDCD65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E5B17-04EC-481B-BB33-409F3103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E269-BC94-4554-896A-865D8AF208EE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1ADFF-398F-476E-8B5D-0EFA3511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048C3-013F-4428-8A7A-D67A8A51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8C02-1EF3-43CE-A4DB-F6CD09A22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7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AD4E-A90A-472F-B406-70B3D795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862AE-B518-4FDD-9125-7A065538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E269-BC94-4554-896A-865D8AF208EE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A3A30-2B3B-466F-8534-614313A8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454EA-8150-45B5-AC08-AAC90B0C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8C02-1EF3-43CE-A4DB-F6CD09A22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8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43BF9-EA30-4ED8-8B82-835E70AD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E269-BC94-4554-896A-865D8AF208EE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00B05-4F5A-4661-90BA-B4A00BBB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C9189-AAA3-482D-B79C-676C7945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8C02-1EF3-43CE-A4DB-F6CD09A22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9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67B2-A41B-4F8F-8AED-697FD9B8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1AD5-269B-4C91-A328-0348C20C7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4CBA1-749A-44DC-B70F-57A0B1D74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B7FCF-FDEB-4585-97AE-1D5DA7BC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E269-BC94-4554-896A-865D8AF208EE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0B4A4-9555-404F-97CB-D919FB84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15A1A-08F4-4D2C-AD52-BBFEC647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8C02-1EF3-43CE-A4DB-F6CD09A22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553D-3188-43B5-B069-3A7C792A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FAC8C-25BC-407C-BD61-9A9DA82DD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E08C8-43BE-4EDF-BCA6-20A27678F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AF503-6A42-4B29-BC66-7D48E689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E269-BC94-4554-896A-865D8AF208EE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CF7D2-88DA-4BF2-8654-B529471A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D0E22-6DC0-4F7B-A345-6379831E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8C02-1EF3-43CE-A4DB-F6CD09A22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7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BAE0E-33F2-4CC6-8A85-F8CB9E21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E60B6-F2DB-45D2-ACEF-49EB1AA39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FFDA3-32C7-439B-811B-EE80DDF87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E269-BC94-4554-896A-865D8AF208EE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82388-CDEB-4EDF-935D-BE67466C7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AEC08-345F-4EB2-8A31-D8D951080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88C02-1EF3-43CE-A4DB-F6CD09A22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08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1267C8-8325-4F9E-A4B6-DBF53ECE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99"/>
            <a:ext cx="3419475" cy="2578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50269B-53E3-4F0C-BB8C-1EBC243D9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2301"/>
            <a:ext cx="4786636" cy="369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7B67EB-6BE6-4E73-9408-489626F02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260" y="257175"/>
            <a:ext cx="6952989" cy="501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6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FFF592-AE9F-441D-B4D3-62DD63268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4" y="0"/>
            <a:ext cx="3117412" cy="2373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7B5613-71B7-408C-9AAB-0364C8D25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863" y="101600"/>
            <a:ext cx="4060465" cy="2650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B690B7-39F9-4B43-A4EA-A5131843C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332" y="0"/>
            <a:ext cx="4874545" cy="2854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15BCAF-D508-4640-BA3E-27F89639A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4" y="2854036"/>
            <a:ext cx="4300488" cy="3201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9F09A3-6CD0-4C72-872C-921E9B96C9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9622" y="3232517"/>
            <a:ext cx="3315980" cy="1874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819D9B-F975-47BA-BBB8-01A0B0EE69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5580" y="3232517"/>
            <a:ext cx="4450510" cy="328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8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79C27-E3EF-4C9D-93E9-BA11D67D7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11483" cy="4027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765C52-3748-4E84-88C7-00525D868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483" y="1092667"/>
            <a:ext cx="6904762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9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2A541C-D1A1-4CEC-8F79-DED4A743F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48197" cy="3000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9105CF-4E32-4B6F-B288-BA61249B4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37" y="33607"/>
            <a:ext cx="4617155" cy="296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9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896905-BC97-42DF-A1A0-F8A95A7D4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895850" cy="3682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B2F174-0D1B-4580-A52D-D03BCCC20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127" y="0"/>
            <a:ext cx="6335051" cy="3682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C38DF-CDE1-4222-BB01-73B6C3824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685" y="3682829"/>
            <a:ext cx="3949039" cy="3058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EE6DC-34F7-4062-8A61-8446C237D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17434"/>
            <a:ext cx="4415584" cy="25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7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15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06A250-24D6-4851-8C7D-5F95DCBC2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728364" cy="644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2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47827B-D00C-4F83-996B-277B98BAE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655"/>
            <a:ext cx="4675081" cy="3514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50AE52-F64F-41C9-96FD-C1E2E4D6C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80" y="90791"/>
            <a:ext cx="6710748" cy="65957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DD05D9-7FFD-4121-BD2D-5EAF75F62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7282"/>
            <a:ext cx="4675081" cy="280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1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FACBAD-49F6-4F68-9347-14643B48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58269" cy="3762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BE9A6B-FF20-4511-A3F4-8030994D6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046" y="-1"/>
            <a:ext cx="5641534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7ABC2E-0896-4269-9D63-D1CF95F7D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2" y="3952874"/>
            <a:ext cx="8410574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1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E21DA7-9A4B-45EE-BC0C-B95F261A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70132" cy="496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1480A1-CAFB-4679-A1AF-323979C24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121" y="-1"/>
            <a:ext cx="5656219" cy="4962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F71C33-DFD8-48BA-A188-816FA37FC005}"/>
              </a:ext>
            </a:extLst>
          </p:cNvPr>
          <p:cNvSpPr txBox="1"/>
          <p:nvPr/>
        </p:nvSpPr>
        <p:spPr>
          <a:xfrm>
            <a:off x="321012" y="5103674"/>
            <a:ext cx="3560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1 +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2.   </a:t>
            </a:r>
          </a:p>
          <a:p>
            <a:endParaRPr lang="en-US" altLang="zh-CN" dirty="0"/>
          </a:p>
          <a:p>
            <a:r>
              <a:rPr lang="en-US" altLang="zh-CN" dirty="0"/>
              <a:t>3.  Min                 Max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12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4869F2-E604-43DD-BD48-228B2805D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21119" cy="3241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C898A1-863D-42E5-8197-0C2793BD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667" y="1842654"/>
            <a:ext cx="6222352" cy="37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3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</Words>
  <Application>Microsoft Office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FANG,MING (K-China,ex1)</dc:creator>
  <cp:lastModifiedBy>FANG,MING (K-China,ex1)</cp:lastModifiedBy>
  <cp:revision>13</cp:revision>
  <dcterms:created xsi:type="dcterms:W3CDTF">2018-04-17T08:03:42Z</dcterms:created>
  <dcterms:modified xsi:type="dcterms:W3CDTF">2018-04-17T15:33:39Z</dcterms:modified>
</cp:coreProperties>
</file>