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3184-9EDF-4D48-B13A-8A8BB253F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70300-046B-4E92-9BED-FE9CEFF81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AC51-A215-4B37-8E01-47E4F999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1806-2B2C-4FD7-8D8D-35EB8C37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6908-279F-4A07-9BDA-3E3F370C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710D-05DB-4D43-AF21-0450E145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F2A3E-C543-4CB1-9C26-9614B758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6D81-5AF5-4885-9C51-D57E9917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74602-6E62-48F7-B89A-F20A0815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408F-032B-414A-9804-A47A2CFC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1D281-12FB-4703-AB9F-9ED8FDFC4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339F0-93BF-4F38-865A-34DE64F17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F9F1-B210-4669-AC49-FD5723A2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E2DC4-4D63-4631-984E-F02EE7D6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7A78-B7DC-4324-AE58-0E16F3FE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6B9D-5D6F-44C4-AFA6-49879B1E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9AED-0E2E-4B07-A1D1-183177A2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DB20B-8B59-4F58-A7C2-9CEEF7FB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5808-BBA2-436D-B702-A4A683B6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D6D0-D6C7-4EE6-AB42-29716A7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AF7F-28C2-45B6-94A8-183C78E6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4DA59-A698-4037-96A3-1E856CCC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1A666-C027-4360-8949-DAAF6287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A9C9-A815-4039-A6FC-77BE6AE5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4C33F-A27E-4597-925C-BEFFC02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C078-780D-4437-B5A8-0387E687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E343-4B71-4CCE-A42F-515F632AB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B6A73-1994-4A5A-870D-DDFFF8DCA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8D527-6B05-4F1B-AC72-4F1749A8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783A0-39DA-4B57-916C-58413855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F2ED-1064-42D4-AF66-112E72E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9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12B7-8801-4002-B1B2-C355CA63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80B0-BE70-48F5-A20F-23DC3656A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444B6-110A-418B-875C-960104163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E091C-BD8B-4706-A31D-1A5045343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63EC2-47FC-499A-8FA1-77565E15F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FDC18-E893-4166-908F-242DEAF4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0BE74-925B-4320-B4BB-FE1D6B98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92BFF-E691-4C73-841D-D5A6D556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7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CB05-89E4-47A9-B07F-8F5FF2C7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A51EF-F3FE-4056-8152-E3E92B42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BECE9-E02A-42C5-BD2F-4FDDA96C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4BCDA-EDDE-4530-A039-D8E98F6F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8AE77-F8BB-4B30-A1B7-5D8AAACE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4E292-BA66-4E01-9300-752F42A8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F081A-98DA-4DD0-958A-1C96AE99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126B-7B59-4D91-9DAE-E858E4F6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0896-DC8C-4586-BDE0-F2D3AD611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649F3-35AF-4308-AC21-EAE919CE3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6263-0CA1-4B33-B326-92381F5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DFECD-E6FE-4C9C-A515-FE26EECA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6A75F-DD9F-42A0-AAB0-C3F781BD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4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617F-7141-4923-BC16-41CDF7DB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7BBB6-352B-48DE-B739-9771684F1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1188-E465-4CDF-AEF4-64D35662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57B06-E800-4342-9A73-883A2A4B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248B-A7D1-48EC-8281-18AECA95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34AB4-2B79-4BC5-B98C-5EB15105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1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07AA9-BA66-4BDF-832F-471B63E7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D0BBA-C957-49AD-93D7-029EFC15E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99C2-08B5-4588-8186-007009150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B206-222A-4145-AB7A-3E11AB09661E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F600-999F-4F0A-B35B-CFBEB3A3C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E203C-19BE-4DFE-AA86-BE6BB8BA8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EEDE-C309-4C9F-B455-9884EC0A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8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7D9AD-21D3-48E7-8A68-0330B0F8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834922" cy="2771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86D2D-4CC3-4E94-9F06-2E9D6E877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2" y="3107094"/>
            <a:ext cx="3940205" cy="3002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FEFB3-E83E-4CC7-AA0C-7ED3C8B5F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016" y="75113"/>
            <a:ext cx="3611650" cy="269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1F83E-CEC6-4A73-B66F-3E314E187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015" y="3610947"/>
            <a:ext cx="3611650" cy="3247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F0D38-859A-4E65-BFD6-923506823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363" y="3820885"/>
            <a:ext cx="3528286" cy="282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FF000-90E4-42B0-907D-828BC0206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5363" y="274396"/>
            <a:ext cx="3902356" cy="24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A05DF-9B1D-4BB0-A8A9-5857F59A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55873" cy="2724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0E4CA-CD75-4D35-AA97-4080BEDB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384" y="0"/>
            <a:ext cx="5262514" cy="28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4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82A8F5-EF60-40E0-90EF-84564F19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068147" cy="301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4CA10-507B-4D39-9429-3371C3198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852" y="0"/>
            <a:ext cx="5182148" cy="3455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672DA-7BBE-431B-8BC8-B18A65476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852" y="3455964"/>
            <a:ext cx="3771066" cy="318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B8A83-A4AF-4771-B062-3F4F4B970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11" y="3455964"/>
            <a:ext cx="3843536" cy="29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4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FEF17-9D3C-4F2C-942D-D0E062C2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497304" cy="4413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36AC7-60FE-44B7-AE96-A3996532E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31" y="0"/>
            <a:ext cx="6342469" cy="4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7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90A93-ECAB-4419-B1DF-F4F4F1D6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11365" cy="3228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451AF-4353-473E-82F8-2B831B54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35" y="8208"/>
            <a:ext cx="4412602" cy="32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9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9FE778-CDCA-4DAD-AE1C-ABEF7EC4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073763" cy="3396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C9BE5-967A-4CBA-B733-2024EC8F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3400"/>
            <a:ext cx="5216807" cy="334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CF5C3-1D9A-4AED-BD26-A8C11A6AD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13" y="-1"/>
            <a:ext cx="3212215" cy="1990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084641-B1BA-4FEB-BA07-08D7E8E60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713" y="2593909"/>
            <a:ext cx="4510516" cy="36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4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66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FANG,MING (K-China,ex1)</dc:creator>
  <cp:lastModifiedBy>FANG,MING (K-China,ex1)</cp:lastModifiedBy>
  <cp:revision>5</cp:revision>
  <dcterms:created xsi:type="dcterms:W3CDTF">2018-04-18T08:24:13Z</dcterms:created>
  <dcterms:modified xsi:type="dcterms:W3CDTF">2018-04-18T09:26:04Z</dcterms:modified>
</cp:coreProperties>
</file>