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D1E5-D4FE-4295-AE32-D9A34093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1184D-F6C2-4546-826D-0307230C2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44EA-8CD1-4C71-98E1-D4ABCB96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705E-038A-47BB-9AB9-9BE3FDED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D700-3ACA-4F2A-B872-105FA32C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9009-0CAC-4E81-AEC9-8DA12C2B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5D238-3AB4-49FF-A2FA-F0CA941A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08A3-BAA1-497E-9A52-2627B308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887F-D0A2-4FDA-AAFD-1619023B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145C-E4DF-4325-8B7C-1A351AF8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2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5ECBE-39EA-49D0-9378-F7030316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51080-4633-4EFF-97A0-25A57567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EF0E-C18B-436B-8F94-D2492589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954B-A0E1-4476-92D6-E49E5BA1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D8B9-A3E5-40CB-8D84-39C2475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B84B-8B3B-4525-B934-39B605BC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3302-9615-430E-B36F-FF84CCE0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D501-DCD0-4220-A772-426B8CA2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9663-DBB2-455E-BD9A-A981C7E3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5AC9-11B9-41D7-AB6B-1325EEB4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4B1E-8C0A-4C3F-8449-13B1F0E8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93499-89C4-4ED3-AF64-90D4C48D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FEDF-1FA8-466D-9E95-E6AFCE8F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F755-66D7-4D8A-A603-61B0EAC6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E3E0-2150-4315-B69F-C1080507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7372-D07D-4176-AE7E-291B8A2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24A7-D0B6-42E7-BAD1-AB60E0FC4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4E133-A9AA-420E-A318-F6A7BF5E4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6B65B-4933-4E50-9C55-5EDFDC0B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E3A89-F055-4DB9-B1D5-CD029053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BE948-EB10-424E-9FBC-10F9E4E6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FE49-238C-4337-9C01-F6BFBE4A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EE6B-58BF-4338-B083-B0F75E16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13F22-C427-400F-93A0-77203C411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0694B-0FF8-4A38-8F0D-24EFF3527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6B6E6-59E6-49E7-9621-BC9AAC428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15DB-9D0F-4C9E-B16C-764F150A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A922A-D3E1-4986-B917-A39BB08D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66D0D-5982-4851-8301-E5E173C5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7043-9D20-4B6B-8466-9AF10A0F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A89BD-E36D-4CDA-8030-84428F6B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485FE-4A1A-4699-9B4D-CE1CEB2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CD9B8-E5E6-4F11-8C76-075D9C28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FABC9-C4DB-4314-B48D-AFD74320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F2CC2-74AA-4AAA-8AD2-E0646DB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6FB4-58AD-4498-81DB-F8FDA89D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6D02-CF93-4D06-9F20-5FB5B9BC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C956-DF59-4FF4-8F60-3AB41464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81671-8642-4B44-8CAB-A51410CF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5E1CE-52FF-430E-82EE-8CFA633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6092-954E-455B-8273-18038D5F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04C85-5062-4C4A-996B-B7EE7229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B296-5EE6-4C8E-8F7D-C1878991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537A6-3419-4ACF-BC30-3E374CA06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15909-8843-4245-A828-A4832922F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DD94-B8F4-4CD8-9B74-5EB226BB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5A01-6928-4A4D-A5AD-7E7AAB0D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B477-16E7-4547-A184-DFDE8BB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7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8221-AF23-444B-B8BA-03646C9B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911F-192E-421B-BE43-E658CEB7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7798-DFEC-4312-9C0A-8818259CC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B9F7-6E4E-4D7A-98AA-3145CEF39C4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CD5C-BB35-489A-99F2-C462FADC7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BC58-88CF-4DAC-AA36-83D3B14B6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2DB832-F70E-4782-ACB8-8CB959065E2D}"/>
              </a:ext>
            </a:extLst>
          </p:cNvPr>
          <p:cNvSpPr txBox="1"/>
          <p:nvPr/>
        </p:nvSpPr>
        <p:spPr>
          <a:xfrm>
            <a:off x="414216" y="2891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三维图形的显示流程图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00AC9-6346-4921-BAAD-2949277B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59"/>
            <a:ext cx="12192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D031F-305B-474E-A2C2-4CBFE3E9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22746"/>
            <a:ext cx="3582955" cy="195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368B-9E65-47D3-823B-8FD25140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7" y="2276670"/>
            <a:ext cx="2906210" cy="2099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9A06A-4E46-48FD-8239-5B64A0CF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66" y="0"/>
            <a:ext cx="3551761" cy="2998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15D3E-5F20-4FA6-B736-0DF8FE4E5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617" y="3091703"/>
            <a:ext cx="3825551" cy="318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9AF4E-8C55-4B62-AA92-1AF539289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336" y="882703"/>
            <a:ext cx="3451061" cy="17298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556F4-27A1-4A71-9FF3-B619D0503E4F}"/>
              </a:ext>
            </a:extLst>
          </p:cNvPr>
          <p:cNvCxnSpPr/>
          <p:nvPr/>
        </p:nvCxnSpPr>
        <p:spPr>
          <a:xfrm>
            <a:off x="5374433" y="503853"/>
            <a:ext cx="3209730" cy="142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049DB9-0AEC-483C-9186-512241E8D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754" y="3237723"/>
            <a:ext cx="4494245" cy="2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B63E-D20D-4C6A-BF74-5DC93001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图形流水线</a:t>
            </a:r>
          </a:p>
        </p:txBody>
      </p:sp>
    </p:spTree>
    <p:extLst>
      <p:ext uri="{BB962C8B-B14F-4D97-AF65-F5344CB8AC3E}">
        <p14:creationId xmlns:p14="http://schemas.microsoft.com/office/powerpoint/2010/main" val="17171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2CB9E-6DA3-490B-827C-6CB0CD26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5" y="171857"/>
            <a:ext cx="4309386" cy="259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EB1CE-94D4-490D-BF68-12A1FAB58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31" y="383268"/>
            <a:ext cx="5514714" cy="23810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648F0-94AC-4E76-9E97-0CFE53F5099C}"/>
              </a:ext>
            </a:extLst>
          </p:cNvPr>
          <p:cNvCxnSpPr>
            <a:cxnSpLocks/>
          </p:cNvCxnSpPr>
          <p:nvPr/>
        </p:nvCxnSpPr>
        <p:spPr>
          <a:xfrm>
            <a:off x="4991101" y="2533650"/>
            <a:ext cx="2657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A070162-45A7-4FCE-B2E4-41E921D90B53}"/>
              </a:ext>
            </a:extLst>
          </p:cNvPr>
          <p:cNvSpPr/>
          <p:nvPr/>
        </p:nvSpPr>
        <p:spPr>
          <a:xfrm>
            <a:off x="-81109" y="4023898"/>
            <a:ext cx="5419725" cy="2019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C8EF3-49EB-4659-884A-190FB632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14216" cy="4023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1C94D-4294-4F55-8177-603F7695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935" y="186093"/>
            <a:ext cx="2685605" cy="2557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B8367-EC91-48EB-89F0-2F01A3C9D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935" y="3000375"/>
            <a:ext cx="4427080" cy="2509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EC81B-890F-45B0-8537-05FA9D75F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275" y="395659"/>
            <a:ext cx="3700046" cy="32977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271CEB-4FCD-434C-8053-20171694B412}"/>
              </a:ext>
            </a:extLst>
          </p:cNvPr>
          <p:cNvCxnSpPr/>
          <p:nvPr/>
        </p:nvCxnSpPr>
        <p:spPr>
          <a:xfrm flipV="1">
            <a:off x="4076700" y="695325"/>
            <a:ext cx="1666875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6CB4E7-D276-4DAD-9A9F-9C29A9F49F14}"/>
              </a:ext>
            </a:extLst>
          </p:cNvPr>
          <p:cNvCxnSpPr/>
          <p:nvPr/>
        </p:nvCxnSpPr>
        <p:spPr>
          <a:xfrm>
            <a:off x="3934691" y="1911927"/>
            <a:ext cx="1551709" cy="155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FF6753-3312-4FFD-BBC0-CC46174361C0}"/>
              </a:ext>
            </a:extLst>
          </p:cNvPr>
          <p:cNvCxnSpPr/>
          <p:nvPr/>
        </p:nvCxnSpPr>
        <p:spPr>
          <a:xfrm flipV="1">
            <a:off x="4165600" y="1136073"/>
            <a:ext cx="5052291" cy="104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FE1BF36-5558-440B-984B-5BD740427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69" y="4664963"/>
            <a:ext cx="4671048" cy="8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9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7F95D0-2F06-41CB-AC76-BCD93276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53" y="100376"/>
            <a:ext cx="5557347" cy="4115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D62CE-88F1-4F13-B0A0-74DA641B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56" y="4216182"/>
            <a:ext cx="4815444" cy="18590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6AC040-67C0-4EA4-8D98-8E9E2BEE4BF5}"/>
              </a:ext>
            </a:extLst>
          </p:cNvPr>
          <p:cNvSpPr/>
          <p:nvPr/>
        </p:nvSpPr>
        <p:spPr>
          <a:xfrm>
            <a:off x="374101" y="762866"/>
            <a:ext cx="6115050" cy="1047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25044-8159-4454-915C-20E3A543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403" y="100376"/>
            <a:ext cx="5140874" cy="62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8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BEEC0-230B-45DD-83AB-74768E02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0" y="229009"/>
            <a:ext cx="5670682" cy="3485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BC06F-8B48-48F3-89B1-F030FB14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40" y="3143250"/>
            <a:ext cx="3221300" cy="2371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3F7C3-8C43-4AFD-9E4E-AEC6E33FA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722" y="1467030"/>
            <a:ext cx="5495925" cy="200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1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4D8D8-0B95-41BE-BCFE-FE15FD31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238524"/>
            <a:ext cx="6063524" cy="3514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D9E27-8424-4E30-BECA-9DB66E99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37" y="2257545"/>
            <a:ext cx="5514463" cy="1219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09D2B-0C42-4666-83D1-9CA60196A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69" y="4524264"/>
            <a:ext cx="4070857" cy="895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5AE66-1EF4-474E-9F12-0F68B7B0A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507" y="3752850"/>
            <a:ext cx="6714286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5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FBF41-491C-4472-86A6-14F23678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0" y="76603"/>
            <a:ext cx="6146851" cy="37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7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F305E-0ED3-4BB5-A5FB-66B5E67E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4" y="820446"/>
            <a:ext cx="7916345" cy="781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7F160-597F-4766-B1A8-62686C7A4E22}"/>
              </a:ext>
            </a:extLst>
          </p:cNvPr>
          <p:cNvSpPr txBox="1"/>
          <p:nvPr/>
        </p:nvSpPr>
        <p:spPr>
          <a:xfrm>
            <a:off x="414216" y="2891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将视见体的变换结合到透视投影的规范化变换矩阵中：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0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49504-203B-414B-BB1B-6A5B0E74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0" y="0"/>
            <a:ext cx="11348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88446-0504-476A-8066-949DBAF9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369"/>
            <a:ext cx="12192000" cy="49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4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980517-6F30-4C8A-A5F8-1B6022D5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90"/>
            <a:ext cx="12192000" cy="62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4F536-2D11-4488-BF4B-5486C504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2" y="82433"/>
            <a:ext cx="5810218" cy="3349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44A7-2C64-41CF-A3D6-F8F0E91F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207" y="361542"/>
            <a:ext cx="3257348" cy="2237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098C4-F8B5-452E-BCDF-7AE880E1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2" y="4002833"/>
            <a:ext cx="4931004" cy="25078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6F3D2-4F38-46A1-A495-DBB4884386F5}"/>
              </a:ext>
            </a:extLst>
          </p:cNvPr>
          <p:cNvCxnSpPr>
            <a:cxnSpLocks/>
          </p:cNvCxnSpPr>
          <p:nvPr/>
        </p:nvCxnSpPr>
        <p:spPr>
          <a:xfrm flipV="1">
            <a:off x="1292772" y="591207"/>
            <a:ext cx="993228" cy="34116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2DCAF5-11ED-44CA-A697-28AEF5EFB4C7}"/>
              </a:ext>
            </a:extLst>
          </p:cNvPr>
          <p:cNvCxnSpPr>
            <a:cxnSpLocks/>
          </p:cNvCxnSpPr>
          <p:nvPr/>
        </p:nvCxnSpPr>
        <p:spPr>
          <a:xfrm flipV="1">
            <a:off x="1651873" y="725214"/>
            <a:ext cx="5686975" cy="43276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04DBCC5-B78C-4F0B-BB42-0B856368B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043" y="3620277"/>
            <a:ext cx="5309861" cy="224681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8891ED-D20C-43AF-931E-048D8AF0D9B5}"/>
              </a:ext>
            </a:extLst>
          </p:cNvPr>
          <p:cNvCxnSpPr/>
          <p:nvPr/>
        </p:nvCxnSpPr>
        <p:spPr>
          <a:xfrm flipV="1">
            <a:off x="3002910" y="5818514"/>
            <a:ext cx="3881535" cy="1418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9CE05-7CC8-4088-B6D0-A76911B7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267350"/>
            <a:ext cx="7975473" cy="1682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77349-48FA-4058-B763-D9CAD2A6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2" y="2560933"/>
            <a:ext cx="5017709" cy="297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2788D-98E6-4C5B-9E93-8030A4D8603B}"/>
              </a:ext>
            </a:extLst>
          </p:cNvPr>
          <p:cNvSpPr txBox="1"/>
          <p:nvPr/>
        </p:nvSpPr>
        <p:spPr>
          <a:xfrm>
            <a:off x="2547814" y="3274646"/>
            <a:ext cx="84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缩放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0D3D7B-8448-4370-BF13-0138A9322B99}"/>
              </a:ext>
            </a:extLst>
          </p:cNvPr>
          <p:cNvCxnSpPr/>
          <p:nvPr/>
        </p:nvCxnSpPr>
        <p:spPr>
          <a:xfrm flipH="1">
            <a:off x="3337169" y="1711569"/>
            <a:ext cx="2438400" cy="156307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2A8E12F-076A-450A-B828-99E3E41F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64" y="3097364"/>
            <a:ext cx="5705953" cy="35833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C4697C-0103-4455-90F5-E5E4B9B4513C}"/>
              </a:ext>
            </a:extLst>
          </p:cNvPr>
          <p:cNvCxnSpPr>
            <a:cxnSpLocks/>
          </p:cNvCxnSpPr>
          <p:nvPr/>
        </p:nvCxnSpPr>
        <p:spPr>
          <a:xfrm>
            <a:off x="6118225" y="1711569"/>
            <a:ext cx="2572483" cy="127390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3CD1E-6297-4DBA-82EA-099C8C6C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85" y="615820"/>
            <a:ext cx="3198408" cy="2453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0E402-8BF6-4A79-9AC0-A92CF452FDE0}"/>
              </a:ext>
            </a:extLst>
          </p:cNvPr>
          <p:cNvSpPr txBox="1"/>
          <p:nvPr/>
        </p:nvSpPr>
        <p:spPr>
          <a:xfrm>
            <a:off x="260618" y="2464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三维几何变换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66618-8F67-43B7-BF8F-8EB57659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41" y="615820"/>
            <a:ext cx="3447619" cy="4323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CCBA2-9F09-4ABB-AF24-C7D8AFAC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447" y="923730"/>
            <a:ext cx="3545274" cy="3191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1F1410-E95D-4DAB-9BF3-F4B99E37A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80" y="3439103"/>
            <a:ext cx="3567137" cy="14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460E5E-D0DF-4B8C-9F09-189C14E4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7" y="231977"/>
            <a:ext cx="5557573" cy="3033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3E9B61-6DBD-464B-BDA5-C37B15362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8" y="3455060"/>
            <a:ext cx="5346612" cy="330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535AD-0624-464A-AB6F-22A9215CB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69" y="1483568"/>
            <a:ext cx="5038531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2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3D图形流水线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FANG,MING (K-China,ex1)</dc:creator>
  <cp:lastModifiedBy>FANG,MING (K-China,ex1)</cp:lastModifiedBy>
  <cp:revision>16</cp:revision>
  <dcterms:created xsi:type="dcterms:W3CDTF">2018-04-15T07:04:43Z</dcterms:created>
  <dcterms:modified xsi:type="dcterms:W3CDTF">2018-04-17T08:25:47Z</dcterms:modified>
</cp:coreProperties>
</file>