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 id="2147483697" r:id="rId3"/>
    <p:sldMasterId id="2147484018" r:id="rId4"/>
  </p:sldMasterIdLst>
  <p:notesMasterIdLst>
    <p:notesMasterId r:id="rId91"/>
  </p:notesMasterIdLst>
  <p:sldIdLst>
    <p:sldId id="470" r:id="rId5"/>
    <p:sldId id="471" r:id="rId6"/>
    <p:sldId id="373" r:id="rId7"/>
    <p:sldId id="258" r:id="rId8"/>
    <p:sldId id="259" r:id="rId9"/>
    <p:sldId id="260" r:id="rId10"/>
    <p:sldId id="452" r:id="rId11"/>
    <p:sldId id="451" r:id="rId12"/>
    <p:sldId id="453" r:id="rId13"/>
    <p:sldId id="449" r:id="rId14"/>
    <p:sldId id="478" r:id="rId15"/>
    <p:sldId id="534" r:id="rId16"/>
    <p:sldId id="427" r:id="rId17"/>
    <p:sldId id="418" r:id="rId18"/>
    <p:sldId id="417" r:id="rId19"/>
    <p:sldId id="268" r:id="rId20"/>
    <p:sldId id="269" r:id="rId21"/>
    <p:sldId id="270" r:id="rId22"/>
    <p:sldId id="541" r:id="rId23"/>
    <p:sldId id="535" r:id="rId24"/>
    <p:sldId id="272" r:id="rId25"/>
    <p:sldId id="352" r:id="rId26"/>
    <p:sldId id="539" r:id="rId27"/>
    <p:sldId id="419" r:id="rId28"/>
    <p:sldId id="553" r:id="rId29"/>
    <p:sldId id="536" r:id="rId30"/>
    <p:sldId id="537" r:id="rId31"/>
    <p:sldId id="538" r:id="rId32"/>
    <p:sldId id="283" r:id="rId33"/>
    <p:sldId id="440" r:id="rId34"/>
    <p:sldId id="284" r:id="rId35"/>
    <p:sldId id="540" r:id="rId36"/>
    <p:sldId id="286" r:id="rId37"/>
    <p:sldId id="287" r:id="rId38"/>
    <p:sldId id="544" r:id="rId39"/>
    <p:sldId id="545" r:id="rId40"/>
    <p:sldId id="290" r:id="rId41"/>
    <p:sldId id="546" r:id="rId42"/>
    <p:sldId id="547" r:id="rId43"/>
    <p:sldId id="294" r:id="rId44"/>
    <p:sldId id="548" r:id="rId45"/>
    <p:sldId id="454" r:id="rId46"/>
    <p:sldId id="549" r:id="rId47"/>
    <p:sldId id="550" r:id="rId48"/>
    <p:sldId id="306" r:id="rId49"/>
    <p:sldId id="307" r:id="rId50"/>
    <p:sldId id="551" r:id="rId51"/>
    <p:sldId id="309" r:id="rId52"/>
    <p:sldId id="444" r:id="rId53"/>
    <p:sldId id="554" r:id="rId54"/>
    <p:sldId id="475" r:id="rId55"/>
    <p:sldId id="555" r:id="rId56"/>
    <p:sldId id="437" r:id="rId57"/>
    <p:sldId id="473" r:id="rId58"/>
    <p:sldId id="468" r:id="rId59"/>
    <p:sldId id="479" r:id="rId60"/>
    <p:sldId id="552" r:id="rId61"/>
    <p:sldId id="517" r:id="rId62"/>
    <p:sldId id="558" r:id="rId63"/>
    <p:sldId id="353" r:id="rId64"/>
    <p:sldId id="312" r:id="rId65"/>
    <p:sldId id="314" r:id="rId66"/>
    <p:sldId id="313" r:id="rId67"/>
    <p:sldId id="458" r:id="rId68"/>
    <p:sldId id="428" r:id="rId69"/>
    <p:sldId id="429" r:id="rId70"/>
    <p:sldId id="430" r:id="rId71"/>
    <p:sldId id="433" r:id="rId72"/>
    <p:sldId id="431" r:id="rId73"/>
    <p:sldId id="432" r:id="rId74"/>
    <p:sldId id="434" r:id="rId75"/>
    <p:sldId id="445" r:id="rId76"/>
    <p:sldId id="472" r:id="rId77"/>
    <p:sldId id="455" r:id="rId78"/>
    <p:sldId id="456" r:id="rId79"/>
    <p:sldId id="557" r:id="rId80"/>
    <p:sldId id="507" r:id="rId81"/>
    <p:sldId id="377" r:id="rId82"/>
    <p:sldId id="378" r:id="rId83"/>
    <p:sldId id="379" r:id="rId84"/>
    <p:sldId id="484" r:id="rId85"/>
    <p:sldId id="380" r:id="rId86"/>
    <p:sldId id="381" r:id="rId87"/>
    <p:sldId id="382" r:id="rId88"/>
    <p:sldId id="474" r:id="rId89"/>
    <p:sldId id="516" r:id="rId90"/>
  </p:sldIdLst>
  <p:sldSz cx="9144000" cy="6858000" type="screen4x3"/>
  <p:notesSz cx="6858000" cy="9144000"/>
  <p:defaultTextStyle>
    <a:defPPr>
      <a:defRPr lang="en-US"/>
    </a:defPPr>
    <a:lvl1pPr algn="l" rtl="0" fontAlgn="base">
      <a:spcBef>
        <a:spcPct val="0"/>
      </a:spcBef>
      <a:spcAft>
        <a:spcPct val="0"/>
      </a:spcAft>
      <a:defRPr kumimoji="1" sz="2800" b="1" kern="1200" baseline="-25000">
        <a:solidFill>
          <a:schemeClr val="folHlink"/>
        </a:solidFill>
        <a:latin typeface="Tahoma" pitchFamily="34" charset="0"/>
        <a:ea typeface="宋体" charset="-122"/>
        <a:cs typeface="+mn-cs"/>
      </a:defRPr>
    </a:lvl1pPr>
    <a:lvl2pPr marL="457200" algn="l" rtl="0" fontAlgn="base">
      <a:spcBef>
        <a:spcPct val="0"/>
      </a:spcBef>
      <a:spcAft>
        <a:spcPct val="0"/>
      </a:spcAft>
      <a:defRPr kumimoji="1" sz="2800" b="1" kern="1200" baseline="-25000">
        <a:solidFill>
          <a:schemeClr val="folHlink"/>
        </a:solidFill>
        <a:latin typeface="Tahoma" pitchFamily="34" charset="0"/>
        <a:ea typeface="宋体" charset="-122"/>
        <a:cs typeface="+mn-cs"/>
      </a:defRPr>
    </a:lvl2pPr>
    <a:lvl3pPr marL="914400" algn="l" rtl="0" fontAlgn="base">
      <a:spcBef>
        <a:spcPct val="0"/>
      </a:spcBef>
      <a:spcAft>
        <a:spcPct val="0"/>
      </a:spcAft>
      <a:defRPr kumimoji="1" sz="2800" b="1" kern="1200" baseline="-25000">
        <a:solidFill>
          <a:schemeClr val="folHlink"/>
        </a:solidFill>
        <a:latin typeface="Tahoma" pitchFamily="34" charset="0"/>
        <a:ea typeface="宋体" charset="-122"/>
        <a:cs typeface="+mn-cs"/>
      </a:defRPr>
    </a:lvl3pPr>
    <a:lvl4pPr marL="1371600" algn="l" rtl="0" fontAlgn="base">
      <a:spcBef>
        <a:spcPct val="0"/>
      </a:spcBef>
      <a:spcAft>
        <a:spcPct val="0"/>
      </a:spcAft>
      <a:defRPr kumimoji="1" sz="2800" b="1" kern="1200" baseline="-25000">
        <a:solidFill>
          <a:schemeClr val="folHlink"/>
        </a:solidFill>
        <a:latin typeface="Tahoma" pitchFamily="34" charset="0"/>
        <a:ea typeface="宋体" charset="-122"/>
        <a:cs typeface="+mn-cs"/>
      </a:defRPr>
    </a:lvl4pPr>
    <a:lvl5pPr marL="1828800" algn="l" rtl="0" fontAlgn="base">
      <a:spcBef>
        <a:spcPct val="0"/>
      </a:spcBef>
      <a:spcAft>
        <a:spcPct val="0"/>
      </a:spcAft>
      <a:defRPr kumimoji="1" sz="2800" b="1" kern="1200" baseline="-25000">
        <a:solidFill>
          <a:schemeClr val="folHlink"/>
        </a:solidFill>
        <a:latin typeface="Tahoma" pitchFamily="34" charset="0"/>
        <a:ea typeface="宋体" charset="-122"/>
        <a:cs typeface="+mn-cs"/>
      </a:defRPr>
    </a:lvl5pPr>
    <a:lvl6pPr marL="2286000" algn="l" defTabSz="914400" rtl="0" eaLnBrk="1" latinLnBrk="0" hangingPunct="1">
      <a:defRPr kumimoji="1" sz="2800" b="1" kern="1200" baseline="-25000">
        <a:solidFill>
          <a:schemeClr val="folHlink"/>
        </a:solidFill>
        <a:latin typeface="Tahoma" pitchFamily="34" charset="0"/>
        <a:ea typeface="宋体" charset="-122"/>
        <a:cs typeface="+mn-cs"/>
      </a:defRPr>
    </a:lvl6pPr>
    <a:lvl7pPr marL="2743200" algn="l" defTabSz="914400" rtl="0" eaLnBrk="1" latinLnBrk="0" hangingPunct="1">
      <a:defRPr kumimoji="1" sz="2800" b="1" kern="1200" baseline="-25000">
        <a:solidFill>
          <a:schemeClr val="folHlink"/>
        </a:solidFill>
        <a:latin typeface="Tahoma" pitchFamily="34" charset="0"/>
        <a:ea typeface="宋体" charset="-122"/>
        <a:cs typeface="+mn-cs"/>
      </a:defRPr>
    </a:lvl7pPr>
    <a:lvl8pPr marL="3200400" algn="l" defTabSz="914400" rtl="0" eaLnBrk="1" latinLnBrk="0" hangingPunct="1">
      <a:defRPr kumimoji="1" sz="2800" b="1" kern="1200" baseline="-25000">
        <a:solidFill>
          <a:schemeClr val="folHlink"/>
        </a:solidFill>
        <a:latin typeface="Tahoma" pitchFamily="34" charset="0"/>
        <a:ea typeface="宋体" charset="-122"/>
        <a:cs typeface="+mn-cs"/>
      </a:defRPr>
    </a:lvl8pPr>
    <a:lvl9pPr marL="3657600" algn="l" defTabSz="914400" rtl="0" eaLnBrk="1" latinLnBrk="0" hangingPunct="1">
      <a:defRPr kumimoji="1" sz="2800" b="1" kern="1200" baseline="-25000">
        <a:solidFill>
          <a:schemeClr val="folHlink"/>
        </a:solidFill>
        <a:latin typeface="Tahoma" pitchFamily="34" charset="0"/>
        <a:ea typeface="宋体" charset="-122"/>
        <a:cs typeface="+mn-cs"/>
      </a:defRPr>
    </a:lvl9pPr>
  </p:defaultTextStyle>
  <p:extLst>
    <p:ext uri="{EFAFB233-063F-42B5-8137-9DF3F51BA10A}">
      <p15:sldGuideLst xmlns:p15="http://schemas.microsoft.com/office/powerpoint/2012/main">
        <p15:guide id="1" orient="horz" pos="107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hlink"/>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660066"/>
    <a:srgbClr val="6600FF"/>
    <a:srgbClr val="FF99FF"/>
    <a:srgbClr val="3399FF"/>
    <a:srgbClr val="66FF33"/>
    <a:srgbClr val="F8F8F8"/>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1419" autoAdjust="0"/>
  </p:normalViewPr>
  <p:slideViewPr>
    <p:cSldViewPr>
      <p:cViewPr varScale="1">
        <p:scale>
          <a:sx n="67" d="100"/>
          <a:sy n="67" d="100"/>
        </p:scale>
        <p:origin x="1470" y="60"/>
      </p:cViewPr>
      <p:guideLst>
        <p:guide orient="horz" pos="1071"/>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00" d="100"/>
        <a:sy n="100" d="100"/>
      </p:scale>
      <p:origin x="0" y="0"/>
    </p:cViewPr>
  </p:notesTextViewPr>
  <p:sorterViewPr>
    <p:cViewPr varScale="1">
      <p:scale>
        <a:sx n="1" d="1"/>
        <a:sy n="1" d="1"/>
      </p:scale>
      <p:origin x="0" y="-5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tableStyles" Target="tableStyle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_rels/viewProps.xml.rels><?xml version="1.0" encoding="UTF-8" standalone="yes"?>
<Relationships xmlns="http://schemas.openxmlformats.org/package/2006/relationships"><Relationship Id="rId8" Type="http://schemas.openxmlformats.org/officeDocument/2006/relationships/slide" Target="slides/slide22.xml"/><Relationship Id="rId13" Type="http://schemas.openxmlformats.org/officeDocument/2006/relationships/slide" Target="slides/slide34.xml"/><Relationship Id="rId18" Type="http://schemas.openxmlformats.org/officeDocument/2006/relationships/slide" Target="slides/slide45.xml"/><Relationship Id="rId3" Type="http://schemas.openxmlformats.org/officeDocument/2006/relationships/slide" Target="slides/slide6.xml"/><Relationship Id="rId21" Type="http://schemas.openxmlformats.org/officeDocument/2006/relationships/slide" Target="slides/slide60.xml"/><Relationship Id="rId7" Type="http://schemas.openxmlformats.org/officeDocument/2006/relationships/slide" Target="slides/slide21.xml"/><Relationship Id="rId12" Type="http://schemas.openxmlformats.org/officeDocument/2006/relationships/slide" Target="slides/slide33.xml"/><Relationship Id="rId17" Type="http://schemas.openxmlformats.org/officeDocument/2006/relationships/slide" Target="slides/slide40.xml"/><Relationship Id="rId2" Type="http://schemas.openxmlformats.org/officeDocument/2006/relationships/slide" Target="slides/slide5.xml"/><Relationship Id="rId16" Type="http://schemas.openxmlformats.org/officeDocument/2006/relationships/slide" Target="slides/slide39.xml"/><Relationship Id="rId20" Type="http://schemas.openxmlformats.org/officeDocument/2006/relationships/slide" Target="slides/slide48.xml"/><Relationship Id="rId1" Type="http://schemas.openxmlformats.org/officeDocument/2006/relationships/slide" Target="slides/slide4.xml"/><Relationship Id="rId6" Type="http://schemas.openxmlformats.org/officeDocument/2006/relationships/slide" Target="slides/slide18.xml"/><Relationship Id="rId11" Type="http://schemas.openxmlformats.org/officeDocument/2006/relationships/slide" Target="slides/slide31.xml"/><Relationship Id="rId24" Type="http://schemas.openxmlformats.org/officeDocument/2006/relationships/slide" Target="slides/slide71.xml"/><Relationship Id="rId5" Type="http://schemas.openxmlformats.org/officeDocument/2006/relationships/slide" Target="slides/slide17.xml"/><Relationship Id="rId15" Type="http://schemas.openxmlformats.org/officeDocument/2006/relationships/slide" Target="slides/slide37.xml"/><Relationship Id="rId23" Type="http://schemas.openxmlformats.org/officeDocument/2006/relationships/slide" Target="slides/slide65.xml"/><Relationship Id="rId10" Type="http://schemas.openxmlformats.org/officeDocument/2006/relationships/slide" Target="slides/slide30.xml"/><Relationship Id="rId19" Type="http://schemas.openxmlformats.org/officeDocument/2006/relationships/slide" Target="slides/slide46.xml"/><Relationship Id="rId4" Type="http://schemas.openxmlformats.org/officeDocument/2006/relationships/slide" Target="slides/slide16.xml"/><Relationship Id="rId9" Type="http://schemas.openxmlformats.org/officeDocument/2006/relationships/slide" Target="slides/slide29.xml"/><Relationship Id="rId14" Type="http://schemas.openxmlformats.org/officeDocument/2006/relationships/slide" Target="slides/slide36.xml"/><Relationship Id="rId22" Type="http://schemas.openxmlformats.org/officeDocument/2006/relationships/slide" Target="slides/slide6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baseline="0">
                <a:solidFill>
                  <a:schemeClr val="tx1"/>
                </a:solidFill>
                <a:ea typeface="宋体" charset="-122"/>
              </a:defRPr>
            </a:lvl1pPr>
          </a:lstStyle>
          <a:p>
            <a:pPr>
              <a:defRPr/>
            </a:pPr>
            <a:endParaRPr lang="zh-CN" altLang="en-US"/>
          </a:p>
        </p:txBody>
      </p:sp>
      <p:sp>
        <p:nvSpPr>
          <p:cNvPr id="1228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baseline="0">
                <a:solidFill>
                  <a:schemeClr val="tx1"/>
                </a:solidFill>
                <a:ea typeface="宋体" charset="-122"/>
              </a:defRPr>
            </a:lvl1pPr>
          </a:lstStyle>
          <a:p>
            <a:pPr>
              <a:defRPr/>
            </a:pPr>
            <a:endParaRPr lang="en-US" altLang="zh-CN"/>
          </a:p>
        </p:txBody>
      </p:sp>
      <p:sp>
        <p:nvSpPr>
          <p:cNvPr id="149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28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28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baseline="0">
                <a:solidFill>
                  <a:schemeClr val="tx1"/>
                </a:solidFill>
                <a:ea typeface="宋体" charset="-122"/>
              </a:defRPr>
            </a:lvl1pPr>
          </a:lstStyle>
          <a:p>
            <a:pPr>
              <a:defRPr/>
            </a:pPr>
            <a:endParaRPr lang="en-US" altLang="zh-CN"/>
          </a:p>
        </p:txBody>
      </p:sp>
      <p:sp>
        <p:nvSpPr>
          <p:cNvPr id="1228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baseline="0">
                <a:solidFill>
                  <a:schemeClr val="tx1"/>
                </a:solidFill>
                <a:ea typeface="宋体" charset="-122"/>
              </a:defRPr>
            </a:lvl1pPr>
          </a:lstStyle>
          <a:p>
            <a:pPr>
              <a:defRPr/>
            </a:pPr>
            <a:fld id="{4EF2B36B-B56E-4FC7-A071-CA0C34F1E344}" type="slidenum">
              <a:rPr lang="zh-CN" altLang="en-US"/>
              <a:pPr>
                <a:defRPr/>
              </a:pPr>
              <a:t>‹#›</a:t>
            </a:fld>
            <a:endParaRPr lang="en-US" altLang="zh-CN"/>
          </a:p>
        </p:txBody>
      </p:sp>
    </p:spTree>
    <p:extLst>
      <p:ext uri="{BB962C8B-B14F-4D97-AF65-F5344CB8AC3E}">
        <p14:creationId xmlns:p14="http://schemas.microsoft.com/office/powerpoint/2010/main" val="6708737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a:ln/>
        </p:spPr>
      </p:sp>
      <p:sp>
        <p:nvSpPr>
          <p:cNvPr id="150531" name="备注占位符 2"/>
          <p:cNvSpPr>
            <a:spLocks noGrp="1"/>
          </p:cNvSpPr>
          <p:nvPr>
            <p:ph type="body" idx="1"/>
          </p:nvPr>
        </p:nvSpPr>
        <p:spPr>
          <a:noFill/>
          <a:ln/>
        </p:spPr>
        <p:txBody>
          <a:bodyPr/>
          <a:lstStyle/>
          <a:p>
            <a:pPr eaLnBrk="1" hangingPunct="1"/>
            <a:endParaRPr lang="zh-CN" altLang="en-US" smtClean="0"/>
          </a:p>
        </p:txBody>
      </p:sp>
      <p:sp>
        <p:nvSpPr>
          <p:cNvPr id="150532" name="灯片编号占位符 3"/>
          <p:cNvSpPr>
            <a:spLocks noGrp="1"/>
          </p:cNvSpPr>
          <p:nvPr>
            <p:ph type="sldNum" sz="quarter" idx="5"/>
          </p:nvPr>
        </p:nvSpPr>
        <p:spPr>
          <a:noFill/>
        </p:spPr>
        <p:txBody>
          <a:bodyPr/>
          <a:lstStyle/>
          <a:p>
            <a:fld id="{61D7032B-D9AE-4A9E-B10A-1FF4237C7F5B}" type="slidenum">
              <a:rPr lang="zh-CN" altLang="en-US" smtClean="0"/>
              <a:pPr/>
              <a:t>1</a:t>
            </a:fld>
            <a:endParaRPr lang="en-US" altLang="zh-CN" smtClean="0"/>
          </a:p>
        </p:txBody>
      </p:sp>
    </p:spTree>
    <p:extLst>
      <p:ext uri="{BB962C8B-B14F-4D97-AF65-F5344CB8AC3E}">
        <p14:creationId xmlns:p14="http://schemas.microsoft.com/office/powerpoint/2010/main" val="357363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
          <p:cNvSpPr>
            <a:spLocks noGrp="1" noRot="1" noChangeAspect="1" noTextEdit="1"/>
          </p:cNvSpPr>
          <p:nvPr>
            <p:ph type="sldImg"/>
          </p:nvPr>
        </p:nvSpPr>
        <p:spPr>
          <a:ln/>
        </p:spPr>
      </p:sp>
      <p:sp>
        <p:nvSpPr>
          <p:cNvPr id="160771" name="备注占位符 2"/>
          <p:cNvSpPr>
            <a:spLocks noGrp="1"/>
          </p:cNvSpPr>
          <p:nvPr>
            <p:ph type="body" idx="1"/>
          </p:nvPr>
        </p:nvSpPr>
        <p:spPr>
          <a:noFill/>
          <a:ln/>
        </p:spPr>
        <p:txBody>
          <a:bodyPr/>
          <a:lstStyle/>
          <a:p>
            <a:pPr eaLnBrk="1" hangingPunct="1"/>
            <a:endParaRPr lang="zh-CN" altLang="en-US" smtClean="0"/>
          </a:p>
        </p:txBody>
      </p:sp>
      <p:sp>
        <p:nvSpPr>
          <p:cNvPr id="160772" name="灯片编号占位符 3"/>
          <p:cNvSpPr>
            <a:spLocks noGrp="1"/>
          </p:cNvSpPr>
          <p:nvPr>
            <p:ph type="sldNum" sz="quarter" idx="5"/>
          </p:nvPr>
        </p:nvSpPr>
        <p:spPr>
          <a:noFill/>
        </p:spPr>
        <p:txBody>
          <a:bodyPr/>
          <a:lstStyle/>
          <a:p>
            <a:fld id="{E2800B91-CAAE-4D47-B661-B7ABA5A67BC1}" type="slidenum">
              <a:rPr lang="zh-CN" altLang="en-US" smtClean="0"/>
              <a:pPr/>
              <a:t>10</a:t>
            </a:fld>
            <a:endParaRPr lang="en-US" altLang="zh-CN" smtClean="0"/>
          </a:p>
        </p:txBody>
      </p:sp>
    </p:spTree>
    <p:extLst>
      <p:ext uri="{BB962C8B-B14F-4D97-AF65-F5344CB8AC3E}">
        <p14:creationId xmlns:p14="http://schemas.microsoft.com/office/powerpoint/2010/main" val="3086642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p:cNvSpPr>
            <a:spLocks noGrp="1" noRot="1" noChangeAspect="1" noTextEdit="1"/>
          </p:cNvSpPr>
          <p:nvPr>
            <p:ph type="sldImg"/>
          </p:nvPr>
        </p:nvSpPr>
        <p:spPr>
          <a:ln/>
        </p:spPr>
      </p:sp>
      <p:sp>
        <p:nvSpPr>
          <p:cNvPr id="161795" name="备注占位符 2"/>
          <p:cNvSpPr>
            <a:spLocks noGrp="1"/>
          </p:cNvSpPr>
          <p:nvPr>
            <p:ph type="body" idx="1"/>
          </p:nvPr>
        </p:nvSpPr>
        <p:spPr>
          <a:noFill/>
          <a:ln/>
        </p:spPr>
        <p:txBody>
          <a:bodyPr/>
          <a:lstStyle/>
          <a:p>
            <a:pPr eaLnBrk="1" hangingPunct="1"/>
            <a:endParaRPr lang="zh-CN" altLang="en-US" smtClean="0"/>
          </a:p>
        </p:txBody>
      </p:sp>
      <p:sp>
        <p:nvSpPr>
          <p:cNvPr id="161796" name="灯片编号占位符 3"/>
          <p:cNvSpPr>
            <a:spLocks noGrp="1"/>
          </p:cNvSpPr>
          <p:nvPr>
            <p:ph type="sldNum" sz="quarter" idx="5"/>
          </p:nvPr>
        </p:nvSpPr>
        <p:spPr>
          <a:noFill/>
        </p:spPr>
        <p:txBody>
          <a:bodyPr/>
          <a:lstStyle/>
          <a:p>
            <a:fld id="{E47D6699-5C07-4BB5-9C46-B8D266258AD0}" type="slidenum">
              <a:rPr lang="zh-CN" altLang="en-US" smtClean="0"/>
              <a:pPr/>
              <a:t>13</a:t>
            </a:fld>
            <a:endParaRPr lang="en-US" altLang="zh-CN" smtClean="0"/>
          </a:p>
        </p:txBody>
      </p:sp>
    </p:spTree>
    <p:extLst>
      <p:ext uri="{BB962C8B-B14F-4D97-AF65-F5344CB8AC3E}">
        <p14:creationId xmlns:p14="http://schemas.microsoft.com/office/powerpoint/2010/main" val="679372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p:cNvSpPr>
            <a:spLocks noGrp="1" noRot="1" noChangeAspect="1" noTextEdit="1"/>
          </p:cNvSpPr>
          <p:nvPr>
            <p:ph type="sldImg"/>
          </p:nvPr>
        </p:nvSpPr>
        <p:spPr>
          <a:ln/>
        </p:spPr>
      </p:sp>
      <p:sp>
        <p:nvSpPr>
          <p:cNvPr id="162819" name="备注占位符 2"/>
          <p:cNvSpPr>
            <a:spLocks noGrp="1"/>
          </p:cNvSpPr>
          <p:nvPr>
            <p:ph type="body" idx="1"/>
          </p:nvPr>
        </p:nvSpPr>
        <p:spPr>
          <a:noFill/>
          <a:ln/>
        </p:spPr>
        <p:txBody>
          <a:bodyPr/>
          <a:lstStyle/>
          <a:p>
            <a:pPr eaLnBrk="1" hangingPunct="1"/>
            <a:endParaRPr lang="zh-CN" altLang="en-US" smtClean="0"/>
          </a:p>
        </p:txBody>
      </p:sp>
      <p:sp>
        <p:nvSpPr>
          <p:cNvPr id="162820" name="灯片编号占位符 3"/>
          <p:cNvSpPr>
            <a:spLocks noGrp="1"/>
          </p:cNvSpPr>
          <p:nvPr>
            <p:ph type="sldNum" sz="quarter" idx="5"/>
          </p:nvPr>
        </p:nvSpPr>
        <p:spPr>
          <a:noFill/>
        </p:spPr>
        <p:txBody>
          <a:bodyPr/>
          <a:lstStyle/>
          <a:p>
            <a:fld id="{470B3AE0-9ECA-4679-9D10-86224C41B071}" type="slidenum">
              <a:rPr lang="zh-CN" altLang="en-US" smtClean="0"/>
              <a:pPr/>
              <a:t>14</a:t>
            </a:fld>
            <a:endParaRPr lang="en-US" altLang="zh-CN" smtClean="0"/>
          </a:p>
        </p:txBody>
      </p:sp>
    </p:spTree>
    <p:extLst>
      <p:ext uri="{BB962C8B-B14F-4D97-AF65-F5344CB8AC3E}">
        <p14:creationId xmlns:p14="http://schemas.microsoft.com/office/powerpoint/2010/main" val="931977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p:cNvSpPr>
            <a:spLocks noGrp="1" noRot="1" noChangeAspect="1" noTextEdit="1"/>
          </p:cNvSpPr>
          <p:nvPr>
            <p:ph type="sldImg"/>
          </p:nvPr>
        </p:nvSpPr>
        <p:spPr>
          <a:ln/>
        </p:spPr>
      </p:sp>
      <p:sp>
        <p:nvSpPr>
          <p:cNvPr id="163843" name="备注占位符 2"/>
          <p:cNvSpPr>
            <a:spLocks noGrp="1"/>
          </p:cNvSpPr>
          <p:nvPr>
            <p:ph type="body" idx="1"/>
          </p:nvPr>
        </p:nvSpPr>
        <p:spPr>
          <a:noFill/>
          <a:ln/>
        </p:spPr>
        <p:txBody>
          <a:bodyPr/>
          <a:lstStyle/>
          <a:p>
            <a:pPr eaLnBrk="1" hangingPunct="1"/>
            <a:endParaRPr lang="zh-CN" altLang="en-US" smtClean="0"/>
          </a:p>
        </p:txBody>
      </p:sp>
      <p:sp>
        <p:nvSpPr>
          <p:cNvPr id="163844" name="灯片编号占位符 3"/>
          <p:cNvSpPr>
            <a:spLocks noGrp="1"/>
          </p:cNvSpPr>
          <p:nvPr>
            <p:ph type="sldNum" sz="quarter" idx="5"/>
          </p:nvPr>
        </p:nvSpPr>
        <p:spPr>
          <a:noFill/>
        </p:spPr>
        <p:txBody>
          <a:bodyPr/>
          <a:lstStyle/>
          <a:p>
            <a:fld id="{15A58C73-ADDA-4DDB-9CC7-07BB38A3DF67}" type="slidenum">
              <a:rPr lang="zh-CN" altLang="en-US" smtClean="0"/>
              <a:pPr/>
              <a:t>15</a:t>
            </a:fld>
            <a:endParaRPr lang="en-US" altLang="zh-CN" smtClean="0"/>
          </a:p>
        </p:txBody>
      </p:sp>
    </p:spTree>
    <p:extLst>
      <p:ext uri="{BB962C8B-B14F-4D97-AF65-F5344CB8AC3E}">
        <p14:creationId xmlns:p14="http://schemas.microsoft.com/office/powerpoint/2010/main" val="141523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a:ln/>
        </p:spPr>
      </p:sp>
      <p:sp>
        <p:nvSpPr>
          <p:cNvPr id="164867" name="备注占位符 2"/>
          <p:cNvSpPr>
            <a:spLocks noGrp="1"/>
          </p:cNvSpPr>
          <p:nvPr>
            <p:ph type="body" idx="1"/>
          </p:nvPr>
        </p:nvSpPr>
        <p:spPr>
          <a:noFill/>
          <a:ln/>
        </p:spPr>
        <p:txBody>
          <a:bodyPr/>
          <a:lstStyle/>
          <a:p>
            <a:pPr eaLnBrk="1" hangingPunct="1"/>
            <a:endParaRPr lang="zh-CN" altLang="en-US" smtClean="0"/>
          </a:p>
        </p:txBody>
      </p:sp>
      <p:sp>
        <p:nvSpPr>
          <p:cNvPr id="164868" name="灯片编号占位符 3"/>
          <p:cNvSpPr>
            <a:spLocks noGrp="1"/>
          </p:cNvSpPr>
          <p:nvPr>
            <p:ph type="sldNum" sz="quarter" idx="5"/>
          </p:nvPr>
        </p:nvSpPr>
        <p:spPr>
          <a:noFill/>
        </p:spPr>
        <p:txBody>
          <a:bodyPr/>
          <a:lstStyle/>
          <a:p>
            <a:fld id="{B91735A3-4C20-42FD-AF1C-CB54DE5D6850}" type="slidenum">
              <a:rPr lang="zh-CN" altLang="en-US" smtClean="0"/>
              <a:pPr/>
              <a:t>16</a:t>
            </a:fld>
            <a:endParaRPr lang="en-US" altLang="zh-CN" smtClean="0"/>
          </a:p>
        </p:txBody>
      </p:sp>
    </p:spTree>
    <p:extLst>
      <p:ext uri="{BB962C8B-B14F-4D97-AF65-F5344CB8AC3E}">
        <p14:creationId xmlns:p14="http://schemas.microsoft.com/office/powerpoint/2010/main" val="4194420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a:ln/>
        </p:spPr>
      </p:sp>
      <p:sp>
        <p:nvSpPr>
          <p:cNvPr id="165891" name="备注占位符 2"/>
          <p:cNvSpPr>
            <a:spLocks noGrp="1"/>
          </p:cNvSpPr>
          <p:nvPr>
            <p:ph type="body" idx="1"/>
          </p:nvPr>
        </p:nvSpPr>
        <p:spPr>
          <a:noFill/>
          <a:ln/>
        </p:spPr>
        <p:txBody>
          <a:bodyPr/>
          <a:lstStyle/>
          <a:p>
            <a:pPr eaLnBrk="1" hangingPunct="1"/>
            <a:endParaRPr lang="zh-CN" altLang="en-US" smtClean="0"/>
          </a:p>
        </p:txBody>
      </p:sp>
      <p:sp>
        <p:nvSpPr>
          <p:cNvPr id="165892" name="灯片编号占位符 3"/>
          <p:cNvSpPr>
            <a:spLocks noGrp="1"/>
          </p:cNvSpPr>
          <p:nvPr>
            <p:ph type="sldNum" sz="quarter" idx="5"/>
          </p:nvPr>
        </p:nvSpPr>
        <p:spPr>
          <a:noFill/>
        </p:spPr>
        <p:txBody>
          <a:bodyPr/>
          <a:lstStyle/>
          <a:p>
            <a:fld id="{86AC7504-2A13-4D02-ABF9-37760E166027}" type="slidenum">
              <a:rPr lang="zh-CN" altLang="en-US" smtClean="0"/>
              <a:pPr/>
              <a:t>17</a:t>
            </a:fld>
            <a:endParaRPr lang="en-US" altLang="zh-CN" smtClean="0"/>
          </a:p>
        </p:txBody>
      </p:sp>
    </p:spTree>
    <p:extLst>
      <p:ext uri="{BB962C8B-B14F-4D97-AF65-F5344CB8AC3E}">
        <p14:creationId xmlns:p14="http://schemas.microsoft.com/office/powerpoint/2010/main" val="2230179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幻灯片图像占位符 1"/>
          <p:cNvSpPr>
            <a:spLocks noGrp="1" noRot="1" noChangeAspect="1" noTextEdit="1"/>
          </p:cNvSpPr>
          <p:nvPr>
            <p:ph type="sldImg"/>
          </p:nvPr>
        </p:nvSpPr>
        <p:spPr>
          <a:ln/>
        </p:spPr>
      </p:sp>
      <p:sp>
        <p:nvSpPr>
          <p:cNvPr id="166915" name="备注占位符 2"/>
          <p:cNvSpPr>
            <a:spLocks noGrp="1"/>
          </p:cNvSpPr>
          <p:nvPr>
            <p:ph type="body" idx="1"/>
          </p:nvPr>
        </p:nvSpPr>
        <p:spPr>
          <a:noFill/>
          <a:ln/>
        </p:spPr>
        <p:txBody>
          <a:bodyPr/>
          <a:lstStyle/>
          <a:p>
            <a:pPr eaLnBrk="1" hangingPunct="1"/>
            <a:endParaRPr lang="zh-CN" altLang="en-US" smtClean="0"/>
          </a:p>
        </p:txBody>
      </p:sp>
      <p:sp>
        <p:nvSpPr>
          <p:cNvPr id="166916" name="灯片编号占位符 3"/>
          <p:cNvSpPr>
            <a:spLocks noGrp="1"/>
          </p:cNvSpPr>
          <p:nvPr>
            <p:ph type="sldNum" sz="quarter" idx="5"/>
          </p:nvPr>
        </p:nvSpPr>
        <p:spPr>
          <a:noFill/>
        </p:spPr>
        <p:txBody>
          <a:bodyPr/>
          <a:lstStyle/>
          <a:p>
            <a:fld id="{2F8D6F1F-AD5D-4C4A-90C8-15F51E27039E}" type="slidenum">
              <a:rPr lang="zh-CN" altLang="en-US" smtClean="0"/>
              <a:pPr/>
              <a:t>18</a:t>
            </a:fld>
            <a:endParaRPr lang="en-US" altLang="zh-CN" smtClean="0"/>
          </a:p>
        </p:txBody>
      </p:sp>
    </p:spTree>
    <p:extLst>
      <p:ext uri="{BB962C8B-B14F-4D97-AF65-F5344CB8AC3E}">
        <p14:creationId xmlns:p14="http://schemas.microsoft.com/office/powerpoint/2010/main" val="1327809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幻灯片图像占位符 1"/>
          <p:cNvSpPr>
            <a:spLocks noGrp="1" noRot="1" noChangeAspect="1" noTextEdit="1"/>
          </p:cNvSpPr>
          <p:nvPr>
            <p:ph type="sldImg"/>
          </p:nvPr>
        </p:nvSpPr>
        <p:spPr>
          <a:ln/>
        </p:spPr>
      </p:sp>
      <p:sp>
        <p:nvSpPr>
          <p:cNvPr id="168963" name="备注占位符 2"/>
          <p:cNvSpPr>
            <a:spLocks noGrp="1"/>
          </p:cNvSpPr>
          <p:nvPr>
            <p:ph type="body" idx="1"/>
          </p:nvPr>
        </p:nvSpPr>
        <p:spPr>
          <a:noFill/>
          <a:ln/>
        </p:spPr>
        <p:txBody>
          <a:bodyPr/>
          <a:lstStyle/>
          <a:p>
            <a:pPr eaLnBrk="1" hangingPunct="1"/>
            <a:endParaRPr lang="zh-CN" altLang="en-US" smtClean="0"/>
          </a:p>
        </p:txBody>
      </p:sp>
      <p:sp>
        <p:nvSpPr>
          <p:cNvPr id="168964" name="灯片编号占位符 3"/>
          <p:cNvSpPr>
            <a:spLocks noGrp="1"/>
          </p:cNvSpPr>
          <p:nvPr>
            <p:ph type="sldNum" sz="quarter" idx="5"/>
          </p:nvPr>
        </p:nvSpPr>
        <p:spPr>
          <a:noFill/>
        </p:spPr>
        <p:txBody>
          <a:bodyPr/>
          <a:lstStyle/>
          <a:p>
            <a:fld id="{A44E7CBB-2990-443D-8E09-5197233231DE}" type="slidenum">
              <a:rPr lang="zh-CN" altLang="en-US" smtClean="0"/>
              <a:pPr/>
              <a:t>21</a:t>
            </a:fld>
            <a:endParaRPr lang="en-US" altLang="zh-CN" smtClean="0"/>
          </a:p>
        </p:txBody>
      </p:sp>
    </p:spTree>
    <p:extLst>
      <p:ext uri="{BB962C8B-B14F-4D97-AF65-F5344CB8AC3E}">
        <p14:creationId xmlns:p14="http://schemas.microsoft.com/office/powerpoint/2010/main" val="3601839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p:cNvSpPr>
            <a:spLocks noGrp="1" noRot="1" noChangeAspect="1" noTextEdit="1"/>
          </p:cNvSpPr>
          <p:nvPr>
            <p:ph type="sldImg"/>
          </p:nvPr>
        </p:nvSpPr>
        <p:spPr>
          <a:ln/>
        </p:spPr>
      </p:sp>
      <p:sp>
        <p:nvSpPr>
          <p:cNvPr id="169987" name="备注占位符 2"/>
          <p:cNvSpPr>
            <a:spLocks noGrp="1"/>
          </p:cNvSpPr>
          <p:nvPr>
            <p:ph type="body" idx="1"/>
          </p:nvPr>
        </p:nvSpPr>
        <p:spPr>
          <a:noFill/>
          <a:ln/>
        </p:spPr>
        <p:txBody>
          <a:bodyPr/>
          <a:lstStyle/>
          <a:p>
            <a:pPr eaLnBrk="1" hangingPunct="1"/>
            <a:endParaRPr lang="zh-CN" altLang="en-US" smtClean="0"/>
          </a:p>
        </p:txBody>
      </p:sp>
      <p:sp>
        <p:nvSpPr>
          <p:cNvPr id="169988" name="灯片编号占位符 3"/>
          <p:cNvSpPr>
            <a:spLocks noGrp="1"/>
          </p:cNvSpPr>
          <p:nvPr>
            <p:ph type="sldNum" sz="quarter" idx="5"/>
          </p:nvPr>
        </p:nvSpPr>
        <p:spPr>
          <a:noFill/>
        </p:spPr>
        <p:txBody>
          <a:bodyPr/>
          <a:lstStyle/>
          <a:p>
            <a:fld id="{D7A94C61-49AA-4FF6-A1C7-E49F668A6991}" type="slidenum">
              <a:rPr lang="zh-CN" altLang="en-US" smtClean="0"/>
              <a:pPr/>
              <a:t>22</a:t>
            </a:fld>
            <a:endParaRPr lang="en-US" altLang="zh-CN" smtClean="0"/>
          </a:p>
        </p:txBody>
      </p:sp>
    </p:spTree>
    <p:extLst>
      <p:ext uri="{BB962C8B-B14F-4D97-AF65-F5344CB8AC3E}">
        <p14:creationId xmlns:p14="http://schemas.microsoft.com/office/powerpoint/2010/main" val="2847855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幻灯片图像占位符 1"/>
          <p:cNvSpPr>
            <a:spLocks noGrp="1" noRot="1" noChangeAspect="1" noTextEdit="1"/>
          </p:cNvSpPr>
          <p:nvPr>
            <p:ph type="sldImg"/>
          </p:nvPr>
        </p:nvSpPr>
        <p:spPr>
          <a:ln/>
        </p:spPr>
      </p:sp>
      <p:sp>
        <p:nvSpPr>
          <p:cNvPr id="175107" name="备注占位符 2"/>
          <p:cNvSpPr>
            <a:spLocks noGrp="1"/>
          </p:cNvSpPr>
          <p:nvPr>
            <p:ph type="body" idx="1"/>
          </p:nvPr>
        </p:nvSpPr>
        <p:spPr>
          <a:noFill/>
          <a:ln/>
        </p:spPr>
        <p:txBody>
          <a:bodyPr/>
          <a:lstStyle/>
          <a:p>
            <a:pPr eaLnBrk="1" hangingPunct="1"/>
            <a:endParaRPr lang="zh-CN" altLang="en-US" smtClean="0"/>
          </a:p>
        </p:txBody>
      </p:sp>
      <p:sp>
        <p:nvSpPr>
          <p:cNvPr id="175108" name="灯片编号占位符 3"/>
          <p:cNvSpPr>
            <a:spLocks noGrp="1"/>
          </p:cNvSpPr>
          <p:nvPr>
            <p:ph type="sldNum" sz="quarter" idx="5"/>
          </p:nvPr>
        </p:nvSpPr>
        <p:spPr>
          <a:noFill/>
        </p:spPr>
        <p:txBody>
          <a:bodyPr/>
          <a:lstStyle/>
          <a:p>
            <a:fld id="{E620EE0B-4136-4836-8AC7-827C0A640CC6}" type="slidenum">
              <a:rPr lang="zh-CN" altLang="en-US" smtClean="0"/>
              <a:pPr/>
              <a:t>24</a:t>
            </a:fld>
            <a:endParaRPr lang="en-US" altLang="zh-CN" smtClean="0"/>
          </a:p>
        </p:txBody>
      </p:sp>
    </p:spTree>
    <p:extLst>
      <p:ext uri="{BB962C8B-B14F-4D97-AF65-F5344CB8AC3E}">
        <p14:creationId xmlns:p14="http://schemas.microsoft.com/office/powerpoint/2010/main" val="2357619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a:ln/>
        </p:spPr>
      </p:sp>
      <p:sp>
        <p:nvSpPr>
          <p:cNvPr id="151555" name="备注占位符 2"/>
          <p:cNvSpPr>
            <a:spLocks noGrp="1"/>
          </p:cNvSpPr>
          <p:nvPr>
            <p:ph type="body" idx="1"/>
          </p:nvPr>
        </p:nvSpPr>
        <p:spPr>
          <a:noFill/>
          <a:ln/>
        </p:spPr>
        <p:txBody>
          <a:bodyPr/>
          <a:lstStyle/>
          <a:p>
            <a:pPr eaLnBrk="1" hangingPunct="1"/>
            <a:endParaRPr lang="zh-CN" altLang="en-US" smtClean="0"/>
          </a:p>
        </p:txBody>
      </p:sp>
      <p:sp>
        <p:nvSpPr>
          <p:cNvPr id="151556" name="灯片编号占位符 3"/>
          <p:cNvSpPr>
            <a:spLocks noGrp="1"/>
          </p:cNvSpPr>
          <p:nvPr>
            <p:ph type="sldNum" sz="quarter" idx="5"/>
          </p:nvPr>
        </p:nvSpPr>
        <p:spPr>
          <a:noFill/>
        </p:spPr>
        <p:txBody>
          <a:bodyPr/>
          <a:lstStyle/>
          <a:p>
            <a:fld id="{ACF15700-0AE9-4EB4-A38A-0F35BC0DE88D}" type="slidenum">
              <a:rPr lang="zh-CN" altLang="en-US" smtClean="0"/>
              <a:pPr/>
              <a:t>2</a:t>
            </a:fld>
            <a:endParaRPr lang="en-US" altLang="zh-CN" smtClean="0"/>
          </a:p>
        </p:txBody>
      </p:sp>
    </p:spTree>
    <p:extLst>
      <p:ext uri="{BB962C8B-B14F-4D97-AF65-F5344CB8AC3E}">
        <p14:creationId xmlns:p14="http://schemas.microsoft.com/office/powerpoint/2010/main" val="679434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幻灯片图像占位符 1"/>
          <p:cNvSpPr>
            <a:spLocks noGrp="1" noRot="1" noChangeAspect="1" noTextEdit="1"/>
          </p:cNvSpPr>
          <p:nvPr>
            <p:ph type="sldImg"/>
          </p:nvPr>
        </p:nvSpPr>
        <p:spPr>
          <a:ln/>
        </p:spPr>
      </p:sp>
      <p:sp>
        <p:nvSpPr>
          <p:cNvPr id="179203" name="备注占位符 2"/>
          <p:cNvSpPr>
            <a:spLocks noGrp="1"/>
          </p:cNvSpPr>
          <p:nvPr>
            <p:ph type="body" idx="1"/>
          </p:nvPr>
        </p:nvSpPr>
        <p:spPr>
          <a:noFill/>
          <a:ln/>
        </p:spPr>
        <p:txBody>
          <a:bodyPr/>
          <a:lstStyle/>
          <a:p>
            <a:pPr eaLnBrk="1" hangingPunct="1"/>
            <a:endParaRPr lang="zh-CN" altLang="en-US" smtClean="0"/>
          </a:p>
        </p:txBody>
      </p:sp>
      <p:sp>
        <p:nvSpPr>
          <p:cNvPr id="179204" name="灯片编号占位符 3"/>
          <p:cNvSpPr>
            <a:spLocks noGrp="1"/>
          </p:cNvSpPr>
          <p:nvPr>
            <p:ph type="sldNum" sz="quarter" idx="5"/>
          </p:nvPr>
        </p:nvSpPr>
        <p:spPr>
          <a:noFill/>
        </p:spPr>
        <p:txBody>
          <a:bodyPr/>
          <a:lstStyle/>
          <a:p>
            <a:fld id="{EB338800-7D37-444E-A3E2-80DFF3C02854}" type="slidenum">
              <a:rPr lang="zh-CN" altLang="en-US" smtClean="0"/>
              <a:pPr/>
              <a:t>29</a:t>
            </a:fld>
            <a:endParaRPr lang="en-US" altLang="zh-CN" smtClean="0"/>
          </a:p>
        </p:txBody>
      </p:sp>
    </p:spTree>
    <p:extLst>
      <p:ext uri="{BB962C8B-B14F-4D97-AF65-F5344CB8AC3E}">
        <p14:creationId xmlns:p14="http://schemas.microsoft.com/office/powerpoint/2010/main" val="21133589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a:ln/>
        </p:spPr>
      </p:sp>
      <p:sp>
        <p:nvSpPr>
          <p:cNvPr id="180227" name="备注占位符 2"/>
          <p:cNvSpPr>
            <a:spLocks noGrp="1"/>
          </p:cNvSpPr>
          <p:nvPr>
            <p:ph type="body" idx="1"/>
          </p:nvPr>
        </p:nvSpPr>
        <p:spPr>
          <a:noFill/>
          <a:ln/>
        </p:spPr>
        <p:txBody>
          <a:bodyPr/>
          <a:lstStyle/>
          <a:p>
            <a:pPr eaLnBrk="1" hangingPunct="1"/>
            <a:endParaRPr lang="zh-CN" altLang="en-US" smtClean="0"/>
          </a:p>
        </p:txBody>
      </p:sp>
      <p:sp>
        <p:nvSpPr>
          <p:cNvPr id="180228" name="灯片编号占位符 3"/>
          <p:cNvSpPr>
            <a:spLocks noGrp="1"/>
          </p:cNvSpPr>
          <p:nvPr>
            <p:ph type="sldNum" sz="quarter" idx="5"/>
          </p:nvPr>
        </p:nvSpPr>
        <p:spPr>
          <a:noFill/>
        </p:spPr>
        <p:txBody>
          <a:bodyPr/>
          <a:lstStyle/>
          <a:p>
            <a:fld id="{3BB935DD-893D-4D9D-A384-FD839EC7C21A}" type="slidenum">
              <a:rPr lang="zh-CN" altLang="en-US" smtClean="0"/>
              <a:pPr/>
              <a:t>30</a:t>
            </a:fld>
            <a:endParaRPr lang="en-US" altLang="zh-CN" smtClean="0"/>
          </a:p>
        </p:txBody>
      </p:sp>
    </p:spTree>
    <p:extLst>
      <p:ext uri="{BB962C8B-B14F-4D97-AF65-F5344CB8AC3E}">
        <p14:creationId xmlns:p14="http://schemas.microsoft.com/office/powerpoint/2010/main" val="3947779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a:ln/>
        </p:spPr>
      </p:sp>
      <p:sp>
        <p:nvSpPr>
          <p:cNvPr id="182275" name="备注占位符 2"/>
          <p:cNvSpPr>
            <a:spLocks noGrp="1"/>
          </p:cNvSpPr>
          <p:nvPr>
            <p:ph type="body" idx="1"/>
          </p:nvPr>
        </p:nvSpPr>
        <p:spPr>
          <a:noFill/>
          <a:ln/>
        </p:spPr>
        <p:txBody>
          <a:bodyPr/>
          <a:lstStyle/>
          <a:p>
            <a:pPr eaLnBrk="1" hangingPunct="1"/>
            <a:endParaRPr lang="zh-CN" altLang="en-US" smtClean="0"/>
          </a:p>
        </p:txBody>
      </p:sp>
      <p:sp>
        <p:nvSpPr>
          <p:cNvPr id="182276" name="灯片编号占位符 3"/>
          <p:cNvSpPr>
            <a:spLocks noGrp="1"/>
          </p:cNvSpPr>
          <p:nvPr>
            <p:ph type="sldNum" sz="quarter" idx="5"/>
          </p:nvPr>
        </p:nvSpPr>
        <p:spPr>
          <a:noFill/>
        </p:spPr>
        <p:txBody>
          <a:bodyPr/>
          <a:lstStyle/>
          <a:p>
            <a:fld id="{1A7C20A9-39CB-4062-BF07-647BD5BA3D65}" type="slidenum">
              <a:rPr lang="zh-CN" altLang="en-US" smtClean="0"/>
              <a:pPr/>
              <a:t>33</a:t>
            </a:fld>
            <a:endParaRPr lang="en-US" altLang="zh-CN" smtClean="0"/>
          </a:p>
        </p:txBody>
      </p:sp>
    </p:spTree>
    <p:extLst>
      <p:ext uri="{BB962C8B-B14F-4D97-AF65-F5344CB8AC3E}">
        <p14:creationId xmlns:p14="http://schemas.microsoft.com/office/powerpoint/2010/main" val="1612026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a:ln/>
        </p:spPr>
      </p:sp>
      <p:sp>
        <p:nvSpPr>
          <p:cNvPr id="182275" name="备注占位符 2"/>
          <p:cNvSpPr>
            <a:spLocks noGrp="1"/>
          </p:cNvSpPr>
          <p:nvPr>
            <p:ph type="body" idx="1"/>
          </p:nvPr>
        </p:nvSpPr>
        <p:spPr>
          <a:noFill/>
          <a:ln/>
        </p:spPr>
        <p:txBody>
          <a:bodyPr/>
          <a:lstStyle/>
          <a:p>
            <a:pPr eaLnBrk="1" hangingPunct="1"/>
            <a:endParaRPr lang="zh-CN" altLang="en-US" smtClean="0"/>
          </a:p>
        </p:txBody>
      </p:sp>
      <p:sp>
        <p:nvSpPr>
          <p:cNvPr id="182276" name="灯片编号占位符 3"/>
          <p:cNvSpPr>
            <a:spLocks noGrp="1"/>
          </p:cNvSpPr>
          <p:nvPr>
            <p:ph type="sldNum" sz="quarter" idx="5"/>
          </p:nvPr>
        </p:nvSpPr>
        <p:spPr>
          <a:noFill/>
        </p:spPr>
        <p:txBody>
          <a:bodyPr/>
          <a:lstStyle/>
          <a:p>
            <a:fld id="{1A7C20A9-39CB-4062-BF07-647BD5BA3D65}" type="slidenum">
              <a:rPr lang="zh-CN" altLang="en-US" smtClean="0"/>
              <a:pPr/>
              <a:t>36</a:t>
            </a:fld>
            <a:endParaRPr lang="en-US" altLang="zh-CN" smtClean="0"/>
          </a:p>
        </p:txBody>
      </p:sp>
    </p:spTree>
    <p:extLst>
      <p:ext uri="{BB962C8B-B14F-4D97-AF65-F5344CB8AC3E}">
        <p14:creationId xmlns:p14="http://schemas.microsoft.com/office/powerpoint/2010/main" val="3473041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幻灯片图像占位符 1"/>
          <p:cNvSpPr>
            <a:spLocks noGrp="1" noRot="1" noChangeAspect="1" noTextEdit="1"/>
          </p:cNvSpPr>
          <p:nvPr>
            <p:ph type="sldImg"/>
          </p:nvPr>
        </p:nvSpPr>
        <p:spPr>
          <a:ln/>
        </p:spPr>
      </p:sp>
      <p:sp>
        <p:nvSpPr>
          <p:cNvPr id="185347" name="备注占位符 2"/>
          <p:cNvSpPr>
            <a:spLocks noGrp="1"/>
          </p:cNvSpPr>
          <p:nvPr>
            <p:ph type="body" idx="1"/>
          </p:nvPr>
        </p:nvSpPr>
        <p:spPr>
          <a:noFill/>
          <a:ln/>
        </p:spPr>
        <p:txBody>
          <a:bodyPr/>
          <a:lstStyle/>
          <a:p>
            <a:pPr eaLnBrk="1" hangingPunct="1"/>
            <a:endParaRPr lang="zh-CN" altLang="en-US" smtClean="0"/>
          </a:p>
        </p:txBody>
      </p:sp>
      <p:sp>
        <p:nvSpPr>
          <p:cNvPr id="185348" name="灯片编号占位符 3"/>
          <p:cNvSpPr>
            <a:spLocks noGrp="1"/>
          </p:cNvSpPr>
          <p:nvPr>
            <p:ph type="sldNum" sz="quarter" idx="5"/>
          </p:nvPr>
        </p:nvSpPr>
        <p:spPr>
          <a:noFill/>
        </p:spPr>
        <p:txBody>
          <a:bodyPr/>
          <a:lstStyle/>
          <a:p>
            <a:fld id="{AA593C0A-7B87-4DA8-AAF0-F2081F56DEC6}" type="slidenum">
              <a:rPr lang="zh-CN" altLang="en-US" smtClean="0"/>
              <a:pPr/>
              <a:t>37</a:t>
            </a:fld>
            <a:endParaRPr lang="en-US" altLang="zh-CN" smtClean="0"/>
          </a:p>
        </p:txBody>
      </p:sp>
    </p:spTree>
    <p:extLst>
      <p:ext uri="{BB962C8B-B14F-4D97-AF65-F5344CB8AC3E}">
        <p14:creationId xmlns:p14="http://schemas.microsoft.com/office/powerpoint/2010/main" val="2477345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a:ln/>
        </p:spPr>
      </p:sp>
      <p:sp>
        <p:nvSpPr>
          <p:cNvPr id="182275" name="备注占位符 2"/>
          <p:cNvSpPr>
            <a:spLocks noGrp="1"/>
          </p:cNvSpPr>
          <p:nvPr>
            <p:ph type="body" idx="1"/>
          </p:nvPr>
        </p:nvSpPr>
        <p:spPr>
          <a:noFill/>
          <a:ln/>
        </p:spPr>
        <p:txBody>
          <a:bodyPr/>
          <a:lstStyle/>
          <a:p>
            <a:pPr eaLnBrk="1" hangingPunct="1"/>
            <a:endParaRPr lang="zh-CN" altLang="en-US" smtClean="0"/>
          </a:p>
        </p:txBody>
      </p:sp>
      <p:sp>
        <p:nvSpPr>
          <p:cNvPr id="182276" name="灯片编号占位符 3"/>
          <p:cNvSpPr>
            <a:spLocks noGrp="1"/>
          </p:cNvSpPr>
          <p:nvPr>
            <p:ph type="sldNum" sz="quarter" idx="5"/>
          </p:nvPr>
        </p:nvSpPr>
        <p:spPr>
          <a:noFill/>
        </p:spPr>
        <p:txBody>
          <a:bodyPr/>
          <a:lstStyle/>
          <a:p>
            <a:fld id="{1A7C20A9-39CB-4062-BF07-647BD5BA3D65}" type="slidenum">
              <a:rPr lang="zh-CN" altLang="en-US" smtClean="0"/>
              <a:pPr/>
              <a:t>39</a:t>
            </a:fld>
            <a:endParaRPr lang="en-US" altLang="zh-CN" smtClean="0"/>
          </a:p>
        </p:txBody>
      </p:sp>
    </p:spTree>
    <p:extLst>
      <p:ext uri="{BB962C8B-B14F-4D97-AF65-F5344CB8AC3E}">
        <p14:creationId xmlns:p14="http://schemas.microsoft.com/office/powerpoint/2010/main" val="684203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p:cNvSpPr>
            <a:spLocks noGrp="1" noRot="1" noChangeAspect="1" noTextEdit="1"/>
          </p:cNvSpPr>
          <p:nvPr>
            <p:ph type="sldImg"/>
          </p:nvPr>
        </p:nvSpPr>
        <p:spPr>
          <a:ln/>
        </p:spPr>
      </p:sp>
      <p:sp>
        <p:nvSpPr>
          <p:cNvPr id="188419" name="备注占位符 2"/>
          <p:cNvSpPr>
            <a:spLocks noGrp="1"/>
          </p:cNvSpPr>
          <p:nvPr>
            <p:ph type="body" idx="1"/>
          </p:nvPr>
        </p:nvSpPr>
        <p:spPr>
          <a:noFill/>
          <a:ln/>
        </p:spPr>
        <p:txBody>
          <a:bodyPr/>
          <a:lstStyle/>
          <a:p>
            <a:pPr eaLnBrk="1" hangingPunct="1"/>
            <a:endParaRPr lang="zh-CN" altLang="en-US" smtClean="0"/>
          </a:p>
        </p:txBody>
      </p:sp>
      <p:sp>
        <p:nvSpPr>
          <p:cNvPr id="188420" name="灯片编号占位符 3"/>
          <p:cNvSpPr>
            <a:spLocks noGrp="1"/>
          </p:cNvSpPr>
          <p:nvPr>
            <p:ph type="sldNum" sz="quarter" idx="5"/>
          </p:nvPr>
        </p:nvSpPr>
        <p:spPr>
          <a:noFill/>
        </p:spPr>
        <p:txBody>
          <a:bodyPr/>
          <a:lstStyle/>
          <a:p>
            <a:fld id="{D43CF5A5-C489-4372-9170-AD69988F30A7}" type="slidenum">
              <a:rPr lang="zh-CN" altLang="en-US" smtClean="0"/>
              <a:pPr/>
              <a:t>42</a:t>
            </a:fld>
            <a:endParaRPr lang="en-US" altLang="zh-CN" smtClean="0"/>
          </a:p>
        </p:txBody>
      </p:sp>
    </p:spTree>
    <p:extLst>
      <p:ext uri="{BB962C8B-B14F-4D97-AF65-F5344CB8AC3E}">
        <p14:creationId xmlns:p14="http://schemas.microsoft.com/office/powerpoint/2010/main" val="7305277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幻灯片图像占位符 1"/>
          <p:cNvSpPr>
            <a:spLocks noGrp="1" noRot="1" noChangeAspect="1" noTextEdit="1"/>
          </p:cNvSpPr>
          <p:nvPr>
            <p:ph type="sldImg"/>
          </p:nvPr>
        </p:nvSpPr>
        <p:spPr>
          <a:ln/>
        </p:spPr>
      </p:sp>
      <p:sp>
        <p:nvSpPr>
          <p:cNvPr id="189443" name="备注占位符 2"/>
          <p:cNvSpPr>
            <a:spLocks noGrp="1"/>
          </p:cNvSpPr>
          <p:nvPr>
            <p:ph type="body" idx="1"/>
          </p:nvPr>
        </p:nvSpPr>
        <p:spPr>
          <a:noFill/>
          <a:ln/>
        </p:spPr>
        <p:txBody>
          <a:bodyPr/>
          <a:lstStyle/>
          <a:p>
            <a:pPr eaLnBrk="1" hangingPunct="1"/>
            <a:endParaRPr lang="zh-CN" altLang="en-US" smtClean="0"/>
          </a:p>
        </p:txBody>
      </p:sp>
      <p:sp>
        <p:nvSpPr>
          <p:cNvPr id="189444" name="灯片编号占位符 3"/>
          <p:cNvSpPr>
            <a:spLocks noGrp="1"/>
          </p:cNvSpPr>
          <p:nvPr>
            <p:ph type="sldNum" sz="quarter" idx="5"/>
          </p:nvPr>
        </p:nvSpPr>
        <p:spPr>
          <a:noFill/>
        </p:spPr>
        <p:txBody>
          <a:bodyPr/>
          <a:lstStyle/>
          <a:p>
            <a:fld id="{F4E1EA14-561E-41EA-9ECC-BBDA4C09C06E}" type="slidenum">
              <a:rPr lang="zh-CN" altLang="en-US" smtClean="0"/>
              <a:pPr/>
              <a:t>48</a:t>
            </a:fld>
            <a:endParaRPr lang="en-US" altLang="zh-CN" smtClean="0"/>
          </a:p>
        </p:txBody>
      </p:sp>
    </p:spTree>
    <p:extLst>
      <p:ext uri="{BB962C8B-B14F-4D97-AF65-F5344CB8AC3E}">
        <p14:creationId xmlns:p14="http://schemas.microsoft.com/office/powerpoint/2010/main" val="15206350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幻灯片图像占位符 1"/>
          <p:cNvSpPr>
            <a:spLocks noGrp="1" noRot="1" noChangeAspect="1" noTextEdit="1"/>
          </p:cNvSpPr>
          <p:nvPr>
            <p:ph type="sldImg"/>
          </p:nvPr>
        </p:nvSpPr>
        <p:spPr>
          <a:ln/>
        </p:spPr>
      </p:sp>
      <p:sp>
        <p:nvSpPr>
          <p:cNvPr id="191491" name="备注占位符 2"/>
          <p:cNvSpPr>
            <a:spLocks noGrp="1"/>
          </p:cNvSpPr>
          <p:nvPr>
            <p:ph type="body" idx="1"/>
          </p:nvPr>
        </p:nvSpPr>
        <p:spPr>
          <a:noFill/>
          <a:ln/>
        </p:spPr>
        <p:txBody>
          <a:bodyPr/>
          <a:lstStyle/>
          <a:p>
            <a:endParaRPr lang="zh-CN" altLang="en-US" smtClean="0"/>
          </a:p>
        </p:txBody>
      </p:sp>
      <p:sp>
        <p:nvSpPr>
          <p:cNvPr id="191492" name="灯片编号占位符 3"/>
          <p:cNvSpPr>
            <a:spLocks noGrp="1"/>
          </p:cNvSpPr>
          <p:nvPr>
            <p:ph type="sldNum" sz="quarter" idx="5"/>
          </p:nvPr>
        </p:nvSpPr>
        <p:spPr>
          <a:noFill/>
        </p:spPr>
        <p:txBody>
          <a:bodyPr/>
          <a:lstStyle/>
          <a:p>
            <a:fld id="{AB6BD4B7-AB1D-4331-9EA0-D59598494DD4}" type="slidenum">
              <a:rPr lang="zh-CN" altLang="en-US" smtClean="0"/>
              <a:pPr/>
              <a:t>54</a:t>
            </a:fld>
            <a:endParaRPr lang="en-US" altLang="zh-CN" smtClean="0"/>
          </a:p>
        </p:txBody>
      </p:sp>
    </p:spTree>
    <p:extLst>
      <p:ext uri="{BB962C8B-B14F-4D97-AF65-F5344CB8AC3E}">
        <p14:creationId xmlns:p14="http://schemas.microsoft.com/office/powerpoint/2010/main" val="2020908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
          <p:cNvSpPr>
            <a:spLocks noGrp="1" noRot="1" noChangeAspect="1" noTextEdit="1"/>
          </p:cNvSpPr>
          <p:nvPr>
            <p:ph type="sldImg"/>
          </p:nvPr>
        </p:nvSpPr>
        <p:spPr>
          <a:ln/>
        </p:spPr>
      </p:sp>
      <p:sp>
        <p:nvSpPr>
          <p:cNvPr id="192515" name="备注占位符 2"/>
          <p:cNvSpPr>
            <a:spLocks noGrp="1"/>
          </p:cNvSpPr>
          <p:nvPr>
            <p:ph type="body" idx="1"/>
          </p:nvPr>
        </p:nvSpPr>
        <p:spPr>
          <a:noFill/>
          <a:ln/>
        </p:spPr>
        <p:txBody>
          <a:bodyPr/>
          <a:lstStyle/>
          <a:p>
            <a:pPr eaLnBrk="1" hangingPunct="1"/>
            <a:endParaRPr lang="zh-CN" altLang="en-US" smtClean="0"/>
          </a:p>
        </p:txBody>
      </p:sp>
      <p:sp>
        <p:nvSpPr>
          <p:cNvPr id="192516" name="灯片编号占位符 3"/>
          <p:cNvSpPr>
            <a:spLocks noGrp="1"/>
          </p:cNvSpPr>
          <p:nvPr>
            <p:ph type="sldNum" sz="quarter" idx="5"/>
          </p:nvPr>
        </p:nvSpPr>
        <p:spPr>
          <a:noFill/>
        </p:spPr>
        <p:txBody>
          <a:bodyPr/>
          <a:lstStyle/>
          <a:p>
            <a:fld id="{A8943ADD-1BC0-4868-BA9D-03CAB84F558C}" type="slidenum">
              <a:rPr lang="zh-CN" altLang="en-US" smtClean="0"/>
              <a:pPr/>
              <a:t>55</a:t>
            </a:fld>
            <a:endParaRPr lang="en-US" altLang="zh-CN" smtClean="0"/>
          </a:p>
        </p:txBody>
      </p:sp>
    </p:spTree>
    <p:extLst>
      <p:ext uri="{BB962C8B-B14F-4D97-AF65-F5344CB8AC3E}">
        <p14:creationId xmlns:p14="http://schemas.microsoft.com/office/powerpoint/2010/main" val="2810030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a:ln/>
        </p:spPr>
      </p:sp>
      <p:sp>
        <p:nvSpPr>
          <p:cNvPr id="152579" name="备注占位符 2"/>
          <p:cNvSpPr>
            <a:spLocks noGrp="1"/>
          </p:cNvSpPr>
          <p:nvPr>
            <p:ph type="body" idx="1"/>
          </p:nvPr>
        </p:nvSpPr>
        <p:spPr>
          <a:noFill/>
          <a:ln/>
        </p:spPr>
        <p:txBody>
          <a:bodyPr/>
          <a:lstStyle/>
          <a:p>
            <a:pPr eaLnBrk="1" hangingPunct="1"/>
            <a:endParaRPr lang="zh-CN" altLang="en-US" smtClean="0"/>
          </a:p>
        </p:txBody>
      </p:sp>
      <p:sp>
        <p:nvSpPr>
          <p:cNvPr id="152580" name="灯片编号占位符 3"/>
          <p:cNvSpPr>
            <a:spLocks noGrp="1"/>
          </p:cNvSpPr>
          <p:nvPr>
            <p:ph type="sldNum" sz="quarter" idx="5"/>
          </p:nvPr>
        </p:nvSpPr>
        <p:spPr>
          <a:noFill/>
        </p:spPr>
        <p:txBody>
          <a:bodyPr/>
          <a:lstStyle/>
          <a:p>
            <a:fld id="{C4FD6A4E-1183-4FC9-A1CB-A0EC29B05667}" type="slidenum">
              <a:rPr lang="zh-CN" altLang="en-US" smtClean="0"/>
              <a:pPr/>
              <a:t>3</a:t>
            </a:fld>
            <a:endParaRPr lang="en-US" altLang="zh-CN" smtClean="0"/>
          </a:p>
        </p:txBody>
      </p:sp>
    </p:spTree>
    <p:extLst>
      <p:ext uri="{BB962C8B-B14F-4D97-AF65-F5344CB8AC3E}">
        <p14:creationId xmlns:p14="http://schemas.microsoft.com/office/powerpoint/2010/main" val="2615347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幻灯片图像占位符 1"/>
          <p:cNvSpPr>
            <a:spLocks noGrp="1" noRot="1" noChangeAspect="1" noTextEdit="1"/>
          </p:cNvSpPr>
          <p:nvPr>
            <p:ph type="sldImg"/>
          </p:nvPr>
        </p:nvSpPr>
        <p:spPr>
          <a:ln/>
        </p:spPr>
      </p:sp>
      <p:sp>
        <p:nvSpPr>
          <p:cNvPr id="195587" name="备注占位符 2"/>
          <p:cNvSpPr>
            <a:spLocks noGrp="1"/>
          </p:cNvSpPr>
          <p:nvPr>
            <p:ph type="body" idx="1"/>
          </p:nvPr>
        </p:nvSpPr>
        <p:spPr>
          <a:noFill/>
          <a:ln/>
        </p:spPr>
        <p:txBody>
          <a:bodyPr/>
          <a:lstStyle/>
          <a:p>
            <a:pPr eaLnBrk="1" hangingPunct="1"/>
            <a:endParaRPr lang="zh-CN" altLang="en-US" smtClean="0"/>
          </a:p>
        </p:txBody>
      </p:sp>
      <p:sp>
        <p:nvSpPr>
          <p:cNvPr id="195588" name="灯片编号占位符 3"/>
          <p:cNvSpPr>
            <a:spLocks noGrp="1"/>
          </p:cNvSpPr>
          <p:nvPr>
            <p:ph type="sldNum" sz="quarter" idx="5"/>
          </p:nvPr>
        </p:nvSpPr>
        <p:spPr>
          <a:noFill/>
        </p:spPr>
        <p:txBody>
          <a:bodyPr/>
          <a:lstStyle/>
          <a:p>
            <a:fld id="{70235EED-41AD-4FB5-B0F6-30A62FE2A661}" type="slidenum">
              <a:rPr lang="zh-CN" altLang="en-US" smtClean="0"/>
              <a:pPr/>
              <a:t>60</a:t>
            </a:fld>
            <a:endParaRPr lang="en-US" altLang="zh-CN" smtClean="0"/>
          </a:p>
        </p:txBody>
      </p:sp>
    </p:spTree>
    <p:extLst>
      <p:ext uri="{BB962C8B-B14F-4D97-AF65-F5344CB8AC3E}">
        <p14:creationId xmlns:p14="http://schemas.microsoft.com/office/powerpoint/2010/main" val="25643936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幻灯片图像占位符 1"/>
          <p:cNvSpPr>
            <a:spLocks noGrp="1" noRot="1" noChangeAspect="1" noTextEdit="1"/>
          </p:cNvSpPr>
          <p:nvPr>
            <p:ph type="sldImg"/>
          </p:nvPr>
        </p:nvSpPr>
        <p:spPr>
          <a:ln/>
        </p:spPr>
      </p:sp>
      <p:sp>
        <p:nvSpPr>
          <p:cNvPr id="198659" name="备注占位符 2"/>
          <p:cNvSpPr>
            <a:spLocks noGrp="1"/>
          </p:cNvSpPr>
          <p:nvPr>
            <p:ph type="body" idx="1"/>
          </p:nvPr>
        </p:nvSpPr>
        <p:spPr>
          <a:noFill/>
          <a:ln/>
        </p:spPr>
        <p:txBody>
          <a:bodyPr/>
          <a:lstStyle/>
          <a:p>
            <a:pPr eaLnBrk="1" hangingPunct="1"/>
            <a:endParaRPr lang="zh-CN" altLang="en-US" smtClean="0"/>
          </a:p>
        </p:txBody>
      </p:sp>
      <p:sp>
        <p:nvSpPr>
          <p:cNvPr id="198660" name="灯片编号占位符 3"/>
          <p:cNvSpPr>
            <a:spLocks noGrp="1"/>
          </p:cNvSpPr>
          <p:nvPr>
            <p:ph type="sldNum" sz="quarter" idx="5"/>
          </p:nvPr>
        </p:nvSpPr>
        <p:spPr>
          <a:noFill/>
        </p:spPr>
        <p:txBody>
          <a:bodyPr/>
          <a:lstStyle/>
          <a:p>
            <a:fld id="{4DAB130C-7EF6-45A7-A582-70152D6FD101}" type="slidenum">
              <a:rPr lang="zh-CN" altLang="en-US" smtClean="0"/>
              <a:pPr/>
              <a:t>62</a:t>
            </a:fld>
            <a:endParaRPr lang="en-US" altLang="zh-CN" smtClean="0"/>
          </a:p>
        </p:txBody>
      </p:sp>
    </p:spTree>
    <p:extLst>
      <p:ext uri="{BB962C8B-B14F-4D97-AF65-F5344CB8AC3E}">
        <p14:creationId xmlns:p14="http://schemas.microsoft.com/office/powerpoint/2010/main" val="21398760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幻灯片图像占位符 1"/>
          <p:cNvSpPr>
            <a:spLocks noGrp="1" noRot="1" noChangeAspect="1" noTextEdit="1"/>
          </p:cNvSpPr>
          <p:nvPr>
            <p:ph type="sldImg"/>
          </p:nvPr>
        </p:nvSpPr>
        <p:spPr>
          <a:ln/>
        </p:spPr>
      </p:sp>
      <p:sp>
        <p:nvSpPr>
          <p:cNvPr id="197635" name="备注占位符 2"/>
          <p:cNvSpPr>
            <a:spLocks noGrp="1"/>
          </p:cNvSpPr>
          <p:nvPr>
            <p:ph type="body" idx="1"/>
          </p:nvPr>
        </p:nvSpPr>
        <p:spPr>
          <a:noFill/>
          <a:ln/>
        </p:spPr>
        <p:txBody>
          <a:bodyPr/>
          <a:lstStyle/>
          <a:p>
            <a:pPr eaLnBrk="1" hangingPunct="1"/>
            <a:endParaRPr lang="zh-CN" altLang="en-US" smtClean="0"/>
          </a:p>
        </p:txBody>
      </p:sp>
      <p:sp>
        <p:nvSpPr>
          <p:cNvPr id="197636" name="灯片编号占位符 3"/>
          <p:cNvSpPr>
            <a:spLocks noGrp="1"/>
          </p:cNvSpPr>
          <p:nvPr>
            <p:ph type="sldNum" sz="quarter" idx="5"/>
          </p:nvPr>
        </p:nvSpPr>
        <p:spPr>
          <a:noFill/>
        </p:spPr>
        <p:txBody>
          <a:bodyPr/>
          <a:lstStyle/>
          <a:p>
            <a:fld id="{317C36E1-B883-42EB-99C2-96D91A88D802}" type="slidenum">
              <a:rPr lang="zh-CN" altLang="en-US" smtClean="0"/>
              <a:pPr/>
              <a:t>63</a:t>
            </a:fld>
            <a:endParaRPr lang="en-US" altLang="zh-CN" smtClean="0"/>
          </a:p>
        </p:txBody>
      </p:sp>
    </p:spTree>
    <p:extLst>
      <p:ext uri="{BB962C8B-B14F-4D97-AF65-F5344CB8AC3E}">
        <p14:creationId xmlns:p14="http://schemas.microsoft.com/office/powerpoint/2010/main" val="12151170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幻灯片图像占位符 1"/>
          <p:cNvSpPr>
            <a:spLocks noGrp="1" noRot="1" noChangeAspect="1" noTextEdit="1"/>
          </p:cNvSpPr>
          <p:nvPr>
            <p:ph type="sldImg"/>
          </p:nvPr>
        </p:nvSpPr>
        <p:spPr>
          <a:ln/>
        </p:spPr>
      </p:sp>
      <p:sp>
        <p:nvSpPr>
          <p:cNvPr id="230403" name="备注占位符 2"/>
          <p:cNvSpPr>
            <a:spLocks noGrp="1"/>
          </p:cNvSpPr>
          <p:nvPr>
            <p:ph type="body" idx="1"/>
          </p:nvPr>
        </p:nvSpPr>
        <p:spPr>
          <a:noFill/>
          <a:ln/>
        </p:spPr>
        <p:txBody>
          <a:bodyPr/>
          <a:lstStyle/>
          <a:p>
            <a:pPr eaLnBrk="1" hangingPunct="1"/>
            <a:endParaRPr lang="zh-CN" altLang="en-US" smtClean="0"/>
          </a:p>
        </p:txBody>
      </p:sp>
      <p:sp>
        <p:nvSpPr>
          <p:cNvPr id="230404" name="灯片编号占位符 3"/>
          <p:cNvSpPr>
            <a:spLocks noGrp="1"/>
          </p:cNvSpPr>
          <p:nvPr>
            <p:ph type="sldNum" sz="quarter" idx="5"/>
          </p:nvPr>
        </p:nvSpPr>
        <p:spPr>
          <a:noFill/>
        </p:spPr>
        <p:txBody>
          <a:bodyPr/>
          <a:lstStyle/>
          <a:p>
            <a:fld id="{E5194652-37BF-4C39-B217-581D4DC95506}" type="slidenum">
              <a:rPr lang="zh-CN" altLang="en-US" smtClean="0"/>
              <a:pPr/>
              <a:t>64</a:t>
            </a:fld>
            <a:endParaRPr lang="en-US" altLang="zh-CN" smtClean="0"/>
          </a:p>
        </p:txBody>
      </p:sp>
    </p:spTree>
    <p:extLst>
      <p:ext uri="{BB962C8B-B14F-4D97-AF65-F5344CB8AC3E}">
        <p14:creationId xmlns:p14="http://schemas.microsoft.com/office/powerpoint/2010/main" val="24478399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幻灯片图像占位符 1"/>
          <p:cNvSpPr>
            <a:spLocks noGrp="1" noRot="1" noChangeAspect="1" noTextEdit="1"/>
          </p:cNvSpPr>
          <p:nvPr>
            <p:ph type="sldImg"/>
          </p:nvPr>
        </p:nvSpPr>
        <p:spPr>
          <a:ln/>
        </p:spPr>
      </p:sp>
      <p:sp>
        <p:nvSpPr>
          <p:cNvPr id="199683" name="备注占位符 2"/>
          <p:cNvSpPr>
            <a:spLocks noGrp="1"/>
          </p:cNvSpPr>
          <p:nvPr>
            <p:ph type="body" idx="1"/>
          </p:nvPr>
        </p:nvSpPr>
        <p:spPr>
          <a:noFill/>
          <a:ln/>
        </p:spPr>
        <p:txBody>
          <a:bodyPr/>
          <a:lstStyle/>
          <a:p>
            <a:pPr eaLnBrk="1" hangingPunct="1"/>
            <a:endParaRPr lang="zh-CN" altLang="en-US" smtClean="0"/>
          </a:p>
        </p:txBody>
      </p:sp>
      <p:sp>
        <p:nvSpPr>
          <p:cNvPr id="199684" name="灯片编号占位符 3"/>
          <p:cNvSpPr>
            <a:spLocks noGrp="1"/>
          </p:cNvSpPr>
          <p:nvPr>
            <p:ph type="sldNum" sz="quarter" idx="5"/>
          </p:nvPr>
        </p:nvSpPr>
        <p:spPr>
          <a:noFill/>
        </p:spPr>
        <p:txBody>
          <a:bodyPr/>
          <a:lstStyle/>
          <a:p>
            <a:fld id="{307B71FF-3B56-418D-ABF5-97798885245A}" type="slidenum">
              <a:rPr lang="zh-CN" altLang="en-US" smtClean="0"/>
              <a:pPr/>
              <a:t>65</a:t>
            </a:fld>
            <a:endParaRPr lang="en-US" altLang="zh-CN" smtClean="0"/>
          </a:p>
        </p:txBody>
      </p:sp>
    </p:spTree>
    <p:extLst>
      <p:ext uri="{BB962C8B-B14F-4D97-AF65-F5344CB8AC3E}">
        <p14:creationId xmlns:p14="http://schemas.microsoft.com/office/powerpoint/2010/main" val="33111373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幻灯片图像占位符 1"/>
          <p:cNvSpPr>
            <a:spLocks noGrp="1" noRot="1" noChangeAspect="1" noTextEdit="1"/>
          </p:cNvSpPr>
          <p:nvPr>
            <p:ph type="sldImg"/>
          </p:nvPr>
        </p:nvSpPr>
        <p:spPr>
          <a:ln/>
        </p:spPr>
      </p:sp>
      <p:sp>
        <p:nvSpPr>
          <p:cNvPr id="200707" name="备注占位符 2"/>
          <p:cNvSpPr>
            <a:spLocks noGrp="1"/>
          </p:cNvSpPr>
          <p:nvPr>
            <p:ph type="body" idx="1"/>
          </p:nvPr>
        </p:nvSpPr>
        <p:spPr>
          <a:noFill/>
          <a:ln/>
        </p:spPr>
        <p:txBody>
          <a:bodyPr/>
          <a:lstStyle/>
          <a:p>
            <a:pPr eaLnBrk="1" hangingPunct="1"/>
            <a:endParaRPr lang="zh-CN" altLang="en-US" smtClean="0"/>
          </a:p>
        </p:txBody>
      </p:sp>
      <p:sp>
        <p:nvSpPr>
          <p:cNvPr id="200708" name="灯片编号占位符 3"/>
          <p:cNvSpPr>
            <a:spLocks noGrp="1"/>
          </p:cNvSpPr>
          <p:nvPr>
            <p:ph type="sldNum" sz="quarter" idx="5"/>
          </p:nvPr>
        </p:nvSpPr>
        <p:spPr>
          <a:noFill/>
        </p:spPr>
        <p:txBody>
          <a:bodyPr/>
          <a:lstStyle/>
          <a:p>
            <a:fld id="{11FB27B1-3391-4064-96AA-35BBBDFA6E09}" type="slidenum">
              <a:rPr lang="zh-CN" altLang="en-US" smtClean="0"/>
              <a:pPr/>
              <a:t>66</a:t>
            </a:fld>
            <a:endParaRPr lang="en-US" altLang="zh-CN" smtClean="0"/>
          </a:p>
        </p:txBody>
      </p:sp>
    </p:spTree>
    <p:extLst>
      <p:ext uri="{BB962C8B-B14F-4D97-AF65-F5344CB8AC3E}">
        <p14:creationId xmlns:p14="http://schemas.microsoft.com/office/powerpoint/2010/main" val="42073784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幻灯片图像占位符 1"/>
          <p:cNvSpPr>
            <a:spLocks noGrp="1" noRot="1" noChangeAspect="1" noTextEdit="1"/>
          </p:cNvSpPr>
          <p:nvPr>
            <p:ph type="sldImg"/>
          </p:nvPr>
        </p:nvSpPr>
        <p:spPr>
          <a:ln/>
        </p:spPr>
      </p:sp>
      <p:sp>
        <p:nvSpPr>
          <p:cNvPr id="201731" name="备注占位符 2"/>
          <p:cNvSpPr>
            <a:spLocks noGrp="1"/>
          </p:cNvSpPr>
          <p:nvPr>
            <p:ph type="body" idx="1"/>
          </p:nvPr>
        </p:nvSpPr>
        <p:spPr>
          <a:noFill/>
          <a:ln/>
        </p:spPr>
        <p:txBody>
          <a:bodyPr/>
          <a:lstStyle/>
          <a:p>
            <a:pPr eaLnBrk="1" hangingPunct="1"/>
            <a:endParaRPr lang="zh-CN" altLang="en-US" smtClean="0"/>
          </a:p>
        </p:txBody>
      </p:sp>
      <p:sp>
        <p:nvSpPr>
          <p:cNvPr id="201732" name="灯片编号占位符 3"/>
          <p:cNvSpPr>
            <a:spLocks noGrp="1"/>
          </p:cNvSpPr>
          <p:nvPr>
            <p:ph type="sldNum" sz="quarter" idx="5"/>
          </p:nvPr>
        </p:nvSpPr>
        <p:spPr>
          <a:noFill/>
        </p:spPr>
        <p:txBody>
          <a:bodyPr/>
          <a:lstStyle/>
          <a:p>
            <a:fld id="{980B5B79-16C8-4B96-AAB1-D0023A433EC1}" type="slidenum">
              <a:rPr lang="zh-CN" altLang="en-US" smtClean="0"/>
              <a:pPr/>
              <a:t>67</a:t>
            </a:fld>
            <a:endParaRPr lang="en-US" altLang="zh-CN" smtClean="0"/>
          </a:p>
        </p:txBody>
      </p:sp>
    </p:spTree>
    <p:extLst>
      <p:ext uri="{BB962C8B-B14F-4D97-AF65-F5344CB8AC3E}">
        <p14:creationId xmlns:p14="http://schemas.microsoft.com/office/powerpoint/2010/main" val="8310068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幻灯片图像占位符 1"/>
          <p:cNvSpPr>
            <a:spLocks noGrp="1" noRot="1" noChangeAspect="1" noTextEdit="1"/>
          </p:cNvSpPr>
          <p:nvPr>
            <p:ph type="sldImg"/>
          </p:nvPr>
        </p:nvSpPr>
        <p:spPr>
          <a:ln/>
        </p:spPr>
      </p:sp>
      <p:sp>
        <p:nvSpPr>
          <p:cNvPr id="202755" name="备注占位符 2"/>
          <p:cNvSpPr>
            <a:spLocks noGrp="1"/>
          </p:cNvSpPr>
          <p:nvPr>
            <p:ph type="body" idx="1"/>
          </p:nvPr>
        </p:nvSpPr>
        <p:spPr>
          <a:noFill/>
          <a:ln/>
        </p:spPr>
        <p:txBody>
          <a:bodyPr/>
          <a:lstStyle/>
          <a:p>
            <a:pPr eaLnBrk="1" hangingPunct="1"/>
            <a:endParaRPr lang="zh-CN" altLang="en-US" smtClean="0"/>
          </a:p>
        </p:txBody>
      </p:sp>
      <p:sp>
        <p:nvSpPr>
          <p:cNvPr id="202756" name="灯片编号占位符 3"/>
          <p:cNvSpPr>
            <a:spLocks noGrp="1"/>
          </p:cNvSpPr>
          <p:nvPr>
            <p:ph type="sldNum" sz="quarter" idx="5"/>
          </p:nvPr>
        </p:nvSpPr>
        <p:spPr>
          <a:noFill/>
        </p:spPr>
        <p:txBody>
          <a:bodyPr/>
          <a:lstStyle/>
          <a:p>
            <a:fld id="{2CA0A610-F3D6-45B5-9C93-DF0D94A4384E}" type="slidenum">
              <a:rPr lang="zh-CN" altLang="en-US" smtClean="0"/>
              <a:pPr/>
              <a:t>68</a:t>
            </a:fld>
            <a:endParaRPr lang="en-US" altLang="zh-CN" smtClean="0"/>
          </a:p>
        </p:txBody>
      </p:sp>
    </p:spTree>
    <p:extLst>
      <p:ext uri="{BB962C8B-B14F-4D97-AF65-F5344CB8AC3E}">
        <p14:creationId xmlns:p14="http://schemas.microsoft.com/office/powerpoint/2010/main" val="15091054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TextEdit="1"/>
          </p:cNvSpPr>
          <p:nvPr>
            <p:ph type="sldImg"/>
          </p:nvPr>
        </p:nvSpPr>
        <p:spPr>
          <a:ln/>
        </p:spPr>
      </p:sp>
      <p:sp>
        <p:nvSpPr>
          <p:cNvPr id="203779" name="备注占位符 2"/>
          <p:cNvSpPr>
            <a:spLocks noGrp="1"/>
          </p:cNvSpPr>
          <p:nvPr>
            <p:ph type="body" idx="1"/>
          </p:nvPr>
        </p:nvSpPr>
        <p:spPr>
          <a:noFill/>
          <a:ln/>
        </p:spPr>
        <p:txBody>
          <a:bodyPr/>
          <a:lstStyle/>
          <a:p>
            <a:pPr eaLnBrk="1" hangingPunct="1"/>
            <a:endParaRPr lang="zh-CN" altLang="en-US" smtClean="0"/>
          </a:p>
        </p:txBody>
      </p:sp>
      <p:sp>
        <p:nvSpPr>
          <p:cNvPr id="203780" name="灯片编号占位符 3"/>
          <p:cNvSpPr>
            <a:spLocks noGrp="1"/>
          </p:cNvSpPr>
          <p:nvPr>
            <p:ph type="sldNum" sz="quarter" idx="5"/>
          </p:nvPr>
        </p:nvSpPr>
        <p:spPr>
          <a:noFill/>
        </p:spPr>
        <p:txBody>
          <a:bodyPr/>
          <a:lstStyle/>
          <a:p>
            <a:fld id="{37DFB5AB-2F43-4576-97F0-7FE95F63A0AD}" type="slidenum">
              <a:rPr lang="zh-CN" altLang="en-US" smtClean="0"/>
              <a:pPr/>
              <a:t>69</a:t>
            </a:fld>
            <a:endParaRPr lang="en-US" altLang="zh-CN" smtClean="0"/>
          </a:p>
        </p:txBody>
      </p:sp>
    </p:spTree>
    <p:extLst>
      <p:ext uri="{BB962C8B-B14F-4D97-AF65-F5344CB8AC3E}">
        <p14:creationId xmlns:p14="http://schemas.microsoft.com/office/powerpoint/2010/main" val="1079614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幻灯片图像占位符 1"/>
          <p:cNvSpPr>
            <a:spLocks noGrp="1" noRot="1" noChangeAspect="1" noTextEdit="1"/>
          </p:cNvSpPr>
          <p:nvPr>
            <p:ph type="sldImg"/>
          </p:nvPr>
        </p:nvSpPr>
        <p:spPr>
          <a:ln/>
        </p:spPr>
      </p:sp>
      <p:sp>
        <p:nvSpPr>
          <p:cNvPr id="204803" name="备注占位符 2"/>
          <p:cNvSpPr>
            <a:spLocks noGrp="1"/>
          </p:cNvSpPr>
          <p:nvPr>
            <p:ph type="body" idx="1"/>
          </p:nvPr>
        </p:nvSpPr>
        <p:spPr>
          <a:noFill/>
          <a:ln/>
        </p:spPr>
        <p:txBody>
          <a:bodyPr/>
          <a:lstStyle/>
          <a:p>
            <a:pPr eaLnBrk="1" hangingPunct="1"/>
            <a:endParaRPr lang="zh-CN" altLang="en-US" smtClean="0"/>
          </a:p>
        </p:txBody>
      </p:sp>
      <p:sp>
        <p:nvSpPr>
          <p:cNvPr id="204804" name="灯片编号占位符 3"/>
          <p:cNvSpPr>
            <a:spLocks noGrp="1"/>
          </p:cNvSpPr>
          <p:nvPr>
            <p:ph type="sldNum" sz="quarter" idx="5"/>
          </p:nvPr>
        </p:nvSpPr>
        <p:spPr>
          <a:noFill/>
        </p:spPr>
        <p:txBody>
          <a:bodyPr/>
          <a:lstStyle/>
          <a:p>
            <a:fld id="{D64361EF-E9C0-4E70-A4D8-0C57D5015C2C}" type="slidenum">
              <a:rPr lang="zh-CN" altLang="en-US" smtClean="0"/>
              <a:pPr/>
              <a:t>70</a:t>
            </a:fld>
            <a:endParaRPr lang="en-US" altLang="zh-CN" smtClean="0"/>
          </a:p>
        </p:txBody>
      </p:sp>
    </p:spTree>
    <p:extLst>
      <p:ext uri="{BB962C8B-B14F-4D97-AF65-F5344CB8AC3E}">
        <p14:creationId xmlns:p14="http://schemas.microsoft.com/office/powerpoint/2010/main" val="1494459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a:ln/>
        </p:spPr>
      </p:sp>
      <p:sp>
        <p:nvSpPr>
          <p:cNvPr id="154627" name="备注占位符 2"/>
          <p:cNvSpPr>
            <a:spLocks noGrp="1"/>
          </p:cNvSpPr>
          <p:nvPr>
            <p:ph type="body" idx="1"/>
          </p:nvPr>
        </p:nvSpPr>
        <p:spPr>
          <a:noFill/>
          <a:ln/>
        </p:spPr>
        <p:txBody>
          <a:bodyPr/>
          <a:lstStyle/>
          <a:p>
            <a:pPr eaLnBrk="1" hangingPunct="1"/>
            <a:endParaRPr lang="zh-CN" altLang="en-US" smtClean="0"/>
          </a:p>
        </p:txBody>
      </p:sp>
      <p:sp>
        <p:nvSpPr>
          <p:cNvPr id="154628" name="灯片编号占位符 3"/>
          <p:cNvSpPr>
            <a:spLocks noGrp="1"/>
          </p:cNvSpPr>
          <p:nvPr>
            <p:ph type="sldNum" sz="quarter" idx="5"/>
          </p:nvPr>
        </p:nvSpPr>
        <p:spPr>
          <a:noFill/>
        </p:spPr>
        <p:txBody>
          <a:bodyPr/>
          <a:lstStyle/>
          <a:p>
            <a:fld id="{02B63A4D-AEFF-4B87-A700-B5BEA5AC4A41}" type="slidenum">
              <a:rPr lang="zh-CN" altLang="en-US" smtClean="0"/>
              <a:pPr/>
              <a:t>4</a:t>
            </a:fld>
            <a:endParaRPr lang="en-US" altLang="zh-CN" smtClean="0"/>
          </a:p>
        </p:txBody>
      </p:sp>
    </p:spTree>
    <p:extLst>
      <p:ext uri="{BB962C8B-B14F-4D97-AF65-F5344CB8AC3E}">
        <p14:creationId xmlns:p14="http://schemas.microsoft.com/office/powerpoint/2010/main" val="30943566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幻灯片图像占位符 1"/>
          <p:cNvSpPr>
            <a:spLocks noGrp="1" noRot="1" noChangeAspect="1" noTextEdit="1"/>
          </p:cNvSpPr>
          <p:nvPr>
            <p:ph type="sldImg"/>
          </p:nvPr>
        </p:nvSpPr>
        <p:spPr>
          <a:ln/>
        </p:spPr>
      </p:sp>
      <p:sp>
        <p:nvSpPr>
          <p:cNvPr id="205827" name="备注占位符 2"/>
          <p:cNvSpPr>
            <a:spLocks noGrp="1"/>
          </p:cNvSpPr>
          <p:nvPr>
            <p:ph type="body" idx="1"/>
          </p:nvPr>
        </p:nvSpPr>
        <p:spPr>
          <a:noFill/>
          <a:ln/>
        </p:spPr>
        <p:txBody>
          <a:bodyPr/>
          <a:lstStyle/>
          <a:p>
            <a:pPr eaLnBrk="1" hangingPunct="1"/>
            <a:endParaRPr lang="zh-CN" altLang="en-US" smtClean="0"/>
          </a:p>
        </p:txBody>
      </p:sp>
      <p:sp>
        <p:nvSpPr>
          <p:cNvPr id="205828" name="灯片编号占位符 3"/>
          <p:cNvSpPr>
            <a:spLocks noGrp="1"/>
          </p:cNvSpPr>
          <p:nvPr>
            <p:ph type="sldNum" sz="quarter" idx="5"/>
          </p:nvPr>
        </p:nvSpPr>
        <p:spPr>
          <a:noFill/>
        </p:spPr>
        <p:txBody>
          <a:bodyPr/>
          <a:lstStyle/>
          <a:p>
            <a:fld id="{929FE4B2-1387-4ECF-9C5E-5A972323C2EE}" type="slidenum">
              <a:rPr lang="zh-CN" altLang="en-US" smtClean="0"/>
              <a:pPr/>
              <a:t>71</a:t>
            </a:fld>
            <a:endParaRPr lang="en-US" altLang="zh-CN" smtClean="0"/>
          </a:p>
        </p:txBody>
      </p:sp>
    </p:spTree>
    <p:extLst>
      <p:ext uri="{BB962C8B-B14F-4D97-AF65-F5344CB8AC3E}">
        <p14:creationId xmlns:p14="http://schemas.microsoft.com/office/powerpoint/2010/main" val="31176892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p:cNvSpPr>
            <a:spLocks noGrp="1" noRot="1" noChangeAspect="1" noTextEdit="1"/>
          </p:cNvSpPr>
          <p:nvPr>
            <p:ph type="sldImg"/>
          </p:nvPr>
        </p:nvSpPr>
        <p:spPr>
          <a:ln/>
        </p:spPr>
      </p:sp>
      <p:sp>
        <p:nvSpPr>
          <p:cNvPr id="206851" name="备注占位符 2"/>
          <p:cNvSpPr>
            <a:spLocks noGrp="1"/>
          </p:cNvSpPr>
          <p:nvPr>
            <p:ph type="body" idx="1"/>
          </p:nvPr>
        </p:nvSpPr>
        <p:spPr>
          <a:noFill/>
          <a:ln/>
        </p:spPr>
        <p:txBody>
          <a:bodyPr/>
          <a:lstStyle/>
          <a:p>
            <a:pPr eaLnBrk="1" hangingPunct="1"/>
            <a:endParaRPr lang="zh-CN" altLang="en-US" smtClean="0"/>
          </a:p>
        </p:txBody>
      </p:sp>
      <p:sp>
        <p:nvSpPr>
          <p:cNvPr id="206852" name="灯片编号占位符 3"/>
          <p:cNvSpPr>
            <a:spLocks noGrp="1"/>
          </p:cNvSpPr>
          <p:nvPr>
            <p:ph type="sldNum" sz="quarter" idx="5"/>
          </p:nvPr>
        </p:nvSpPr>
        <p:spPr>
          <a:noFill/>
        </p:spPr>
        <p:txBody>
          <a:bodyPr/>
          <a:lstStyle/>
          <a:p>
            <a:fld id="{BAF2FB58-76A4-4534-9346-A3969007E5A9}" type="slidenum">
              <a:rPr lang="zh-CN" altLang="en-US" smtClean="0"/>
              <a:pPr/>
              <a:t>72</a:t>
            </a:fld>
            <a:endParaRPr lang="en-US" altLang="zh-CN" smtClean="0"/>
          </a:p>
        </p:txBody>
      </p:sp>
    </p:spTree>
    <p:extLst>
      <p:ext uri="{BB962C8B-B14F-4D97-AF65-F5344CB8AC3E}">
        <p14:creationId xmlns:p14="http://schemas.microsoft.com/office/powerpoint/2010/main" val="34853063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幻灯片图像占位符 1"/>
          <p:cNvSpPr>
            <a:spLocks noGrp="1" noRot="1" noChangeAspect="1" noTextEdit="1"/>
          </p:cNvSpPr>
          <p:nvPr>
            <p:ph type="sldImg"/>
          </p:nvPr>
        </p:nvSpPr>
        <p:spPr>
          <a:ln/>
        </p:spPr>
      </p:sp>
      <p:sp>
        <p:nvSpPr>
          <p:cNvPr id="207875" name="备注占位符 2"/>
          <p:cNvSpPr>
            <a:spLocks noGrp="1"/>
          </p:cNvSpPr>
          <p:nvPr>
            <p:ph type="body" idx="1"/>
          </p:nvPr>
        </p:nvSpPr>
        <p:spPr>
          <a:noFill/>
          <a:ln/>
        </p:spPr>
        <p:txBody>
          <a:bodyPr/>
          <a:lstStyle/>
          <a:p>
            <a:endParaRPr lang="zh-CN" altLang="en-US" smtClean="0"/>
          </a:p>
        </p:txBody>
      </p:sp>
      <p:sp>
        <p:nvSpPr>
          <p:cNvPr id="207876" name="灯片编号占位符 3"/>
          <p:cNvSpPr>
            <a:spLocks noGrp="1"/>
          </p:cNvSpPr>
          <p:nvPr>
            <p:ph type="sldNum" sz="quarter" idx="5"/>
          </p:nvPr>
        </p:nvSpPr>
        <p:spPr>
          <a:noFill/>
        </p:spPr>
        <p:txBody>
          <a:bodyPr/>
          <a:lstStyle/>
          <a:p>
            <a:fld id="{90D5A28F-7AD5-452B-8552-214886379460}" type="slidenum">
              <a:rPr lang="zh-CN" altLang="en-US" smtClean="0"/>
              <a:pPr/>
              <a:t>73</a:t>
            </a:fld>
            <a:endParaRPr lang="en-US" altLang="zh-CN" smtClean="0"/>
          </a:p>
        </p:txBody>
      </p:sp>
    </p:spTree>
    <p:extLst>
      <p:ext uri="{BB962C8B-B14F-4D97-AF65-F5344CB8AC3E}">
        <p14:creationId xmlns:p14="http://schemas.microsoft.com/office/powerpoint/2010/main" val="18562565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幻灯片图像占位符 1"/>
          <p:cNvSpPr>
            <a:spLocks noGrp="1" noRot="1" noChangeAspect="1" noTextEdit="1"/>
          </p:cNvSpPr>
          <p:nvPr>
            <p:ph type="sldImg"/>
          </p:nvPr>
        </p:nvSpPr>
        <p:spPr>
          <a:ln/>
        </p:spPr>
      </p:sp>
      <p:sp>
        <p:nvSpPr>
          <p:cNvPr id="227331" name="备注占位符 2"/>
          <p:cNvSpPr>
            <a:spLocks noGrp="1"/>
          </p:cNvSpPr>
          <p:nvPr>
            <p:ph type="body" idx="1"/>
          </p:nvPr>
        </p:nvSpPr>
        <p:spPr>
          <a:noFill/>
          <a:ln/>
        </p:spPr>
        <p:txBody>
          <a:bodyPr/>
          <a:lstStyle/>
          <a:p>
            <a:pPr eaLnBrk="1" hangingPunct="1"/>
            <a:endParaRPr lang="zh-CN" altLang="en-US" smtClean="0"/>
          </a:p>
        </p:txBody>
      </p:sp>
      <p:sp>
        <p:nvSpPr>
          <p:cNvPr id="227332" name="灯片编号占位符 3"/>
          <p:cNvSpPr>
            <a:spLocks noGrp="1"/>
          </p:cNvSpPr>
          <p:nvPr>
            <p:ph type="sldNum" sz="quarter" idx="5"/>
          </p:nvPr>
        </p:nvSpPr>
        <p:spPr>
          <a:noFill/>
        </p:spPr>
        <p:txBody>
          <a:bodyPr/>
          <a:lstStyle/>
          <a:p>
            <a:fld id="{7233A5E0-B9FB-45AE-AD7C-46281CC1EF44}" type="slidenum">
              <a:rPr lang="zh-CN" altLang="en-US" smtClean="0"/>
              <a:pPr/>
              <a:t>74</a:t>
            </a:fld>
            <a:endParaRPr lang="en-US" altLang="zh-CN" smtClean="0"/>
          </a:p>
        </p:txBody>
      </p:sp>
    </p:spTree>
    <p:extLst>
      <p:ext uri="{BB962C8B-B14F-4D97-AF65-F5344CB8AC3E}">
        <p14:creationId xmlns:p14="http://schemas.microsoft.com/office/powerpoint/2010/main" val="8617042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幻灯片图像占位符 1"/>
          <p:cNvSpPr>
            <a:spLocks noGrp="1" noRot="1" noChangeAspect="1" noTextEdit="1"/>
          </p:cNvSpPr>
          <p:nvPr>
            <p:ph type="sldImg"/>
          </p:nvPr>
        </p:nvSpPr>
        <p:spPr>
          <a:ln/>
        </p:spPr>
      </p:sp>
      <p:sp>
        <p:nvSpPr>
          <p:cNvPr id="228355" name="备注占位符 2"/>
          <p:cNvSpPr>
            <a:spLocks noGrp="1"/>
          </p:cNvSpPr>
          <p:nvPr>
            <p:ph type="body" idx="1"/>
          </p:nvPr>
        </p:nvSpPr>
        <p:spPr>
          <a:noFill/>
          <a:ln/>
        </p:spPr>
        <p:txBody>
          <a:bodyPr/>
          <a:lstStyle/>
          <a:p>
            <a:pPr eaLnBrk="1" hangingPunct="1"/>
            <a:endParaRPr lang="zh-CN" altLang="en-US" smtClean="0"/>
          </a:p>
        </p:txBody>
      </p:sp>
      <p:sp>
        <p:nvSpPr>
          <p:cNvPr id="228356" name="灯片编号占位符 3"/>
          <p:cNvSpPr>
            <a:spLocks noGrp="1"/>
          </p:cNvSpPr>
          <p:nvPr>
            <p:ph type="sldNum" sz="quarter" idx="5"/>
          </p:nvPr>
        </p:nvSpPr>
        <p:spPr>
          <a:noFill/>
        </p:spPr>
        <p:txBody>
          <a:bodyPr/>
          <a:lstStyle/>
          <a:p>
            <a:fld id="{483115AD-8F99-4417-B6CB-76780804017F}" type="slidenum">
              <a:rPr lang="zh-CN" altLang="en-US" smtClean="0"/>
              <a:pPr/>
              <a:t>75</a:t>
            </a:fld>
            <a:endParaRPr lang="en-US" altLang="zh-CN" smtClean="0"/>
          </a:p>
        </p:txBody>
      </p:sp>
    </p:spTree>
    <p:extLst>
      <p:ext uri="{BB962C8B-B14F-4D97-AF65-F5344CB8AC3E}">
        <p14:creationId xmlns:p14="http://schemas.microsoft.com/office/powerpoint/2010/main" val="2260200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幻灯片图像占位符 1"/>
          <p:cNvSpPr>
            <a:spLocks noGrp="1" noRot="1" noChangeAspect="1" noTextEdit="1"/>
          </p:cNvSpPr>
          <p:nvPr>
            <p:ph type="sldImg"/>
          </p:nvPr>
        </p:nvSpPr>
        <p:spPr>
          <a:ln/>
        </p:spPr>
      </p:sp>
      <p:sp>
        <p:nvSpPr>
          <p:cNvPr id="250883" name="备注占位符 2"/>
          <p:cNvSpPr>
            <a:spLocks noGrp="1"/>
          </p:cNvSpPr>
          <p:nvPr>
            <p:ph type="body" idx="1"/>
          </p:nvPr>
        </p:nvSpPr>
        <p:spPr>
          <a:noFill/>
          <a:ln/>
        </p:spPr>
        <p:txBody>
          <a:bodyPr/>
          <a:lstStyle/>
          <a:p>
            <a:pPr eaLnBrk="1" hangingPunct="1"/>
            <a:endParaRPr lang="zh-CN" altLang="en-US" smtClean="0"/>
          </a:p>
        </p:txBody>
      </p:sp>
      <p:sp>
        <p:nvSpPr>
          <p:cNvPr id="250884" name="灯片编号占位符 3"/>
          <p:cNvSpPr>
            <a:spLocks noGrp="1"/>
          </p:cNvSpPr>
          <p:nvPr>
            <p:ph type="sldNum" sz="quarter" idx="5"/>
          </p:nvPr>
        </p:nvSpPr>
        <p:spPr>
          <a:noFill/>
        </p:spPr>
        <p:txBody>
          <a:bodyPr/>
          <a:lstStyle/>
          <a:p>
            <a:fld id="{EEB4C241-3E2E-400D-AFE4-EB025682DB7B}" type="slidenum">
              <a:rPr lang="zh-CN" altLang="en-US" smtClean="0"/>
              <a:pPr/>
              <a:t>78</a:t>
            </a:fld>
            <a:endParaRPr lang="en-US" altLang="zh-CN" smtClean="0"/>
          </a:p>
        </p:txBody>
      </p:sp>
    </p:spTree>
    <p:extLst>
      <p:ext uri="{BB962C8B-B14F-4D97-AF65-F5344CB8AC3E}">
        <p14:creationId xmlns:p14="http://schemas.microsoft.com/office/powerpoint/2010/main" val="6605183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幻灯片图像占位符 1"/>
          <p:cNvSpPr>
            <a:spLocks noGrp="1" noRot="1" noChangeAspect="1" noTextEdit="1"/>
          </p:cNvSpPr>
          <p:nvPr>
            <p:ph type="sldImg"/>
          </p:nvPr>
        </p:nvSpPr>
        <p:spPr>
          <a:ln/>
        </p:spPr>
      </p:sp>
      <p:sp>
        <p:nvSpPr>
          <p:cNvPr id="251907" name="备注占位符 2"/>
          <p:cNvSpPr>
            <a:spLocks noGrp="1"/>
          </p:cNvSpPr>
          <p:nvPr>
            <p:ph type="body" idx="1"/>
          </p:nvPr>
        </p:nvSpPr>
        <p:spPr>
          <a:noFill/>
          <a:ln/>
        </p:spPr>
        <p:txBody>
          <a:bodyPr/>
          <a:lstStyle/>
          <a:p>
            <a:pPr eaLnBrk="1" hangingPunct="1"/>
            <a:endParaRPr lang="zh-CN" altLang="en-US" smtClean="0"/>
          </a:p>
        </p:txBody>
      </p:sp>
      <p:sp>
        <p:nvSpPr>
          <p:cNvPr id="251908" name="灯片编号占位符 3"/>
          <p:cNvSpPr>
            <a:spLocks noGrp="1"/>
          </p:cNvSpPr>
          <p:nvPr>
            <p:ph type="sldNum" sz="quarter" idx="5"/>
          </p:nvPr>
        </p:nvSpPr>
        <p:spPr>
          <a:noFill/>
        </p:spPr>
        <p:txBody>
          <a:bodyPr/>
          <a:lstStyle/>
          <a:p>
            <a:fld id="{D07ECFA9-0460-484B-9FB7-E7BFD54F0660}" type="slidenum">
              <a:rPr lang="zh-CN" altLang="en-US" smtClean="0"/>
              <a:pPr/>
              <a:t>79</a:t>
            </a:fld>
            <a:endParaRPr lang="en-US" altLang="zh-CN" smtClean="0"/>
          </a:p>
        </p:txBody>
      </p:sp>
    </p:spTree>
    <p:extLst>
      <p:ext uri="{BB962C8B-B14F-4D97-AF65-F5344CB8AC3E}">
        <p14:creationId xmlns:p14="http://schemas.microsoft.com/office/powerpoint/2010/main" val="35301315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幻灯片图像占位符 1"/>
          <p:cNvSpPr>
            <a:spLocks noGrp="1" noRot="1" noChangeAspect="1" noTextEdit="1"/>
          </p:cNvSpPr>
          <p:nvPr>
            <p:ph type="sldImg"/>
          </p:nvPr>
        </p:nvSpPr>
        <p:spPr>
          <a:ln/>
        </p:spPr>
      </p:sp>
      <p:sp>
        <p:nvSpPr>
          <p:cNvPr id="252931" name="备注占位符 2"/>
          <p:cNvSpPr>
            <a:spLocks noGrp="1"/>
          </p:cNvSpPr>
          <p:nvPr>
            <p:ph type="body" idx="1"/>
          </p:nvPr>
        </p:nvSpPr>
        <p:spPr>
          <a:noFill/>
          <a:ln/>
        </p:spPr>
        <p:txBody>
          <a:bodyPr/>
          <a:lstStyle/>
          <a:p>
            <a:pPr eaLnBrk="1" hangingPunct="1"/>
            <a:endParaRPr lang="zh-CN" altLang="en-US" smtClean="0"/>
          </a:p>
        </p:txBody>
      </p:sp>
      <p:sp>
        <p:nvSpPr>
          <p:cNvPr id="252932" name="灯片编号占位符 3"/>
          <p:cNvSpPr>
            <a:spLocks noGrp="1"/>
          </p:cNvSpPr>
          <p:nvPr>
            <p:ph type="sldNum" sz="quarter" idx="5"/>
          </p:nvPr>
        </p:nvSpPr>
        <p:spPr>
          <a:noFill/>
        </p:spPr>
        <p:txBody>
          <a:bodyPr/>
          <a:lstStyle/>
          <a:p>
            <a:fld id="{2178547C-E36A-4827-AFA9-99FD7EC724A2}" type="slidenum">
              <a:rPr lang="zh-CN" altLang="en-US" smtClean="0"/>
              <a:pPr/>
              <a:t>80</a:t>
            </a:fld>
            <a:endParaRPr lang="en-US" altLang="zh-CN" smtClean="0"/>
          </a:p>
        </p:txBody>
      </p:sp>
    </p:spTree>
    <p:extLst>
      <p:ext uri="{BB962C8B-B14F-4D97-AF65-F5344CB8AC3E}">
        <p14:creationId xmlns:p14="http://schemas.microsoft.com/office/powerpoint/2010/main" val="34079440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幻灯片图像占位符 1"/>
          <p:cNvSpPr>
            <a:spLocks noGrp="1" noRot="1" noChangeAspect="1" noTextEdit="1"/>
          </p:cNvSpPr>
          <p:nvPr>
            <p:ph type="sldImg"/>
          </p:nvPr>
        </p:nvSpPr>
        <p:spPr>
          <a:ln/>
        </p:spPr>
      </p:sp>
      <p:sp>
        <p:nvSpPr>
          <p:cNvPr id="252931" name="备注占位符 2"/>
          <p:cNvSpPr>
            <a:spLocks noGrp="1"/>
          </p:cNvSpPr>
          <p:nvPr>
            <p:ph type="body" idx="1"/>
          </p:nvPr>
        </p:nvSpPr>
        <p:spPr>
          <a:noFill/>
          <a:ln/>
        </p:spPr>
        <p:txBody>
          <a:bodyPr/>
          <a:lstStyle/>
          <a:p>
            <a:pPr eaLnBrk="1" hangingPunct="1"/>
            <a:endParaRPr lang="zh-CN" altLang="en-US" smtClean="0"/>
          </a:p>
        </p:txBody>
      </p:sp>
      <p:sp>
        <p:nvSpPr>
          <p:cNvPr id="252932" name="灯片编号占位符 3"/>
          <p:cNvSpPr>
            <a:spLocks noGrp="1"/>
          </p:cNvSpPr>
          <p:nvPr>
            <p:ph type="sldNum" sz="quarter" idx="5"/>
          </p:nvPr>
        </p:nvSpPr>
        <p:spPr>
          <a:noFill/>
        </p:spPr>
        <p:txBody>
          <a:bodyPr/>
          <a:lstStyle/>
          <a:p>
            <a:fld id="{2178547C-E36A-4827-AFA9-99FD7EC724A2}" type="slidenum">
              <a:rPr lang="zh-CN" altLang="en-US" smtClean="0"/>
              <a:pPr/>
              <a:t>81</a:t>
            </a:fld>
            <a:endParaRPr lang="en-US" altLang="zh-CN" smtClean="0"/>
          </a:p>
        </p:txBody>
      </p:sp>
    </p:spTree>
    <p:extLst>
      <p:ext uri="{BB962C8B-B14F-4D97-AF65-F5344CB8AC3E}">
        <p14:creationId xmlns:p14="http://schemas.microsoft.com/office/powerpoint/2010/main" val="4267702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幻灯片图像占位符 1"/>
          <p:cNvSpPr>
            <a:spLocks noGrp="1" noRot="1" noChangeAspect="1" noTextEdit="1"/>
          </p:cNvSpPr>
          <p:nvPr>
            <p:ph type="sldImg"/>
          </p:nvPr>
        </p:nvSpPr>
        <p:spPr>
          <a:ln/>
        </p:spPr>
      </p:sp>
      <p:sp>
        <p:nvSpPr>
          <p:cNvPr id="253955" name="备注占位符 2"/>
          <p:cNvSpPr>
            <a:spLocks noGrp="1"/>
          </p:cNvSpPr>
          <p:nvPr>
            <p:ph type="body" idx="1"/>
          </p:nvPr>
        </p:nvSpPr>
        <p:spPr>
          <a:noFill/>
          <a:ln/>
        </p:spPr>
        <p:txBody>
          <a:bodyPr/>
          <a:lstStyle/>
          <a:p>
            <a:pPr eaLnBrk="1" hangingPunct="1"/>
            <a:endParaRPr lang="zh-CN" altLang="en-US" smtClean="0"/>
          </a:p>
        </p:txBody>
      </p:sp>
      <p:sp>
        <p:nvSpPr>
          <p:cNvPr id="253956" name="灯片编号占位符 3"/>
          <p:cNvSpPr>
            <a:spLocks noGrp="1"/>
          </p:cNvSpPr>
          <p:nvPr>
            <p:ph type="sldNum" sz="quarter" idx="5"/>
          </p:nvPr>
        </p:nvSpPr>
        <p:spPr>
          <a:noFill/>
        </p:spPr>
        <p:txBody>
          <a:bodyPr/>
          <a:lstStyle/>
          <a:p>
            <a:fld id="{2209D669-0670-4A16-85E2-7E6D1EB499F9}" type="slidenum">
              <a:rPr lang="zh-CN" altLang="en-US" smtClean="0"/>
              <a:pPr/>
              <a:t>82</a:t>
            </a:fld>
            <a:endParaRPr lang="en-US" altLang="zh-CN" smtClean="0"/>
          </a:p>
        </p:txBody>
      </p:sp>
    </p:spTree>
    <p:extLst>
      <p:ext uri="{BB962C8B-B14F-4D97-AF65-F5344CB8AC3E}">
        <p14:creationId xmlns:p14="http://schemas.microsoft.com/office/powerpoint/2010/main" val="4263307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a:ln/>
        </p:spPr>
      </p:sp>
      <p:sp>
        <p:nvSpPr>
          <p:cNvPr id="155651" name="备注占位符 2"/>
          <p:cNvSpPr>
            <a:spLocks noGrp="1"/>
          </p:cNvSpPr>
          <p:nvPr>
            <p:ph type="body" idx="1"/>
          </p:nvPr>
        </p:nvSpPr>
        <p:spPr>
          <a:noFill/>
          <a:ln/>
        </p:spPr>
        <p:txBody>
          <a:bodyPr/>
          <a:lstStyle/>
          <a:p>
            <a:pPr eaLnBrk="1" hangingPunct="1"/>
            <a:endParaRPr lang="zh-CN" altLang="en-US" smtClean="0"/>
          </a:p>
        </p:txBody>
      </p:sp>
      <p:sp>
        <p:nvSpPr>
          <p:cNvPr id="155652" name="灯片编号占位符 3"/>
          <p:cNvSpPr>
            <a:spLocks noGrp="1"/>
          </p:cNvSpPr>
          <p:nvPr>
            <p:ph type="sldNum" sz="quarter" idx="5"/>
          </p:nvPr>
        </p:nvSpPr>
        <p:spPr>
          <a:noFill/>
        </p:spPr>
        <p:txBody>
          <a:bodyPr/>
          <a:lstStyle/>
          <a:p>
            <a:fld id="{9900B5CB-4E37-47E3-BD60-22F88B123F59}" type="slidenum">
              <a:rPr lang="zh-CN" altLang="en-US" smtClean="0"/>
              <a:pPr/>
              <a:t>5</a:t>
            </a:fld>
            <a:endParaRPr lang="en-US" altLang="zh-CN" smtClean="0"/>
          </a:p>
        </p:txBody>
      </p:sp>
    </p:spTree>
    <p:extLst>
      <p:ext uri="{BB962C8B-B14F-4D97-AF65-F5344CB8AC3E}">
        <p14:creationId xmlns:p14="http://schemas.microsoft.com/office/powerpoint/2010/main" val="457916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幻灯片图像占位符 1"/>
          <p:cNvSpPr>
            <a:spLocks noGrp="1" noRot="1" noChangeAspect="1" noTextEdit="1"/>
          </p:cNvSpPr>
          <p:nvPr>
            <p:ph type="sldImg"/>
          </p:nvPr>
        </p:nvSpPr>
        <p:spPr>
          <a:ln/>
        </p:spPr>
      </p:sp>
      <p:sp>
        <p:nvSpPr>
          <p:cNvPr id="254979" name="备注占位符 2"/>
          <p:cNvSpPr>
            <a:spLocks noGrp="1"/>
          </p:cNvSpPr>
          <p:nvPr>
            <p:ph type="body" idx="1"/>
          </p:nvPr>
        </p:nvSpPr>
        <p:spPr>
          <a:noFill/>
          <a:ln/>
        </p:spPr>
        <p:txBody>
          <a:bodyPr/>
          <a:lstStyle/>
          <a:p>
            <a:pPr eaLnBrk="1" hangingPunct="1"/>
            <a:endParaRPr lang="zh-CN" altLang="en-US" smtClean="0"/>
          </a:p>
        </p:txBody>
      </p:sp>
      <p:sp>
        <p:nvSpPr>
          <p:cNvPr id="254980" name="灯片编号占位符 3"/>
          <p:cNvSpPr>
            <a:spLocks noGrp="1"/>
          </p:cNvSpPr>
          <p:nvPr>
            <p:ph type="sldNum" sz="quarter" idx="5"/>
          </p:nvPr>
        </p:nvSpPr>
        <p:spPr>
          <a:noFill/>
        </p:spPr>
        <p:txBody>
          <a:bodyPr/>
          <a:lstStyle/>
          <a:p>
            <a:fld id="{D3F7883D-F41F-471C-B038-1C75FA39CA12}" type="slidenum">
              <a:rPr lang="zh-CN" altLang="en-US" smtClean="0"/>
              <a:pPr/>
              <a:t>83</a:t>
            </a:fld>
            <a:endParaRPr lang="en-US" altLang="zh-CN" smtClean="0"/>
          </a:p>
        </p:txBody>
      </p:sp>
    </p:spTree>
    <p:extLst>
      <p:ext uri="{BB962C8B-B14F-4D97-AF65-F5344CB8AC3E}">
        <p14:creationId xmlns:p14="http://schemas.microsoft.com/office/powerpoint/2010/main" val="8232951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幻灯片图像占位符 1"/>
          <p:cNvSpPr>
            <a:spLocks noGrp="1" noRot="1" noChangeAspect="1" noTextEdit="1"/>
          </p:cNvSpPr>
          <p:nvPr>
            <p:ph type="sldImg"/>
          </p:nvPr>
        </p:nvSpPr>
        <p:spPr>
          <a:ln/>
        </p:spPr>
      </p:sp>
      <p:sp>
        <p:nvSpPr>
          <p:cNvPr id="256003" name="备注占位符 2"/>
          <p:cNvSpPr>
            <a:spLocks noGrp="1"/>
          </p:cNvSpPr>
          <p:nvPr>
            <p:ph type="body" idx="1"/>
          </p:nvPr>
        </p:nvSpPr>
        <p:spPr>
          <a:noFill/>
          <a:ln/>
        </p:spPr>
        <p:txBody>
          <a:bodyPr/>
          <a:lstStyle/>
          <a:p>
            <a:pPr eaLnBrk="1" hangingPunct="1"/>
            <a:endParaRPr lang="zh-CN" altLang="en-US" smtClean="0"/>
          </a:p>
        </p:txBody>
      </p:sp>
      <p:sp>
        <p:nvSpPr>
          <p:cNvPr id="256004" name="灯片编号占位符 3"/>
          <p:cNvSpPr>
            <a:spLocks noGrp="1"/>
          </p:cNvSpPr>
          <p:nvPr>
            <p:ph type="sldNum" sz="quarter" idx="5"/>
          </p:nvPr>
        </p:nvSpPr>
        <p:spPr>
          <a:noFill/>
        </p:spPr>
        <p:txBody>
          <a:bodyPr/>
          <a:lstStyle/>
          <a:p>
            <a:fld id="{C3703D7E-F6BE-40B9-B3F2-1D93A555B624}" type="slidenum">
              <a:rPr lang="zh-CN" altLang="en-US" smtClean="0"/>
              <a:pPr/>
              <a:t>84</a:t>
            </a:fld>
            <a:endParaRPr lang="en-US" altLang="zh-CN" smtClean="0"/>
          </a:p>
        </p:txBody>
      </p:sp>
    </p:spTree>
    <p:extLst>
      <p:ext uri="{BB962C8B-B14F-4D97-AF65-F5344CB8AC3E}">
        <p14:creationId xmlns:p14="http://schemas.microsoft.com/office/powerpoint/2010/main" val="20287418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幻灯片图像占位符 1"/>
          <p:cNvSpPr>
            <a:spLocks noGrp="1" noRot="1" noChangeAspect="1" noTextEdit="1"/>
          </p:cNvSpPr>
          <p:nvPr>
            <p:ph type="sldImg"/>
          </p:nvPr>
        </p:nvSpPr>
        <p:spPr>
          <a:ln/>
        </p:spPr>
      </p:sp>
      <p:sp>
        <p:nvSpPr>
          <p:cNvPr id="257027" name="备注占位符 2"/>
          <p:cNvSpPr>
            <a:spLocks noGrp="1"/>
          </p:cNvSpPr>
          <p:nvPr>
            <p:ph type="body" idx="1"/>
          </p:nvPr>
        </p:nvSpPr>
        <p:spPr>
          <a:noFill/>
          <a:ln/>
        </p:spPr>
        <p:txBody>
          <a:bodyPr/>
          <a:lstStyle/>
          <a:p>
            <a:pPr eaLnBrk="1" hangingPunct="1"/>
            <a:endParaRPr lang="zh-CN" altLang="en-US" smtClean="0"/>
          </a:p>
        </p:txBody>
      </p:sp>
      <p:sp>
        <p:nvSpPr>
          <p:cNvPr id="257028" name="灯片编号占位符 3"/>
          <p:cNvSpPr>
            <a:spLocks noGrp="1"/>
          </p:cNvSpPr>
          <p:nvPr>
            <p:ph type="sldNum" sz="quarter" idx="5"/>
          </p:nvPr>
        </p:nvSpPr>
        <p:spPr>
          <a:noFill/>
        </p:spPr>
        <p:txBody>
          <a:bodyPr/>
          <a:lstStyle/>
          <a:p>
            <a:fld id="{4BB223EB-DACA-43AE-9A23-29AEB267F450}" type="slidenum">
              <a:rPr lang="zh-CN" altLang="en-US" smtClean="0"/>
              <a:pPr/>
              <a:t>85</a:t>
            </a:fld>
            <a:endParaRPr lang="en-US" altLang="zh-CN" smtClean="0"/>
          </a:p>
        </p:txBody>
      </p:sp>
    </p:spTree>
    <p:extLst>
      <p:ext uri="{BB962C8B-B14F-4D97-AF65-F5344CB8AC3E}">
        <p14:creationId xmlns:p14="http://schemas.microsoft.com/office/powerpoint/2010/main" val="21198859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幻灯片图像占位符 1"/>
          <p:cNvSpPr>
            <a:spLocks noGrp="1" noRot="1" noChangeAspect="1" noTextEdit="1"/>
          </p:cNvSpPr>
          <p:nvPr>
            <p:ph type="sldImg"/>
          </p:nvPr>
        </p:nvSpPr>
        <p:spPr>
          <a:ln/>
        </p:spPr>
      </p:sp>
      <p:sp>
        <p:nvSpPr>
          <p:cNvPr id="257027" name="备注占位符 2"/>
          <p:cNvSpPr>
            <a:spLocks noGrp="1"/>
          </p:cNvSpPr>
          <p:nvPr>
            <p:ph type="body" idx="1"/>
          </p:nvPr>
        </p:nvSpPr>
        <p:spPr>
          <a:noFill/>
          <a:ln/>
        </p:spPr>
        <p:txBody>
          <a:bodyPr/>
          <a:lstStyle/>
          <a:p>
            <a:pPr eaLnBrk="1" hangingPunct="1"/>
            <a:endParaRPr lang="zh-CN" altLang="en-US" smtClean="0"/>
          </a:p>
        </p:txBody>
      </p:sp>
      <p:sp>
        <p:nvSpPr>
          <p:cNvPr id="257028" name="灯片编号占位符 3"/>
          <p:cNvSpPr>
            <a:spLocks noGrp="1"/>
          </p:cNvSpPr>
          <p:nvPr>
            <p:ph type="sldNum" sz="quarter" idx="5"/>
          </p:nvPr>
        </p:nvSpPr>
        <p:spPr>
          <a:noFill/>
        </p:spPr>
        <p:txBody>
          <a:bodyPr/>
          <a:lstStyle/>
          <a:p>
            <a:fld id="{4BB223EB-DACA-43AE-9A23-29AEB267F450}" type="slidenum">
              <a:rPr lang="zh-CN" altLang="en-US" smtClean="0">
                <a:solidFill>
                  <a:srgbClr val="800080"/>
                </a:solidFill>
              </a:rPr>
              <a:pPr/>
              <a:t>86</a:t>
            </a:fld>
            <a:endParaRPr lang="en-US" altLang="zh-CN" smtClean="0">
              <a:solidFill>
                <a:srgbClr val="800080"/>
              </a:solidFill>
            </a:endParaRPr>
          </a:p>
        </p:txBody>
      </p:sp>
    </p:spTree>
    <p:extLst>
      <p:ext uri="{BB962C8B-B14F-4D97-AF65-F5344CB8AC3E}">
        <p14:creationId xmlns:p14="http://schemas.microsoft.com/office/powerpoint/2010/main" val="3370832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p:cNvSpPr>
            <a:spLocks noGrp="1" noRot="1" noChangeAspect="1" noTextEdit="1"/>
          </p:cNvSpPr>
          <p:nvPr>
            <p:ph type="sldImg"/>
          </p:nvPr>
        </p:nvSpPr>
        <p:spPr>
          <a:ln/>
        </p:spPr>
      </p:sp>
      <p:sp>
        <p:nvSpPr>
          <p:cNvPr id="156675" name="备注占位符 2"/>
          <p:cNvSpPr>
            <a:spLocks noGrp="1"/>
          </p:cNvSpPr>
          <p:nvPr>
            <p:ph type="body" idx="1"/>
          </p:nvPr>
        </p:nvSpPr>
        <p:spPr>
          <a:noFill/>
          <a:ln/>
        </p:spPr>
        <p:txBody>
          <a:bodyPr/>
          <a:lstStyle/>
          <a:p>
            <a:pPr eaLnBrk="1" hangingPunct="1"/>
            <a:endParaRPr lang="zh-CN" altLang="en-US" dirty="0" smtClean="0"/>
          </a:p>
        </p:txBody>
      </p:sp>
      <p:sp>
        <p:nvSpPr>
          <p:cNvPr id="156676" name="灯片编号占位符 3"/>
          <p:cNvSpPr>
            <a:spLocks noGrp="1"/>
          </p:cNvSpPr>
          <p:nvPr>
            <p:ph type="sldNum" sz="quarter" idx="5"/>
          </p:nvPr>
        </p:nvSpPr>
        <p:spPr>
          <a:noFill/>
        </p:spPr>
        <p:txBody>
          <a:bodyPr/>
          <a:lstStyle/>
          <a:p>
            <a:fld id="{A43E6284-2044-4139-82BB-5D5248676C86}" type="slidenum">
              <a:rPr lang="zh-CN" altLang="en-US" smtClean="0"/>
              <a:pPr/>
              <a:t>6</a:t>
            </a:fld>
            <a:endParaRPr lang="en-US" altLang="zh-CN" smtClean="0"/>
          </a:p>
        </p:txBody>
      </p:sp>
    </p:spTree>
    <p:extLst>
      <p:ext uri="{BB962C8B-B14F-4D97-AF65-F5344CB8AC3E}">
        <p14:creationId xmlns:p14="http://schemas.microsoft.com/office/powerpoint/2010/main" val="3372113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ln/>
        </p:spPr>
      </p:sp>
      <p:sp>
        <p:nvSpPr>
          <p:cNvPr id="157699" name="备注占位符 2"/>
          <p:cNvSpPr>
            <a:spLocks noGrp="1"/>
          </p:cNvSpPr>
          <p:nvPr>
            <p:ph type="body" idx="1"/>
          </p:nvPr>
        </p:nvSpPr>
        <p:spPr>
          <a:noFill/>
          <a:ln/>
        </p:spPr>
        <p:txBody>
          <a:bodyPr/>
          <a:lstStyle/>
          <a:p>
            <a:pPr eaLnBrk="1" hangingPunct="1"/>
            <a:endParaRPr lang="zh-CN" altLang="en-US" smtClean="0"/>
          </a:p>
        </p:txBody>
      </p:sp>
      <p:sp>
        <p:nvSpPr>
          <p:cNvPr id="157700" name="灯片编号占位符 3"/>
          <p:cNvSpPr>
            <a:spLocks noGrp="1"/>
          </p:cNvSpPr>
          <p:nvPr>
            <p:ph type="sldNum" sz="quarter" idx="5"/>
          </p:nvPr>
        </p:nvSpPr>
        <p:spPr>
          <a:noFill/>
        </p:spPr>
        <p:txBody>
          <a:bodyPr/>
          <a:lstStyle/>
          <a:p>
            <a:fld id="{D40303E9-0406-45DE-AAED-744F26891024}" type="slidenum">
              <a:rPr lang="zh-CN" altLang="en-US" smtClean="0"/>
              <a:pPr/>
              <a:t>7</a:t>
            </a:fld>
            <a:endParaRPr lang="en-US" altLang="zh-CN" smtClean="0"/>
          </a:p>
        </p:txBody>
      </p:sp>
    </p:spTree>
    <p:extLst>
      <p:ext uri="{BB962C8B-B14F-4D97-AF65-F5344CB8AC3E}">
        <p14:creationId xmlns:p14="http://schemas.microsoft.com/office/powerpoint/2010/main" val="958709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
          <p:cNvSpPr>
            <a:spLocks noGrp="1" noRot="1" noChangeAspect="1" noTextEdit="1"/>
          </p:cNvSpPr>
          <p:nvPr>
            <p:ph type="sldImg"/>
          </p:nvPr>
        </p:nvSpPr>
        <p:spPr>
          <a:ln/>
        </p:spPr>
      </p:sp>
      <p:sp>
        <p:nvSpPr>
          <p:cNvPr id="158723" name="备注占位符 2"/>
          <p:cNvSpPr>
            <a:spLocks noGrp="1"/>
          </p:cNvSpPr>
          <p:nvPr>
            <p:ph type="body" idx="1"/>
          </p:nvPr>
        </p:nvSpPr>
        <p:spPr>
          <a:noFill/>
          <a:ln/>
        </p:spPr>
        <p:txBody>
          <a:bodyPr/>
          <a:lstStyle/>
          <a:p>
            <a:pPr eaLnBrk="1" hangingPunct="1"/>
            <a:endParaRPr lang="zh-CN" altLang="en-US" smtClean="0"/>
          </a:p>
        </p:txBody>
      </p:sp>
      <p:sp>
        <p:nvSpPr>
          <p:cNvPr id="158724" name="灯片编号占位符 3"/>
          <p:cNvSpPr>
            <a:spLocks noGrp="1"/>
          </p:cNvSpPr>
          <p:nvPr>
            <p:ph type="sldNum" sz="quarter" idx="5"/>
          </p:nvPr>
        </p:nvSpPr>
        <p:spPr>
          <a:noFill/>
        </p:spPr>
        <p:txBody>
          <a:bodyPr/>
          <a:lstStyle/>
          <a:p>
            <a:fld id="{6D28C14B-5CB3-4BFA-8087-C18F9E9B74EC}" type="slidenum">
              <a:rPr lang="zh-CN" altLang="en-US" smtClean="0"/>
              <a:pPr/>
              <a:t>8</a:t>
            </a:fld>
            <a:endParaRPr lang="en-US" altLang="zh-CN" smtClean="0"/>
          </a:p>
        </p:txBody>
      </p:sp>
    </p:spTree>
    <p:extLst>
      <p:ext uri="{BB962C8B-B14F-4D97-AF65-F5344CB8AC3E}">
        <p14:creationId xmlns:p14="http://schemas.microsoft.com/office/powerpoint/2010/main" val="3030614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a:ln/>
        </p:spPr>
      </p:sp>
      <p:sp>
        <p:nvSpPr>
          <p:cNvPr id="159747" name="备注占位符 2"/>
          <p:cNvSpPr>
            <a:spLocks noGrp="1"/>
          </p:cNvSpPr>
          <p:nvPr>
            <p:ph type="body" idx="1"/>
          </p:nvPr>
        </p:nvSpPr>
        <p:spPr>
          <a:noFill/>
          <a:ln/>
        </p:spPr>
        <p:txBody>
          <a:bodyPr/>
          <a:lstStyle/>
          <a:p>
            <a:pPr eaLnBrk="1" hangingPunct="1"/>
            <a:endParaRPr lang="zh-CN" altLang="en-US" smtClean="0"/>
          </a:p>
        </p:txBody>
      </p:sp>
      <p:sp>
        <p:nvSpPr>
          <p:cNvPr id="159748" name="灯片编号占位符 3"/>
          <p:cNvSpPr>
            <a:spLocks noGrp="1"/>
          </p:cNvSpPr>
          <p:nvPr>
            <p:ph type="sldNum" sz="quarter" idx="5"/>
          </p:nvPr>
        </p:nvSpPr>
        <p:spPr>
          <a:noFill/>
        </p:spPr>
        <p:txBody>
          <a:bodyPr/>
          <a:lstStyle/>
          <a:p>
            <a:fld id="{21210CFF-3A76-4FE0-866B-E7194BAA96BB}" type="slidenum">
              <a:rPr lang="zh-CN" altLang="en-US" smtClean="0"/>
              <a:pPr/>
              <a:t>9</a:t>
            </a:fld>
            <a:endParaRPr lang="en-US" altLang="zh-CN" smtClean="0"/>
          </a:p>
        </p:txBody>
      </p:sp>
    </p:spTree>
    <p:extLst>
      <p:ext uri="{BB962C8B-B14F-4D97-AF65-F5344CB8AC3E}">
        <p14:creationId xmlns:p14="http://schemas.microsoft.com/office/powerpoint/2010/main" val="1249519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66B43749-0165-4F51-813D-5F8E393892F4}"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CC244C9D-1D67-4D6F-9FB9-DF0864EE1B33}"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2913" y="228600"/>
            <a:ext cx="2162175" cy="6400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228600"/>
            <a:ext cx="6335713" cy="6400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FDB0E5F-6197-4150-B326-2DA2BD5D647B}"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151564"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15156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FAB510A0-BCC8-4B66-8F7A-6E07A3B178A8}"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D972C285-9E21-4D61-9B4D-1BA15FF854A0}"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D64CB6C7-51B6-431D-9F36-EAC4B79B54D9}"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219200"/>
            <a:ext cx="424815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5350" y="1219200"/>
            <a:ext cx="4249738"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711E4F56-4B75-488A-8FA8-1C02A521B17E}"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19EDB4FD-92DE-4E05-9CF5-2E549EFDBDDA}"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013024D3-E498-4241-B425-A79947EB0E9F}"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90ACF6F1-4B16-4B47-86D8-BA7E81114880}"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E2E2B60B-6149-462C-88FE-C76988D0EEE7}"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27384"/>
            <a:ext cx="9144000" cy="7842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0" y="908720"/>
            <a:ext cx="9144000" cy="57206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039E8160-EB07-4884-8248-C8A890C24E65}"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88A1749-CA8A-45FE-A72B-AE989CACC3B7}"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2913" y="228600"/>
            <a:ext cx="2162175" cy="6400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228600"/>
            <a:ext cx="6335713" cy="6400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AC33304-4F59-4F22-9DB7-70B4890C9B3A}" type="slidenum">
              <a:rPr lang="zh-CN" altLang="en-US"/>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ea typeface="宋体" pitchFamily="2" charset="-122"/>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ea typeface="宋体" pitchFamily="2" charset="-122"/>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ea typeface="宋体" pitchFamily="2" charset="-122"/>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gr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8420F779-A511-4932-B92A-CF0FD4645842}" type="slidenum">
              <a:rPr lang="zh-CN" altLang="en-US"/>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EA0305AF-E264-4646-AB30-8F6DA2FC1F1A}" type="slidenum">
              <a:rPr lang="zh-CN" altLang="en-US"/>
              <a:pPr>
                <a:defRPr/>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66EC758C-EF27-4538-9671-9CC124617E2D}" type="slidenum">
              <a:rPr lang="zh-CN" altLang="en-US"/>
              <a:pPr>
                <a:defRPr/>
              </a:pPr>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41313" y="1447800"/>
            <a:ext cx="42100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3763" y="1447800"/>
            <a:ext cx="4211637"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C72D9301-0A8A-4011-86BB-103519663C17}" type="slidenum">
              <a:rPr lang="zh-CN" altLang="en-US"/>
              <a:pPr>
                <a:defRPr/>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6B338C40-944F-498A-9AA1-CAF0303C0233}" type="slidenum">
              <a:rPr lang="zh-CN" altLang="en-US"/>
              <a:pPr>
                <a:defRPr/>
              </a:pPr>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E40D8506-EAC5-403A-8E9A-6C4E4BCC2F0C}" type="slidenum">
              <a:rPr lang="zh-CN" altLang="en-US"/>
              <a:pPr>
                <a:defRPr/>
              </a:pPr>
              <a:t>‹#›</a:t>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2E8C2E27-FE03-4FCB-BCF6-05D6BDE2D4A6}" type="slidenum">
              <a:rPr lang="zh-CN" altLang="en-US"/>
              <a:pPr>
                <a:defRPr/>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9BA9E8E9-E6BC-49D6-B33A-48F546ABC435}" type="slidenum">
              <a:rPr lang="zh-CN" altLang="en-US"/>
              <a:pPr>
                <a:defRPr/>
              </a:pPr>
              <a:t>‹#›</a:t>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A1ACCBD9-2B47-48D2-A356-4C4D3F153C1A}" type="slidenum">
              <a:rPr lang="zh-CN" altLang="en-US"/>
              <a:pPr>
                <a:defRPr/>
              </a:pPr>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122A1F29-6510-46BE-9295-ECEF02EC17A8}" type="slidenum">
              <a:rPr lang="zh-CN" altLang="en-US"/>
              <a:pPr>
                <a:defRPr/>
              </a:pPr>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2275" y="381000"/>
            <a:ext cx="2143125"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1313" y="381000"/>
            <a:ext cx="6278562"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FBBF9004-37DD-468B-A8B6-579163C13F31}" type="slidenum">
              <a:rPr lang="zh-CN" altLang="en-US"/>
              <a:pPr>
                <a:defRPr/>
              </a:pPr>
              <a:t>‹#›</a:t>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381000"/>
            <a:ext cx="7793038" cy="78422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341313" y="1447800"/>
            <a:ext cx="4210050" cy="2476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03763" y="1447800"/>
            <a:ext cx="4211637" cy="2476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341313" y="4076700"/>
            <a:ext cx="4210050" cy="2476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703763" y="4076700"/>
            <a:ext cx="4211637" cy="2476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68EA301E-236F-4C8E-AA27-276FD547B5DB}" type="slidenum">
              <a:rPr lang="zh-CN" altLang="en-US"/>
              <a:pPr>
                <a:defRPr/>
              </a:pPr>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solidFill>
                    <a:srgbClr val="3333CC"/>
                  </a:solidFill>
                  <a:ea typeface="宋体" pitchFamily="2" charset="-122"/>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solidFill>
                    <a:srgbClr val="3333CC"/>
                  </a:solidFill>
                  <a:ea typeface="宋体" pitchFamily="2" charset="-122"/>
                </a:endParaRPr>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solidFill>
                    <a:srgbClr val="3333CC"/>
                  </a:solidFill>
                  <a:ea typeface="宋体" pitchFamily="2" charset="-122"/>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solidFill>
                    <a:srgbClr val="3333CC"/>
                  </a:solidFill>
                  <a:ea typeface="宋体" pitchFamily="2" charset="-122"/>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solidFill>
                  <a:srgbClr val="3333CC"/>
                </a:solidFill>
                <a:ea typeface="宋体" pitchFamily="2" charset="-122"/>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solidFill>
                  <a:srgbClr val="3333CC"/>
                </a:solidFill>
                <a:ea typeface="宋体" pitchFamily="2" charset="-122"/>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solidFill>
                  <a:srgbClr val="3333CC"/>
                </a:solidFill>
                <a:ea typeface="宋体" pitchFamily="2" charset="-122"/>
              </a:endParaRPr>
            </a:p>
          </p:txBody>
        </p:sp>
      </p:gr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solidFill>
                <a:srgbClr val="1C1C1C"/>
              </a:solidFill>
            </a:endParaRP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solidFill>
                <a:srgbClr val="1C1C1C"/>
              </a:solidFill>
            </a:endParaRP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8420F779-A511-4932-B92A-CF0FD4645842}" type="slidenum">
              <a:rPr lang="zh-CN" altLang="en-US">
                <a:solidFill>
                  <a:srgbClr val="1C1C1C"/>
                </a:solidFill>
              </a:rPr>
              <a:pPr>
                <a:defRPr/>
              </a:pPr>
              <a:t>‹#›</a:t>
            </a:fld>
            <a:endParaRPr lang="en-US" altLang="zh-CN">
              <a:solidFill>
                <a:srgbClr val="1C1C1C"/>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solidFill>
                <a:srgbClr val="3333CC"/>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3333CC"/>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EA0305AF-E264-4646-AB30-8F6DA2FC1F1A}" type="slidenum">
              <a:rPr lang="zh-CN" altLang="en-US">
                <a:solidFill>
                  <a:srgbClr val="3333CC"/>
                </a:solidFill>
              </a:rPr>
              <a:pPr>
                <a:defRPr/>
              </a:pPr>
              <a:t>‹#›</a:t>
            </a:fld>
            <a:endParaRPr lang="en-US" altLang="zh-CN">
              <a:solidFill>
                <a:srgbClr val="3333CC"/>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solidFill>
                <a:srgbClr val="3333CC"/>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3333CC"/>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66EC758C-EF27-4538-9671-9CC124617E2D}" type="slidenum">
              <a:rPr lang="zh-CN" altLang="en-US">
                <a:solidFill>
                  <a:srgbClr val="3333CC"/>
                </a:solidFill>
              </a:rPr>
              <a:pPr>
                <a:defRPr/>
              </a:pPr>
              <a:t>‹#›</a:t>
            </a:fld>
            <a:endParaRPr lang="en-US" altLang="zh-CN">
              <a:solidFill>
                <a:srgbClr val="3333CC"/>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41313" y="1447800"/>
            <a:ext cx="42100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3763" y="1447800"/>
            <a:ext cx="4211637"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solidFill>
                <a:srgbClr val="3333CC"/>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3333CC"/>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C72D9301-0A8A-4011-86BB-103519663C17}" type="slidenum">
              <a:rPr lang="zh-CN" altLang="en-US">
                <a:solidFill>
                  <a:srgbClr val="3333CC"/>
                </a:solidFill>
              </a:rPr>
              <a:pPr>
                <a:defRPr/>
              </a:pPr>
              <a:t>‹#›</a:t>
            </a:fld>
            <a:endParaRPr lang="en-US" altLang="zh-CN">
              <a:solidFill>
                <a:srgbClr val="3333CC"/>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solidFill>
                <a:srgbClr val="3333CC"/>
              </a:solidFill>
            </a:endParaRPr>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solidFill>
                <a:srgbClr val="3333CC"/>
              </a:solidFill>
            </a:endParaRPr>
          </a:p>
        </p:txBody>
      </p:sp>
      <p:sp>
        <p:nvSpPr>
          <p:cNvPr id="9" name="Rectangle 13"/>
          <p:cNvSpPr>
            <a:spLocks noGrp="1" noChangeArrowheads="1"/>
          </p:cNvSpPr>
          <p:nvPr>
            <p:ph type="sldNum" sz="quarter" idx="12"/>
          </p:nvPr>
        </p:nvSpPr>
        <p:spPr>
          <a:ln/>
        </p:spPr>
        <p:txBody>
          <a:bodyPr/>
          <a:lstStyle>
            <a:lvl1pPr>
              <a:defRPr/>
            </a:lvl1pPr>
          </a:lstStyle>
          <a:p>
            <a:pPr>
              <a:defRPr/>
            </a:pPr>
            <a:fld id="{6B338C40-944F-498A-9AA1-CAF0303C0233}" type="slidenum">
              <a:rPr lang="zh-CN" altLang="en-US">
                <a:solidFill>
                  <a:srgbClr val="3333CC"/>
                </a:solidFill>
              </a:rPr>
              <a:pPr>
                <a:defRPr/>
              </a:pPr>
              <a:t>‹#›</a:t>
            </a:fld>
            <a:endParaRPr lang="en-US" altLang="zh-CN">
              <a:solidFill>
                <a:srgbClr val="3333CC"/>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219200"/>
            <a:ext cx="424815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5350" y="1219200"/>
            <a:ext cx="4249738"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0F792068-A2EE-4072-AAB9-64AEB7BEF789}" type="slidenum">
              <a:rPr lang="zh-CN" altLang="en-US"/>
              <a:pPr>
                <a:defRPr/>
              </a:pPr>
              <a:t>‹#›</a:t>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solidFill>
                <a:srgbClr val="3333CC"/>
              </a:solidFill>
            </a:endParaRPr>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solidFill>
                <a:srgbClr val="3333CC"/>
              </a:solidFill>
            </a:endParaRPr>
          </a:p>
        </p:txBody>
      </p:sp>
      <p:sp>
        <p:nvSpPr>
          <p:cNvPr id="5" name="Rectangle 13"/>
          <p:cNvSpPr>
            <a:spLocks noGrp="1" noChangeArrowheads="1"/>
          </p:cNvSpPr>
          <p:nvPr>
            <p:ph type="sldNum" sz="quarter" idx="12"/>
          </p:nvPr>
        </p:nvSpPr>
        <p:spPr>
          <a:ln/>
        </p:spPr>
        <p:txBody>
          <a:bodyPr/>
          <a:lstStyle>
            <a:lvl1pPr>
              <a:defRPr/>
            </a:lvl1pPr>
          </a:lstStyle>
          <a:p>
            <a:pPr>
              <a:defRPr/>
            </a:pPr>
            <a:fld id="{E40D8506-EAC5-403A-8E9A-6C4E4BCC2F0C}" type="slidenum">
              <a:rPr lang="zh-CN" altLang="en-US">
                <a:solidFill>
                  <a:srgbClr val="3333CC"/>
                </a:solidFill>
              </a:rPr>
              <a:pPr>
                <a:defRPr/>
              </a:pPr>
              <a:t>‹#›</a:t>
            </a:fld>
            <a:endParaRPr lang="en-US" altLang="zh-CN">
              <a:solidFill>
                <a:srgbClr val="3333CC"/>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solidFill>
                <a:srgbClr val="3333CC"/>
              </a:solidFill>
            </a:endParaRPr>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solidFill>
                <a:srgbClr val="3333CC"/>
              </a:solidFill>
            </a:endParaRPr>
          </a:p>
        </p:txBody>
      </p:sp>
      <p:sp>
        <p:nvSpPr>
          <p:cNvPr id="4" name="Rectangle 13"/>
          <p:cNvSpPr>
            <a:spLocks noGrp="1" noChangeArrowheads="1"/>
          </p:cNvSpPr>
          <p:nvPr>
            <p:ph type="sldNum" sz="quarter" idx="12"/>
          </p:nvPr>
        </p:nvSpPr>
        <p:spPr>
          <a:ln/>
        </p:spPr>
        <p:txBody>
          <a:bodyPr/>
          <a:lstStyle>
            <a:lvl1pPr>
              <a:defRPr/>
            </a:lvl1pPr>
          </a:lstStyle>
          <a:p>
            <a:pPr>
              <a:defRPr/>
            </a:pPr>
            <a:fld id="{81E3F127-0374-4E7A-8683-A6AEB12E2888}" type="slidenum">
              <a:rPr lang="zh-CN" altLang="en-US">
                <a:solidFill>
                  <a:srgbClr val="3333CC"/>
                </a:solidFill>
              </a:rPr>
              <a:pPr>
                <a:defRPr/>
              </a:pPr>
              <a:t>‹#›</a:t>
            </a:fld>
            <a:endParaRPr lang="en-US" altLang="zh-CN">
              <a:solidFill>
                <a:srgbClr val="3333CC"/>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solidFill>
                <a:srgbClr val="3333CC"/>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3333CC"/>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9BA9E8E9-E6BC-49D6-B33A-48F546ABC435}" type="slidenum">
              <a:rPr lang="zh-CN" altLang="en-US">
                <a:solidFill>
                  <a:srgbClr val="3333CC"/>
                </a:solidFill>
              </a:rPr>
              <a:pPr>
                <a:defRPr/>
              </a:pPr>
              <a:t>‹#›</a:t>
            </a:fld>
            <a:endParaRPr lang="en-US" altLang="zh-CN">
              <a:solidFill>
                <a:srgbClr val="3333CC"/>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solidFill>
                <a:srgbClr val="3333CC"/>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3333CC"/>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A1ACCBD9-2B47-48D2-A356-4C4D3F153C1A}" type="slidenum">
              <a:rPr lang="zh-CN" altLang="en-US">
                <a:solidFill>
                  <a:srgbClr val="3333CC"/>
                </a:solidFill>
              </a:rPr>
              <a:pPr>
                <a:defRPr/>
              </a:pPr>
              <a:t>‹#›</a:t>
            </a:fld>
            <a:endParaRPr lang="en-US" altLang="zh-CN">
              <a:solidFill>
                <a:srgbClr val="3333CC"/>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solidFill>
                <a:srgbClr val="3333CC"/>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3333CC"/>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122A1F29-6510-46BE-9295-ECEF02EC17A8}" type="slidenum">
              <a:rPr lang="zh-CN" altLang="en-US">
                <a:solidFill>
                  <a:srgbClr val="3333CC"/>
                </a:solidFill>
              </a:rPr>
              <a:pPr>
                <a:defRPr/>
              </a:pPr>
              <a:t>‹#›</a:t>
            </a:fld>
            <a:endParaRPr lang="en-US" altLang="zh-CN">
              <a:solidFill>
                <a:srgbClr val="3333CC"/>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2275" y="381000"/>
            <a:ext cx="2143125"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1313" y="381000"/>
            <a:ext cx="6278562"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solidFill>
                <a:srgbClr val="3333CC"/>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3333CC"/>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FBBF9004-37DD-468B-A8B6-579163C13F31}" type="slidenum">
              <a:rPr lang="zh-CN" altLang="en-US">
                <a:solidFill>
                  <a:srgbClr val="3333CC"/>
                </a:solidFill>
              </a:rPr>
              <a:pPr>
                <a:defRPr/>
              </a:pPr>
              <a:t>‹#›</a:t>
            </a:fld>
            <a:endParaRPr lang="en-US" altLang="zh-CN">
              <a:solidFill>
                <a:srgbClr val="3333CC"/>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381000"/>
            <a:ext cx="7793038" cy="78422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341313" y="1447800"/>
            <a:ext cx="4210050" cy="2476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03763" y="1447800"/>
            <a:ext cx="4211637" cy="2476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341313" y="4076700"/>
            <a:ext cx="4210050" cy="2476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703763" y="4076700"/>
            <a:ext cx="4211637" cy="2476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solidFill>
                <a:srgbClr val="3333CC"/>
              </a:solidFill>
            </a:endParaRPr>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solidFill>
                <a:srgbClr val="3333CC"/>
              </a:solidFill>
            </a:endParaRPr>
          </a:p>
        </p:txBody>
      </p:sp>
      <p:sp>
        <p:nvSpPr>
          <p:cNvPr id="9" name="Rectangle 13"/>
          <p:cNvSpPr>
            <a:spLocks noGrp="1" noChangeArrowheads="1"/>
          </p:cNvSpPr>
          <p:nvPr>
            <p:ph type="sldNum" sz="quarter" idx="12"/>
          </p:nvPr>
        </p:nvSpPr>
        <p:spPr>
          <a:ln/>
        </p:spPr>
        <p:txBody>
          <a:bodyPr/>
          <a:lstStyle>
            <a:lvl1pPr>
              <a:defRPr/>
            </a:lvl1pPr>
          </a:lstStyle>
          <a:p>
            <a:pPr>
              <a:defRPr/>
            </a:pPr>
            <a:fld id="{68EA301E-236F-4C8E-AA27-276FD547B5DB}" type="slidenum">
              <a:rPr lang="zh-CN" altLang="en-US">
                <a:solidFill>
                  <a:srgbClr val="3333CC"/>
                </a:solidFill>
              </a:rPr>
              <a:pPr>
                <a:defRPr/>
              </a:pPr>
              <a:t>‹#›</a:t>
            </a:fld>
            <a:endParaRPr lang="en-US" altLang="zh-CN">
              <a:solidFill>
                <a:srgbClr val="3333CC"/>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918851FA-E9DD-43DB-8CDE-78D03A60850B}"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425AD567-138A-43EB-86D5-7FF0A732E339}"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4D29349B-3FCB-4A17-8ECA-5F4F665998C0}"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BE1A7840-DA58-4236-901C-051CF1D894C3}"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F9B2501B-6A6B-4645-9FC0-A3141882353C}"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ltGray">
          <a:xfrm>
            <a:off x="417513" y="350838"/>
            <a:ext cx="438150" cy="474662"/>
          </a:xfrm>
          <a:prstGeom prst="rect">
            <a:avLst/>
          </a:prstGeom>
          <a:solidFill>
            <a:schemeClr val="accent2"/>
          </a:solidFill>
          <a:ln w="9525">
            <a:noFill/>
            <a:miter lim="800000"/>
            <a:headEnd/>
            <a:tailEnd/>
          </a:ln>
          <a:effectLst/>
        </p:spPr>
        <p:txBody>
          <a:bodyPr wrap="none" anchor="ctr"/>
          <a:lstStyle/>
          <a:p>
            <a:pPr algn="ctr">
              <a:defRPr/>
            </a:pPr>
            <a:endParaRPr lang="zh-CN" altLang="en-US" sz="2400" b="0" baseline="0">
              <a:solidFill>
                <a:schemeClr val="tx1"/>
              </a:solidFill>
            </a:endParaRPr>
          </a:p>
        </p:txBody>
      </p:sp>
      <p:sp>
        <p:nvSpPr>
          <p:cNvPr id="5123" name="Rectangle 3"/>
          <p:cNvSpPr>
            <a:spLocks noChangeArrowheads="1"/>
          </p:cNvSpPr>
          <p:nvPr/>
        </p:nvSpPr>
        <p:spPr bwMode="ltGray">
          <a:xfrm>
            <a:off x="800100" y="3508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en-US" sz="2400" b="0" baseline="0">
              <a:solidFill>
                <a:schemeClr val="tx1"/>
              </a:solidFill>
            </a:endParaRPr>
          </a:p>
        </p:txBody>
      </p:sp>
      <p:sp>
        <p:nvSpPr>
          <p:cNvPr id="5124" name="Rectangle 4"/>
          <p:cNvSpPr>
            <a:spLocks noChangeArrowheads="1"/>
          </p:cNvSpPr>
          <p:nvPr/>
        </p:nvSpPr>
        <p:spPr bwMode="ltGray">
          <a:xfrm>
            <a:off x="541338" y="773113"/>
            <a:ext cx="422275" cy="474662"/>
          </a:xfrm>
          <a:prstGeom prst="rect">
            <a:avLst/>
          </a:prstGeom>
          <a:solidFill>
            <a:schemeClr val="folHlink"/>
          </a:solidFill>
          <a:ln w="9525">
            <a:noFill/>
            <a:miter lim="800000"/>
            <a:headEnd/>
            <a:tailEnd/>
          </a:ln>
          <a:effectLst/>
        </p:spPr>
        <p:txBody>
          <a:bodyPr wrap="none" anchor="ctr"/>
          <a:lstStyle/>
          <a:p>
            <a:pPr algn="ctr">
              <a:defRPr/>
            </a:pPr>
            <a:endParaRPr lang="zh-CN" altLang="en-US" sz="2400" b="0" baseline="0">
              <a:solidFill>
                <a:schemeClr val="tx1"/>
              </a:solidFill>
            </a:endParaRPr>
          </a:p>
        </p:txBody>
      </p:sp>
      <p:sp>
        <p:nvSpPr>
          <p:cNvPr id="5125" name="Rectangle 5"/>
          <p:cNvSpPr>
            <a:spLocks noChangeArrowheads="1"/>
          </p:cNvSpPr>
          <p:nvPr/>
        </p:nvSpPr>
        <p:spPr bwMode="ltGray">
          <a:xfrm>
            <a:off x="911225" y="773113"/>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sz="2400" b="0" baseline="0">
              <a:solidFill>
                <a:schemeClr val="tx1"/>
              </a:solidFill>
            </a:endParaRPr>
          </a:p>
        </p:txBody>
      </p:sp>
      <p:sp>
        <p:nvSpPr>
          <p:cNvPr id="5126" name="Rectangle 6"/>
          <p:cNvSpPr>
            <a:spLocks noChangeArrowheads="1"/>
          </p:cNvSpPr>
          <p:nvPr/>
        </p:nvSpPr>
        <p:spPr bwMode="ltGray">
          <a:xfrm>
            <a:off x="127000" y="7000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lang="zh-CN" altLang="en-US" sz="2400" b="0" baseline="0">
              <a:solidFill>
                <a:schemeClr val="tx1"/>
              </a:solidFill>
            </a:endParaRPr>
          </a:p>
        </p:txBody>
      </p:sp>
      <p:sp>
        <p:nvSpPr>
          <p:cNvPr id="5127" name="Rectangle 7"/>
          <p:cNvSpPr>
            <a:spLocks noChangeArrowheads="1"/>
          </p:cNvSpPr>
          <p:nvPr/>
        </p:nvSpPr>
        <p:spPr bwMode="gray">
          <a:xfrm>
            <a:off x="762000" y="242888"/>
            <a:ext cx="31750" cy="1052512"/>
          </a:xfrm>
          <a:prstGeom prst="rect">
            <a:avLst/>
          </a:prstGeom>
          <a:solidFill>
            <a:schemeClr val="bg2"/>
          </a:solidFill>
          <a:ln w="9525">
            <a:noFill/>
            <a:miter lim="800000"/>
            <a:headEnd/>
            <a:tailEnd/>
          </a:ln>
          <a:effectLst/>
        </p:spPr>
        <p:txBody>
          <a:bodyPr wrap="none" anchor="ctr"/>
          <a:lstStyle/>
          <a:p>
            <a:pPr algn="ctr">
              <a:defRPr/>
            </a:pPr>
            <a:endParaRPr lang="zh-CN" altLang="en-US" sz="2400" b="0" baseline="0">
              <a:solidFill>
                <a:schemeClr val="tx1"/>
              </a:solidFill>
            </a:endParaRPr>
          </a:p>
        </p:txBody>
      </p:sp>
      <p:sp>
        <p:nvSpPr>
          <p:cNvPr id="5128" name="Rectangle 8"/>
          <p:cNvSpPr>
            <a:spLocks noChangeArrowheads="1"/>
          </p:cNvSpPr>
          <p:nvPr/>
        </p:nvSpPr>
        <p:spPr bwMode="gray">
          <a:xfrm>
            <a:off x="442913" y="103346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en-US" sz="2400" b="0" baseline="0">
              <a:solidFill>
                <a:schemeClr val="tx1"/>
              </a:solidFill>
            </a:endParaRPr>
          </a:p>
        </p:txBody>
      </p:sp>
      <p:sp>
        <p:nvSpPr>
          <p:cNvPr id="17417" name="Rectangle 9"/>
          <p:cNvSpPr>
            <a:spLocks noGrp="1" noChangeArrowheads="1"/>
          </p:cNvSpPr>
          <p:nvPr>
            <p:ph type="title"/>
          </p:nvPr>
        </p:nvSpPr>
        <p:spPr bwMode="auto">
          <a:xfrm>
            <a:off x="685800" y="228600"/>
            <a:ext cx="7793038" cy="7842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7418" name="Rectangle 10"/>
          <p:cNvSpPr>
            <a:spLocks noGrp="1" noChangeArrowheads="1"/>
          </p:cNvSpPr>
          <p:nvPr>
            <p:ph type="body" idx="1"/>
          </p:nvPr>
        </p:nvSpPr>
        <p:spPr bwMode="auto">
          <a:xfrm>
            <a:off x="304800" y="1219200"/>
            <a:ext cx="8650288"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3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b="0" baseline="0">
                <a:solidFill>
                  <a:schemeClr val="tx1"/>
                </a:solidFill>
                <a:ea typeface="宋体" charset="-122"/>
              </a:defRPr>
            </a:lvl1pPr>
          </a:lstStyle>
          <a:p>
            <a:pPr>
              <a:defRPr/>
            </a:pPr>
            <a:endParaRPr lang="en-US" altLang="zh-CN"/>
          </a:p>
        </p:txBody>
      </p:sp>
      <p:sp>
        <p:nvSpPr>
          <p:cNvPr id="513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b="0" baseline="0">
                <a:solidFill>
                  <a:schemeClr val="tx1"/>
                </a:solidFill>
                <a:ea typeface="宋体" charset="-122"/>
              </a:defRPr>
            </a:lvl1pPr>
          </a:lstStyle>
          <a:p>
            <a:pPr>
              <a:defRPr/>
            </a:pPr>
            <a:endParaRPr lang="en-US" altLang="zh-CN"/>
          </a:p>
        </p:txBody>
      </p:sp>
      <p:sp>
        <p:nvSpPr>
          <p:cNvPr id="5133"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b="0" baseline="0">
                <a:solidFill>
                  <a:schemeClr val="tx1"/>
                </a:solidFill>
                <a:ea typeface="宋体" charset="-122"/>
              </a:defRPr>
            </a:lvl1pPr>
          </a:lstStyle>
          <a:p>
            <a:pPr>
              <a:defRPr/>
            </a:pPr>
            <a:fld id="{531610DE-72EC-4759-8710-F7D474679CC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03"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Lst>
  <p:timing>
    <p:tnLst>
      <p:par>
        <p:cTn id="1" dur="indefinite" restart="never" nodeType="tmRoot"/>
      </p:par>
    </p:tnLst>
  </p:timing>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ahoma" pitchFamily="34" charset="0"/>
          <a:ea typeface="隶书" pitchFamily="49" charset="-122"/>
        </a:defRPr>
      </a:lvl2pPr>
      <a:lvl3pPr algn="ctr" rtl="0" eaLnBrk="0" fontAlgn="base" hangingPunct="0">
        <a:spcBef>
          <a:spcPct val="0"/>
        </a:spcBef>
        <a:spcAft>
          <a:spcPct val="0"/>
        </a:spcAft>
        <a:defRPr kumimoji="1" sz="4400">
          <a:solidFill>
            <a:schemeClr val="tx2"/>
          </a:solidFill>
          <a:latin typeface="Tahoma" pitchFamily="34" charset="0"/>
          <a:ea typeface="隶书" pitchFamily="49" charset="-122"/>
        </a:defRPr>
      </a:lvl3pPr>
      <a:lvl4pPr algn="ctr" rtl="0" eaLnBrk="0" fontAlgn="base" hangingPunct="0">
        <a:spcBef>
          <a:spcPct val="0"/>
        </a:spcBef>
        <a:spcAft>
          <a:spcPct val="0"/>
        </a:spcAft>
        <a:defRPr kumimoji="1" sz="4400">
          <a:solidFill>
            <a:schemeClr val="tx2"/>
          </a:solidFill>
          <a:latin typeface="Tahoma" pitchFamily="34" charset="0"/>
          <a:ea typeface="隶书" pitchFamily="49" charset="-122"/>
        </a:defRPr>
      </a:lvl4pPr>
      <a:lvl5pPr algn="ctr" rtl="0" eaLnBrk="0" fontAlgn="base" hangingPunct="0">
        <a:spcBef>
          <a:spcPct val="0"/>
        </a:spcBef>
        <a:spcAft>
          <a:spcPct val="0"/>
        </a:spcAft>
        <a:defRPr kumimoji="1" sz="4400">
          <a:solidFill>
            <a:schemeClr val="tx2"/>
          </a:solidFill>
          <a:latin typeface="Tahoma" pitchFamily="34" charset="0"/>
          <a:ea typeface="隶书" pitchFamily="49" charset="-122"/>
        </a:defRPr>
      </a:lvl5pPr>
      <a:lvl6pPr marL="457200" algn="ctr" rtl="0" fontAlgn="base">
        <a:spcBef>
          <a:spcPct val="0"/>
        </a:spcBef>
        <a:spcAft>
          <a:spcPct val="0"/>
        </a:spcAft>
        <a:defRPr kumimoji="1" sz="4400">
          <a:solidFill>
            <a:schemeClr val="tx2"/>
          </a:solidFill>
          <a:latin typeface="Tahoma" pitchFamily="34" charset="0"/>
          <a:ea typeface="隶书" pitchFamily="49" charset="-122"/>
        </a:defRPr>
      </a:lvl6pPr>
      <a:lvl7pPr marL="914400" algn="ctr" rtl="0" fontAlgn="base">
        <a:spcBef>
          <a:spcPct val="0"/>
        </a:spcBef>
        <a:spcAft>
          <a:spcPct val="0"/>
        </a:spcAft>
        <a:defRPr kumimoji="1" sz="4400">
          <a:solidFill>
            <a:schemeClr val="tx2"/>
          </a:solidFill>
          <a:latin typeface="Tahoma" pitchFamily="34" charset="0"/>
          <a:ea typeface="隶书" pitchFamily="49" charset="-122"/>
        </a:defRPr>
      </a:lvl7pPr>
      <a:lvl8pPr marL="1371600" algn="ctr" rtl="0" fontAlgn="base">
        <a:spcBef>
          <a:spcPct val="0"/>
        </a:spcBef>
        <a:spcAft>
          <a:spcPct val="0"/>
        </a:spcAft>
        <a:defRPr kumimoji="1" sz="4400">
          <a:solidFill>
            <a:schemeClr val="tx2"/>
          </a:solidFill>
          <a:latin typeface="Tahoma" pitchFamily="34" charset="0"/>
          <a:ea typeface="隶书" pitchFamily="49" charset="-122"/>
        </a:defRPr>
      </a:lvl8pPr>
      <a:lvl9pPr marL="1828800" algn="ctr" rtl="0" fontAlgn="base">
        <a:spcBef>
          <a:spcPct val="0"/>
        </a:spcBef>
        <a:spcAft>
          <a:spcPct val="0"/>
        </a:spcAft>
        <a:defRPr kumimoji="1" sz="4400">
          <a:solidFill>
            <a:schemeClr val="tx2"/>
          </a:solidFill>
          <a:latin typeface="Tahoma" pitchFamily="34" charset="0"/>
          <a:ea typeface="隶书" pitchFamily="49" charset="-122"/>
        </a:defRPr>
      </a:lvl9pPr>
    </p:titleStyle>
    <p:bodyStyle>
      <a:lvl1pPr marL="342900" indent="-342900" algn="just"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itchFamily="2" charset="2"/>
        <a:buChar char="n"/>
        <a:defRPr kumimoji="1" sz="2800">
          <a:solidFill>
            <a:srgbClr val="660066"/>
          </a:solidFill>
          <a:latin typeface="+mn-lt"/>
          <a:ea typeface="华文新魏" pitchFamily="2" charset="-122"/>
        </a:defRPr>
      </a:lvl2pPr>
      <a:lvl3pPr marL="1143000" indent="-228600" algn="just" rtl="0" eaLnBrk="0" fontAlgn="base" hangingPunct="0">
        <a:spcBef>
          <a:spcPct val="20000"/>
        </a:spcBef>
        <a:spcAft>
          <a:spcPct val="0"/>
        </a:spcAft>
        <a:buClr>
          <a:schemeClr val="folHlink"/>
        </a:buClr>
        <a:buSzPct val="50000"/>
        <a:buFont typeface="Wingdings" pitchFamily="2" charset="2"/>
        <a:buChar char="n"/>
        <a:defRPr kumimoji="1" sz="2400">
          <a:solidFill>
            <a:srgbClr val="6600FF"/>
          </a:solidFill>
          <a:latin typeface="+mn-lt"/>
          <a:ea typeface="华文新魏" pitchFamily="2" charset="-122"/>
        </a:defRPr>
      </a:lvl3pPr>
      <a:lvl4pPr marL="1600200" indent="-228600" algn="just"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华文新魏" pitchFamily="2" charset="-122"/>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ChangeArrowheads="1"/>
          </p:cNvSpPr>
          <p:nvPr/>
        </p:nvSpPr>
        <p:spPr bwMode="ltGray">
          <a:xfrm>
            <a:off x="417513" y="350838"/>
            <a:ext cx="438150" cy="474662"/>
          </a:xfrm>
          <a:prstGeom prst="rect">
            <a:avLst/>
          </a:prstGeom>
          <a:solidFill>
            <a:schemeClr val="accent2"/>
          </a:solidFill>
          <a:ln w="9525">
            <a:noFill/>
            <a:miter lim="800000"/>
            <a:headEnd/>
            <a:tailEnd/>
          </a:ln>
          <a:effectLst/>
        </p:spPr>
        <p:txBody>
          <a:bodyPr wrap="none" anchor="ctr"/>
          <a:lstStyle/>
          <a:p>
            <a:pPr algn="ctr">
              <a:defRPr/>
            </a:pPr>
            <a:endParaRPr lang="zh-CN" altLang="en-US" sz="2400" b="0" baseline="0">
              <a:solidFill>
                <a:schemeClr val="tx1"/>
              </a:solidFill>
            </a:endParaRPr>
          </a:p>
        </p:txBody>
      </p:sp>
      <p:sp>
        <p:nvSpPr>
          <p:cNvPr id="150531" name="Rectangle 3"/>
          <p:cNvSpPr>
            <a:spLocks noChangeArrowheads="1"/>
          </p:cNvSpPr>
          <p:nvPr/>
        </p:nvSpPr>
        <p:spPr bwMode="ltGray">
          <a:xfrm>
            <a:off x="800100" y="3508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en-US" sz="2400" b="0" baseline="0">
              <a:solidFill>
                <a:schemeClr val="tx1"/>
              </a:solidFill>
            </a:endParaRPr>
          </a:p>
        </p:txBody>
      </p:sp>
      <p:sp>
        <p:nvSpPr>
          <p:cNvPr id="150532" name="Rectangle 4"/>
          <p:cNvSpPr>
            <a:spLocks noChangeArrowheads="1"/>
          </p:cNvSpPr>
          <p:nvPr/>
        </p:nvSpPr>
        <p:spPr bwMode="ltGray">
          <a:xfrm>
            <a:off x="541338" y="773113"/>
            <a:ext cx="422275" cy="474662"/>
          </a:xfrm>
          <a:prstGeom prst="rect">
            <a:avLst/>
          </a:prstGeom>
          <a:solidFill>
            <a:schemeClr val="folHlink"/>
          </a:solidFill>
          <a:ln w="9525">
            <a:noFill/>
            <a:miter lim="800000"/>
            <a:headEnd/>
            <a:tailEnd/>
          </a:ln>
          <a:effectLst/>
        </p:spPr>
        <p:txBody>
          <a:bodyPr wrap="none" anchor="ctr"/>
          <a:lstStyle/>
          <a:p>
            <a:pPr algn="ctr">
              <a:defRPr/>
            </a:pPr>
            <a:endParaRPr lang="zh-CN" altLang="en-US" sz="2400" b="0" baseline="0">
              <a:solidFill>
                <a:schemeClr val="tx1"/>
              </a:solidFill>
            </a:endParaRPr>
          </a:p>
        </p:txBody>
      </p:sp>
      <p:sp>
        <p:nvSpPr>
          <p:cNvPr id="150533" name="Rectangle 5"/>
          <p:cNvSpPr>
            <a:spLocks noChangeArrowheads="1"/>
          </p:cNvSpPr>
          <p:nvPr/>
        </p:nvSpPr>
        <p:spPr bwMode="ltGray">
          <a:xfrm>
            <a:off x="911225" y="773113"/>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sz="2400" b="0" baseline="0">
              <a:solidFill>
                <a:schemeClr val="tx1"/>
              </a:solidFill>
            </a:endParaRPr>
          </a:p>
        </p:txBody>
      </p:sp>
      <p:sp>
        <p:nvSpPr>
          <p:cNvPr id="150534" name="Rectangle 6"/>
          <p:cNvSpPr>
            <a:spLocks noChangeArrowheads="1"/>
          </p:cNvSpPr>
          <p:nvPr/>
        </p:nvSpPr>
        <p:spPr bwMode="ltGray">
          <a:xfrm>
            <a:off x="127000" y="7000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lang="zh-CN" altLang="en-US" sz="2400" b="0" baseline="0">
              <a:solidFill>
                <a:schemeClr val="tx1"/>
              </a:solidFill>
            </a:endParaRPr>
          </a:p>
        </p:txBody>
      </p:sp>
      <p:sp>
        <p:nvSpPr>
          <p:cNvPr id="150535" name="Rectangle 7"/>
          <p:cNvSpPr>
            <a:spLocks noChangeArrowheads="1"/>
          </p:cNvSpPr>
          <p:nvPr/>
        </p:nvSpPr>
        <p:spPr bwMode="gray">
          <a:xfrm>
            <a:off x="762000" y="242888"/>
            <a:ext cx="31750" cy="1052512"/>
          </a:xfrm>
          <a:prstGeom prst="rect">
            <a:avLst/>
          </a:prstGeom>
          <a:solidFill>
            <a:schemeClr val="bg2"/>
          </a:solidFill>
          <a:ln w="9525">
            <a:noFill/>
            <a:miter lim="800000"/>
            <a:headEnd/>
            <a:tailEnd/>
          </a:ln>
          <a:effectLst/>
        </p:spPr>
        <p:txBody>
          <a:bodyPr wrap="none" anchor="ctr"/>
          <a:lstStyle/>
          <a:p>
            <a:pPr algn="ctr">
              <a:defRPr/>
            </a:pPr>
            <a:endParaRPr lang="zh-CN" altLang="en-US" sz="2400" b="0" baseline="0">
              <a:solidFill>
                <a:schemeClr val="tx1"/>
              </a:solidFill>
            </a:endParaRPr>
          </a:p>
        </p:txBody>
      </p:sp>
      <p:sp>
        <p:nvSpPr>
          <p:cNvPr id="150536" name="Rectangle 8"/>
          <p:cNvSpPr>
            <a:spLocks noChangeArrowheads="1"/>
          </p:cNvSpPr>
          <p:nvPr/>
        </p:nvSpPr>
        <p:spPr bwMode="gray">
          <a:xfrm>
            <a:off x="442913" y="103346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en-US" sz="2400" b="0" baseline="0">
              <a:solidFill>
                <a:schemeClr val="tx1"/>
              </a:solidFill>
            </a:endParaRPr>
          </a:p>
        </p:txBody>
      </p:sp>
      <p:sp>
        <p:nvSpPr>
          <p:cNvPr id="18441" name="Rectangle 9"/>
          <p:cNvSpPr>
            <a:spLocks noGrp="1" noChangeArrowheads="1"/>
          </p:cNvSpPr>
          <p:nvPr>
            <p:ph type="title"/>
          </p:nvPr>
        </p:nvSpPr>
        <p:spPr bwMode="auto">
          <a:xfrm>
            <a:off x="685800" y="228600"/>
            <a:ext cx="7793038" cy="7842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8442" name="Rectangle 10"/>
          <p:cNvSpPr>
            <a:spLocks noGrp="1" noChangeArrowheads="1"/>
          </p:cNvSpPr>
          <p:nvPr>
            <p:ph type="body" idx="1"/>
          </p:nvPr>
        </p:nvSpPr>
        <p:spPr bwMode="auto">
          <a:xfrm>
            <a:off x="304800" y="1219200"/>
            <a:ext cx="8650288"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0539"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b="0" baseline="0">
                <a:solidFill>
                  <a:schemeClr val="tx1"/>
                </a:solidFill>
                <a:ea typeface="宋体" charset="-122"/>
              </a:defRPr>
            </a:lvl1pPr>
          </a:lstStyle>
          <a:p>
            <a:pPr>
              <a:defRPr/>
            </a:pPr>
            <a:endParaRPr lang="en-US" altLang="zh-CN"/>
          </a:p>
        </p:txBody>
      </p:sp>
      <p:sp>
        <p:nvSpPr>
          <p:cNvPr id="150540"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b="0" baseline="0">
                <a:solidFill>
                  <a:schemeClr val="tx1"/>
                </a:solidFill>
                <a:ea typeface="宋体" charset="-122"/>
              </a:defRPr>
            </a:lvl1pPr>
          </a:lstStyle>
          <a:p>
            <a:pPr>
              <a:defRPr/>
            </a:pPr>
            <a:endParaRPr lang="en-US" altLang="zh-CN"/>
          </a:p>
        </p:txBody>
      </p:sp>
      <p:sp>
        <p:nvSpPr>
          <p:cNvPr id="150541"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b="0" baseline="0">
                <a:solidFill>
                  <a:schemeClr val="tx1"/>
                </a:solidFill>
                <a:ea typeface="宋体" charset="-122"/>
              </a:defRPr>
            </a:lvl1pPr>
          </a:lstStyle>
          <a:p>
            <a:pPr>
              <a:defRPr/>
            </a:pPr>
            <a:fld id="{998C3AF7-7786-42E6-A64F-980A6092052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04"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pitchFamily="34" charset="0"/>
          <a:ea typeface="宋体" charset="-122"/>
        </a:defRPr>
      </a:lvl2pPr>
      <a:lvl3pPr algn="ctr" rtl="0" eaLnBrk="0" fontAlgn="base" hangingPunct="0">
        <a:spcBef>
          <a:spcPct val="0"/>
        </a:spcBef>
        <a:spcAft>
          <a:spcPct val="0"/>
        </a:spcAft>
        <a:defRPr sz="4400">
          <a:solidFill>
            <a:schemeClr val="tx2"/>
          </a:solidFill>
          <a:latin typeface="Tahoma" pitchFamily="34" charset="0"/>
          <a:ea typeface="宋体" charset="-122"/>
        </a:defRPr>
      </a:lvl3pPr>
      <a:lvl4pPr algn="ctr" rtl="0" eaLnBrk="0" fontAlgn="base" hangingPunct="0">
        <a:spcBef>
          <a:spcPct val="0"/>
        </a:spcBef>
        <a:spcAft>
          <a:spcPct val="0"/>
        </a:spcAft>
        <a:defRPr sz="4400">
          <a:solidFill>
            <a:schemeClr val="tx2"/>
          </a:solidFill>
          <a:latin typeface="Tahoma" pitchFamily="34" charset="0"/>
          <a:ea typeface="宋体" charset="-122"/>
        </a:defRPr>
      </a:lvl4pPr>
      <a:lvl5pPr algn="ctr" rtl="0" eaLnBrk="0" fontAlgn="base" hangingPunct="0">
        <a:spcBef>
          <a:spcPct val="0"/>
        </a:spcBef>
        <a:spcAft>
          <a:spcPct val="0"/>
        </a:spcAft>
        <a:defRPr sz="4400">
          <a:solidFill>
            <a:schemeClr val="tx2"/>
          </a:solidFill>
          <a:latin typeface="Tahoma" pitchFamily="34" charset="0"/>
          <a:ea typeface="宋体" charset="-122"/>
        </a:defRPr>
      </a:lvl5pPr>
      <a:lvl6pPr marL="457200" algn="ctr" rtl="0" fontAlgn="base">
        <a:spcBef>
          <a:spcPct val="0"/>
        </a:spcBef>
        <a:spcAft>
          <a:spcPct val="0"/>
        </a:spcAft>
        <a:defRPr sz="4400">
          <a:solidFill>
            <a:schemeClr val="tx2"/>
          </a:solidFill>
          <a:latin typeface="Tahoma" pitchFamily="34" charset="0"/>
          <a:ea typeface="宋体" charset="-122"/>
        </a:defRPr>
      </a:lvl6pPr>
      <a:lvl7pPr marL="914400" algn="ctr" rtl="0" fontAlgn="base">
        <a:spcBef>
          <a:spcPct val="0"/>
        </a:spcBef>
        <a:spcAft>
          <a:spcPct val="0"/>
        </a:spcAft>
        <a:defRPr sz="4400">
          <a:solidFill>
            <a:schemeClr val="tx2"/>
          </a:solidFill>
          <a:latin typeface="Tahoma" pitchFamily="34" charset="0"/>
          <a:ea typeface="宋体" charset="-122"/>
        </a:defRPr>
      </a:lvl7pPr>
      <a:lvl8pPr marL="1371600" algn="ctr" rtl="0" fontAlgn="base">
        <a:spcBef>
          <a:spcPct val="0"/>
        </a:spcBef>
        <a:spcAft>
          <a:spcPct val="0"/>
        </a:spcAft>
        <a:defRPr sz="4400">
          <a:solidFill>
            <a:schemeClr val="tx2"/>
          </a:solidFill>
          <a:latin typeface="Tahoma" pitchFamily="34" charset="0"/>
          <a:ea typeface="宋体" charset="-122"/>
        </a:defRPr>
      </a:lvl8pPr>
      <a:lvl9pPr marL="1828800" algn="ctr" rtl="0" fontAlgn="base">
        <a:spcBef>
          <a:spcPct val="0"/>
        </a:spcBef>
        <a:spcAft>
          <a:spcPct val="0"/>
        </a:spcAft>
        <a:defRPr sz="4400">
          <a:solidFill>
            <a:schemeClr val="tx2"/>
          </a:solidFill>
          <a:latin typeface="Tahoma" pitchFamily="34" charset="0"/>
          <a:ea typeface="宋体" charset="-122"/>
        </a:defRPr>
      </a:lvl9pPr>
    </p:titleStyle>
    <p:bodyStyle>
      <a:lvl1pPr marL="342900" indent="-342900" algn="just" rtl="0" eaLnBrk="0" fontAlgn="base" hangingPunct="0">
        <a:spcBef>
          <a:spcPct val="20000"/>
        </a:spcBef>
        <a:spcAft>
          <a:spcPct val="0"/>
        </a:spcAft>
        <a:buClr>
          <a:schemeClr val="folHlink"/>
        </a:buClr>
        <a:buSzPct val="60000"/>
        <a:buFont typeface="Wingdings" pitchFamily="2" charset="2"/>
        <a:buChar char="n"/>
        <a:defRPr sz="3200">
          <a:solidFill>
            <a:schemeClr val="folHlink"/>
          </a:solidFill>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just"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just"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just"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just"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just"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just"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ltGray">
          <a:xfrm>
            <a:off x="417513" y="341313"/>
            <a:ext cx="438150" cy="474662"/>
          </a:xfrm>
          <a:prstGeom prst="rect">
            <a:avLst/>
          </a:prstGeom>
          <a:solidFill>
            <a:schemeClr val="accent2"/>
          </a:solidFill>
          <a:ln w="9525">
            <a:noFill/>
            <a:miter lim="800000"/>
            <a:headEnd/>
            <a:tailEnd/>
          </a:ln>
          <a:effectLst/>
        </p:spPr>
        <p:txBody>
          <a:bodyPr wrap="none" anchor="ctr"/>
          <a:lstStyle/>
          <a:p>
            <a:pPr>
              <a:defRPr/>
            </a:pPr>
            <a:endParaRPr lang="zh-CN" altLang="en-US">
              <a:ea typeface="宋体" pitchFamily="2" charset="-122"/>
            </a:endParaRPr>
          </a:p>
        </p:txBody>
      </p:sp>
      <p:sp>
        <p:nvSpPr>
          <p:cNvPr id="5123" name="Rectangle 3"/>
          <p:cNvSpPr>
            <a:spLocks noChangeArrowheads="1"/>
          </p:cNvSpPr>
          <p:nvPr/>
        </p:nvSpPr>
        <p:spPr bwMode="ltGray">
          <a:xfrm>
            <a:off x="800100" y="341313"/>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5124" name="Rectangle 4"/>
          <p:cNvSpPr>
            <a:spLocks noChangeArrowheads="1"/>
          </p:cNvSpPr>
          <p:nvPr/>
        </p:nvSpPr>
        <p:spPr bwMode="ltGray">
          <a:xfrm>
            <a:off x="541338" y="763588"/>
            <a:ext cx="422275" cy="474662"/>
          </a:xfrm>
          <a:prstGeom prst="rect">
            <a:avLst/>
          </a:prstGeom>
          <a:solidFill>
            <a:schemeClr val="folHlink"/>
          </a:solidFill>
          <a:ln w="9525">
            <a:noFill/>
            <a:miter lim="800000"/>
            <a:headEnd/>
            <a:tailEnd/>
          </a:ln>
          <a:effectLst/>
        </p:spPr>
        <p:txBody>
          <a:bodyPr wrap="none" anchor="ctr"/>
          <a:lstStyle/>
          <a:p>
            <a:pPr>
              <a:defRPr/>
            </a:pPr>
            <a:endParaRPr lang="zh-CN" altLang="en-US">
              <a:ea typeface="宋体" pitchFamily="2" charset="-122"/>
            </a:endParaRPr>
          </a:p>
        </p:txBody>
      </p:sp>
      <p:sp>
        <p:nvSpPr>
          <p:cNvPr id="5125" name="Rectangle 5"/>
          <p:cNvSpPr>
            <a:spLocks noChangeArrowheads="1"/>
          </p:cNvSpPr>
          <p:nvPr/>
        </p:nvSpPr>
        <p:spPr bwMode="ltGray">
          <a:xfrm>
            <a:off x="911225" y="763588"/>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5126" name="Rectangle 6"/>
          <p:cNvSpPr>
            <a:spLocks noChangeArrowheads="1"/>
          </p:cNvSpPr>
          <p:nvPr/>
        </p:nvSpPr>
        <p:spPr bwMode="ltGray">
          <a:xfrm>
            <a:off x="127000" y="690563"/>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5127" name="Rectangle 7"/>
          <p:cNvSpPr>
            <a:spLocks noChangeArrowheads="1"/>
          </p:cNvSpPr>
          <p:nvPr/>
        </p:nvSpPr>
        <p:spPr bwMode="gray">
          <a:xfrm>
            <a:off x="762000" y="233363"/>
            <a:ext cx="31750" cy="1052512"/>
          </a:xfrm>
          <a:prstGeom prst="rect">
            <a:avLst/>
          </a:prstGeom>
          <a:solidFill>
            <a:schemeClr val="bg2"/>
          </a:solidFill>
          <a:ln w="9525">
            <a:noFill/>
            <a:miter lim="800000"/>
            <a:headEnd/>
            <a:tailEnd/>
          </a:ln>
          <a:effectLst/>
        </p:spPr>
        <p:txBody>
          <a:bodyPr wrap="none" anchor="ctr"/>
          <a:lstStyle/>
          <a:p>
            <a:pPr>
              <a:defRPr/>
            </a:pPr>
            <a:endParaRPr lang="zh-CN" altLang="en-US">
              <a:ea typeface="宋体" pitchFamily="2" charset="-122"/>
            </a:endParaRPr>
          </a:p>
        </p:txBody>
      </p:sp>
      <p:sp>
        <p:nvSpPr>
          <p:cNvPr id="5128" name="Rectangle 8"/>
          <p:cNvSpPr>
            <a:spLocks noChangeArrowheads="1"/>
          </p:cNvSpPr>
          <p:nvPr/>
        </p:nvSpPr>
        <p:spPr bwMode="gray">
          <a:xfrm>
            <a:off x="442913" y="102393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19465" name="Rectangle 9"/>
          <p:cNvSpPr>
            <a:spLocks noGrp="1" noChangeArrowheads="1"/>
          </p:cNvSpPr>
          <p:nvPr>
            <p:ph type="title"/>
          </p:nvPr>
        </p:nvSpPr>
        <p:spPr bwMode="auto">
          <a:xfrm>
            <a:off x="685800" y="219075"/>
            <a:ext cx="7793038" cy="7842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130" name="Rectangle 10"/>
          <p:cNvSpPr>
            <a:spLocks noGrp="1" noChangeArrowheads="1"/>
          </p:cNvSpPr>
          <p:nvPr>
            <p:ph type="body" idx="1"/>
          </p:nvPr>
        </p:nvSpPr>
        <p:spPr bwMode="auto">
          <a:xfrm>
            <a:off x="341313" y="1285875"/>
            <a:ext cx="8574087" cy="5267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513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ea typeface="宋体" pitchFamily="2" charset="-122"/>
              </a:defRPr>
            </a:lvl1pPr>
          </a:lstStyle>
          <a:p>
            <a:pPr>
              <a:defRPr/>
            </a:pPr>
            <a:endParaRPr lang="en-US" altLang="zh-CN"/>
          </a:p>
        </p:txBody>
      </p:sp>
      <p:sp>
        <p:nvSpPr>
          <p:cNvPr id="513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ea typeface="宋体" pitchFamily="2" charset="-122"/>
              </a:defRPr>
            </a:lvl1pPr>
          </a:lstStyle>
          <a:p>
            <a:pPr>
              <a:defRPr/>
            </a:pPr>
            <a:endParaRPr lang="en-US" altLang="zh-CN"/>
          </a:p>
        </p:txBody>
      </p:sp>
      <p:sp>
        <p:nvSpPr>
          <p:cNvPr id="5133"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ea typeface="宋体" pitchFamily="2" charset="-122"/>
              </a:defRPr>
            </a:lvl1pPr>
          </a:lstStyle>
          <a:p>
            <a:pPr>
              <a:defRPr/>
            </a:pPr>
            <a:fld id="{BD358D07-B920-46D0-B04D-F1EB14EFCF4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05"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 id="2147484002"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Tahoma" pitchFamily="34" charset="0"/>
          <a:ea typeface="隶书" pitchFamily="49" charset="-122"/>
        </a:defRPr>
      </a:lvl2pPr>
      <a:lvl3pPr algn="ctr" rtl="0" eaLnBrk="0" fontAlgn="base" hangingPunct="0">
        <a:spcBef>
          <a:spcPct val="0"/>
        </a:spcBef>
        <a:spcAft>
          <a:spcPct val="0"/>
        </a:spcAft>
        <a:defRPr kumimoji="1" sz="4400" b="1">
          <a:solidFill>
            <a:schemeClr val="tx2"/>
          </a:solidFill>
          <a:latin typeface="Tahoma" pitchFamily="34" charset="0"/>
          <a:ea typeface="隶书" pitchFamily="49" charset="-122"/>
        </a:defRPr>
      </a:lvl3pPr>
      <a:lvl4pPr algn="ctr" rtl="0" eaLnBrk="0" fontAlgn="base" hangingPunct="0">
        <a:spcBef>
          <a:spcPct val="0"/>
        </a:spcBef>
        <a:spcAft>
          <a:spcPct val="0"/>
        </a:spcAft>
        <a:defRPr kumimoji="1" sz="4400" b="1">
          <a:solidFill>
            <a:schemeClr val="tx2"/>
          </a:solidFill>
          <a:latin typeface="Tahoma" pitchFamily="34" charset="0"/>
          <a:ea typeface="隶书" pitchFamily="49" charset="-122"/>
        </a:defRPr>
      </a:lvl4pPr>
      <a:lvl5pPr algn="ctr" rtl="0" eaLnBrk="0" fontAlgn="base" hangingPunct="0">
        <a:spcBef>
          <a:spcPct val="0"/>
        </a:spcBef>
        <a:spcAft>
          <a:spcPct val="0"/>
        </a:spcAft>
        <a:defRPr kumimoji="1" sz="4400" b="1">
          <a:solidFill>
            <a:schemeClr val="tx2"/>
          </a:solidFill>
          <a:latin typeface="Tahoma" pitchFamily="34" charset="0"/>
          <a:ea typeface="隶书" pitchFamily="49" charset="-122"/>
        </a:defRPr>
      </a:lvl5pPr>
      <a:lvl6pPr marL="457200" algn="ctr" rtl="0" fontAlgn="base">
        <a:spcBef>
          <a:spcPct val="0"/>
        </a:spcBef>
        <a:spcAft>
          <a:spcPct val="0"/>
        </a:spcAft>
        <a:defRPr kumimoji="1" sz="4400" b="1">
          <a:solidFill>
            <a:schemeClr val="tx2"/>
          </a:solidFill>
          <a:latin typeface="Tahoma" pitchFamily="34" charset="0"/>
          <a:ea typeface="隶书" pitchFamily="49" charset="-122"/>
        </a:defRPr>
      </a:lvl6pPr>
      <a:lvl7pPr marL="914400" algn="ctr" rtl="0" fontAlgn="base">
        <a:spcBef>
          <a:spcPct val="0"/>
        </a:spcBef>
        <a:spcAft>
          <a:spcPct val="0"/>
        </a:spcAft>
        <a:defRPr kumimoji="1" sz="4400" b="1">
          <a:solidFill>
            <a:schemeClr val="tx2"/>
          </a:solidFill>
          <a:latin typeface="Tahoma" pitchFamily="34" charset="0"/>
          <a:ea typeface="隶书" pitchFamily="49" charset="-122"/>
        </a:defRPr>
      </a:lvl7pPr>
      <a:lvl8pPr marL="1371600" algn="ctr" rtl="0" fontAlgn="base">
        <a:spcBef>
          <a:spcPct val="0"/>
        </a:spcBef>
        <a:spcAft>
          <a:spcPct val="0"/>
        </a:spcAft>
        <a:defRPr kumimoji="1" sz="4400" b="1">
          <a:solidFill>
            <a:schemeClr val="tx2"/>
          </a:solidFill>
          <a:latin typeface="Tahoma" pitchFamily="34" charset="0"/>
          <a:ea typeface="隶书" pitchFamily="49" charset="-122"/>
        </a:defRPr>
      </a:lvl8pPr>
      <a:lvl9pPr marL="1828800" algn="ctr" rtl="0" fontAlgn="base">
        <a:spcBef>
          <a:spcPct val="0"/>
        </a:spcBef>
        <a:spcAft>
          <a:spcPct val="0"/>
        </a:spcAft>
        <a:defRPr kumimoji="1" sz="4400" b="1">
          <a:solidFill>
            <a:schemeClr val="tx2"/>
          </a:solidFill>
          <a:latin typeface="Tahoma" pitchFamily="34" charset="0"/>
          <a:ea typeface="隶书" pitchFamily="49" charset="-122"/>
        </a:defRPr>
      </a:lvl9pPr>
    </p:titleStyle>
    <p:bodyStyle>
      <a:lvl1pPr marL="342900" indent="-342900" algn="just" rtl="0" eaLnBrk="0" fontAlgn="base" hangingPunct="0">
        <a:spcBef>
          <a:spcPct val="25000"/>
        </a:spcBef>
        <a:spcAft>
          <a:spcPct val="0"/>
        </a:spcAft>
        <a:buClr>
          <a:schemeClr val="folHlink"/>
        </a:buClr>
        <a:buSzPct val="60000"/>
        <a:buFont typeface="Wingdings" pitchFamily="2" charset="2"/>
        <a:buChar char="n"/>
        <a:defRPr kumimoji="1" sz="3200">
          <a:solidFill>
            <a:schemeClr val="folHlink"/>
          </a:solidFill>
          <a:effectLst>
            <a:outerShdw blurRad="38100" dist="38100" dir="2700000" algn="tl">
              <a:srgbClr val="C0C0C0"/>
            </a:outerShdw>
          </a:effectLst>
          <a:latin typeface="+mn-lt"/>
          <a:ea typeface="+mn-ea"/>
          <a:cs typeface="+mn-cs"/>
        </a:defRPr>
      </a:lvl1pPr>
      <a:lvl2pPr marL="742950" indent="-285750" algn="just" rtl="0" eaLnBrk="0" fontAlgn="base" hangingPunct="0">
        <a:spcBef>
          <a:spcPct val="25000"/>
        </a:spcBef>
        <a:spcAft>
          <a:spcPct val="0"/>
        </a:spcAft>
        <a:buClr>
          <a:schemeClr val="hlink"/>
        </a:buClr>
        <a:buSzPct val="55000"/>
        <a:buFont typeface="Wingdings" pitchFamily="2" charset="2"/>
        <a:buChar char="n"/>
        <a:defRPr kumimoji="1" sz="2800">
          <a:solidFill>
            <a:srgbClr val="6600CC"/>
          </a:solidFill>
          <a:latin typeface="+mn-lt"/>
          <a:ea typeface="华文新魏" pitchFamily="2" charset="-122"/>
        </a:defRPr>
      </a:lvl2pPr>
      <a:lvl3pPr marL="1143000" indent="-228600" algn="just" rtl="0" eaLnBrk="0" fontAlgn="base" hangingPunct="0">
        <a:spcBef>
          <a:spcPct val="25000"/>
        </a:spcBef>
        <a:spcAft>
          <a:spcPct val="0"/>
        </a:spcAft>
        <a:buClr>
          <a:schemeClr val="folHlink"/>
        </a:buClr>
        <a:buSzPct val="50000"/>
        <a:buFont typeface="Wingdings" pitchFamily="2" charset="2"/>
        <a:buChar char="n"/>
        <a:defRPr kumimoji="1" sz="2400">
          <a:solidFill>
            <a:srgbClr val="800080"/>
          </a:solidFill>
          <a:latin typeface="+mn-lt"/>
          <a:ea typeface="华文新魏" pitchFamily="2" charset="-122"/>
        </a:defRPr>
      </a:lvl3pPr>
      <a:lvl4pPr marL="1600200" indent="-228600" algn="just" rtl="0" eaLnBrk="0" fontAlgn="base" hangingPunct="0">
        <a:spcBef>
          <a:spcPct val="25000"/>
        </a:spcBef>
        <a:spcAft>
          <a:spcPct val="0"/>
        </a:spcAft>
        <a:buClr>
          <a:schemeClr val="accent2"/>
        </a:buClr>
        <a:buSzPct val="55000"/>
        <a:buFont typeface="Wingdings" pitchFamily="2" charset="2"/>
        <a:buChar char="n"/>
        <a:defRPr kumimoji="1" sz="2000">
          <a:solidFill>
            <a:schemeClr val="tx1"/>
          </a:solidFill>
          <a:latin typeface="+mn-lt"/>
          <a:ea typeface="华文新魏" pitchFamily="2" charset="-122"/>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ltGray">
          <a:xfrm>
            <a:off x="417513" y="341313"/>
            <a:ext cx="438150" cy="474662"/>
          </a:xfrm>
          <a:prstGeom prst="rect">
            <a:avLst/>
          </a:prstGeom>
          <a:solidFill>
            <a:schemeClr val="accent2"/>
          </a:solidFill>
          <a:ln w="9525">
            <a:noFill/>
            <a:miter lim="800000"/>
            <a:headEnd/>
            <a:tailEnd/>
          </a:ln>
          <a:effectLst/>
        </p:spPr>
        <p:txBody>
          <a:bodyPr wrap="none" anchor="ctr"/>
          <a:lstStyle/>
          <a:p>
            <a:pPr>
              <a:defRPr/>
            </a:pPr>
            <a:endParaRPr lang="zh-CN" altLang="en-US">
              <a:solidFill>
                <a:srgbClr val="3333CC"/>
              </a:solidFill>
              <a:ea typeface="宋体" pitchFamily="2" charset="-122"/>
            </a:endParaRPr>
          </a:p>
        </p:txBody>
      </p:sp>
      <p:sp>
        <p:nvSpPr>
          <p:cNvPr id="5123" name="Rectangle 3"/>
          <p:cNvSpPr>
            <a:spLocks noChangeArrowheads="1"/>
          </p:cNvSpPr>
          <p:nvPr/>
        </p:nvSpPr>
        <p:spPr bwMode="ltGray">
          <a:xfrm>
            <a:off x="800100" y="341313"/>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solidFill>
                <a:srgbClr val="3333CC"/>
              </a:solidFill>
              <a:ea typeface="宋体" pitchFamily="2" charset="-122"/>
            </a:endParaRPr>
          </a:p>
        </p:txBody>
      </p:sp>
      <p:sp>
        <p:nvSpPr>
          <p:cNvPr id="5124" name="Rectangle 4"/>
          <p:cNvSpPr>
            <a:spLocks noChangeArrowheads="1"/>
          </p:cNvSpPr>
          <p:nvPr/>
        </p:nvSpPr>
        <p:spPr bwMode="ltGray">
          <a:xfrm>
            <a:off x="541338" y="763588"/>
            <a:ext cx="422275" cy="474662"/>
          </a:xfrm>
          <a:prstGeom prst="rect">
            <a:avLst/>
          </a:prstGeom>
          <a:solidFill>
            <a:schemeClr val="folHlink"/>
          </a:solidFill>
          <a:ln w="9525">
            <a:noFill/>
            <a:miter lim="800000"/>
            <a:headEnd/>
            <a:tailEnd/>
          </a:ln>
          <a:effectLst/>
        </p:spPr>
        <p:txBody>
          <a:bodyPr wrap="none" anchor="ctr"/>
          <a:lstStyle/>
          <a:p>
            <a:pPr>
              <a:defRPr/>
            </a:pPr>
            <a:endParaRPr lang="zh-CN" altLang="en-US">
              <a:solidFill>
                <a:srgbClr val="3333CC"/>
              </a:solidFill>
              <a:ea typeface="宋体" pitchFamily="2" charset="-122"/>
            </a:endParaRPr>
          </a:p>
        </p:txBody>
      </p:sp>
      <p:sp>
        <p:nvSpPr>
          <p:cNvPr id="5125" name="Rectangle 5"/>
          <p:cNvSpPr>
            <a:spLocks noChangeArrowheads="1"/>
          </p:cNvSpPr>
          <p:nvPr/>
        </p:nvSpPr>
        <p:spPr bwMode="ltGray">
          <a:xfrm>
            <a:off x="911225" y="763588"/>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solidFill>
                <a:srgbClr val="3333CC"/>
              </a:solidFill>
              <a:ea typeface="宋体" pitchFamily="2" charset="-122"/>
            </a:endParaRPr>
          </a:p>
        </p:txBody>
      </p:sp>
      <p:sp>
        <p:nvSpPr>
          <p:cNvPr id="5126" name="Rectangle 6"/>
          <p:cNvSpPr>
            <a:spLocks noChangeArrowheads="1"/>
          </p:cNvSpPr>
          <p:nvPr/>
        </p:nvSpPr>
        <p:spPr bwMode="ltGray">
          <a:xfrm>
            <a:off x="127000" y="690563"/>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solidFill>
                <a:srgbClr val="3333CC"/>
              </a:solidFill>
              <a:ea typeface="宋体" pitchFamily="2" charset="-122"/>
            </a:endParaRPr>
          </a:p>
        </p:txBody>
      </p:sp>
      <p:sp>
        <p:nvSpPr>
          <p:cNvPr id="5127" name="Rectangle 7"/>
          <p:cNvSpPr>
            <a:spLocks noChangeArrowheads="1"/>
          </p:cNvSpPr>
          <p:nvPr/>
        </p:nvSpPr>
        <p:spPr bwMode="gray">
          <a:xfrm>
            <a:off x="762000" y="233363"/>
            <a:ext cx="31750" cy="1052512"/>
          </a:xfrm>
          <a:prstGeom prst="rect">
            <a:avLst/>
          </a:prstGeom>
          <a:solidFill>
            <a:schemeClr val="bg2"/>
          </a:solidFill>
          <a:ln w="9525">
            <a:noFill/>
            <a:miter lim="800000"/>
            <a:headEnd/>
            <a:tailEnd/>
          </a:ln>
          <a:effectLst/>
        </p:spPr>
        <p:txBody>
          <a:bodyPr wrap="none" anchor="ctr"/>
          <a:lstStyle/>
          <a:p>
            <a:pPr>
              <a:defRPr/>
            </a:pPr>
            <a:endParaRPr lang="zh-CN" altLang="en-US">
              <a:solidFill>
                <a:srgbClr val="3333CC"/>
              </a:solidFill>
              <a:ea typeface="宋体" pitchFamily="2" charset="-122"/>
            </a:endParaRPr>
          </a:p>
        </p:txBody>
      </p:sp>
      <p:sp>
        <p:nvSpPr>
          <p:cNvPr id="5128" name="Rectangle 8"/>
          <p:cNvSpPr>
            <a:spLocks noChangeArrowheads="1"/>
          </p:cNvSpPr>
          <p:nvPr/>
        </p:nvSpPr>
        <p:spPr bwMode="gray">
          <a:xfrm>
            <a:off x="442913" y="102393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solidFill>
                <a:srgbClr val="3333CC"/>
              </a:solidFill>
              <a:ea typeface="宋体" pitchFamily="2" charset="-122"/>
            </a:endParaRPr>
          </a:p>
        </p:txBody>
      </p:sp>
      <p:sp>
        <p:nvSpPr>
          <p:cNvPr id="19465" name="Rectangle 9"/>
          <p:cNvSpPr>
            <a:spLocks noGrp="1" noChangeArrowheads="1"/>
          </p:cNvSpPr>
          <p:nvPr>
            <p:ph type="title"/>
          </p:nvPr>
        </p:nvSpPr>
        <p:spPr bwMode="auto">
          <a:xfrm>
            <a:off x="685800" y="219075"/>
            <a:ext cx="7793038" cy="7842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130" name="Rectangle 10"/>
          <p:cNvSpPr>
            <a:spLocks noGrp="1" noChangeArrowheads="1"/>
          </p:cNvSpPr>
          <p:nvPr>
            <p:ph type="body" idx="1"/>
          </p:nvPr>
        </p:nvSpPr>
        <p:spPr bwMode="auto">
          <a:xfrm>
            <a:off x="341313" y="1285875"/>
            <a:ext cx="8574087" cy="5267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513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ea typeface="宋体" pitchFamily="2" charset="-122"/>
              </a:defRPr>
            </a:lvl1pPr>
          </a:lstStyle>
          <a:p>
            <a:pPr>
              <a:defRPr/>
            </a:pPr>
            <a:endParaRPr lang="en-US" altLang="zh-CN">
              <a:solidFill>
                <a:srgbClr val="3333CC"/>
              </a:solidFill>
            </a:endParaRPr>
          </a:p>
        </p:txBody>
      </p:sp>
      <p:sp>
        <p:nvSpPr>
          <p:cNvPr id="513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ea typeface="宋体" pitchFamily="2" charset="-122"/>
              </a:defRPr>
            </a:lvl1pPr>
          </a:lstStyle>
          <a:p>
            <a:pPr>
              <a:defRPr/>
            </a:pPr>
            <a:endParaRPr lang="en-US" altLang="zh-CN">
              <a:solidFill>
                <a:srgbClr val="3333CC"/>
              </a:solidFill>
            </a:endParaRPr>
          </a:p>
        </p:txBody>
      </p:sp>
      <p:sp>
        <p:nvSpPr>
          <p:cNvPr id="5133"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ea typeface="宋体" pitchFamily="2" charset="-122"/>
              </a:defRPr>
            </a:lvl1pPr>
          </a:lstStyle>
          <a:p>
            <a:pPr>
              <a:defRPr/>
            </a:pPr>
            <a:fld id="{BD358D07-B920-46D0-B04D-F1EB14EFCF4B}" type="slidenum">
              <a:rPr lang="zh-CN" altLang="en-US">
                <a:solidFill>
                  <a:srgbClr val="3333CC"/>
                </a:solidFill>
              </a:rPr>
              <a:pPr>
                <a:defRPr/>
              </a:pPr>
              <a:t>‹#›</a:t>
            </a:fld>
            <a:endParaRPr lang="en-US" altLang="zh-CN">
              <a:solidFill>
                <a:srgbClr val="3333CC"/>
              </a:solidFill>
            </a:endParaRPr>
          </a:p>
        </p:txBody>
      </p:sp>
    </p:spTree>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 id="2147484030"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Tahoma" pitchFamily="34" charset="0"/>
          <a:ea typeface="隶书" pitchFamily="49" charset="-122"/>
        </a:defRPr>
      </a:lvl2pPr>
      <a:lvl3pPr algn="ctr" rtl="0" eaLnBrk="0" fontAlgn="base" hangingPunct="0">
        <a:spcBef>
          <a:spcPct val="0"/>
        </a:spcBef>
        <a:spcAft>
          <a:spcPct val="0"/>
        </a:spcAft>
        <a:defRPr kumimoji="1" sz="4400" b="1">
          <a:solidFill>
            <a:schemeClr val="tx2"/>
          </a:solidFill>
          <a:latin typeface="Tahoma" pitchFamily="34" charset="0"/>
          <a:ea typeface="隶书" pitchFamily="49" charset="-122"/>
        </a:defRPr>
      </a:lvl3pPr>
      <a:lvl4pPr algn="ctr" rtl="0" eaLnBrk="0" fontAlgn="base" hangingPunct="0">
        <a:spcBef>
          <a:spcPct val="0"/>
        </a:spcBef>
        <a:spcAft>
          <a:spcPct val="0"/>
        </a:spcAft>
        <a:defRPr kumimoji="1" sz="4400" b="1">
          <a:solidFill>
            <a:schemeClr val="tx2"/>
          </a:solidFill>
          <a:latin typeface="Tahoma" pitchFamily="34" charset="0"/>
          <a:ea typeface="隶书" pitchFamily="49" charset="-122"/>
        </a:defRPr>
      </a:lvl4pPr>
      <a:lvl5pPr algn="ctr" rtl="0" eaLnBrk="0" fontAlgn="base" hangingPunct="0">
        <a:spcBef>
          <a:spcPct val="0"/>
        </a:spcBef>
        <a:spcAft>
          <a:spcPct val="0"/>
        </a:spcAft>
        <a:defRPr kumimoji="1" sz="4400" b="1">
          <a:solidFill>
            <a:schemeClr val="tx2"/>
          </a:solidFill>
          <a:latin typeface="Tahoma" pitchFamily="34" charset="0"/>
          <a:ea typeface="隶书" pitchFamily="49" charset="-122"/>
        </a:defRPr>
      </a:lvl5pPr>
      <a:lvl6pPr marL="457200" algn="ctr" rtl="0" fontAlgn="base">
        <a:spcBef>
          <a:spcPct val="0"/>
        </a:spcBef>
        <a:spcAft>
          <a:spcPct val="0"/>
        </a:spcAft>
        <a:defRPr kumimoji="1" sz="4400" b="1">
          <a:solidFill>
            <a:schemeClr val="tx2"/>
          </a:solidFill>
          <a:latin typeface="Tahoma" pitchFamily="34" charset="0"/>
          <a:ea typeface="隶书" pitchFamily="49" charset="-122"/>
        </a:defRPr>
      </a:lvl6pPr>
      <a:lvl7pPr marL="914400" algn="ctr" rtl="0" fontAlgn="base">
        <a:spcBef>
          <a:spcPct val="0"/>
        </a:spcBef>
        <a:spcAft>
          <a:spcPct val="0"/>
        </a:spcAft>
        <a:defRPr kumimoji="1" sz="4400" b="1">
          <a:solidFill>
            <a:schemeClr val="tx2"/>
          </a:solidFill>
          <a:latin typeface="Tahoma" pitchFamily="34" charset="0"/>
          <a:ea typeface="隶书" pitchFamily="49" charset="-122"/>
        </a:defRPr>
      </a:lvl7pPr>
      <a:lvl8pPr marL="1371600" algn="ctr" rtl="0" fontAlgn="base">
        <a:spcBef>
          <a:spcPct val="0"/>
        </a:spcBef>
        <a:spcAft>
          <a:spcPct val="0"/>
        </a:spcAft>
        <a:defRPr kumimoji="1" sz="4400" b="1">
          <a:solidFill>
            <a:schemeClr val="tx2"/>
          </a:solidFill>
          <a:latin typeface="Tahoma" pitchFamily="34" charset="0"/>
          <a:ea typeface="隶书" pitchFamily="49" charset="-122"/>
        </a:defRPr>
      </a:lvl8pPr>
      <a:lvl9pPr marL="1828800" algn="ctr" rtl="0" fontAlgn="base">
        <a:spcBef>
          <a:spcPct val="0"/>
        </a:spcBef>
        <a:spcAft>
          <a:spcPct val="0"/>
        </a:spcAft>
        <a:defRPr kumimoji="1" sz="4400" b="1">
          <a:solidFill>
            <a:schemeClr val="tx2"/>
          </a:solidFill>
          <a:latin typeface="Tahoma" pitchFamily="34" charset="0"/>
          <a:ea typeface="隶书" pitchFamily="49" charset="-122"/>
        </a:defRPr>
      </a:lvl9pPr>
    </p:titleStyle>
    <p:bodyStyle>
      <a:lvl1pPr marL="342900" indent="-342900" algn="just" rtl="0" eaLnBrk="0" fontAlgn="base" hangingPunct="0">
        <a:spcBef>
          <a:spcPct val="25000"/>
        </a:spcBef>
        <a:spcAft>
          <a:spcPct val="0"/>
        </a:spcAft>
        <a:buClr>
          <a:schemeClr val="folHlink"/>
        </a:buClr>
        <a:buSzPct val="60000"/>
        <a:buFont typeface="Wingdings" pitchFamily="2" charset="2"/>
        <a:buChar char="n"/>
        <a:defRPr kumimoji="1" sz="3200">
          <a:solidFill>
            <a:schemeClr val="folHlink"/>
          </a:solidFill>
          <a:effectLst>
            <a:outerShdw blurRad="38100" dist="38100" dir="2700000" algn="tl">
              <a:srgbClr val="C0C0C0"/>
            </a:outerShdw>
          </a:effectLst>
          <a:latin typeface="+mn-lt"/>
          <a:ea typeface="+mn-ea"/>
          <a:cs typeface="+mn-cs"/>
        </a:defRPr>
      </a:lvl1pPr>
      <a:lvl2pPr marL="742950" indent="-285750" algn="just" rtl="0" eaLnBrk="0" fontAlgn="base" hangingPunct="0">
        <a:spcBef>
          <a:spcPct val="25000"/>
        </a:spcBef>
        <a:spcAft>
          <a:spcPct val="0"/>
        </a:spcAft>
        <a:buClr>
          <a:schemeClr val="hlink"/>
        </a:buClr>
        <a:buSzPct val="55000"/>
        <a:buFont typeface="Wingdings" pitchFamily="2" charset="2"/>
        <a:buChar char="n"/>
        <a:defRPr kumimoji="1" sz="2800">
          <a:solidFill>
            <a:srgbClr val="6600CC"/>
          </a:solidFill>
          <a:latin typeface="+mn-lt"/>
          <a:ea typeface="华文新魏" pitchFamily="2" charset="-122"/>
        </a:defRPr>
      </a:lvl2pPr>
      <a:lvl3pPr marL="1143000" indent="-228600" algn="just" rtl="0" eaLnBrk="0" fontAlgn="base" hangingPunct="0">
        <a:spcBef>
          <a:spcPct val="25000"/>
        </a:spcBef>
        <a:spcAft>
          <a:spcPct val="0"/>
        </a:spcAft>
        <a:buClr>
          <a:schemeClr val="folHlink"/>
        </a:buClr>
        <a:buSzPct val="50000"/>
        <a:buFont typeface="Wingdings" pitchFamily="2" charset="2"/>
        <a:buChar char="n"/>
        <a:defRPr kumimoji="1" sz="2400">
          <a:solidFill>
            <a:srgbClr val="800080"/>
          </a:solidFill>
          <a:latin typeface="+mn-lt"/>
          <a:ea typeface="华文新魏" pitchFamily="2" charset="-122"/>
        </a:defRPr>
      </a:lvl3pPr>
      <a:lvl4pPr marL="1600200" indent="-228600" algn="just" rtl="0" eaLnBrk="0" fontAlgn="base" hangingPunct="0">
        <a:spcBef>
          <a:spcPct val="25000"/>
        </a:spcBef>
        <a:spcAft>
          <a:spcPct val="0"/>
        </a:spcAft>
        <a:buClr>
          <a:schemeClr val="accent2"/>
        </a:buClr>
        <a:buSzPct val="55000"/>
        <a:buFont typeface="Wingdings" pitchFamily="2" charset="2"/>
        <a:buChar char="n"/>
        <a:defRPr kumimoji="1" sz="2000">
          <a:solidFill>
            <a:schemeClr val="tx1"/>
          </a:solidFill>
          <a:latin typeface="+mn-lt"/>
          <a:ea typeface="华文新魏" pitchFamily="2" charset="-122"/>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3.bin"/><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wmf"/></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30.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2.bin"/><Relationship Id="rId5" Type="http://schemas.openxmlformats.org/officeDocument/2006/relationships/image" Target="../media/image15.wmf"/><Relationship Id="rId4" Type="http://schemas.openxmlformats.org/officeDocument/2006/relationships/oleObject" Target="../embeddings/oleObject11.bin"/><Relationship Id="rId9" Type="http://schemas.openxmlformats.org/officeDocument/2006/relationships/image" Target="../media/image17.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5.bin"/><Relationship Id="rId5" Type="http://schemas.openxmlformats.org/officeDocument/2006/relationships/image" Target="../media/image18.wmf"/><Relationship Id="rId4" Type="http://schemas.openxmlformats.org/officeDocument/2006/relationships/oleObject" Target="../embeddings/oleObject14.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7.bin"/><Relationship Id="rId5" Type="http://schemas.openxmlformats.org/officeDocument/2006/relationships/image" Target="../media/image20.wmf"/><Relationship Id="rId4" Type="http://schemas.openxmlformats.org/officeDocument/2006/relationships/oleObject" Target="../embeddings/oleObject16.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9.bin"/><Relationship Id="rId5" Type="http://schemas.openxmlformats.org/officeDocument/2006/relationships/image" Target="../media/image22.wmf"/><Relationship Id="rId4" Type="http://schemas.openxmlformats.org/officeDocument/2006/relationships/oleObject" Target="../embeddings/oleObject18.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4.wmf"/><Relationship Id="rId4" Type="http://schemas.openxmlformats.org/officeDocument/2006/relationships/oleObject" Target="../embeddings/oleObject20.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5.wmf"/><Relationship Id="rId4" Type="http://schemas.openxmlformats.org/officeDocument/2006/relationships/oleObject" Target="../embeddings/oleObject21.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6.wmf"/><Relationship Id="rId4" Type="http://schemas.openxmlformats.org/officeDocument/2006/relationships/oleObject" Target="../embeddings/oleObject22.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4.bin"/><Relationship Id="rId5" Type="http://schemas.openxmlformats.org/officeDocument/2006/relationships/image" Target="../media/image27.wmf"/><Relationship Id="rId4" Type="http://schemas.openxmlformats.org/officeDocument/2006/relationships/oleObject" Target="../embeddings/oleObject23.bin"/></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40.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6.bin"/><Relationship Id="rId5" Type="http://schemas.openxmlformats.org/officeDocument/2006/relationships/image" Target="../media/image29.wmf"/><Relationship Id="rId4" Type="http://schemas.openxmlformats.org/officeDocument/2006/relationships/oleObject" Target="../embeddings/oleObject25.bin"/><Relationship Id="rId9" Type="http://schemas.openxmlformats.org/officeDocument/2006/relationships/image" Target="../media/image31.wmf"/></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29.bin"/><Relationship Id="rId5" Type="http://schemas.openxmlformats.org/officeDocument/2006/relationships/image" Target="../media/image32.wmf"/><Relationship Id="rId4" Type="http://schemas.openxmlformats.org/officeDocument/2006/relationships/oleObject" Target="../embeddings/oleObject28.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34.wmf"/><Relationship Id="rId4" Type="http://schemas.openxmlformats.org/officeDocument/2006/relationships/oleObject" Target="../embeddings/oleObject30.bin"/></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52.xml"/><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53.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WordArt 2"/>
          <p:cNvSpPr>
            <a:spLocks noChangeArrowheads="1" noChangeShapeType="1" noTextEdit="1"/>
          </p:cNvSpPr>
          <p:nvPr/>
        </p:nvSpPr>
        <p:spPr bwMode="auto">
          <a:xfrm>
            <a:off x="381000" y="2428868"/>
            <a:ext cx="8458200" cy="1266828"/>
          </a:xfrm>
          <a:prstGeom prst="rect">
            <a:avLst/>
          </a:prstGeom>
        </p:spPr>
        <p:txBody>
          <a:bodyPr wrap="none" fromWordArt="1">
            <a:prstTxWarp prst="textPlain">
              <a:avLst>
                <a:gd name="adj" fmla="val 50000"/>
              </a:avLst>
            </a:prstTxWarp>
            <a:scene3d>
              <a:camera prst="orthographicFront"/>
              <a:lightRig rig="threePt" dir="t"/>
            </a:scene3d>
            <a:sp3d extrusionH="57150">
              <a:bevelT w="38100" h="38100" prst="angle"/>
            </a:sp3d>
          </a:bodyPr>
          <a:lstStyle/>
          <a:p>
            <a:pPr>
              <a:defRPr/>
            </a:pPr>
            <a:r>
              <a:rPr lang="zh-CN" altLang="en-US" sz="3600" kern="10" dirty="0">
                <a:ln w="9525">
                  <a:noFill/>
                  <a:miter lim="800000"/>
                  <a:headEnd/>
                  <a:tailEnd/>
                </a:ln>
                <a:gradFill flip="none" rotWithShape="1">
                  <a:gsLst>
                    <a:gs pos="0">
                      <a:srgbClr val="FFF200"/>
                    </a:gs>
                    <a:gs pos="0">
                      <a:srgbClr val="FFF200"/>
                    </a:gs>
                    <a:gs pos="100000">
                      <a:srgbClr val="FFF200"/>
                    </a:gs>
                    <a:gs pos="45000">
                      <a:srgbClr val="FF7A00"/>
                    </a:gs>
                    <a:gs pos="70000">
                      <a:srgbClr val="FF0300"/>
                    </a:gs>
                    <a:gs pos="100000">
                      <a:srgbClr val="4D0808"/>
                    </a:gs>
                  </a:gsLst>
                  <a:path path="rect">
                    <a:fillToRect l="50000" t="50000" r="50000" b="50000"/>
                  </a:path>
                  <a:tileRect/>
                </a:gradFill>
                <a:effectLst>
                  <a:outerShdw dist="35921" dir="2700000" algn="ctr" rotWithShape="0">
                    <a:srgbClr val="C0C0C0"/>
                  </a:outerShdw>
                  <a:reflection blurRad="6350" stA="50000" endA="300" endPos="50000" dist="60007" dir="5400000" sy="-100000" algn="bl" rotWithShape="0"/>
                </a:effectLst>
                <a:latin typeface="隶书"/>
                <a:ea typeface="隶书"/>
              </a:rPr>
              <a:t>第三章  关系模型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dirty="0" smtClean="0"/>
              <a:t>关系的性质</a:t>
            </a:r>
          </a:p>
        </p:txBody>
      </p:sp>
      <p:sp>
        <p:nvSpPr>
          <p:cNvPr id="32771" name="Rectangle 3"/>
          <p:cNvSpPr>
            <a:spLocks noGrp="1" noChangeArrowheads="1"/>
          </p:cNvSpPr>
          <p:nvPr>
            <p:ph type="body" idx="1"/>
          </p:nvPr>
        </p:nvSpPr>
        <p:spPr/>
        <p:txBody>
          <a:bodyPr/>
          <a:lstStyle/>
          <a:p>
            <a:pPr eaLnBrk="1" hangingPunct="1">
              <a:lnSpc>
                <a:spcPct val="110000"/>
              </a:lnSpc>
              <a:spcBef>
                <a:spcPct val="30000"/>
              </a:spcBef>
            </a:pPr>
            <a:r>
              <a:rPr lang="zh-CN" altLang="en-US" dirty="0" smtClean="0"/>
              <a:t>列是同质的，</a:t>
            </a:r>
            <a:r>
              <a:rPr lang="zh-CN" altLang="en-US" dirty="0"/>
              <a:t>即每一列中的分量来自同一域，是同一类型的数据</a:t>
            </a:r>
          </a:p>
          <a:p>
            <a:pPr eaLnBrk="1" hangingPunct="1">
              <a:lnSpc>
                <a:spcPct val="110000"/>
              </a:lnSpc>
              <a:spcBef>
                <a:spcPct val="30000"/>
              </a:spcBef>
            </a:pPr>
            <a:r>
              <a:rPr lang="zh-CN" altLang="en-US" dirty="0" smtClean="0"/>
              <a:t>不同的列可以来自同一域，每列必须有不同的属性名</a:t>
            </a:r>
          </a:p>
          <a:p>
            <a:pPr eaLnBrk="1" hangingPunct="1">
              <a:lnSpc>
                <a:spcPct val="110000"/>
              </a:lnSpc>
              <a:spcBef>
                <a:spcPct val="30000"/>
              </a:spcBef>
            </a:pPr>
            <a:r>
              <a:rPr lang="zh-CN" altLang="en-US" dirty="0" smtClean="0"/>
              <a:t>行列的顺序无关紧要</a:t>
            </a:r>
          </a:p>
          <a:p>
            <a:pPr eaLnBrk="1" hangingPunct="1">
              <a:lnSpc>
                <a:spcPct val="110000"/>
              </a:lnSpc>
              <a:spcBef>
                <a:spcPct val="30000"/>
              </a:spcBef>
            </a:pPr>
            <a:r>
              <a:rPr lang="zh-CN" altLang="en-US" dirty="0" smtClean="0"/>
              <a:t>任意两个元组不能完全相同（集合内不能有相同的两个元素）</a:t>
            </a:r>
          </a:p>
          <a:p>
            <a:pPr eaLnBrk="1" hangingPunct="1">
              <a:lnSpc>
                <a:spcPct val="110000"/>
              </a:lnSpc>
              <a:spcBef>
                <a:spcPct val="30000"/>
              </a:spcBef>
            </a:pPr>
            <a:r>
              <a:rPr lang="zh-CN" altLang="en-US" dirty="0" smtClean="0"/>
              <a:t>每一分量必须是不可再分的数据。满足这一条件的关系称作满足第一范式（1</a:t>
            </a:r>
            <a:r>
              <a:rPr lang="en-US" altLang="zh-CN" dirty="0" smtClean="0"/>
              <a:t>NF）</a:t>
            </a:r>
            <a:r>
              <a:rPr lang="zh-CN" altLang="en-US" dirty="0" smtClean="0"/>
              <a:t>的</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关系的性质</a:t>
            </a:r>
            <a:endParaRPr lang="zh-CN" altLang="en-US" dirty="0"/>
          </a:p>
        </p:txBody>
      </p:sp>
      <p:graphicFrame>
        <p:nvGraphicFramePr>
          <p:cNvPr id="4" name="表格 3"/>
          <p:cNvGraphicFramePr>
            <a:graphicFrameLocks noGrp="1"/>
          </p:cNvGraphicFramePr>
          <p:nvPr/>
        </p:nvGraphicFramePr>
        <p:xfrm>
          <a:off x="395537" y="1844824"/>
          <a:ext cx="2880318" cy="1371600"/>
        </p:xfrm>
        <a:graphic>
          <a:graphicData uri="http://schemas.openxmlformats.org/drawingml/2006/table">
            <a:tbl>
              <a:tblPr firstRow="1" bandRow="1">
                <a:tableStyleId>{5C22544A-7EE6-4342-B048-85BDC9FD1C3A}</a:tableStyleId>
              </a:tblPr>
              <a:tblGrid>
                <a:gridCol w="960106">
                  <a:extLst>
                    <a:ext uri="{9D8B030D-6E8A-4147-A177-3AD203B41FA5}">
                      <a16:colId xmlns:a16="http://schemas.microsoft.com/office/drawing/2014/main" val="20000"/>
                    </a:ext>
                  </a:extLst>
                </a:gridCol>
                <a:gridCol w="960106">
                  <a:extLst>
                    <a:ext uri="{9D8B030D-6E8A-4147-A177-3AD203B41FA5}">
                      <a16:colId xmlns:a16="http://schemas.microsoft.com/office/drawing/2014/main" val="20001"/>
                    </a:ext>
                  </a:extLst>
                </a:gridCol>
                <a:gridCol w="960106">
                  <a:extLst>
                    <a:ext uri="{9D8B030D-6E8A-4147-A177-3AD203B41FA5}">
                      <a16:colId xmlns:a16="http://schemas.microsoft.com/office/drawing/2014/main" val="20002"/>
                    </a:ext>
                  </a:extLst>
                </a:gridCol>
              </a:tblGrid>
              <a:tr h="360040">
                <a:tc>
                  <a:txBody>
                    <a:bodyPr/>
                    <a:lstStyle/>
                    <a:p>
                      <a:pPr algn="ctr"/>
                      <a:r>
                        <a:rPr lang="en-US" altLang="zh-CN" sz="2400" dirty="0" smtClean="0"/>
                        <a:t>T#</a:t>
                      </a:r>
                      <a:endParaRPr lang="zh-CN" altLang="en-US" sz="2400" dirty="0"/>
                    </a:p>
                  </a:txBody>
                  <a:tcPr/>
                </a:tc>
                <a:tc>
                  <a:txBody>
                    <a:bodyPr/>
                    <a:lstStyle/>
                    <a:p>
                      <a:pPr algn="ctr"/>
                      <a:r>
                        <a:rPr lang="en-US" altLang="zh-CN" sz="2400" dirty="0" smtClean="0"/>
                        <a:t>S#</a:t>
                      </a:r>
                      <a:endParaRPr lang="zh-CN" altLang="en-US" sz="2400" dirty="0"/>
                    </a:p>
                  </a:txBody>
                  <a:tcPr/>
                </a:tc>
                <a:tc>
                  <a:txBody>
                    <a:bodyPr/>
                    <a:lstStyle/>
                    <a:p>
                      <a:pPr algn="ctr"/>
                      <a:r>
                        <a:rPr lang="en-US" altLang="zh-CN" sz="2400" dirty="0" smtClean="0"/>
                        <a:t>C#</a:t>
                      </a:r>
                      <a:endParaRPr lang="zh-CN" altLang="en-US" sz="2400" dirty="0"/>
                    </a:p>
                  </a:txBody>
                  <a:tcPr/>
                </a:tc>
                <a:extLst>
                  <a:ext uri="{0D108BD9-81ED-4DB2-BD59-A6C34878D82A}">
                    <a16:rowId xmlns:a16="http://schemas.microsoft.com/office/drawing/2014/main" val="10000"/>
                  </a:ext>
                </a:extLst>
              </a:tr>
              <a:tr h="360040">
                <a:tc>
                  <a:txBody>
                    <a:bodyPr/>
                    <a:lstStyle/>
                    <a:p>
                      <a:pPr algn="ctr"/>
                      <a:r>
                        <a:rPr lang="en-US" altLang="zh-CN" sz="2400" dirty="0" smtClean="0"/>
                        <a:t>t1</a:t>
                      </a:r>
                      <a:endParaRPr lang="zh-CN" altLang="en-US" sz="2400" dirty="0"/>
                    </a:p>
                  </a:txBody>
                  <a:tcPr/>
                </a:tc>
                <a:tc>
                  <a:txBody>
                    <a:bodyPr/>
                    <a:lstStyle/>
                    <a:p>
                      <a:pPr algn="ctr"/>
                      <a:r>
                        <a:rPr lang="en-US" altLang="zh-CN" sz="2400" dirty="0" smtClean="0"/>
                        <a:t>s1</a:t>
                      </a:r>
                      <a:endParaRPr lang="zh-CN" altLang="en-US" sz="2400" dirty="0"/>
                    </a:p>
                  </a:txBody>
                  <a:tcPr/>
                </a:tc>
                <a:tc>
                  <a:txBody>
                    <a:bodyPr/>
                    <a:lstStyle/>
                    <a:p>
                      <a:pPr algn="ctr"/>
                      <a:r>
                        <a:rPr lang="en-US" altLang="zh-CN" sz="2400" dirty="0" smtClean="0"/>
                        <a:t>c1</a:t>
                      </a:r>
                      <a:endParaRPr lang="zh-CN" altLang="en-US" sz="2400" dirty="0"/>
                    </a:p>
                  </a:txBody>
                  <a:tcPr/>
                </a:tc>
                <a:extLst>
                  <a:ext uri="{0D108BD9-81ED-4DB2-BD59-A6C34878D82A}">
                    <a16:rowId xmlns:a16="http://schemas.microsoft.com/office/drawing/2014/main" val="10001"/>
                  </a:ext>
                </a:extLst>
              </a:tr>
              <a:tr h="360040">
                <a:tc>
                  <a:txBody>
                    <a:bodyPr/>
                    <a:lstStyle/>
                    <a:p>
                      <a:pPr algn="ctr"/>
                      <a:r>
                        <a:rPr lang="en-US" altLang="zh-CN" sz="2400" dirty="0" smtClean="0"/>
                        <a:t>t1</a:t>
                      </a:r>
                      <a:endParaRPr lang="zh-CN" altLang="en-US" sz="2400" dirty="0"/>
                    </a:p>
                  </a:txBody>
                  <a:tcPr/>
                </a:tc>
                <a:tc>
                  <a:txBody>
                    <a:bodyPr/>
                    <a:lstStyle/>
                    <a:p>
                      <a:pPr algn="ctr"/>
                      <a:r>
                        <a:rPr lang="en-US" altLang="zh-CN" sz="2400" dirty="0" smtClean="0">
                          <a:solidFill>
                            <a:srgbClr val="FF0000"/>
                          </a:solidFill>
                        </a:rPr>
                        <a:t>t2</a:t>
                      </a:r>
                      <a:endParaRPr lang="zh-CN" altLang="en-US" sz="2400" dirty="0">
                        <a:solidFill>
                          <a:srgbClr val="FF0000"/>
                        </a:solidFill>
                      </a:endParaRPr>
                    </a:p>
                  </a:txBody>
                  <a:tcPr/>
                </a:tc>
                <a:tc>
                  <a:txBody>
                    <a:bodyPr/>
                    <a:lstStyle/>
                    <a:p>
                      <a:pPr algn="ctr"/>
                      <a:r>
                        <a:rPr lang="en-US" altLang="zh-CN" sz="2400" dirty="0" smtClean="0"/>
                        <a:t>c2</a:t>
                      </a:r>
                      <a:endParaRPr lang="zh-CN" altLang="en-US" sz="2400" dirty="0"/>
                    </a:p>
                  </a:txBody>
                  <a:tcPr/>
                </a:tc>
                <a:extLst>
                  <a:ext uri="{0D108BD9-81ED-4DB2-BD59-A6C34878D82A}">
                    <a16:rowId xmlns:a16="http://schemas.microsoft.com/office/drawing/2014/main" val="10002"/>
                  </a:ext>
                </a:extLst>
              </a:tr>
            </a:tbl>
          </a:graphicData>
        </a:graphic>
      </p:graphicFrame>
      <p:sp>
        <p:nvSpPr>
          <p:cNvPr id="6" name="矩形 5"/>
          <p:cNvSpPr/>
          <p:nvPr/>
        </p:nvSpPr>
        <p:spPr>
          <a:xfrm>
            <a:off x="1115616" y="1268760"/>
            <a:ext cx="1435008" cy="584775"/>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3200" b="1" cap="none" spc="50" baseline="0" dirty="0" smtClean="0">
                <a:ln w="11430"/>
                <a:solidFill>
                  <a:srgbClr val="FF0000"/>
                </a:solidFill>
                <a:effectLst>
                  <a:outerShdw blurRad="76200" dist="50800" dir="5400000" algn="tl" rotWithShape="0">
                    <a:srgbClr val="000000">
                      <a:alpha val="65000"/>
                    </a:srgbClr>
                  </a:outerShdw>
                </a:effectLst>
                <a:latin typeface="华文新魏" panose="02010800040101010101" pitchFamily="2" charset="-122"/>
                <a:ea typeface="华文新魏" panose="02010800040101010101" pitchFamily="2" charset="-122"/>
              </a:rPr>
              <a:t>列同质</a:t>
            </a:r>
            <a:endParaRPr lang="zh-CN" altLang="en-US" sz="3200" b="1" cap="none" spc="50" baseline="0" dirty="0">
              <a:ln w="11430"/>
              <a:solidFill>
                <a:srgbClr val="FF0000"/>
              </a:solidFill>
              <a:effectLst>
                <a:outerShdw blurRad="76200" dist="50800" dir="5400000" algn="tl" rotWithShape="0">
                  <a:srgbClr val="000000">
                    <a:alpha val="65000"/>
                  </a:srgbClr>
                </a:outerShdw>
              </a:effectLst>
              <a:latin typeface="华文新魏" panose="02010800040101010101" pitchFamily="2" charset="-122"/>
              <a:ea typeface="华文新魏" panose="02010800040101010101" pitchFamily="2" charset="-122"/>
            </a:endParaRPr>
          </a:p>
        </p:txBody>
      </p:sp>
      <p:graphicFrame>
        <p:nvGraphicFramePr>
          <p:cNvPr id="7" name="表格 6"/>
          <p:cNvGraphicFramePr>
            <a:graphicFrameLocks noGrp="1"/>
          </p:cNvGraphicFramePr>
          <p:nvPr/>
        </p:nvGraphicFramePr>
        <p:xfrm>
          <a:off x="4644010" y="1844824"/>
          <a:ext cx="3888429" cy="1371600"/>
        </p:xfrm>
        <a:graphic>
          <a:graphicData uri="http://schemas.openxmlformats.org/drawingml/2006/table">
            <a:tbl>
              <a:tblPr firstRow="1" bandRow="1">
                <a:tableStyleId>{5C22544A-7EE6-4342-B048-85BDC9FD1C3A}</a:tableStyleId>
              </a:tblPr>
              <a:tblGrid>
                <a:gridCol w="1296143">
                  <a:extLst>
                    <a:ext uri="{9D8B030D-6E8A-4147-A177-3AD203B41FA5}">
                      <a16:colId xmlns:a16="http://schemas.microsoft.com/office/drawing/2014/main" val="20000"/>
                    </a:ext>
                  </a:extLst>
                </a:gridCol>
                <a:gridCol w="1296143">
                  <a:extLst>
                    <a:ext uri="{9D8B030D-6E8A-4147-A177-3AD203B41FA5}">
                      <a16:colId xmlns:a16="http://schemas.microsoft.com/office/drawing/2014/main" val="20001"/>
                    </a:ext>
                  </a:extLst>
                </a:gridCol>
                <a:gridCol w="1296143">
                  <a:extLst>
                    <a:ext uri="{9D8B030D-6E8A-4147-A177-3AD203B41FA5}">
                      <a16:colId xmlns:a16="http://schemas.microsoft.com/office/drawing/2014/main" val="20002"/>
                    </a:ext>
                  </a:extLst>
                </a:gridCol>
              </a:tblGrid>
              <a:tr h="360040">
                <a:tc>
                  <a:txBody>
                    <a:bodyPr/>
                    <a:lstStyle/>
                    <a:p>
                      <a:pPr algn="ctr"/>
                      <a:r>
                        <a:rPr lang="en-US" altLang="zh-CN" sz="2400" dirty="0" smtClean="0">
                          <a:solidFill>
                            <a:srgbClr val="FF0000"/>
                          </a:solidFill>
                        </a:rPr>
                        <a:t>E#</a:t>
                      </a:r>
                      <a:endParaRPr lang="zh-CN" altLang="en-US" sz="2400" dirty="0">
                        <a:solidFill>
                          <a:srgbClr val="FF0000"/>
                        </a:solidFill>
                      </a:endParaRPr>
                    </a:p>
                  </a:txBody>
                  <a:tcPr/>
                </a:tc>
                <a:tc>
                  <a:txBody>
                    <a:bodyPr/>
                    <a:lstStyle/>
                    <a:p>
                      <a:pPr algn="ctr"/>
                      <a:r>
                        <a:rPr lang="en-US" altLang="zh-CN" sz="2400" dirty="0" smtClean="0"/>
                        <a:t>ENAME</a:t>
                      </a:r>
                      <a:endParaRPr lang="zh-CN" altLang="en-US" sz="2400" dirty="0"/>
                    </a:p>
                  </a:txBody>
                  <a:tcPr/>
                </a:tc>
                <a:tc>
                  <a:txBody>
                    <a:bodyPr/>
                    <a:lstStyle/>
                    <a:p>
                      <a:pPr algn="ctr"/>
                      <a:r>
                        <a:rPr lang="en-US" altLang="zh-CN" sz="2400" dirty="0" smtClean="0">
                          <a:solidFill>
                            <a:srgbClr val="FF0000"/>
                          </a:solidFill>
                        </a:rPr>
                        <a:t>MGR</a:t>
                      </a:r>
                      <a:endParaRPr lang="zh-CN" altLang="en-US" sz="2400" dirty="0">
                        <a:solidFill>
                          <a:srgbClr val="FF0000"/>
                        </a:solidFill>
                      </a:endParaRPr>
                    </a:p>
                  </a:txBody>
                  <a:tcPr/>
                </a:tc>
                <a:extLst>
                  <a:ext uri="{0D108BD9-81ED-4DB2-BD59-A6C34878D82A}">
                    <a16:rowId xmlns:a16="http://schemas.microsoft.com/office/drawing/2014/main" val="10000"/>
                  </a:ext>
                </a:extLst>
              </a:tr>
              <a:tr h="360040">
                <a:tc>
                  <a:txBody>
                    <a:bodyPr/>
                    <a:lstStyle/>
                    <a:p>
                      <a:pPr algn="ctr"/>
                      <a:r>
                        <a:rPr lang="en-US" altLang="zh-CN" sz="2400" dirty="0" smtClean="0"/>
                        <a:t>e1</a:t>
                      </a:r>
                      <a:endParaRPr lang="zh-CN" altLang="en-US" sz="2400" dirty="0"/>
                    </a:p>
                  </a:txBody>
                  <a:tcPr/>
                </a:tc>
                <a:tc>
                  <a:txBody>
                    <a:bodyPr/>
                    <a:lstStyle/>
                    <a:p>
                      <a:pPr algn="ctr"/>
                      <a:r>
                        <a:rPr lang="en-US" altLang="zh-CN" sz="2400" dirty="0" smtClean="0"/>
                        <a:t>TOM</a:t>
                      </a:r>
                      <a:endParaRPr lang="zh-CN" altLang="en-US" sz="2400" dirty="0"/>
                    </a:p>
                  </a:txBody>
                  <a:tcPr/>
                </a:tc>
                <a:tc>
                  <a:txBody>
                    <a:bodyPr/>
                    <a:lstStyle/>
                    <a:p>
                      <a:pPr algn="ctr"/>
                      <a:r>
                        <a:rPr lang="en-US" altLang="zh-CN" sz="2400" dirty="0" smtClean="0">
                          <a:solidFill>
                            <a:srgbClr val="FF0000"/>
                          </a:solidFill>
                        </a:rPr>
                        <a:t>e2</a:t>
                      </a:r>
                      <a:endParaRPr lang="zh-CN" altLang="en-US" sz="2400" dirty="0">
                        <a:solidFill>
                          <a:srgbClr val="FF0000"/>
                        </a:solidFill>
                      </a:endParaRPr>
                    </a:p>
                  </a:txBody>
                  <a:tcPr/>
                </a:tc>
                <a:extLst>
                  <a:ext uri="{0D108BD9-81ED-4DB2-BD59-A6C34878D82A}">
                    <a16:rowId xmlns:a16="http://schemas.microsoft.com/office/drawing/2014/main" val="10001"/>
                  </a:ext>
                </a:extLst>
              </a:tr>
              <a:tr h="360040">
                <a:tc>
                  <a:txBody>
                    <a:bodyPr/>
                    <a:lstStyle/>
                    <a:p>
                      <a:pPr algn="ctr"/>
                      <a:r>
                        <a:rPr lang="en-US" altLang="zh-CN" sz="2400" dirty="0" smtClean="0"/>
                        <a:t>e2</a:t>
                      </a:r>
                      <a:endParaRPr lang="zh-CN" altLang="en-US" sz="2400" dirty="0"/>
                    </a:p>
                  </a:txBody>
                  <a:tcPr/>
                </a:tc>
                <a:tc>
                  <a:txBody>
                    <a:bodyPr/>
                    <a:lstStyle/>
                    <a:p>
                      <a:pPr algn="ctr"/>
                      <a:r>
                        <a:rPr lang="en-US" altLang="zh-CN" sz="2400" kern="1200" dirty="0" smtClean="0">
                          <a:solidFill>
                            <a:schemeClr val="dk1"/>
                          </a:solidFill>
                          <a:latin typeface="+mn-lt"/>
                          <a:ea typeface="+mn-ea"/>
                          <a:cs typeface="+mn-cs"/>
                        </a:rPr>
                        <a:t>jerry</a:t>
                      </a:r>
                      <a:endParaRPr lang="zh-CN" altLang="en-US" sz="2400" kern="1200" dirty="0" smtClean="0">
                        <a:solidFill>
                          <a:schemeClr val="dk1"/>
                        </a:solidFill>
                        <a:latin typeface="+mn-lt"/>
                        <a:ea typeface="+mn-ea"/>
                        <a:cs typeface="+mn-cs"/>
                      </a:endParaRPr>
                    </a:p>
                  </a:txBody>
                  <a:tcPr/>
                </a:tc>
                <a:tc>
                  <a:txBody>
                    <a:bodyPr/>
                    <a:lstStyle/>
                    <a:p>
                      <a:pPr algn="ctr"/>
                      <a:r>
                        <a:rPr lang="en-US" altLang="zh-CN" sz="2400" dirty="0" smtClean="0"/>
                        <a:t>null</a:t>
                      </a:r>
                      <a:endParaRPr lang="zh-CN" altLang="en-US" sz="2400" dirty="0"/>
                    </a:p>
                  </a:txBody>
                  <a:tcPr/>
                </a:tc>
                <a:extLst>
                  <a:ext uri="{0D108BD9-81ED-4DB2-BD59-A6C34878D82A}">
                    <a16:rowId xmlns:a16="http://schemas.microsoft.com/office/drawing/2014/main" val="10002"/>
                  </a:ext>
                </a:extLst>
              </a:tr>
            </a:tbl>
          </a:graphicData>
        </a:graphic>
      </p:graphicFrame>
      <p:sp>
        <p:nvSpPr>
          <p:cNvPr id="8" name="矩形 7"/>
          <p:cNvSpPr/>
          <p:nvPr/>
        </p:nvSpPr>
        <p:spPr>
          <a:xfrm>
            <a:off x="4596747" y="1268760"/>
            <a:ext cx="3935693" cy="584775"/>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3200" b="1" cap="none" spc="50" baseline="0" dirty="0" smtClean="0">
                <a:ln w="11430"/>
                <a:solidFill>
                  <a:srgbClr val="FF0000"/>
                </a:solidFill>
                <a:effectLst>
                  <a:outerShdw blurRad="76200" dist="50800" dir="5400000" algn="tl" rotWithShape="0">
                    <a:srgbClr val="000000">
                      <a:alpha val="65000"/>
                    </a:srgbClr>
                  </a:outerShdw>
                </a:effectLst>
                <a:latin typeface="华文新魏" panose="02010800040101010101" pitchFamily="2" charset="-122"/>
                <a:ea typeface="华文新魏" panose="02010800040101010101" pitchFamily="2" charset="-122"/>
              </a:rPr>
              <a:t>来自同一域的不同列</a:t>
            </a:r>
            <a:endParaRPr lang="zh-CN" altLang="en-US" sz="3200" b="1" cap="none" spc="50" baseline="0" dirty="0">
              <a:ln w="11430"/>
              <a:solidFill>
                <a:srgbClr val="FF0000"/>
              </a:solidFill>
              <a:effectLst>
                <a:outerShdw blurRad="76200" dist="50800" dir="5400000" algn="tl" rotWithShape="0">
                  <a:srgbClr val="000000">
                    <a:alpha val="65000"/>
                  </a:srgbClr>
                </a:outerShdw>
              </a:effectLst>
              <a:latin typeface="华文新魏" panose="02010800040101010101" pitchFamily="2" charset="-122"/>
              <a:ea typeface="华文新魏" panose="02010800040101010101" pitchFamily="2" charset="-122"/>
            </a:endParaRPr>
          </a:p>
        </p:txBody>
      </p:sp>
      <p:graphicFrame>
        <p:nvGraphicFramePr>
          <p:cNvPr id="9" name="表格 8"/>
          <p:cNvGraphicFramePr>
            <a:graphicFrameLocks noGrp="1"/>
          </p:cNvGraphicFramePr>
          <p:nvPr/>
        </p:nvGraphicFramePr>
        <p:xfrm>
          <a:off x="1211628" y="4966320"/>
          <a:ext cx="2712300" cy="914400"/>
        </p:xfrm>
        <a:graphic>
          <a:graphicData uri="http://schemas.openxmlformats.org/drawingml/2006/table">
            <a:tbl>
              <a:tblPr firstRow="1" bandRow="1">
                <a:tableStyleId>{5C22544A-7EE6-4342-B048-85BDC9FD1C3A}</a:tableStyleId>
              </a:tblPr>
              <a:tblGrid>
                <a:gridCol w="912100">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tblGrid>
              <a:tr h="360040">
                <a:tc>
                  <a:txBody>
                    <a:bodyPr/>
                    <a:lstStyle/>
                    <a:p>
                      <a:pPr algn="ctr"/>
                      <a:r>
                        <a:rPr lang="en-US" altLang="zh-CN" sz="2400" dirty="0" smtClean="0"/>
                        <a:t>S#</a:t>
                      </a:r>
                      <a:endParaRPr lang="zh-CN" altLang="en-US" sz="2400" dirty="0"/>
                    </a:p>
                  </a:txBody>
                  <a:tcPr/>
                </a:tc>
                <a:tc>
                  <a:txBody>
                    <a:bodyPr/>
                    <a:lstStyle/>
                    <a:p>
                      <a:pPr algn="ctr"/>
                      <a:r>
                        <a:rPr lang="en-US" altLang="zh-CN" sz="2400" dirty="0" smtClean="0"/>
                        <a:t>C#</a:t>
                      </a:r>
                      <a:endParaRPr lang="zh-CN" altLang="en-US" sz="2400" dirty="0"/>
                    </a:p>
                  </a:txBody>
                  <a:tcPr/>
                </a:tc>
                <a:extLst>
                  <a:ext uri="{0D108BD9-81ED-4DB2-BD59-A6C34878D82A}">
                    <a16:rowId xmlns:a16="http://schemas.microsoft.com/office/drawing/2014/main" val="10000"/>
                  </a:ext>
                </a:extLst>
              </a:tr>
              <a:tr h="360040">
                <a:tc>
                  <a:txBody>
                    <a:bodyPr/>
                    <a:lstStyle/>
                    <a:p>
                      <a:pPr algn="ctr"/>
                      <a:r>
                        <a:rPr lang="en-US" altLang="zh-CN" sz="2400" kern="1200" dirty="0" smtClean="0">
                          <a:solidFill>
                            <a:schemeClr val="dk1"/>
                          </a:solidFill>
                          <a:latin typeface="+mn-lt"/>
                          <a:ea typeface="+mn-ea"/>
                          <a:cs typeface="+mn-cs"/>
                        </a:rPr>
                        <a:t>s1</a:t>
                      </a:r>
                      <a:endParaRPr lang="zh-CN" altLang="en-US" sz="2400" kern="1200" dirty="0" smtClean="0">
                        <a:solidFill>
                          <a:schemeClr val="dk1"/>
                        </a:solidFill>
                        <a:latin typeface="+mn-lt"/>
                        <a:ea typeface="+mn-ea"/>
                        <a:cs typeface="+mn-cs"/>
                      </a:endParaRPr>
                    </a:p>
                  </a:txBody>
                  <a:tcPr/>
                </a:tc>
                <a:tc>
                  <a:txBody>
                    <a:bodyPr/>
                    <a:lstStyle/>
                    <a:p>
                      <a:pPr algn="ctr"/>
                      <a:r>
                        <a:rPr lang="en-US" altLang="zh-CN" sz="2400" kern="1200" dirty="0" smtClean="0">
                          <a:solidFill>
                            <a:schemeClr val="dk1"/>
                          </a:solidFill>
                          <a:latin typeface="+mn-lt"/>
                          <a:ea typeface="+mn-ea"/>
                          <a:cs typeface="+mn-cs"/>
                        </a:rPr>
                        <a:t>{c1,c2,c3}</a:t>
                      </a:r>
                      <a:endParaRPr lang="zh-CN" altLang="en-US" sz="2400" kern="1200" dirty="0" smtClean="0">
                        <a:solidFill>
                          <a:schemeClr val="dk1"/>
                        </a:solidFill>
                        <a:latin typeface="+mn-lt"/>
                        <a:ea typeface="+mn-ea"/>
                        <a:cs typeface="+mn-cs"/>
                      </a:endParaRPr>
                    </a:p>
                  </a:txBody>
                  <a:tcPr/>
                </a:tc>
                <a:extLst>
                  <a:ext uri="{0D108BD9-81ED-4DB2-BD59-A6C34878D82A}">
                    <a16:rowId xmlns:a16="http://schemas.microsoft.com/office/drawing/2014/main" val="10001"/>
                  </a:ext>
                </a:extLst>
              </a:tr>
            </a:tbl>
          </a:graphicData>
        </a:graphic>
      </p:graphicFrame>
      <p:sp>
        <p:nvSpPr>
          <p:cNvPr id="10" name="矩形 9"/>
          <p:cNvSpPr/>
          <p:nvPr/>
        </p:nvSpPr>
        <p:spPr>
          <a:xfrm>
            <a:off x="2966769" y="3717032"/>
            <a:ext cx="2685351" cy="584775"/>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3200" b="1" cap="none" spc="50" baseline="0" dirty="0" smtClean="0">
                <a:ln w="11430"/>
                <a:solidFill>
                  <a:srgbClr val="FF0000"/>
                </a:solidFill>
                <a:effectLst>
                  <a:outerShdw blurRad="76200" dist="50800" dir="5400000" algn="tl" rotWithShape="0">
                    <a:srgbClr val="000000">
                      <a:alpha val="65000"/>
                    </a:srgbClr>
                  </a:outerShdw>
                </a:effectLst>
                <a:latin typeface="华文新魏" panose="02010800040101010101" pitchFamily="2" charset="-122"/>
                <a:ea typeface="华文新魏" panose="02010800040101010101" pitchFamily="2" charset="-122"/>
              </a:rPr>
              <a:t>分量不可再分</a:t>
            </a:r>
            <a:endParaRPr lang="zh-CN" altLang="en-US" sz="3200" b="1" cap="none" spc="50" baseline="0" dirty="0">
              <a:ln w="11430"/>
              <a:solidFill>
                <a:srgbClr val="FF0000"/>
              </a:solidFill>
              <a:effectLst>
                <a:outerShdw blurRad="76200" dist="50800" dir="5400000" algn="tl" rotWithShape="0">
                  <a:srgbClr val="000000">
                    <a:alpha val="65000"/>
                  </a:srgbClr>
                </a:outerShdw>
              </a:effectLst>
              <a:latin typeface="华文新魏" panose="02010800040101010101" pitchFamily="2" charset="-122"/>
              <a:ea typeface="华文新魏" panose="02010800040101010101" pitchFamily="2" charset="-122"/>
            </a:endParaRPr>
          </a:p>
        </p:txBody>
      </p:sp>
      <p:graphicFrame>
        <p:nvGraphicFramePr>
          <p:cNvPr id="11" name="表格 10"/>
          <p:cNvGraphicFramePr>
            <a:graphicFrameLocks noGrp="1"/>
          </p:cNvGraphicFramePr>
          <p:nvPr/>
        </p:nvGraphicFramePr>
        <p:xfrm>
          <a:off x="4884036" y="4696544"/>
          <a:ext cx="1920212" cy="1828800"/>
        </p:xfrm>
        <a:graphic>
          <a:graphicData uri="http://schemas.openxmlformats.org/drawingml/2006/table">
            <a:tbl>
              <a:tblPr firstRow="1" bandRow="1">
                <a:tableStyleId>{5C22544A-7EE6-4342-B048-85BDC9FD1C3A}</a:tableStyleId>
              </a:tblPr>
              <a:tblGrid>
                <a:gridCol w="960106">
                  <a:extLst>
                    <a:ext uri="{9D8B030D-6E8A-4147-A177-3AD203B41FA5}">
                      <a16:colId xmlns:a16="http://schemas.microsoft.com/office/drawing/2014/main" val="20000"/>
                    </a:ext>
                  </a:extLst>
                </a:gridCol>
                <a:gridCol w="960106">
                  <a:extLst>
                    <a:ext uri="{9D8B030D-6E8A-4147-A177-3AD203B41FA5}">
                      <a16:colId xmlns:a16="http://schemas.microsoft.com/office/drawing/2014/main" val="20001"/>
                    </a:ext>
                  </a:extLst>
                </a:gridCol>
              </a:tblGrid>
              <a:tr h="360040">
                <a:tc>
                  <a:txBody>
                    <a:bodyPr/>
                    <a:lstStyle/>
                    <a:p>
                      <a:pPr algn="ctr"/>
                      <a:r>
                        <a:rPr lang="en-US" altLang="zh-CN" sz="2400" dirty="0" smtClean="0"/>
                        <a:t>S#</a:t>
                      </a:r>
                      <a:endParaRPr lang="zh-CN" altLang="en-US" sz="2400" dirty="0"/>
                    </a:p>
                  </a:txBody>
                  <a:tcPr/>
                </a:tc>
                <a:tc>
                  <a:txBody>
                    <a:bodyPr/>
                    <a:lstStyle/>
                    <a:p>
                      <a:pPr algn="ctr"/>
                      <a:r>
                        <a:rPr lang="en-US" altLang="zh-CN" sz="2400" dirty="0" smtClean="0"/>
                        <a:t>C#</a:t>
                      </a:r>
                      <a:endParaRPr lang="zh-CN" altLang="en-US" sz="2400" dirty="0"/>
                    </a:p>
                  </a:txBody>
                  <a:tcPr/>
                </a:tc>
                <a:extLst>
                  <a:ext uri="{0D108BD9-81ED-4DB2-BD59-A6C34878D82A}">
                    <a16:rowId xmlns:a16="http://schemas.microsoft.com/office/drawing/2014/main" val="10000"/>
                  </a:ext>
                </a:extLst>
              </a:tr>
              <a:tr h="360040">
                <a:tc>
                  <a:txBody>
                    <a:bodyPr/>
                    <a:lstStyle/>
                    <a:p>
                      <a:pPr algn="ctr"/>
                      <a:r>
                        <a:rPr lang="en-US" altLang="zh-CN" sz="2400" kern="1200" dirty="0" smtClean="0">
                          <a:solidFill>
                            <a:schemeClr val="dk1"/>
                          </a:solidFill>
                          <a:latin typeface="+mn-lt"/>
                          <a:ea typeface="+mn-ea"/>
                          <a:cs typeface="+mn-cs"/>
                        </a:rPr>
                        <a:t>s1</a:t>
                      </a:r>
                      <a:endParaRPr lang="zh-CN" altLang="en-US" sz="2400" kern="1200" dirty="0" smtClean="0">
                        <a:solidFill>
                          <a:schemeClr val="dk1"/>
                        </a:solidFill>
                        <a:latin typeface="+mn-lt"/>
                        <a:ea typeface="+mn-ea"/>
                        <a:cs typeface="+mn-cs"/>
                      </a:endParaRPr>
                    </a:p>
                  </a:txBody>
                  <a:tcPr/>
                </a:tc>
                <a:tc>
                  <a:txBody>
                    <a:bodyPr/>
                    <a:lstStyle/>
                    <a:p>
                      <a:pPr algn="ctr"/>
                      <a:r>
                        <a:rPr lang="en-US" altLang="zh-CN" sz="2400" kern="1200" dirty="0" smtClean="0">
                          <a:solidFill>
                            <a:schemeClr val="dk1"/>
                          </a:solidFill>
                          <a:latin typeface="+mn-lt"/>
                          <a:ea typeface="+mn-ea"/>
                          <a:cs typeface="+mn-cs"/>
                        </a:rPr>
                        <a:t>c1</a:t>
                      </a:r>
                      <a:endParaRPr lang="zh-CN" altLang="en-US" sz="2400" kern="1200" dirty="0" smtClean="0">
                        <a:solidFill>
                          <a:schemeClr val="dk1"/>
                        </a:solidFill>
                        <a:latin typeface="+mn-lt"/>
                        <a:ea typeface="+mn-ea"/>
                        <a:cs typeface="+mn-cs"/>
                      </a:endParaRPr>
                    </a:p>
                  </a:txBody>
                  <a:tcPr/>
                </a:tc>
                <a:extLst>
                  <a:ext uri="{0D108BD9-81ED-4DB2-BD59-A6C34878D82A}">
                    <a16:rowId xmlns:a16="http://schemas.microsoft.com/office/drawing/2014/main" val="10001"/>
                  </a:ext>
                </a:extLst>
              </a:tr>
              <a:tr h="360040">
                <a:tc>
                  <a:txBody>
                    <a:bodyPr/>
                    <a:lstStyle/>
                    <a:p>
                      <a:pPr algn="ctr"/>
                      <a:r>
                        <a:rPr lang="en-US" altLang="zh-CN" sz="2400" kern="1200" dirty="0" smtClean="0">
                          <a:solidFill>
                            <a:schemeClr val="dk1"/>
                          </a:solidFill>
                          <a:latin typeface="+mn-lt"/>
                          <a:ea typeface="+mn-ea"/>
                          <a:cs typeface="+mn-cs"/>
                        </a:rPr>
                        <a:t>s1</a:t>
                      </a:r>
                      <a:endParaRPr lang="zh-CN" altLang="en-US" sz="2400" kern="1200" dirty="0" smtClean="0">
                        <a:solidFill>
                          <a:schemeClr val="dk1"/>
                        </a:solidFill>
                        <a:latin typeface="+mn-lt"/>
                        <a:ea typeface="+mn-ea"/>
                        <a:cs typeface="+mn-cs"/>
                      </a:endParaRPr>
                    </a:p>
                  </a:txBody>
                  <a:tcPr/>
                </a:tc>
                <a:tc>
                  <a:txBody>
                    <a:bodyPr/>
                    <a:lstStyle/>
                    <a:p>
                      <a:pPr algn="ctr"/>
                      <a:r>
                        <a:rPr lang="en-US" altLang="zh-CN" sz="2400" kern="1200" dirty="0" smtClean="0">
                          <a:solidFill>
                            <a:schemeClr val="dk1"/>
                          </a:solidFill>
                          <a:latin typeface="+mn-lt"/>
                          <a:ea typeface="+mn-ea"/>
                          <a:cs typeface="+mn-cs"/>
                        </a:rPr>
                        <a:t>c2</a:t>
                      </a:r>
                      <a:endParaRPr lang="zh-CN" altLang="en-US" sz="2400" kern="1200" dirty="0" smtClean="0">
                        <a:solidFill>
                          <a:schemeClr val="dk1"/>
                        </a:solidFill>
                        <a:latin typeface="+mn-lt"/>
                        <a:ea typeface="+mn-ea"/>
                        <a:cs typeface="+mn-cs"/>
                      </a:endParaRPr>
                    </a:p>
                  </a:txBody>
                  <a:tcPr/>
                </a:tc>
                <a:extLst>
                  <a:ext uri="{0D108BD9-81ED-4DB2-BD59-A6C34878D82A}">
                    <a16:rowId xmlns:a16="http://schemas.microsoft.com/office/drawing/2014/main" val="10002"/>
                  </a:ext>
                </a:extLst>
              </a:tr>
              <a:tr h="360040">
                <a:tc>
                  <a:txBody>
                    <a:bodyPr/>
                    <a:lstStyle/>
                    <a:p>
                      <a:pPr algn="ctr"/>
                      <a:r>
                        <a:rPr lang="en-US" altLang="zh-CN" sz="2400" kern="1200" dirty="0" smtClean="0">
                          <a:solidFill>
                            <a:schemeClr val="dk1"/>
                          </a:solidFill>
                          <a:latin typeface="+mn-lt"/>
                          <a:ea typeface="+mn-ea"/>
                          <a:cs typeface="+mn-cs"/>
                        </a:rPr>
                        <a:t>s1</a:t>
                      </a:r>
                      <a:endParaRPr lang="zh-CN" altLang="en-US" sz="2400" kern="1200" dirty="0" smtClean="0">
                        <a:solidFill>
                          <a:schemeClr val="dk1"/>
                        </a:solidFill>
                        <a:latin typeface="+mn-lt"/>
                        <a:ea typeface="+mn-ea"/>
                        <a:cs typeface="+mn-cs"/>
                      </a:endParaRPr>
                    </a:p>
                  </a:txBody>
                  <a:tcPr/>
                </a:tc>
                <a:tc>
                  <a:txBody>
                    <a:bodyPr/>
                    <a:lstStyle/>
                    <a:p>
                      <a:pPr algn="ctr"/>
                      <a:r>
                        <a:rPr lang="en-US" altLang="zh-CN" sz="2400" kern="1200" dirty="0" smtClean="0">
                          <a:solidFill>
                            <a:schemeClr val="dk1"/>
                          </a:solidFill>
                          <a:latin typeface="+mn-lt"/>
                          <a:ea typeface="+mn-ea"/>
                          <a:cs typeface="+mn-cs"/>
                        </a:rPr>
                        <a:t>c3</a:t>
                      </a:r>
                      <a:endParaRPr lang="zh-CN" altLang="en-US" sz="2400" kern="1200" dirty="0" smtClean="0">
                        <a:solidFill>
                          <a:schemeClr val="dk1"/>
                        </a:solidFill>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12" name="矩形 11"/>
          <p:cNvSpPr/>
          <p:nvPr/>
        </p:nvSpPr>
        <p:spPr>
          <a:xfrm>
            <a:off x="1809588" y="4551511"/>
            <a:ext cx="1441420" cy="461665"/>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2400" spc="50" baseline="0" dirty="0" smtClean="0">
                <a:ln w="11430"/>
                <a:solidFill>
                  <a:srgbClr val="FF0000"/>
                </a:solidFill>
                <a:effectLst>
                  <a:outerShdw blurRad="76200" dist="50800" dir="5400000" algn="tl" rotWithShape="0">
                    <a:srgbClr val="000000">
                      <a:alpha val="65000"/>
                    </a:srgbClr>
                  </a:outerShdw>
                </a:effectLst>
                <a:latin typeface="华文新魏" panose="02010800040101010101" pitchFamily="2" charset="-122"/>
                <a:ea typeface="华文新魏" panose="02010800040101010101" pitchFamily="2" charset="-122"/>
              </a:rPr>
              <a:t>嵌套关系</a:t>
            </a:r>
            <a:endParaRPr lang="zh-CN" altLang="en-US" sz="2400" b="1" cap="none" spc="50" baseline="0" dirty="0">
              <a:ln w="11430"/>
              <a:solidFill>
                <a:srgbClr val="FF0000"/>
              </a:solidFill>
              <a:effectLst>
                <a:outerShdw blurRad="76200" dist="50800" dir="5400000" algn="tl" rotWithShape="0">
                  <a:srgbClr val="000000">
                    <a:alpha val="65000"/>
                  </a:srgbClr>
                </a:outerShdw>
              </a:effectLst>
              <a:latin typeface="华文新魏" panose="02010800040101010101" pitchFamily="2" charset="-122"/>
              <a:ea typeface="华文新魏" panose="02010800040101010101" pitchFamily="2" charset="-122"/>
            </a:endParaRPr>
          </a:p>
        </p:txBody>
      </p:sp>
      <p:sp>
        <p:nvSpPr>
          <p:cNvPr id="13" name="矩形 12"/>
          <p:cNvSpPr/>
          <p:nvPr/>
        </p:nvSpPr>
        <p:spPr>
          <a:xfrm>
            <a:off x="5031298" y="4263479"/>
            <a:ext cx="1386918" cy="461665"/>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400" spc="50" baseline="0" dirty="0" smtClean="0">
                <a:ln w="11430"/>
                <a:solidFill>
                  <a:srgbClr val="FF0000"/>
                </a:solidFill>
                <a:effectLst>
                  <a:outerShdw blurRad="76200" dist="50800" dir="5400000" algn="tl" rotWithShape="0">
                    <a:srgbClr val="000000">
                      <a:alpha val="65000"/>
                    </a:srgbClr>
                  </a:outerShdw>
                </a:effectLst>
                <a:latin typeface="华文新魏" panose="02010800040101010101" pitchFamily="2" charset="-122"/>
                <a:ea typeface="华文新魏" panose="02010800040101010101" pitchFamily="2" charset="-122"/>
              </a:rPr>
              <a:t>1NF</a:t>
            </a:r>
            <a:r>
              <a:rPr lang="zh-CN" altLang="en-US" sz="2400" spc="50" baseline="0" dirty="0" smtClean="0">
                <a:ln w="11430"/>
                <a:solidFill>
                  <a:srgbClr val="FF0000"/>
                </a:solidFill>
                <a:effectLst>
                  <a:outerShdw blurRad="76200" dist="50800" dir="5400000" algn="tl" rotWithShape="0">
                    <a:srgbClr val="000000">
                      <a:alpha val="65000"/>
                    </a:srgbClr>
                  </a:outerShdw>
                </a:effectLst>
                <a:latin typeface="华文新魏" panose="02010800040101010101" pitchFamily="2" charset="-122"/>
                <a:ea typeface="华文新魏" panose="02010800040101010101" pitchFamily="2" charset="-122"/>
              </a:rPr>
              <a:t>关系</a:t>
            </a:r>
            <a:endParaRPr lang="zh-CN" altLang="en-US" sz="2400" b="1" cap="none" spc="50" baseline="0" dirty="0">
              <a:ln w="11430"/>
              <a:solidFill>
                <a:srgbClr val="FF0000"/>
              </a:solidFill>
              <a:effectLst>
                <a:outerShdw blurRad="76200" dist="50800" dir="5400000" algn="tl" rotWithShape="0">
                  <a:srgbClr val="000000">
                    <a:alpha val="65000"/>
                  </a:srgbClr>
                </a:outerShdw>
              </a:effectLst>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关系模型：数据结构</a:t>
            </a:r>
          </a:p>
        </p:txBody>
      </p:sp>
      <p:sp>
        <p:nvSpPr>
          <p:cNvPr id="4" name="Rectangle 3"/>
          <p:cNvSpPr txBox="1">
            <a:spLocks noChangeArrowheads="1"/>
          </p:cNvSpPr>
          <p:nvPr/>
        </p:nvSpPr>
        <p:spPr bwMode="auto">
          <a:xfrm>
            <a:off x="366713" y="1124744"/>
            <a:ext cx="8134350" cy="1209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just"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itchFamily="2" charset="2"/>
              <a:buChar char="n"/>
              <a:defRPr kumimoji="1" sz="2800">
                <a:solidFill>
                  <a:srgbClr val="660066"/>
                </a:solidFill>
                <a:latin typeface="+mn-lt"/>
                <a:ea typeface="华文新魏" pitchFamily="2" charset="-122"/>
              </a:defRPr>
            </a:lvl2pPr>
            <a:lvl3pPr marL="1143000" indent="-228600" algn="just" rtl="0" eaLnBrk="0" fontAlgn="base" hangingPunct="0">
              <a:spcBef>
                <a:spcPct val="20000"/>
              </a:spcBef>
              <a:spcAft>
                <a:spcPct val="0"/>
              </a:spcAft>
              <a:buClr>
                <a:schemeClr val="folHlink"/>
              </a:buClr>
              <a:buSzPct val="50000"/>
              <a:buFont typeface="Wingdings" pitchFamily="2" charset="2"/>
              <a:buChar char="n"/>
              <a:defRPr kumimoji="1" sz="2400">
                <a:solidFill>
                  <a:srgbClr val="6600FF"/>
                </a:solidFill>
                <a:latin typeface="+mn-lt"/>
                <a:ea typeface="华文新魏" pitchFamily="2" charset="-122"/>
              </a:defRPr>
            </a:lvl3pPr>
            <a:lvl4pPr marL="1600200" indent="-228600" algn="just"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华文新魏" pitchFamily="2" charset="-122"/>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9pPr>
          </a:lstStyle>
          <a:p>
            <a:pPr eaLnBrk="1" hangingPunct="1">
              <a:lnSpc>
                <a:spcPct val="90000"/>
              </a:lnSpc>
            </a:pPr>
            <a:r>
              <a:rPr lang="zh-CN" altLang="en-US" b="0" kern="0" baseline="0" dirty="0" smtClean="0"/>
              <a:t>单一的数据结构</a:t>
            </a:r>
            <a:r>
              <a:rPr lang="zh-CN" altLang="en-US" b="0" kern="0" baseline="0" dirty="0" smtClean="0">
                <a:latin typeface="Times New Roman" pitchFamily="18" charset="0"/>
              </a:rPr>
              <a:t>——</a:t>
            </a:r>
            <a:r>
              <a:rPr lang="zh-CN" altLang="en-US" b="0" kern="0" baseline="0" dirty="0" smtClean="0"/>
              <a:t>关系</a:t>
            </a:r>
          </a:p>
          <a:p>
            <a:pPr eaLnBrk="1" hangingPunct="1">
              <a:lnSpc>
                <a:spcPct val="90000"/>
              </a:lnSpc>
            </a:pPr>
            <a:r>
              <a:rPr lang="zh-CN" altLang="en-US" b="0" kern="0" baseline="0" dirty="0" smtClean="0"/>
              <a:t>实体集、联系都表示成关系</a:t>
            </a:r>
            <a:endParaRPr lang="zh-CN" altLang="en-US" b="1" kern="0" baseline="0" dirty="0" smtClean="0"/>
          </a:p>
        </p:txBody>
      </p:sp>
      <p:sp>
        <p:nvSpPr>
          <p:cNvPr id="5" name="AutoShape 4"/>
          <p:cNvSpPr>
            <a:spLocks noChangeArrowheads="1"/>
          </p:cNvSpPr>
          <p:nvPr/>
        </p:nvSpPr>
        <p:spPr bwMode="auto">
          <a:xfrm>
            <a:off x="3657600" y="4708525"/>
            <a:ext cx="990600" cy="304800"/>
          </a:xfrm>
          <a:prstGeom prst="rightArrow">
            <a:avLst>
              <a:gd name="adj1" fmla="val 50000"/>
              <a:gd name="adj2" fmla="val 81250"/>
            </a:avLst>
          </a:prstGeom>
          <a:solidFill>
            <a:schemeClr val="accent1"/>
          </a:solidFill>
          <a:ln w="9525">
            <a:solidFill>
              <a:schemeClr val="tx1"/>
            </a:solidFill>
            <a:miter lim="800000"/>
            <a:headEnd/>
            <a:tailEnd/>
          </a:ln>
        </p:spPr>
        <p:txBody>
          <a:bodyPr wrap="none" anchor="ctr"/>
          <a:lstStyle/>
          <a:p>
            <a:endParaRPr lang="zh-CN" altLang="en-US">
              <a:latin typeface="华文新魏" pitchFamily="2" charset="-122"/>
              <a:ea typeface="华文新魏" pitchFamily="2" charset="-122"/>
            </a:endParaRPr>
          </a:p>
        </p:txBody>
      </p:sp>
      <p:sp>
        <p:nvSpPr>
          <p:cNvPr id="6" name="Text Box 5"/>
          <p:cNvSpPr txBox="1">
            <a:spLocks noChangeArrowheads="1"/>
          </p:cNvSpPr>
          <p:nvPr/>
        </p:nvSpPr>
        <p:spPr bwMode="auto">
          <a:xfrm>
            <a:off x="4787900" y="3508375"/>
            <a:ext cx="4114800" cy="2677656"/>
          </a:xfrm>
          <a:prstGeom prst="rect">
            <a:avLst/>
          </a:prstGeom>
          <a:solidFill>
            <a:srgbClr val="F8F8F8"/>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8F8F8"/>
            </a:extrusionClr>
          </a:sp3d>
        </p:spPr>
        <p:txBody>
          <a:bodyPr>
            <a:spAutoFit/>
            <a:flatTx/>
          </a:bodyPr>
          <a:lstStyle/>
          <a:p>
            <a:pPr>
              <a:spcBef>
                <a:spcPct val="50000"/>
              </a:spcBef>
              <a:defRPr/>
            </a:pPr>
            <a:r>
              <a:rPr lang="en-US" altLang="zh-CN" sz="2400" baseline="0" dirty="0" smtClean="0">
                <a:solidFill>
                  <a:srgbClr val="FF3300"/>
                </a:solidFill>
                <a:effectLst>
                  <a:outerShdw blurRad="38100" dist="38100" dir="2700000" algn="tl">
                    <a:srgbClr val="C0C0C0"/>
                  </a:outerShdw>
                </a:effectLst>
                <a:latin typeface="Times New Roman" pitchFamily="18" charset="0"/>
                <a:ea typeface="楷体_GB2312" pitchFamily="49" charset="-122"/>
              </a:rPr>
              <a:t>DEPT(</a:t>
            </a:r>
            <a:r>
              <a:rPr lang="en-US" altLang="zh-CN" sz="2400" u="sng" baseline="0" dirty="0" err="1" smtClean="0">
                <a:solidFill>
                  <a:srgbClr val="FF3300"/>
                </a:solidFill>
                <a:effectLst>
                  <a:outerShdw blurRad="38100" dist="38100" dir="2700000" algn="tl">
                    <a:srgbClr val="C0C0C0"/>
                  </a:outerShdw>
                </a:effectLst>
                <a:latin typeface="Times New Roman" pitchFamily="18" charset="0"/>
                <a:ea typeface="楷体_GB2312" pitchFamily="49" charset="-122"/>
              </a:rPr>
              <a:t>dno</a:t>
            </a:r>
            <a:r>
              <a:rPr lang="en-US" altLang="zh-CN" sz="2400" baseline="0" dirty="0" smtClean="0">
                <a:solidFill>
                  <a:srgbClr val="FF3300"/>
                </a:solidFill>
                <a:effectLst>
                  <a:outerShdw blurRad="38100" dist="38100" dir="2700000" algn="tl">
                    <a:srgbClr val="C0C0C0"/>
                  </a:outerShdw>
                </a:effectLst>
                <a:latin typeface="Times New Roman" pitchFamily="18" charset="0"/>
                <a:ea typeface="楷体_GB2312" pitchFamily="49" charset="-122"/>
              </a:rPr>
              <a:t> </a:t>
            </a:r>
            <a:r>
              <a:rPr lang="en-US" altLang="zh-CN" sz="2400" baseline="0" dirty="0">
                <a:solidFill>
                  <a:srgbClr val="FF3300"/>
                </a:solidFill>
                <a:effectLst>
                  <a:outerShdw blurRad="38100" dist="38100" dir="2700000" algn="tl">
                    <a:srgbClr val="C0C0C0"/>
                  </a:outerShdw>
                </a:effectLst>
                <a:latin typeface="Times New Roman" pitchFamily="18" charset="0"/>
                <a:ea typeface="楷体_GB2312" pitchFamily="49" charset="-122"/>
              </a:rPr>
              <a:t>, </a:t>
            </a:r>
            <a:r>
              <a:rPr lang="en-US" altLang="zh-CN" sz="2400" baseline="0" dirty="0" err="1" smtClean="0">
                <a:solidFill>
                  <a:srgbClr val="FF3300"/>
                </a:solidFill>
                <a:effectLst>
                  <a:outerShdw blurRad="38100" dist="38100" dir="2700000" algn="tl">
                    <a:srgbClr val="C0C0C0"/>
                  </a:outerShdw>
                </a:effectLst>
                <a:latin typeface="Times New Roman" pitchFamily="18" charset="0"/>
                <a:ea typeface="楷体_GB2312" pitchFamily="49" charset="-122"/>
              </a:rPr>
              <a:t>dname</a:t>
            </a:r>
            <a:r>
              <a:rPr lang="en-US" altLang="zh-CN" sz="2400" baseline="0" dirty="0" smtClean="0">
                <a:solidFill>
                  <a:srgbClr val="FF3300"/>
                </a:solidFill>
                <a:effectLst>
                  <a:outerShdw blurRad="38100" dist="38100" dir="2700000" algn="tl">
                    <a:srgbClr val="C0C0C0"/>
                  </a:outerShdw>
                </a:effectLst>
                <a:latin typeface="Times New Roman" pitchFamily="18" charset="0"/>
                <a:ea typeface="楷体_GB2312" pitchFamily="49" charset="-122"/>
              </a:rPr>
              <a:t> </a:t>
            </a:r>
            <a:r>
              <a:rPr lang="en-US" altLang="zh-CN" sz="2400" baseline="0" dirty="0">
                <a:solidFill>
                  <a:srgbClr val="FF3300"/>
                </a:solidFill>
                <a:effectLst>
                  <a:outerShdw blurRad="38100" dist="38100" dir="2700000" algn="tl">
                    <a:srgbClr val="C0C0C0"/>
                  </a:outerShdw>
                </a:effectLst>
                <a:latin typeface="Times New Roman" pitchFamily="18" charset="0"/>
                <a:ea typeface="楷体_GB2312" pitchFamily="49" charset="-122"/>
              </a:rPr>
              <a:t>, </a:t>
            </a:r>
            <a:r>
              <a:rPr lang="en-US" altLang="zh-CN" sz="2400" baseline="0" dirty="0" smtClean="0">
                <a:effectLst>
                  <a:outerShdw blurRad="38100" dist="38100" dir="2700000" algn="tl">
                    <a:srgbClr val="C0C0C0"/>
                  </a:outerShdw>
                </a:effectLst>
                <a:latin typeface="Times New Roman" pitchFamily="18" charset="0"/>
                <a:ea typeface="楷体_GB2312" pitchFamily="49" charset="-122"/>
              </a:rPr>
              <a:t>dean</a:t>
            </a:r>
            <a:r>
              <a:rPr lang="en-US" altLang="zh-CN" sz="2400" baseline="0" dirty="0" smtClean="0">
                <a:solidFill>
                  <a:srgbClr val="FF3300"/>
                </a:solidFill>
                <a:effectLst>
                  <a:outerShdw blurRad="38100" dist="38100" dir="2700000" algn="tl">
                    <a:srgbClr val="C0C0C0"/>
                  </a:outerShdw>
                </a:effectLst>
                <a:latin typeface="Times New Roman" pitchFamily="18" charset="0"/>
                <a:ea typeface="楷体_GB2312" pitchFamily="49" charset="-122"/>
              </a:rPr>
              <a:t>)</a:t>
            </a:r>
            <a:endParaRPr lang="en-US" altLang="zh-CN" sz="2400" baseline="0" dirty="0">
              <a:solidFill>
                <a:srgbClr val="FF3300"/>
              </a:solidFill>
              <a:effectLst>
                <a:outerShdw blurRad="38100" dist="38100" dir="2700000" algn="tl">
                  <a:srgbClr val="C0C0C0"/>
                </a:outerShdw>
              </a:effectLst>
              <a:latin typeface="Times New Roman" pitchFamily="18" charset="0"/>
              <a:ea typeface="楷体_GB2312" pitchFamily="49" charset="-122"/>
            </a:endParaRPr>
          </a:p>
          <a:p>
            <a:pPr>
              <a:spcBef>
                <a:spcPct val="50000"/>
              </a:spcBef>
              <a:defRPr/>
            </a:pPr>
            <a:r>
              <a:rPr lang="en-US" altLang="zh-CN" sz="2400" baseline="0" dirty="0" smtClean="0">
                <a:solidFill>
                  <a:srgbClr val="FF3300"/>
                </a:solidFill>
                <a:effectLst>
                  <a:outerShdw blurRad="38100" dist="38100" dir="2700000" algn="tl">
                    <a:srgbClr val="C0C0C0"/>
                  </a:outerShdw>
                </a:effectLst>
                <a:latin typeface="Times New Roman" pitchFamily="18" charset="0"/>
                <a:ea typeface="楷体_GB2312" pitchFamily="49" charset="-122"/>
              </a:rPr>
              <a:t>S(</a:t>
            </a:r>
            <a:r>
              <a:rPr lang="en-US" altLang="zh-CN" sz="2400" u="sng" baseline="0" dirty="0" err="1" smtClean="0">
                <a:solidFill>
                  <a:srgbClr val="FF3300"/>
                </a:solidFill>
                <a:effectLst>
                  <a:outerShdw blurRad="38100" dist="38100" dir="2700000" algn="tl">
                    <a:srgbClr val="C0C0C0"/>
                  </a:outerShdw>
                </a:effectLst>
                <a:latin typeface="Times New Roman" pitchFamily="18" charset="0"/>
                <a:ea typeface="楷体_GB2312" pitchFamily="49" charset="-122"/>
              </a:rPr>
              <a:t>sno</a:t>
            </a:r>
            <a:r>
              <a:rPr lang="en-US" altLang="zh-CN" sz="2400" baseline="0" dirty="0" smtClean="0">
                <a:solidFill>
                  <a:srgbClr val="FF3300"/>
                </a:solidFill>
                <a:effectLst>
                  <a:outerShdw blurRad="38100" dist="38100" dir="2700000" algn="tl">
                    <a:srgbClr val="C0C0C0"/>
                  </a:outerShdw>
                </a:effectLst>
                <a:latin typeface="Times New Roman" pitchFamily="18" charset="0"/>
                <a:ea typeface="楷体_GB2312" pitchFamily="49" charset="-122"/>
              </a:rPr>
              <a:t> </a:t>
            </a:r>
            <a:r>
              <a:rPr lang="en-US" altLang="zh-CN" sz="2400" baseline="0" dirty="0">
                <a:solidFill>
                  <a:srgbClr val="FF3300"/>
                </a:solidFill>
                <a:effectLst>
                  <a:outerShdw blurRad="38100" dist="38100" dir="2700000" algn="tl">
                    <a:srgbClr val="C0C0C0"/>
                  </a:outerShdw>
                </a:effectLst>
                <a:latin typeface="Times New Roman" pitchFamily="18" charset="0"/>
                <a:ea typeface="楷体_GB2312" pitchFamily="49" charset="-122"/>
              </a:rPr>
              <a:t>, </a:t>
            </a:r>
            <a:r>
              <a:rPr lang="en-US" altLang="zh-CN" sz="2400" baseline="0" dirty="0" err="1" smtClean="0">
                <a:solidFill>
                  <a:srgbClr val="FF3300"/>
                </a:solidFill>
                <a:effectLst>
                  <a:outerShdw blurRad="38100" dist="38100" dir="2700000" algn="tl">
                    <a:srgbClr val="C0C0C0"/>
                  </a:outerShdw>
                </a:effectLst>
                <a:latin typeface="Times New Roman" pitchFamily="18" charset="0"/>
                <a:ea typeface="楷体_GB2312" pitchFamily="49" charset="-122"/>
              </a:rPr>
              <a:t>sname</a:t>
            </a:r>
            <a:r>
              <a:rPr lang="en-US" altLang="zh-CN" sz="2400" baseline="0" dirty="0" smtClean="0">
                <a:solidFill>
                  <a:srgbClr val="FF3300"/>
                </a:solidFill>
                <a:effectLst>
                  <a:outerShdw blurRad="38100" dist="38100" dir="2700000" algn="tl">
                    <a:srgbClr val="C0C0C0"/>
                  </a:outerShdw>
                </a:effectLst>
                <a:latin typeface="Times New Roman" pitchFamily="18" charset="0"/>
                <a:ea typeface="楷体_GB2312" pitchFamily="49" charset="-122"/>
              </a:rPr>
              <a:t>, sex, age, </a:t>
            </a:r>
            <a:r>
              <a:rPr lang="en-US" altLang="zh-CN" sz="2400" baseline="0" dirty="0" err="1" smtClean="0">
                <a:solidFill>
                  <a:schemeClr val="tx2"/>
                </a:solidFill>
                <a:effectLst>
                  <a:outerShdw blurRad="38100" dist="38100" dir="2700000" algn="tl">
                    <a:srgbClr val="C0C0C0"/>
                  </a:outerShdw>
                </a:effectLst>
                <a:latin typeface="Times New Roman" pitchFamily="18" charset="0"/>
                <a:ea typeface="楷体_GB2312" pitchFamily="49" charset="-122"/>
              </a:rPr>
              <a:t>dno</a:t>
            </a:r>
            <a:r>
              <a:rPr lang="en-US" altLang="zh-CN" sz="2400" baseline="0" dirty="0" smtClean="0">
                <a:solidFill>
                  <a:srgbClr val="FF3300"/>
                </a:solidFill>
                <a:effectLst>
                  <a:outerShdw blurRad="38100" dist="38100" dir="2700000" algn="tl">
                    <a:srgbClr val="C0C0C0"/>
                  </a:outerShdw>
                </a:effectLst>
                <a:latin typeface="Times New Roman" pitchFamily="18" charset="0"/>
                <a:ea typeface="楷体_GB2312" pitchFamily="49" charset="-122"/>
              </a:rPr>
              <a:t>)</a:t>
            </a:r>
            <a:endParaRPr lang="en-US" altLang="zh-CN" sz="2400" baseline="0" dirty="0">
              <a:solidFill>
                <a:srgbClr val="FF3300"/>
              </a:solidFill>
              <a:effectLst>
                <a:outerShdw blurRad="38100" dist="38100" dir="2700000" algn="tl">
                  <a:srgbClr val="C0C0C0"/>
                </a:outerShdw>
              </a:effectLst>
              <a:latin typeface="Times New Roman" pitchFamily="18" charset="0"/>
              <a:ea typeface="楷体_GB2312" pitchFamily="49" charset="-122"/>
            </a:endParaRPr>
          </a:p>
          <a:p>
            <a:pPr>
              <a:spcBef>
                <a:spcPct val="50000"/>
              </a:spcBef>
              <a:defRPr/>
            </a:pPr>
            <a:r>
              <a:rPr lang="en-US" altLang="zh-CN" sz="2400" baseline="0" dirty="0" smtClean="0">
                <a:solidFill>
                  <a:srgbClr val="FF3300"/>
                </a:solidFill>
                <a:effectLst>
                  <a:outerShdw blurRad="38100" dist="38100" dir="2700000" algn="tl">
                    <a:srgbClr val="C0C0C0"/>
                  </a:outerShdw>
                </a:effectLst>
                <a:latin typeface="Times New Roman" pitchFamily="18" charset="0"/>
                <a:ea typeface="楷体_GB2312" pitchFamily="49" charset="-122"/>
              </a:rPr>
              <a:t>C(</a:t>
            </a:r>
            <a:r>
              <a:rPr lang="en-US" altLang="zh-CN" sz="2400" u="sng" baseline="0" dirty="0" err="1" smtClean="0">
                <a:solidFill>
                  <a:srgbClr val="FF3300"/>
                </a:solidFill>
                <a:effectLst>
                  <a:outerShdw blurRad="38100" dist="38100" dir="2700000" algn="tl">
                    <a:srgbClr val="C0C0C0"/>
                  </a:outerShdw>
                </a:effectLst>
                <a:latin typeface="Times New Roman" pitchFamily="18" charset="0"/>
                <a:ea typeface="楷体_GB2312" pitchFamily="49" charset="-122"/>
              </a:rPr>
              <a:t>cno</a:t>
            </a:r>
            <a:r>
              <a:rPr lang="en-US" altLang="zh-CN" sz="2400" baseline="0" dirty="0" smtClean="0">
                <a:solidFill>
                  <a:srgbClr val="FF3300"/>
                </a:solidFill>
                <a:effectLst>
                  <a:outerShdw blurRad="38100" dist="38100" dir="2700000" algn="tl">
                    <a:srgbClr val="C0C0C0"/>
                  </a:outerShdw>
                </a:effectLst>
                <a:latin typeface="Times New Roman" pitchFamily="18" charset="0"/>
                <a:ea typeface="楷体_GB2312" pitchFamily="49" charset="-122"/>
              </a:rPr>
              <a:t> </a:t>
            </a:r>
            <a:r>
              <a:rPr lang="en-US" altLang="zh-CN" sz="2400" baseline="0" dirty="0">
                <a:solidFill>
                  <a:srgbClr val="FF3300"/>
                </a:solidFill>
                <a:effectLst>
                  <a:outerShdw blurRad="38100" dist="38100" dir="2700000" algn="tl">
                    <a:srgbClr val="C0C0C0"/>
                  </a:outerShdw>
                </a:effectLst>
                <a:latin typeface="Times New Roman" pitchFamily="18" charset="0"/>
                <a:ea typeface="楷体_GB2312" pitchFamily="49" charset="-122"/>
              </a:rPr>
              <a:t>, </a:t>
            </a:r>
            <a:r>
              <a:rPr lang="en-US" altLang="zh-CN" sz="2400" baseline="0" dirty="0" err="1" smtClean="0">
                <a:solidFill>
                  <a:srgbClr val="FF3300"/>
                </a:solidFill>
                <a:effectLst>
                  <a:outerShdw blurRad="38100" dist="38100" dir="2700000" algn="tl">
                    <a:srgbClr val="C0C0C0"/>
                  </a:outerShdw>
                </a:effectLst>
                <a:latin typeface="Times New Roman" pitchFamily="18" charset="0"/>
                <a:ea typeface="楷体_GB2312" pitchFamily="49" charset="-122"/>
              </a:rPr>
              <a:t>cname</a:t>
            </a:r>
            <a:r>
              <a:rPr lang="en-US" altLang="zh-CN" sz="2400" baseline="0" dirty="0" smtClean="0">
                <a:solidFill>
                  <a:srgbClr val="FF3300"/>
                </a:solidFill>
                <a:effectLst>
                  <a:outerShdw blurRad="38100" dist="38100" dir="2700000" algn="tl">
                    <a:srgbClr val="C0C0C0"/>
                  </a:outerShdw>
                </a:effectLst>
                <a:latin typeface="Times New Roman" pitchFamily="18" charset="0"/>
                <a:ea typeface="楷体_GB2312" pitchFamily="49" charset="-122"/>
              </a:rPr>
              <a:t> </a:t>
            </a:r>
            <a:r>
              <a:rPr lang="en-US" altLang="zh-CN" sz="2400" baseline="0" dirty="0">
                <a:solidFill>
                  <a:srgbClr val="FF3300"/>
                </a:solidFill>
                <a:effectLst>
                  <a:outerShdw blurRad="38100" dist="38100" dir="2700000" algn="tl">
                    <a:srgbClr val="C0C0C0"/>
                  </a:outerShdw>
                </a:effectLst>
                <a:latin typeface="Times New Roman" pitchFamily="18" charset="0"/>
                <a:ea typeface="楷体_GB2312" pitchFamily="49" charset="-122"/>
              </a:rPr>
              <a:t>, </a:t>
            </a:r>
            <a:r>
              <a:rPr lang="en-US" altLang="zh-CN" sz="2400" baseline="0" dirty="0" err="1" smtClean="0">
                <a:effectLst>
                  <a:outerShdw blurRad="38100" dist="38100" dir="2700000" algn="tl">
                    <a:srgbClr val="C0C0C0"/>
                  </a:outerShdw>
                </a:effectLst>
                <a:latin typeface="Times New Roman" pitchFamily="18" charset="0"/>
                <a:ea typeface="楷体_GB2312" pitchFamily="49" charset="-122"/>
              </a:rPr>
              <a:t>pcno</a:t>
            </a:r>
            <a:r>
              <a:rPr lang="en-US" altLang="zh-CN" sz="2400" baseline="0" dirty="0" smtClean="0">
                <a:solidFill>
                  <a:srgbClr val="FF3300"/>
                </a:solidFill>
                <a:effectLst>
                  <a:outerShdw blurRad="38100" dist="38100" dir="2700000" algn="tl">
                    <a:srgbClr val="C0C0C0"/>
                  </a:outerShdw>
                </a:effectLst>
                <a:latin typeface="Times New Roman" pitchFamily="18" charset="0"/>
                <a:ea typeface="楷体_GB2312" pitchFamily="49" charset="-122"/>
              </a:rPr>
              <a:t> </a:t>
            </a:r>
            <a:r>
              <a:rPr lang="en-US" altLang="zh-CN" sz="2400" baseline="0" dirty="0">
                <a:solidFill>
                  <a:srgbClr val="FF3300"/>
                </a:solidFill>
                <a:effectLst>
                  <a:outerShdw blurRad="38100" dist="38100" dir="2700000" algn="tl">
                    <a:srgbClr val="C0C0C0"/>
                  </a:outerShdw>
                </a:effectLst>
                <a:latin typeface="Times New Roman" pitchFamily="18" charset="0"/>
                <a:ea typeface="楷体_GB2312" pitchFamily="49" charset="-122"/>
              </a:rPr>
              <a:t>, </a:t>
            </a:r>
            <a:r>
              <a:rPr lang="en-US" altLang="zh-CN" sz="2400" baseline="0" dirty="0" smtClean="0">
                <a:solidFill>
                  <a:srgbClr val="FF3300"/>
                </a:solidFill>
                <a:effectLst>
                  <a:outerShdw blurRad="38100" dist="38100" dir="2700000" algn="tl">
                    <a:srgbClr val="C0C0C0"/>
                  </a:outerShdw>
                </a:effectLst>
                <a:latin typeface="Times New Roman" pitchFamily="18" charset="0"/>
                <a:ea typeface="楷体_GB2312" pitchFamily="49" charset="-122"/>
              </a:rPr>
              <a:t>credit)</a:t>
            </a:r>
            <a:endParaRPr lang="en-US" altLang="zh-CN" sz="2400" baseline="0" dirty="0">
              <a:solidFill>
                <a:srgbClr val="FF3300"/>
              </a:solidFill>
              <a:effectLst>
                <a:outerShdw blurRad="38100" dist="38100" dir="2700000" algn="tl">
                  <a:srgbClr val="C0C0C0"/>
                </a:outerShdw>
              </a:effectLst>
              <a:latin typeface="Times New Roman" pitchFamily="18" charset="0"/>
              <a:ea typeface="楷体_GB2312" pitchFamily="49" charset="-122"/>
            </a:endParaRPr>
          </a:p>
          <a:p>
            <a:pPr>
              <a:spcBef>
                <a:spcPct val="50000"/>
              </a:spcBef>
              <a:defRPr/>
            </a:pPr>
            <a:r>
              <a:rPr lang="en-US" altLang="zh-CN" sz="2400" baseline="0" dirty="0" smtClean="0">
                <a:solidFill>
                  <a:srgbClr val="FF3300"/>
                </a:solidFill>
                <a:effectLst>
                  <a:outerShdw blurRad="38100" dist="38100" dir="2700000" algn="tl">
                    <a:srgbClr val="C0C0C0"/>
                  </a:outerShdw>
                </a:effectLst>
                <a:latin typeface="Times New Roman" pitchFamily="18" charset="0"/>
                <a:ea typeface="楷体_GB2312" pitchFamily="49" charset="-122"/>
              </a:rPr>
              <a:t>SC(</a:t>
            </a:r>
            <a:r>
              <a:rPr lang="en-US" altLang="zh-CN" sz="2400" u="sng" baseline="0" dirty="0" err="1" smtClean="0">
                <a:solidFill>
                  <a:srgbClr val="FF3300"/>
                </a:solidFill>
                <a:effectLst>
                  <a:outerShdw blurRad="38100" dist="38100" dir="2700000" algn="tl">
                    <a:srgbClr val="C0C0C0"/>
                  </a:outerShdw>
                </a:effectLst>
                <a:latin typeface="Times New Roman" pitchFamily="18" charset="0"/>
                <a:ea typeface="楷体_GB2312" pitchFamily="49" charset="-122"/>
              </a:rPr>
              <a:t>sno,cno</a:t>
            </a:r>
            <a:r>
              <a:rPr lang="en-US" altLang="zh-CN" sz="2400" u="sng" baseline="0" dirty="0" smtClean="0">
                <a:solidFill>
                  <a:srgbClr val="FF3300"/>
                </a:solidFill>
                <a:effectLst>
                  <a:outerShdw blurRad="38100" dist="38100" dir="2700000" algn="tl">
                    <a:srgbClr val="C0C0C0"/>
                  </a:outerShdw>
                </a:effectLst>
                <a:latin typeface="Times New Roman" pitchFamily="18" charset="0"/>
                <a:ea typeface="楷体_GB2312" pitchFamily="49" charset="-122"/>
              </a:rPr>
              <a:t> </a:t>
            </a:r>
            <a:r>
              <a:rPr lang="en-US" altLang="zh-CN" sz="2400" baseline="0" dirty="0">
                <a:solidFill>
                  <a:srgbClr val="FF3300"/>
                </a:solidFill>
                <a:effectLst>
                  <a:outerShdw blurRad="38100" dist="38100" dir="2700000" algn="tl">
                    <a:srgbClr val="C0C0C0"/>
                  </a:outerShdw>
                </a:effectLst>
                <a:latin typeface="Times New Roman" pitchFamily="18" charset="0"/>
                <a:ea typeface="楷体_GB2312" pitchFamily="49" charset="-122"/>
              </a:rPr>
              <a:t>, </a:t>
            </a:r>
            <a:r>
              <a:rPr lang="en-US" altLang="zh-CN" sz="2400" baseline="0" dirty="0" smtClean="0">
                <a:solidFill>
                  <a:srgbClr val="FF3300"/>
                </a:solidFill>
                <a:effectLst>
                  <a:outerShdw blurRad="38100" dist="38100" dir="2700000" algn="tl">
                    <a:srgbClr val="C0C0C0"/>
                  </a:outerShdw>
                </a:effectLst>
                <a:latin typeface="Times New Roman" pitchFamily="18" charset="0"/>
                <a:ea typeface="楷体_GB2312" pitchFamily="49" charset="-122"/>
              </a:rPr>
              <a:t>grade)</a:t>
            </a:r>
            <a:endParaRPr lang="en-US" altLang="zh-CN" sz="2400" baseline="0" dirty="0">
              <a:solidFill>
                <a:srgbClr val="FF3300"/>
              </a:solidFill>
              <a:effectLst>
                <a:outerShdw blurRad="38100" dist="38100" dir="2700000" algn="tl">
                  <a:srgbClr val="C0C0C0"/>
                </a:outerShdw>
              </a:effectLst>
              <a:latin typeface="Times New Roman" pitchFamily="18" charset="0"/>
              <a:ea typeface="楷体_GB2312" pitchFamily="49" charset="-122"/>
            </a:endParaRPr>
          </a:p>
          <a:p>
            <a:pPr>
              <a:spcBef>
                <a:spcPct val="50000"/>
              </a:spcBef>
              <a:defRPr/>
            </a:pPr>
            <a:r>
              <a:rPr lang="en-US" altLang="zh-CN" sz="2400" baseline="0" dirty="0" smtClean="0">
                <a:solidFill>
                  <a:srgbClr val="FF3300"/>
                </a:solidFill>
                <a:effectLst>
                  <a:outerShdw blurRad="38100" dist="38100" dir="2700000" algn="tl">
                    <a:srgbClr val="C0C0C0"/>
                  </a:outerShdw>
                </a:effectLst>
                <a:latin typeface="Times New Roman" pitchFamily="18" charset="0"/>
                <a:ea typeface="楷体_GB2312" pitchFamily="49" charset="-122"/>
              </a:rPr>
              <a:t>PROF(</a:t>
            </a:r>
            <a:r>
              <a:rPr lang="en-US" altLang="zh-CN" sz="2400" u="sng" baseline="0" dirty="0" err="1" smtClean="0">
                <a:solidFill>
                  <a:srgbClr val="FF3300"/>
                </a:solidFill>
                <a:effectLst>
                  <a:outerShdw blurRad="38100" dist="38100" dir="2700000" algn="tl">
                    <a:srgbClr val="C0C0C0"/>
                  </a:outerShdw>
                </a:effectLst>
                <a:latin typeface="Times New Roman" pitchFamily="18" charset="0"/>
                <a:ea typeface="楷体_GB2312" pitchFamily="49" charset="-122"/>
              </a:rPr>
              <a:t>pno</a:t>
            </a:r>
            <a:r>
              <a:rPr lang="en-US" altLang="zh-CN" sz="2400" baseline="0" dirty="0" smtClean="0">
                <a:solidFill>
                  <a:srgbClr val="FF3300"/>
                </a:solidFill>
                <a:effectLst>
                  <a:outerShdw blurRad="38100" dist="38100" dir="2700000" algn="tl">
                    <a:srgbClr val="C0C0C0"/>
                  </a:outerShdw>
                </a:effectLst>
                <a:latin typeface="Times New Roman" pitchFamily="18" charset="0"/>
                <a:ea typeface="楷体_GB2312" pitchFamily="49" charset="-122"/>
              </a:rPr>
              <a:t> </a:t>
            </a:r>
            <a:r>
              <a:rPr lang="en-US" altLang="zh-CN" sz="2400" baseline="0" dirty="0">
                <a:solidFill>
                  <a:srgbClr val="FF3300"/>
                </a:solidFill>
                <a:effectLst>
                  <a:outerShdw blurRad="38100" dist="38100" dir="2700000" algn="tl">
                    <a:srgbClr val="C0C0C0"/>
                  </a:outerShdw>
                </a:effectLst>
                <a:latin typeface="Times New Roman" pitchFamily="18" charset="0"/>
                <a:ea typeface="楷体_GB2312" pitchFamily="49" charset="-122"/>
              </a:rPr>
              <a:t>, </a:t>
            </a:r>
            <a:r>
              <a:rPr lang="en-US" altLang="zh-CN" sz="2400" baseline="0" dirty="0" err="1" smtClean="0">
                <a:solidFill>
                  <a:srgbClr val="FF3300"/>
                </a:solidFill>
                <a:effectLst>
                  <a:outerShdw blurRad="38100" dist="38100" dir="2700000" algn="tl">
                    <a:srgbClr val="C0C0C0"/>
                  </a:outerShdw>
                </a:effectLst>
                <a:latin typeface="Times New Roman" pitchFamily="18" charset="0"/>
                <a:ea typeface="楷体_GB2312" pitchFamily="49" charset="-122"/>
              </a:rPr>
              <a:t>pname</a:t>
            </a:r>
            <a:r>
              <a:rPr lang="en-US" altLang="zh-CN" sz="2400" baseline="0" dirty="0" smtClean="0">
                <a:solidFill>
                  <a:srgbClr val="FF3300"/>
                </a:solidFill>
                <a:effectLst>
                  <a:outerShdw blurRad="38100" dist="38100" dir="2700000" algn="tl">
                    <a:srgbClr val="C0C0C0"/>
                  </a:outerShdw>
                </a:effectLst>
                <a:latin typeface="Times New Roman" pitchFamily="18" charset="0"/>
                <a:ea typeface="楷体_GB2312" pitchFamily="49" charset="-122"/>
              </a:rPr>
              <a:t>, </a:t>
            </a:r>
            <a:r>
              <a:rPr lang="en-US" altLang="zh-CN" sz="2400" baseline="0" dirty="0" err="1" smtClean="0">
                <a:solidFill>
                  <a:srgbClr val="FF3300"/>
                </a:solidFill>
                <a:effectLst>
                  <a:outerShdw blurRad="38100" dist="38100" dir="2700000" algn="tl">
                    <a:srgbClr val="C0C0C0"/>
                  </a:outerShdw>
                </a:effectLst>
                <a:latin typeface="Times New Roman" pitchFamily="18" charset="0"/>
                <a:ea typeface="楷体_GB2312" pitchFamily="49" charset="-122"/>
              </a:rPr>
              <a:t>sal</a:t>
            </a:r>
            <a:r>
              <a:rPr lang="en-US" altLang="zh-CN" sz="2400" baseline="0" dirty="0" smtClean="0">
                <a:solidFill>
                  <a:srgbClr val="FF3300"/>
                </a:solidFill>
                <a:effectLst>
                  <a:outerShdw blurRad="38100" dist="38100" dir="2700000" algn="tl">
                    <a:srgbClr val="C0C0C0"/>
                  </a:outerShdw>
                </a:effectLst>
                <a:latin typeface="Times New Roman" pitchFamily="18" charset="0"/>
                <a:ea typeface="楷体_GB2312" pitchFamily="49" charset="-122"/>
              </a:rPr>
              <a:t>, </a:t>
            </a:r>
            <a:r>
              <a:rPr lang="en-US" altLang="zh-CN" sz="2400" baseline="0" dirty="0" err="1" smtClean="0">
                <a:effectLst>
                  <a:outerShdw blurRad="38100" dist="38100" dir="2700000" algn="tl">
                    <a:srgbClr val="C0C0C0"/>
                  </a:outerShdw>
                </a:effectLst>
                <a:latin typeface="Times New Roman" pitchFamily="18" charset="0"/>
                <a:ea typeface="楷体_GB2312" pitchFamily="49" charset="-122"/>
              </a:rPr>
              <a:t>dno</a:t>
            </a:r>
            <a:r>
              <a:rPr lang="en-US" altLang="zh-CN" sz="2400" baseline="0" dirty="0" smtClean="0">
                <a:solidFill>
                  <a:srgbClr val="FF3300"/>
                </a:solidFill>
                <a:effectLst>
                  <a:outerShdw blurRad="38100" dist="38100" dir="2700000" algn="tl">
                    <a:srgbClr val="C0C0C0"/>
                  </a:outerShdw>
                </a:effectLst>
                <a:latin typeface="Times New Roman" pitchFamily="18" charset="0"/>
                <a:ea typeface="楷体_GB2312" pitchFamily="49" charset="-122"/>
              </a:rPr>
              <a:t>)</a:t>
            </a:r>
            <a:endParaRPr lang="en-US" altLang="zh-CN" sz="2400" baseline="0" dirty="0">
              <a:solidFill>
                <a:srgbClr val="FF3300"/>
              </a:solidFill>
              <a:effectLst>
                <a:outerShdw blurRad="38100" dist="38100" dir="2700000" algn="tl">
                  <a:srgbClr val="C0C0C0"/>
                </a:outerShdw>
              </a:effectLst>
              <a:latin typeface="Times New Roman" pitchFamily="18" charset="0"/>
              <a:ea typeface="楷体_GB2312" pitchFamily="49" charset="-122"/>
            </a:endParaRPr>
          </a:p>
        </p:txBody>
      </p:sp>
      <p:grpSp>
        <p:nvGrpSpPr>
          <p:cNvPr id="7" name="Group 55"/>
          <p:cNvGrpSpPr>
            <a:grpSpLocks/>
          </p:cNvGrpSpPr>
          <p:nvPr/>
        </p:nvGrpSpPr>
        <p:grpSpPr bwMode="auto">
          <a:xfrm>
            <a:off x="223838" y="2852738"/>
            <a:ext cx="4203700" cy="3529012"/>
            <a:chOff x="141" y="1661"/>
            <a:chExt cx="2648" cy="2223"/>
          </a:xfrm>
        </p:grpSpPr>
        <p:sp>
          <p:nvSpPr>
            <p:cNvPr id="8" name="Text Box 7"/>
            <p:cNvSpPr txBox="1">
              <a:spLocks noChangeArrowheads="1"/>
            </p:cNvSpPr>
            <p:nvPr/>
          </p:nvSpPr>
          <p:spPr bwMode="auto">
            <a:xfrm>
              <a:off x="262" y="2926"/>
              <a:ext cx="576" cy="294"/>
            </a:xfrm>
            <a:prstGeom prst="rect">
              <a:avLst/>
            </a:prstGeom>
            <a:solidFill>
              <a:srgbClr val="33CCCC"/>
            </a:solidFill>
            <a:ln w="9525">
              <a:solidFill>
                <a:schemeClr val="tx1"/>
              </a:solidFill>
              <a:miter lim="800000"/>
              <a:headEnd/>
              <a:tailEnd/>
            </a:ln>
          </p:spPr>
          <p:txBody>
            <a:bodyPr>
              <a:spAutoFit/>
            </a:bodyPr>
            <a:lstStyle/>
            <a:p>
              <a:pPr algn="ctr">
                <a:spcBef>
                  <a:spcPct val="50000"/>
                </a:spcBef>
              </a:pPr>
              <a:r>
                <a:rPr lang="zh-CN" altLang="en-US" sz="2400" baseline="0">
                  <a:solidFill>
                    <a:schemeClr val="tx1"/>
                  </a:solidFill>
                  <a:latin typeface="华文新魏" pitchFamily="2" charset="-122"/>
                  <a:ea typeface="华文新魏" pitchFamily="2" charset="-122"/>
                </a:rPr>
                <a:t>学生</a:t>
              </a:r>
              <a:endParaRPr lang="zh-CN" altLang="en-US" sz="2400" b="0" baseline="0">
                <a:solidFill>
                  <a:schemeClr val="tx1"/>
                </a:solidFill>
                <a:latin typeface="华文新魏" pitchFamily="2" charset="-122"/>
                <a:ea typeface="华文新魏" pitchFamily="2" charset="-122"/>
              </a:endParaRPr>
            </a:p>
          </p:txBody>
        </p:sp>
        <p:sp>
          <p:nvSpPr>
            <p:cNvPr id="9" name="AutoShape 9"/>
            <p:cNvSpPr>
              <a:spLocks noChangeArrowheads="1"/>
            </p:cNvSpPr>
            <p:nvPr/>
          </p:nvSpPr>
          <p:spPr bwMode="auto">
            <a:xfrm>
              <a:off x="187" y="3430"/>
              <a:ext cx="743" cy="454"/>
            </a:xfrm>
            <a:prstGeom prst="diamond">
              <a:avLst/>
            </a:prstGeom>
            <a:solidFill>
              <a:srgbClr val="33CCCC"/>
            </a:solidFill>
            <a:ln w="9525">
              <a:solidFill>
                <a:schemeClr val="tx1"/>
              </a:solidFill>
              <a:miter lim="800000"/>
              <a:headEnd/>
              <a:tailEnd/>
            </a:ln>
          </p:spPr>
          <p:txBody>
            <a:bodyPr wrap="none" anchor="ctr"/>
            <a:lstStyle/>
            <a:p>
              <a:pPr algn="ctr"/>
              <a:r>
                <a:rPr lang="zh-CN" altLang="en-US" sz="2400" baseline="0">
                  <a:solidFill>
                    <a:schemeClr val="tx1"/>
                  </a:solidFill>
                  <a:latin typeface="华文新魏" pitchFamily="2" charset="-122"/>
                  <a:ea typeface="华文新魏" pitchFamily="2" charset="-122"/>
                </a:rPr>
                <a:t>选修</a:t>
              </a:r>
            </a:p>
          </p:txBody>
        </p:sp>
        <p:sp>
          <p:nvSpPr>
            <p:cNvPr id="10" name="AutoShape 11"/>
            <p:cNvSpPr>
              <a:spLocks noChangeArrowheads="1"/>
            </p:cNvSpPr>
            <p:nvPr/>
          </p:nvSpPr>
          <p:spPr bwMode="auto">
            <a:xfrm>
              <a:off x="141" y="2191"/>
              <a:ext cx="816" cy="454"/>
            </a:xfrm>
            <a:prstGeom prst="diamond">
              <a:avLst/>
            </a:prstGeom>
            <a:solidFill>
              <a:srgbClr val="33CCCC"/>
            </a:solidFill>
            <a:ln w="9525">
              <a:solidFill>
                <a:schemeClr val="tx1"/>
              </a:solidFill>
              <a:miter lim="800000"/>
              <a:headEnd/>
              <a:tailEnd/>
            </a:ln>
          </p:spPr>
          <p:txBody>
            <a:bodyPr wrap="none" anchor="ctr"/>
            <a:lstStyle/>
            <a:p>
              <a:pPr algn="ctr"/>
              <a:r>
                <a:rPr lang="zh-CN" altLang="en-US" sz="2400" baseline="0">
                  <a:solidFill>
                    <a:schemeClr val="tx1"/>
                  </a:solidFill>
                  <a:latin typeface="华文新魏" pitchFamily="2" charset="-122"/>
                  <a:ea typeface="华文新魏" pitchFamily="2" charset="-122"/>
                </a:rPr>
                <a:t>属于</a:t>
              </a:r>
            </a:p>
          </p:txBody>
        </p:sp>
        <p:sp>
          <p:nvSpPr>
            <p:cNvPr id="11" name="Text Box 15"/>
            <p:cNvSpPr txBox="1">
              <a:spLocks noChangeArrowheads="1"/>
            </p:cNvSpPr>
            <p:nvPr/>
          </p:nvSpPr>
          <p:spPr bwMode="auto">
            <a:xfrm>
              <a:off x="1156" y="1661"/>
              <a:ext cx="576" cy="294"/>
            </a:xfrm>
            <a:prstGeom prst="rect">
              <a:avLst/>
            </a:prstGeom>
            <a:solidFill>
              <a:srgbClr val="33CCCC"/>
            </a:solidFill>
            <a:ln w="9525">
              <a:solidFill>
                <a:schemeClr val="tx1"/>
              </a:solidFill>
              <a:miter lim="800000"/>
              <a:headEnd/>
              <a:tailEnd/>
            </a:ln>
          </p:spPr>
          <p:txBody>
            <a:bodyPr>
              <a:spAutoFit/>
            </a:bodyPr>
            <a:lstStyle/>
            <a:p>
              <a:pPr algn="ctr">
                <a:spcBef>
                  <a:spcPct val="50000"/>
                </a:spcBef>
              </a:pPr>
              <a:r>
                <a:rPr lang="zh-CN" altLang="en-US" sz="2400" baseline="0">
                  <a:solidFill>
                    <a:schemeClr val="tx1"/>
                  </a:solidFill>
                  <a:latin typeface="华文新魏" pitchFamily="2" charset="-122"/>
                  <a:ea typeface="华文新魏" pitchFamily="2" charset="-122"/>
                </a:rPr>
                <a:t>系</a:t>
              </a:r>
            </a:p>
          </p:txBody>
        </p:sp>
        <p:sp>
          <p:nvSpPr>
            <p:cNvPr id="12" name="Text Box 17"/>
            <p:cNvSpPr txBox="1">
              <a:spLocks noChangeArrowheads="1"/>
            </p:cNvSpPr>
            <p:nvPr/>
          </p:nvSpPr>
          <p:spPr bwMode="auto">
            <a:xfrm>
              <a:off x="1610" y="2955"/>
              <a:ext cx="576" cy="294"/>
            </a:xfrm>
            <a:prstGeom prst="rect">
              <a:avLst/>
            </a:prstGeom>
            <a:solidFill>
              <a:srgbClr val="33CCCC"/>
            </a:solidFill>
            <a:ln w="9525">
              <a:solidFill>
                <a:schemeClr val="tx1"/>
              </a:solidFill>
              <a:miter lim="800000"/>
              <a:headEnd/>
              <a:tailEnd/>
            </a:ln>
          </p:spPr>
          <p:txBody>
            <a:bodyPr>
              <a:spAutoFit/>
            </a:bodyPr>
            <a:lstStyle/>
            <a:p>
              <a:pPr algn="ctr">
                <a:spcBef>
                  <a:spcPct val="50000"/>
                </a:spcBef>
              </a:pPr>
              <a:r>
                <a:rPr lang="zh-CN" altLang="en-US" sz="2400" baseline="0">
                  <a:solidFill>
                    <a:schemeClr val="tx1"/>
                  </a:solidFill>
                  <a:latin typeface="华文新魏" pitchFamily="2" charset="-122"/>
                  <a:ea typeface="华文新魏" pitchFamily="2" charset="-122"/>
                </a:rPr>
                <a:t>教师</a:t>
              </a:r>
              <a:endParaRPr lang="zh-CN" altLang="en-US" sz="2400" b="0" baseline="0">
                <a:solidFill>
                  <a:schemeClr val="tx1"/>
                </a:solidFill>
                <a:latin typeface="华文新魏" pitchFamily="2" charset="-122"/>
                <a:ea typeface="华文新魏" pitchFamily="2" charset="-122"/>
              </a:endParaRPr>
            </a:p>
          </p:txBody>
        </p:sp>
        <p:sp>
          <p:nvSpPr>
            <p:cNvPr id="13" name="AutoShape 20"/>
            <p:cNvSpPr>
              <a:spLocks noChangeArrowheads="1"/>
            </p:cNvSpPr>
            <p:nvPr/>
          </p:nvSpPr>
          <p:spPr bwMode="auto">
            <a:xfrm>
              <a:off x="1111" y="2182"/>
              <a:ext cx="665" cy="455"/>
            </a:xfrm>
            <a:prstGeom prst="diamond">
              <a:avLst/>
            </a:prstGeom>
            <a:solidFill>
              <a:srgbClr val="33CCCC"/>
            </a:solidFill>
            <a:ln w="9525">
              <a:solidFill>
                <a:schemeClr val="tx1"/>
              </a:solidFill>
              <a:miter lim="800000"/>
              <a:headEnd/>
              <a:tailEnd/>
            </a:ln>
          </p:spPr>
          <p:txBody>
            <a:bodyPr wrap="none" anchor="ctr"/>
            <a:lstStyle/>
            <a:p>
              <a:pPr algn="ctr"/>
              <a:r>
                <a:rPr lang="zh-CN" altLang="en-US" sz="2400" baseline="0">
                  <a:solidFill>
                    <a:schemeClr val="tx1"/>
                  </a:solidFill>
                  <a:latin typeface="华文新魏" pitchFamily="2" charset="-122"/>
                  <a:ea typeface="华文新魏" pitchFamily="2" charset="-122"/>
                </a:rPr>
                <a:t>工作</a:t>
              </a:r>
            </a:p>
          </p:txBody>
        </p:sp>
        <p:sp>
          <p:nvSpPr>
            <p:cNvPr id="14" name="AutoShape 21"/>
            <p:cNvSpPr>
              <a:spLocks noChangeArrowheads="1"/>
            </p:cNvSpPr>
            <p:nvPr/>
          </p:nvSpPr>
          <p:spPr bwMode="auto">
            <a:xfrm>
              <a:off x="1917" y="2182"/>
              <a:ext cx="645" cy="455"/>
            </a:xfrm>
            <a:prstGeom prst="diamond">
              <a:avLst/>
            </a:prstGeom>
            <a:solidFill>
              <a:srgbClr val="33CCCC"/>
            </a:solidFill>
            <a:ln w="9525">
              <a:solidFill>
                <a:schemeClr val="tx1"/>
              </a:solidFill>
              <a:miter lim="800000"/>
              <a:headEnd/>
              <a:tailEnd/>
            </a:ln>
          </p:spPr>
          <p:txBody>
            <a:bodyPr wrap="none" anchor="ctr"/>
            <a:lstStyle/>
            <a:p>
              <a:pPr algn="ctr"/>
              <a:r>
                <a:rPr lang="zh-CN" altLang="en-US" sz="2400" baseline="0">
                  <a:solidFill>
                    <a:schemeClr val="tx1"/>
                  </a:solidFill>
                  <a:latin typeface="华文新魏" pitchFamily="2" charset="-122"/>
                  <a:ea typeface="华文新魏" pitchFamily="2" charset="-122"/>
                </a:rPr>
                <a:t>管理</a:t>
              </a:r>
            </a:p>
          </p:txBody>
        </p:sp>
        <p:cxnSp>
          <p:nvCxnSpPr>
            <p:cNvPr id="15" name="AutoShape 27"/>
            <p:cNvCxnSpPr>
              <a:cxnSpLocks noChangeShapeType="1"/>
              <a:stCxn id="8" idx="0"/>
              <a:endCxn id="10" idx="2"/>
            </p:cNvCxnSpPr>
            <p:nvPr/>
          </p:nvCxnSpPr>
          <p:spPr bwMode="auto">
            <a:xfrm flipH="1" flipV="1">
              <a:off x="549" y="2645"/>
              <a:ext cx="1" cy="281"/>
            </a:xfrm>
            <a:prstGeom prst="straightConnector1">
              <a:avLst/>
            </a:prstGeom>
            <a:noFill/>
            <a:ln w="9525">
              <a:solidFill>
                <a:schemeClr val="tx1"/>
              </a:solidFill>
              <a:miter lim="800000"/>
              <a:headEnd/>
              <a:tailEnd/>
            </a:ln>
          </p:spPr>
        </p:cxnSp>
        <p:cxnSp>
          <p:nvCxnSpPr>
            <p:cNvPr id="16" name="AutoShape 28"/>
            <p:cNvCxnSpPr>
              <a:cxnSpLocks noChangeShapeType="1"/>
              <a:stCxn id="8" idx="2"/>
              <a:endCxn id="9" idx="0"/>
            </p:cNvCxnSpPr>
            <p:nvPr/>
          </p:nvCxnSpPr>
          <p:spPr bwMode="auto">
            <a:xfrm>
              <a:off x="550" y="3220"/>
              <a:ext cx="9" cy="210"/>
            </a:xfrm>
            <a:prstGeom prst="straightConnector1">
              <a:avLst/>
            </a:prstGeom>
            <a:noFill/>
            <a:ln w="9525">
              <a:solidFill>
                <a:schemeClr val="tx1"/>
              </a:solidFill>
              <a:miter lim="800000"/>
              <a:headEnd/>
              <a:tailEnd/>
            </a:ln>
          </p:spPr>
        </p:cxnSp>
        <p:cxnSp>
          <p:nvCxnSpPr>
            <p:cNvPr id="17" name="AutoShape 32"/>
            <p:cNvCxnSpPr>
              <a:cxnSpLocks noChangeShapeType="1"/>
              <a:stCxn id="13" idx="2"/>
              <a:endCxn id="12" idx="0"/>
            </p:cNvCxnSpPr>
            <p:nvPr/>
          </p:nvCxnSpPr>
          <p:spPr bwMode="auto">
            <a:xfrm>
              <a:off x="1444" y="2637"/>
              <a:ext cx="454" cy="318"/>
            </a:xfrm>
            <a:prstGeom prst="straightConnector1">
              <a:avLst/>
            </a:prstGeom>
            <a:noFill/>
            <a:ln w="9525">
              <a:solidFill>
                <a:schemeClr val="tx1"/>
              </a:solidFill>
              <a:miter lim="800000"/>
              <a:headEnd/>
              <a:tailEnd/>
            </a:ln>
          </p:spPr>
        </p:cxnSp>
        <p:cxnSp>
          <p:nvCxnSpPr>
            <p:cNvPr id="18" name="AutoShape 33"/>
            <p:cNvCxnSpPr>
              <a:cxnSpLocks noChangeShapeType="1"/>
              <a:stCxn id="14" idx="2"/>
              <a:endCxn id="12" idx="0"/>
            </p:cNvCxnSpPr>
            <p:nvPr/>
          </p:nvCxnSpPr>
          <p:spPr bwMode="auto">
            <a:xfrm flipH="1">
              <a:off x="1898" y="2637"/>
              <a:ext cx="342" cy="318"/>
            </a:xfrm>
            <a:prstGeom prst="straightConnector1">
              <a:avLst/>
            </a:prstGeom>
            <a:noFill/>
            <a:ln w="9525">
              <a:solidFill>
                <a:schemeClr val="tx1"/>
              </a:solidFill>
              <a:miter lim="800000"/>
              <a:headEnd/>
              <a:tailEnd type="triangle" w="med" len="med"/>
            </a:ln>
          </p:spPr>
        </p:cxnSp>
        <p:cxnSp>
          <p:nvCxnSpPr>
            <p:cNvPr id="19" name="AutoShape 34"/>
            <p:cNvCxnSpPr>
              <a:cxnSpLocks noChangeShapeType="1"/>
              <a:stCxn id="10" idx="0"/>
              <a:endCxn id="11" idx="1"/>
            </p:cNvCxnSpPr>
            <p:nvPr/>
          </p:nvCxnSpPr>
          <p:spPr bwMode="auto">
            <a:xfrm flipV="1">
              <a:off x="549" y="1808"/>
              <a:ext cx="607" cy="383"/>
            </a:xfrm>
            <a:prstGeom prst="straightConnector1">
              <a:avLst/>
            </a:prstGeom>
            <a:noFill/>
            <a:ln w="9525">
              <a:solidFill>
                <a:schemeClr val="tx1"/>
              </a:solidFill>
              <a:miter lim="800000"/>
              <a:headEnd/>
              <a:tailEnd type="triangle" w="med" len="med"/>
            </a:ln>
          </p:spPr>
        </p:cxnSp>
        <p:cxnSp>
          <p:nvCxnSpPr>
            <p:cNvPr id="20" name="AutoShape 35"/>
            <p:cNvCxnSpPr>
              <a:cxnSpLocks noChangeShapeType="1"/>
              <a:stCxn id="13" idx="0"/>
              <a:endCxn id="11" idx="2"/>
            </p:cNvCxnSpPr>
            <p:nvPr/>
          </p:nvCxnSpPr>
          <p:spPr bwMode="auto">
            <a:xfrm flipV="1">
              <a:off x="1444" y="1955"/>
              <a:ext cx="0" cy="227"/>
            </a:xfrm>
            <a:prstGeom prst="straightConnector1">
              <a:avLst/>
            </a:prstGeom>
            <a:noFill/>
            <a:ln w="9525">
              <a:solidFill>
                <a:schemeClr val="tx1"/>
              </a:solidFill>
              <a:miter lim="800000"/>
              <a:headEnd/>
              <a:tailEnd type="triangle" w="med" len="med"/>
            </a:ln>
          </p:spPr>
        </p:cxnSp>
        <p:cxnSp>
          <p:nvCxnSpPr>
            <p:cNvPr id="21" name="AutoShape 37"/>
            <p:cNvCxnSpPr>
              <a:cxnSpLocks noChangeShapeType="1"/>
              <a:stCxn id="14" idx="0"/>
              <a:endCxn id="11" idx="3"/>
            </p:cNvCxnSpPr>
            <p:nvPr/>
          </p:nvCxnSpPr>
          <p:spPr bwMode="auto">
            <a:xfrm flipH="1" flipV="1">
              <a:off x="1732" y="1808"/>
              <a:ext cx="508" cy="374"/>
            </a:xfrm>
            <a:prstGeom prst="straightConnector1">
              <a:avLst/>
            </a:prstGeom>
            <a:noFill/>
            <a:ln w="9525">
              <a:solidFill>
                <a:schemeClr val="tx1"/>
              </a:solidFill>
              <a:miter lim="800000"/>
              <a:headEnd/>
              <a:tailEnd type="triangle" w="med" len="med"/>
            </a:ln>
          </p:spPr>
        </p:cxnSp>
        <p:grpSp>
          <p:nvGrpSpPr>
            <p:cNvPr id="22" name="Group 54"/>
            <p:cNvGrpSpPr>
              <a:grpSpLocks/>
            </p:cNvGrpSpPr>
            <p:nvPr/>
          </p:nvGrpSpPr>
          <p:grpSpPr bwMode="auto">
            <a:xfrm>
              <a:off x="1226" y="3502"/>
              <a:ext cx="1563" cy="336"/>
              <a:chOff x="1226" y="3502"/>
              <a:chExt cx="1563" cy="336"/>
            </a:xfrm>
          </p:grpSpPr>
          <p:sp>
            <p:nvSpPr>
              <p:cNvPr id="24" name="Text Box 8"/>
              <p:cNvSpPr txBox="1">
                <a:spLocks noChangeArrowheads="1"/>
              </p:cNvSpPr>
              <p:nvPr/>
            </p:nvSpPr>
            <p:spPr bwMode="auto">
              <a:xfrm>
                <a:off x="1226" y="3526"/>
                <a:ext cx="576" cy="294"/>
              </a:xfrm>
              <a:prstGeom prst="rect">
                <a:avLst/>
              </a:prstGeom>
              <a:solidFill>
                <a:srgbClr val="33CCCC"/>
              </a:solidFill>
              <a:ln w="9525">
                <a:solidFill>
                  <a:schemeClr val="tx1"/>
                </a:solidFill>
                <a:miter lim="800000"/>
                <a:headEnd/>
                <a:tailEnd/>
              </a:ln>
            </p:spPr>
            <p:txBody>
              <a:bodyPr>
                <a:spAutoFit/>
              </a:bodyPr>
              <a:lstStyle/>
              <a:p>
                <a:pPr algn="ctr">
                  <a:spcBef>
                    <a:spcPct val="50000"/>
                  </a:spcBef>
                </a:pPr>
                <a:r>
                  <a:rPr lang="zh-CN" altLang="en-US" sz="2400" baseline="0">
                    <a:solidFill>
                      <a:schemeClr val="tx1"/>
                    </a:solidFill>
                    <a:latin typeface="华文新魏" pitchFamily="2" charset="-122"/>
                    <a:ea typeface="华文新魏" pitchFamily="2" charset="-122"/>
                  </a:rPr>
                  <a:t>课程</a:t>
                </a:r>
                <a:endParaRPr lang="zh-CN" altLang="en-US" sz="2400" b="0" baseline="0">
                  <a:solidFill>
                    <a:schemeClr val="tx1"/>
                  </a:solidFill>
                  <a:latin typeface="华文新魏" pitchFamily="2" charset="-122"/>
                  <a:ea typeface="华文新魏" pitchFamily="2" charset="-122"/>
                </a:endParaRPr>
              </a:p>
            </p:txBody>
          </p:sp>
          <p:sp>
            <p:nvSpPr>
              <p:cNvPr id="25" name="AutoShape 39"/>
              <p:cNvSpPr>
                <a:spLocks noChangeArrowheads="1"/>
              </p:cNvSpPr>
              <p:nvPr/>
            </p:nvSpPr>
            <p:spPr bwMode="auto">
              <a:xfrm>
                <a:off x="2063" y="3502"/>
                <a:ext cx="726" cy="336"/>
              </a:xfrm>
              <a:prstGeom prst="diamond">
                <a:avLst/>
              </a:prstGeom>
              <a:solidFill>
                <a:srgbClr val="33CCCC"/>
              </a:solidFill>
              <a:ln w="9525">
                <a:solidFill>
                  <a:schemeClr val="tx1"/>
                </a:solidFill>
                <a:miter lim="800000"/>
                <a:headEnd/>
                <a:tailEnd/>
              </a:ln>
            </p:spPr>
            <p:txBody>
              <a:bodyPr wrap="none" anchor="ctr"/>
              <a:lstStyle/>
              <a:p>
                <a:pPr algn="ctr"/>
                <a:r>
                  <a:rPr lang="zh-CN" altLang="en-US" sz="2400" baseline="0">
                    <a:solidFill>
                      <a:schemeClr val="tx1"/>
                    </a:solidFill>
                    <a:latin typeface="华文新魏" pitchFamily="2" charset="-122"/>
                    <a:ea typeface="华文新魏" pitchFamily="2" charset="-122"/>
                  </a:rPr>
                  <a:t>先修</a:t>
                </a:r>
              </a:p>
            </p:txBody>
          </p:sp>
          <p:sp>
            <p:nvSpPr>
              <p:cNvPr id="26" name="Line 44"/>
              <p:cNvSpPr>
                <a:spLocks noChangeShapeType="1"/>
              </p:cNvSpPr>
              <p:nvPr/>
            </p:nvSpPr>
            <p:spPr bwMode="auto">
              <a:xfrm>
                <a:off x="1799" y="3747"/>
                <a:ext cx="408" cy="0"/>
              </a:xfrm>
              <a:prstGeom prst="line">
                <a:avLst/>
              </a:prstGeom>
              <a:noFill/>
              <a:ln w="9525">
                <a:solidFill>
                  <a:schemeClr val="tx1"/>
                </a:solidFill>
                <a:miter lim="800000"/>
                <a:headEnd/>
                <a:tailEnd/>
              </a:ln>
            </p:spPr>
            <p:txBody>
              <a:bodyPr wrap="none"/>
              <a:lstStyle/>
              <a:p>
                <a:endParaRPr lang="zh-CN" altLang="en-US"/>
              </a:p>
            </p:txBody>
          </p:sp>
          <p:sp>
            <p:nvSpPr>
              <p:cNvPr id="27" name="Line 45"/>
              <p:cNvSpPr>
                <a:spLocks noChangeShapeType="1"/>
              </p:cNvSpPr>
              <p:nvPr/>
            </p:nvSpPr>
            <p:spPr bwMode="auto">
              <a:xfrm flipH="1">
                <a:off x="1791" y="3611"/>
                <a:ext cx="408" cy="0"/>
              </a:xfrm>
              <a:prstGeom prst="line">
                <a:avLst/>
              </a:prstGeom>
              <a:noFill/>
              <a:ln w="9525">
                <a:solidFill>
                  <a:schemeClr val="tx1"/>
                </a:solidFill>
                <a:miter lim="800000"/>
                <a:headEnd/>
                <a:tailEnd type="triangle" w="med" len="med"/>
              </a:ln>
            </p:spPr>
            <p:txBody>
              <a:bodyPr wrap="none"/>
              <a:lstStyle/>
              <a:p>
                <a:endParaRPr lang="zh-CN" altLang="en-US"/>
              </a:p>
            </p:txBody>
          </p:sp>
        </p:grpSp>
        <p:cxnSp>
          <p:nvCxnSpPr>
            <p:cNvPr id="23" name="AutoShape 53"/>
            <p:cNvCxnSpPr>
              <a:cxnSpLocks noChangeShapeType="1"/>
              <a:stCxn id="9" idx="3"/>
              <a:endCxn id="24" idx="1"/>
            </p:cNvCxnSpPr>
            <p:nvPr/>
          </p:nvCxnSpPr>
          <p:spPr bwMode="auto">
            <a:xfrm>
              <a:off x="930" y="3657"/>
              <a:ext cx="296" cy="16"/>
            </a:xfrm>
            <a:prstGeom prst="straightConnector1">
              <a:avLst/>
            </a:prstGeom>
            <a:noFill/>
            <a:ln w="9525">
              <a:solidFill>
                <a:schemeClr val="tx1"/>
              </a:solidFill>
              <a:miter lim="800000"/>
              <a:headEnd/>
              <a:tailEnd/>
            </a:ln>
          </p:spPr>
        </p:cxnSp>
      </p:grpSp>
    </p:spTree>
    <p:extLst>
      <p:ext uri="{BB962C8B-B14F-4D97-AF65-F5344CB8AC3E}">
        <p14:creationId xmlns:p14="http://schemas.microsoft.com/office/powerpoint/2010/main" val="1325722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a:t>关系模型：数据结构</a:t>
            </a:r>
            <a:endParaRPr lang="zh-CN" altLang="en-US" dirty="0" smtClean="0"/>
          </a:p>
        </p:txBody>
      </p:sp>
      <p:graphicFrame>
        <p:nvGraphicFramePr>
          <p:cNvPr id="214058" name="Group 42"/>
          <p:cNvGraphicFramePr>
            <a:graphicFrameLocks noGrp="1"/>
          </p:cNvGraphicFramePr>
          <p:nvPr>
            <p:extLst>
              <p:ext uri="{D42A27DB-BD31-4B8C-83A1-F6EECF244321}">
                <p14:modId xmlns:p14="http://schemas.microsoft.com/office/powerpoint/2010/main" val="4271935311"/>
              </p:ext>
            </p:extLst>
          </p:nvPr>
        </p:nvGraphicFramePr>
        <p:xfrm>
          <a:off x="3203573" y="1268413"/>
          <a:ext cx="2952602" cy="968376"/>
        </p:xfrm>
        <a:graphic>
          <a:graphicData uri="http://schemas.openxmlformats.org/drawingml/2006/table">
            <a:tbl>
              <a:tblPr/>
              <a:tblGrid>
                <a:gridCol w="983059">
                  <a:extLst>
                    <a:ext uri="{9D8B030D-6E8A-4147-A177-3AD203B41FA5}">
                      <a16:colId xmlns:a16="http://schemas.microsoft.com/office/drawing/2014/main" val="20000"/>
                    </a:ext>
                  </a:extLst>
                </a:gridCol>
                <a:gridCol w="986484">
                  <a:extLst>
                    <a:ext uri="{9D8B030D-6E8A-4147-A177-3AD203B41FA5}">
                      <a16:colId xmlns:a16="http://schemas.microsoft.com/office/drawing/2014/main" val="20001"/>
                    </a:ext>
                  </a:extLst>
                </a:gridCol>
                <a:gridCol w="983059">
                  <a:extLst>
                    <a:ext uri="{9D8B030D-6E8A-4147-A177-3AD203B41FA5}">
                      <a16:colId xmlns:a16="http://schemas.microsoft.com/office/drawing/2014/main" val="20002"/>
                    </a:ext>
                  </a:extLst>
                </a:gridCol>
              </a:tblGrid>
              <a:tr h="484188">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hlink"/>
                          </a:solidFill>
                          <a:effectLst/>
                          <a:latin typeface="Tahoma" pitchFamily="34" charset="0"/>
                          <a:ea typeface="隶书" pitchFamily="49" charset="-122"/>
                        </a:rPr>
                        <a:t>DEPT</a:t>
                      </a:r>
                      <a:endParaRPr kumimoji="1" lang="zh-CN" altLang="en-US" sz="2000" b="0" i="0" u="none" strike="noStrike" cap="none" normalizeH="0" baseline="0" smtClean="0">
                        <a:ln>
                          <a:noFill/>
                        </a:ln>
                        <a:solidFill>
                          <a:schemeClr val="hlink"/>
                        </a:solidFill>
                        <a:effectLst/>
                        <a:latin typeface="Tahoma" pitchFamily="34" charset="0"/>
                        <a:ea typeface="隶书" pitchFamily="49" charset="-122"/>
                      </a:endParaRP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841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sng" strike="noStrike" cap="none" normalizeH="0" baseline="0" dirty="0" err="1" smtClean="0">
                          <a:ln>
                            <a:noFill/>
                          </a:ln>
                          <a:solidFill>
                            <a:srgbClr val="CC00CC"/>
                          </a:solidFill>
                          <a:effectLst>
                            <a:outerShdw blurRad="38100" dist="38100" dir="2700000" algn="tl">
                              <a:srgbClr val="C0C0C0"/>
                            </a:outerShdw>
                          </a:effectLst>
                          <a:latin typeface="Tahoma" pitchFamily="34" charset="0"/>
                          <a:ea typeface="隶书" pitchFamily="49" charset="-122"/>
                        </a:rPr>
                        <a:t>dno</a:t>
                      </a:r>
                      <a:endParaRPr kumimoji="1" lang="en-US" altLang="zh-CN" sz="2000" b="0" i="0" u="sng" strike="noStrike" cap="none" normalizeH="0" baseline="0" dirty="0" smtClean="0">
                        <a:ln>
                          <a:noFill/>
                        </a:ln>
                        <a:solidFill>
                          <a:srgbClr val="CC00CC"/>
                        </a:solidFill>
                        <a:effectLst>
                          <a:outerShdw blurRad="38100" dist="38100" dir="2700000" algn="tl">
                            <a:srgbClr val="C0C0C0"/>
                          </a:outerShdw>
                        </a:effectLst>
                        <a:latin typeface="Tahoma" pitchFamily="34" charset="0"/>
                        <a:ea typeface="隶书" pitchFamily="49"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err="1" smtClean="0">
                          <a:ln>
                            <a:noFill/>
                          </a:ln>
                          <a:solidFill>
                            <a:schemeClr val="folHlink"/>
                          </a:solidFill>
                          <a:effectLst/>
                          <a:latin typeface="Tahoma" pitchFamily="34" charset="0"/>
                          <a:ea typeface="隶书" pitchFamily="49" charset="-122"/>
                        </a:rPr>
                        <a:t>dname</a:t>
                      </a:r>
                      <a:endParaRPr kumimoji="1" lang="en-US" altLang="zh-CN" sz="2000" b="0" i="0" u="none" strike="noStrike" cap="none" normalizeH="0" baseline="0" dirty="0" smtClean="0">
                        <a:ln>
                          <a:noFill/>
                        </a:ln>
                        <a:solidFill>
                          <a:schemeClr val="folHlink"/>
                        </a:solidFill>
                        <a:effectLst/>
                        <a:latin typeface="Tahoma" pitchFamily="34" charset="0"/>
                        <a:ea typeface="隶书"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smtClean="0">
                          <a:ln>
                            <a:noFill/>
                          </a:ln>
                          <a:solidFill>
                            <a:schemeClr val="folHlink"/>
                          </a:solidFill>
                          <a:effectLst/>
                          <a:latin typeface="Tahoma" pitchFamily="34" charset="0"/>
                          <a:ea typeface="隶书" pitchFamily="49" charset="-122"/>
                        </a:rPr>
                        <a:t>dean</a:t>
                      </a:r>
                    </a:p>
                  </a:txBody>
                  <a:tcPr marL="90000" marR="90000" marT="46800" marB="468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14093" name="Group 77"/>
          <p:cNvGraphicFramePr>
            <a:graphicFrameLocks noGrp="1"/>
          </p:cNvGraphicFramePr>
          <p:nvPr>
            <p:extLst>
              <p:ext uri="{D42A27DB-BD31-4B8C-83A1-F6EECF244321}">
                <p14:modId xmlns:p14="http://schemas.microsoft.com/office/powerpoint/2010/main" val="228976112"/>
              </p:ext>
            </p:extLst>
          </p:nvPr>
        </p:nvGraphicFramePr>
        <p:xfrm>
          <a:off x="251520" y="2636838"/>
          <a:ext cx="3870937" cy="968376"/>
        </p:xfrm>
        <a:graphic>
          <a:graphicData uri="http://schemas.openxmlformats.org/drawingml/2006/table">
            <a:tbl>
              <a:tblPr/>
              <a:tblGrid>
                <a:gridCol w="719137">
                  <a:extLst>
                    <a:ext uri="{9D8B030D-6E8A-4147-A177-3AD203B41FA5}">
                      <a16:colId xmlns:a16="http://schemas.microsoft.com/office/drawing/2014/main" val="20000"/>
                    </a:ext>
                  </a:extLst>
                </a:gridCol>
                <a:gridCol w="992800">
                  <a:extLst>
                    <a:ext uri="{9D8B030D-6E8A-4147-A177-3AD203B41FA5}">
                      <a16:colId xmlns:a16="http://schemas.microsoft.com/office/drawing/2014/main" val="20001"/>
                    </a:ext>
                  </a:extLst>
                </a:gridCol>
                <a:gridCol w="720725">
                  <a:extLst>
                    <a:ext uri="{9D8B030D-6E8A-4147-A177-3AD203B41FA5}">
                      <a16:colId xmlns:a16="http://schemas.microsoft.com/office/drawing/2014/main" val="20002"/>
                    </a:ext>
                  </a:extLst>
                </a:gridCol>
                <a:gridCol w="719137">
                  <a:extLst>
                    <a:ext uri="{9D8B030D-6E8A-4147-A177-3AD203B41FA5}">
                      <a16:colId xmlns:a16="http://schemas.microsoft.com/office/drawing/2014/main" val="20003"/>
                    </a:ext>
                  </a:extLst>
                </a:gridCol>
                <a:gridCol w="719138">
                  <a:extLst>
                    <a:ext uri="{9D8B030D-6E8A-4147-A177-3AD203B41FA5}">
                      <a16:colId xmlns:a16="http://schemas.microsoft.com/office/drawing/2014/main" val="20004"/>
                    </a:ext>
                  </a:extLst>
                </a:gridCol>
              </a:tblGrid>
              <a:tr h="484188">
                <a:tc gridSpan="5">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hlink"/>
                          </a:solidFill>
                          <a:effectLst/>
                          <a:latin typeface="Tahoma" pitchFamily="34" charset="0"/>
                          <a:ea typeface="隶书" pitchFamily="49" charset="-122"/>
                        </a:rPr>
                        <a:t>S</a:t>
                      </a:r>
                      <a:endParaRPr kumimoji="1" lang="zh-CN" altLang="en-US" sz="2000" b="0" i="0" u="none" strike="noStrike" cap="none" normalizeH="0" baseline="0" smtClean="0">
                        <a:ln>
                          <a:noFill/>
                        </a:ln>
                        <a:solidFill>
                          <a:schemeClr val="hlink"/>
                        </a:solidFill>
                        <a:effectLst/>
                        <a:latin typeface="Tahoma" pitchFamily="34" charset="0"/>
                        <a:ea typeface="隶书" pitchFamily="49" charset="-122"/>
                      </a:endParaRP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841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sng" strike="noStrike" cap="none" normalizeH="0" baseline="0" dirty="0" err="1" smtClean="0">
                          <a:ln>
                            <a:noFill/>
                          </a:ln>
                          <a:solidFill>
                            <a:srgbClr val="CC00CC"/>
                          </a:solidFill>
                          <a:effectLst>
                            <a:outerShdw blurRad="38100" dist="38100" dir="2700000" algn="tl">
                              <a:srgbClr val="C0C0C0"/>
                            </a:outerShdw>
                          </a:effectLst>
                          <a:latin typeface="Tahoma" pitchFamily="34" charset="0"/>
                          <a:ea typeface="隶书" pitchFamily="49" charset="-122"/>
                        </a:rPr>
                        <a:t>sno</a:t>
                      </a:r>
                      <a:endParaRPr kumimoji="1" lang="en-US" altLang="zh-CN" sz="2000" b="0" i="0" u="sng" strike="noStrike" cap="none" normalizeH="0" baseline="0" dirty="0" smtClean="0">
                        <a:ln>
                          <a:noFill/>
                        </a:ln>
                        <a:solidFill>
                          <a:srgbClr val="CC00CC"/>
                        </a:solidFill>
                        <a:effectLst>
                          <a:outerShdw blurRad="38100" dist="38100" dir="2700000" algn="tl">
                            <a:srgbClr val="C0C0C0"/>
                          </a:outerShdw>
                        </a:effectLst>
                        <a:latin typeface="Tahoma" pitchFamily="34" charset="0"/>
                        <a:ea typeface="隶书" pitchFamily="49"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err="1" smtClean="0">
                          <a:ln>
                            <a:noFill/>
                          </a:ln>
                          <a:solidFill>
                            <a:schemeClr val="folHlink"/>
                          </a:solidFill>
                          <a:effectLst/>
                          <a:latin typeface="Tahoma" pitchFamily="34" charset="0"/>
                          <a:ea typeface="隶书" pitchFamily="49" charset="-122"/>
                        </a:rPr>
                        <a:t>sname</a:t>
                      </a:r>
                      <a:endParaRPr kumimoji="1" lang="en-US" altLang="zh-CN" sz="2000" b="0" i="0" u="none" strike="noStrike" cap="none" normalizeH="0" baseline="0" dirty="0" smtClean="0">
                        <a:ln>
                          <a:noFill/>
                        </a:ln>
                        <a:solidFill>
                          <a:schemeClr val="folHlink"/>
                        </a:solidFill>
                        <a:effectLst/>
                        <a:latin typeface="Tahoma" pitchFamily="34" charset="0"/>
                        <a:ea typeface="隶书"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smtClean="0">
                          <a:ln>
                            <a:noFill/>
                          </a:ln>
                          <a:solidFill>
                            <a:schemeClr val="folHlink"/>
                          </a:solidFill>
                          <a:effectLst/>
                          <a:latin typeface="Tahoma" pitchFamily="34" charset="0"/>
                          <a:ea typeface="隶书" pitchFamily="49" charset="-122"/>
                        </a:rPr>
                        <a:t>sex</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smtClean="0">
                          <a:ln>
                            <a:noFill/>
                          </a:ln>
                          <a:solidFill>
                            <a:schemeClr val="folHlink"/>
                          </a:solidFill>
                          <a:effectLst/>
                          <a:latin typeface="Tahoma" pitchFamily="34" charset="0"/>
                          <a:ea typeface="隶书" pitchFamily="49" charset="-122"/>
                        </a:rPr>
                        <a:t>age</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err="1" smtClean="0">
                          <a:ln>
                            <a:noFill/>
                          </a:ln>
                          <a:solidFill>
                            <a:schemeClr val="folHlink"/>
                          </a:solidFill>
                          <a:effectLst/>
                          <a:latin typeface="Tahoma" pitchFamily="34" charset="0"/>
                          <a:ea typeface="隶书" pitchFamily="49" charset="-122"/>
                        </a:rPr>
                        <a:t>dno</a:t>
                      </a:r>
                      <a:endParaRPr kumimoji="1" lang="en-US" altLang="zh-CN" sz="2000" b="0" i="0" u="none" strike="noStrike" cap="none" normalizeH="0" baseline="0" dirty="0" smtClean="0">
                        <a:ln>
                          <a:noFill/>
                        </a:ln>
                        <a:solidFill>
                          <a:schemeClr val="folHlink"/>
                        </a:solidFill>
                        <a:effectLst/>
                        <a:latin typeface="Tahoma" pitchFamily="34" charset="0"/>
                        <a:ea typeface="隶书" pitchFamily="49" charset="-122"/>
                      </a:endParaRPr>
                    </a:p>
                  </a:txBody>
                  <a:tcPr marL="90000" marR="90000" marT="46800" marB="468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14116" name="Group 100"/>
          <p:cNvGraphicFramePr>
            <a:graphicFrameLocks noGrp="1"/>
          </p:cNvGraphicFramePr>
          <p:nvPr>
            <p:extLst>
              <p:ext uri="{D42A27DB-BD31-4B8C-83A1-F6EECF244321}">
                <p14:modId xmlns:p14="http://schemas.microsoft.com/office/powerpoint/2010/main" val="2023324667"/>
              </p:ext>
            </p:extLst>
          </p:nvPr>
        </p:nvGraphicFramePr>
        <p:xfrm>
          <a:off x="2700338" y="5373688"/>
          <a:ext cx="4321175" cy="968376"/>
        </p:xfrm>
        <a:graphic>
          <a:graphicData uri="http://schemas.openxmlformats.org/drawingml/2006/table">
            <a:tbl>
              <a:tblPr/>
              <a:tblGrid>
                <a:gridCol w="1081087">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gridCol w="1081088">
                  <a:extLst>
                    <a:ext uri="{9D8B030D-6E8A-4147-A177-3AD203B41FA5}">
                      <a16:colId xmlns:a16="http://schemas.microsoft.com/office/drawing/2014/main" val="20002"/>
                    </a:ext>
                  </a:extLst>
                </a:gridCol>
                <a:gridCol w="1079500">
                  <a:extLst>
                    <a:ext uri="{9D8B030D-6E8A-4147-A177-3AD203B41FA5}">
                      <a16:colId xmlns:a16="http://schemas.microsoft.com/office/drawing/2014/main" val="20003"/>
                    </a:ext>
                  </a:extLst>
                </a:gridCol>
              </a:tblGrid>
              <a:tr h="484188">
                <a:tc grid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hlink"/>
                          </a:solidFill>
                          <a:effectLst/>
                          <a:latin typeface="Tahoma" pitchFamily="34" charset="0"/>
                          <a:ea typeface="隶书" pitchFamily="49" charset="-122"/>
                        </a:rPr>
                        <a:t>C</a:t>
                      </a:r>
                      <a:endParaRPr kumimoji="1" lang="zh-CN" altLang="en-US" sz="2000" b="0" i="0" u="none" strike="noStrike" cap="none" normalizeH="0" baseline="0" smtClean="0">
                        <a:ln>
                          <a:noFill/>
                        </a:ln>
                        <a:solidFill>
                          <a:schemeClr val="hlink"/>
                        </a:solidFill>
                        <a:effectLst/>
                        <a:latin typeface="Tahoma" pitchFamily="34" charset="0"/>
                        <a:ea typeface="隶书" pitchFamily="49" charset="-122"/>
                      </a:endParaRP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841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sng" strike="noStrike" cap="none" normalizeH="0" baseline="0" dirty="0" err="1" smtClean="0">
                          <a:ln>
                            <a:noFill/>
                          </a:ln>
                          <a:solidFill>
                            <a:srgbClr val="CC00CC"/>
                          </a:solidFill>
                          <a:effectLst>
                            <a:outerShdw blurRad="38100" dist="38100" dir="2700000" algn="tl">
                              <a:srgbClr val="C0C0C0"/>
                            </a:outerShdw>
                          </a:effectLst>
                          <a:latin typeface="Tahoma" pitchFamily="34" charset="0"/>
                          <a:ea typeface="隶书" pitchFamily="49" charset="-122"/>
                        </a:rPr>
                        <a:t>cno</a:t>
                      </a:r>
                      <a:endParaRPr kumimoji="1" lang="en-US" altLang="zh-CN" sz="2000" b="0" i="0" u="sng" strike="noStrike" cap="none" normalizeH="0" baseline="0" dirty="0" smtClean="0">
                        <a:ln>
                          <a:noFill/>
                        </a:ln>
                        <a:solidFill>
                          <a:srgbClr val="CC00CC"/>
                        </a:solidFill>
                        <a:effectLst>
                          <a:outerShdw blurRad="38100" dist="38100" dir="2700000" algn="tl">
                            <a:srgbClr val="C0C0C0"/>
                          </a:outerShdw>
                        </a:effectLst>
                        <a:latin typeface="Tahoma" pitchFamily="34" charset="0"/>
                        <a:ea typeface="隶书" pitchFamily="49"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err="1" smtClean="0">
                          <a:ln>
                            <a:noFill/>
                          </a:ln>
                          <a:solidFill>
                            <a:schemeClr val="folHlink"/>
                          </a:solidFill>
                          <a:effectLst/>
                          <a:latin typeface="Tahoma" pitchFamily="34" charset="0"/>
                          <a:ea typeface="隶书" pitchFamily="49" charset="-122"/>
                        </a:rPr>
                        <a:t>cname</a:t>
                      </a:r>
                      <a:endParaRPr kumimoji="1" lang="en-US" altLang="zh-CN" sz="2000" b="0" i="0" u="none" strike="noStrike" cap="none" normalizeH="0" baseline="0" dirty="0" smtClean="0">
                        <a:ln>
                          <a:noFill/>
                        </a:ln>
                        <a:solidFill>
                          <a:schemeClr val="folHlink"/>
                        </a:solidFill>
                        <a:effectLst/>
                        <a:latin typeface="Tahoma" pitchFamily="34" charset="0"/>
                        <a:ea typeface="隶书"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smtClean="0">
                          <a:ln>
                            <a:noFill/>
                          </a:ln>
                          <a:solidFill>
                            <a:schemeClr val="folHlink"/>
                          </a:solidFill>
                          <a:effectLst/>
                          <a:latin typeface="Tahoma" pitchFamily="34" charset="0"/>
                          <a:ea typeface="隶书" pitchFamily="49" charset="-122"/>
                        </a:rPr>
                        <a:t>credit</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err="1" smtClean="0">
                          <a:ln>
                            <a:noFill/>
                          </a:ln>
                          <a:solidFill>
                            <a:schemeClr val="folHlink"/>
                          </a:solidFill>
                          <a:effectLst/>
                          <a:latin typeface="Tahoma" pitchFamily="34" charset="0"/>
                          <a:ea typeface="隶书" pitchFamily="49" charset="-122"/>
                        </a:rPr>
                        <a:t>pcno</a:t>
                      </a:r>
                      <a:endParaRPr kumimoji="1" lang="en-US" altLang="zh-CN" sz="2000" b="0" i="0" u="none" strike="noStrike" cap="none" normalizeH="0" baseline="0" dirty="0" smtClean="0">
                        <a:ln>
                          <a:noFill/>
                        </a:ln>
                        <a:solidFill>
                          <a:schemeClr val="folHlink"/>
                        </a:solidFill>
                        <a:effectLst/>
                        <a:latin typeface="Tahoma" pitchFamily="34" charset="0"/>
                        <a:ea typeface="隶书" pitchFamily="49" charset="-122"/>
                      </a:endParaRPr>
                    </a:p>
                  </a:txBody>
                  <a:tcPr marL="90000" marR="90000" marT="46800" marB="468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14159" name="Group 143"/>
          <p:cNvGraphicFramePr>
            <a:graphicFrameLocks noGrp="1"/>
          </p:cNvGraphicFramePr>
          <p:nvPr>
            <p:extLst>
              <p:ext uri="{D42A27DB-BD31-4B8C-83A1-F6EECF244321}">
                <p14:modId xmlns:p14="http://schemas.microsoft.com/office/powerpoint/2010/main" val="4272060657"/>
              </p:ext>
            </p:extLst>
          </p:nvPr>
        </p:nvGraphicFramePr>
        <p:xfrm>
          <a:off x="4427538" y="2584450"/>
          <a:ext cx="4321175" cy="989013"/>
        </p:xfrm>
        <a:graphic>
          <a:graphicData uri="http://schemas.openxmlformats.org/drawingml/2006/table">
            <a:tbl>
              <a:tblPr/>
              <a:tblGrid>
                <a:gridCol w="1081087">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gridCol w="1081088">
                  <a:extLst>
                    <a:ext uri="{9D8B030D-6E8A-4147-A177-3AD203B41FA5}">
                      <a16:colId xmlns:a16="http://schemas.microsoft.com/office/drawing/2014/main" val="20002"/>
                    </a:ext>
                  </a:extLst>
                </a:gridCol>
                <a:gridCol w="1079500">
                  <a:extLst>
                    <a:ext uri="{9D8B030D-6E8A-4147-A177-3AD203B41FA5}">
                      <a16:colId xmlns:a16="http://schemas.microsoft.com/office/drawing/2014/main" val="20003"/>
                    </a:ext>
                  </a:extLst>
                </a:gridCol>
              </a:tblGrid>
              <a:tr h="504825">
                <a:tc grid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hlink"/>
                          </a:solidFill>
                          <a:effectLst/>
                          <a:latin typeface="Tahoma" pitchFamily="34" charset="0"/>
                          <a:ea typeface="隶书" pitchFamily="49" charset="-122"/>
                        </a:rPr>
                        <a:t>PROF</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841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sng" strike="noStrike" cap="none" normalizeH="0" baseline="0" dirty="0" err="1" smtClean="0">
                          <a:ln>
                            <a:noFill/>
                          </a:ln>
                          <a:solidFill>
                            <a:srgbClr val="CC00CC"/>
                          </a:solidFill>
                          <a:effectLst>
                            <a:outerShdw blurRad="38100" dist="38100" dir="2700000" algn="tl">
                              <a:srgbClr val="C0C0C0"/>
                            </a:outerShdw>
                          </a:effectLst>
                          <a:latin typeface="Tahoma" pitchFamily="34" charset="0"/>
                          <a:ea typeface="隶书" pitchFamily="49" charset="-122"/>
                        </a:rPr>
                        <a:t>pno</a:t>
                      </a:r>
                      <a:endParaRPr kumimoji="1" lang="en-US" altLang="zh-CN" sz="2000" b="0" i="0" u="sng" strike="noStrike" cap="none" normalizeH="0" baseline="0" dirty="0" smtClean="0">
                        <a:ln>
                          <a:noFill/>
                        </a:ln>
                        <a:solidFill>
                          <a:srgbClr val="CC00CC"/>
                        </a:solidFill>
                        <a:effectLst>
                          <a:outerShdw blurRad="38100" dist="38100" dir="2700000" algn="tl">
                            <a:srgbClr val="C0C0C0"/>
                          </a:outerShdw>
                        </a:effectLst>
                        <a:latin typeface="Tahoma" pitchFamily="34" charset="0"/>
                        <a:ea typeface="隶书" pitchFamily="49"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err="1" smtClean="0">
                          <a:ln>
                            <a:noFill/>
                          </a:ln>
                          <a:solidFill>
                            <a:schemeClr val="folHlink"/>
                          </a:solidFill>
                          <a:effectLst/>
                          <a:latin typeface="Tahoma" pitchFamily="34" charset="0"/>
                          <a:ea typeface="隶书" pitchFamily="49" charset="-122"/>
                        </a:rPr>
                        <a:t>pname</a:t>
                      </a:r>
                      <a:endParaRPr kumimoji="1" lang="en-US" altLang="zh-CN" sz="2000" b="0" i="0" u="none" strike="noStrike" cap="none" normalizeH="0" baseline="0" dirty="0" smtClean="0">
                        <a:ln>
                          <a:noFill/>
                        </a:ln>
                        <a:solidFill>
                          <a:schemeClr val="folHlink"/>
                        </a:solidFill>
                        <a:effectLst/>
                        <a:latin typeface="Tahoma" pitchFamily="34" charset="0"/>
                        <a:ea typeface="隶书"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err="1" smtClean="0">
                          <a:ln>
                            <a:noFill/>
                          </a:ln>
                          <a:solidFill>
                            <a:schemeClr val="folHlink"/>
                          </a:solidFill>
                          <a:effectLst/>
                          <a:latin typeface="Tahoma" pitchFamily="34" charset="0"/>
                          <a:ea typeface="隶书" pitchFamily="49" charset="-122"/>
                        </a:rPr>
                        <a:t>sal</a:t>
                      </a:r>
                      <a:endParaRPr kumimoji="1" lang="en-US" altLang="zh-CN" sz="2000" b="0" i="0" u="none" strike="noStrike" cap="none" normalizeH="0" baseline="0" dirty="0" smtClean="0">
                        <a:ln>
                          <a:noFill/>
                        </a:ln>
                        <a:solidFill>
                          <a:schemeClr val="folHlink"/>
                        </a:solidFill>
                        <a:effectLst/>
                        <a:latin typeface="Tahoma" pitchFamily="34" charset="0"/>
                        <a:ea typeface="隶书" pitchFamily="49" charset="-122"/>
                      </a:endParaRP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err="1" smtClean="0">
                          <a:ln>
                            <a:noFill/>
                          </a:ln>
                          <a:solidFill>
                            <a:schemeClr val="folHlink"/>
                          </a:solidFill>
                          <a:effectLst/>
                          <a:latin typeface="Tahoma" pitchFamily="34" charset="0"/>
                          <a:ea typeface="隶书" pitchFamily="49" charset="-122"/>
                        </a:rPr>
                        <a:t>dno</a:t>
                      </a:r>
                      <a:endParaRPr kumimoji="1" lang="en-US" altLang="zh-CN" sz="2000" b="0" i="0" u="none" strike="noStrike" cap="none" normalizeH="0" baseline="0" dirty="0" smtClean="0">
                        <a:ln>
                          <a:noFill/>
                        </a:ln>
                        <a:solidFill>
                          <a:schemeClr val="folHlink"/>
                        </a:solidFill>
                        <a:effectLst/>
                        <a:latin typeface="Tahoma" pitchFamily="34" charset="0"/>
                        <a:ea typeface="隶书" pitchFamily="49" charset="-122"/>
                      </a:endParaRPr>
                    </a:p>
                  </a:txBody>
                  <a:tcPr marL="90000" marR="90000" marT="46800" marB="468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14146" name="Group 130"/>
          <p:cNvGraphicFramePr>
            <a:graphicFrameLocks noGrp="1"/>
          </p:cNvGraphicFramePr>
          <p:nvPr>
            <p:extLst>
              <p:ext uri="{D42A27DB-BD31-4B8C-83A1-F6EECF244321}">
                <p14:modId xmlns:p14="http://schemas.microsoft.com/office/powerpoint/2010/main" val="1180298595"/>
              </p:ext>
            </p:extLst>
          </p:nvPr>
        </p:nvGraphicFramePr>
        <p:xfrm>
          <a:off x="3419475" y="4005263"/>
          <a:ext cx="2952750" cy="968376"/>
        </p:xfrm>
        <a:graphic>
          <a:graphicData uri="http://schemas.openxmlformats.org/drawingml/2006/table">
            <a:tbl>
              <a:tblPr/>
              <a:tblGrid>
                <a:gridCol w="982663">
                  <a:extLst>
                    <a:ext uri="{9D8B030D-6E8A-4147-A177-3AD203B41FA5}">
                      <a16:colId xmlns:a16="http://schemas.microsoft.com/office/drawing/2014/main" val="20000"/>
                    </a:ext>
                  </a:extLst>
                </a:gridCol>
                <a:gridCol w="987425">
                  <a:extLst>
                    <a:ext uri="{9D8B030D-6E8A-4147-A177-3AD203B41FA5}">
                      <a16:colId xmlns:a16="http://schemas.microsoft.com/office/drawing/2014/main" val="20001"/>
                    </a:ext>
                  </a:extLst>
                </a:gridCol>
                <a:gridCol w="982662">
                  <a:extLst>
                    <a:ext uri="{9D8B030D-6E8A-4147-A177-3AD203B41FA5}">
                      <a16:colId xmlns:a16="http://schemas.microsoft.com/office/drawing/2014/main" val="20002"/>
                    </a:ext>
                  </a:extLst>
                </a:gridCol>
              </a:tblGrid>
              <a:tr h="484188">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hlink"/>
                          </a:solidFill>
                          <a:effectLst/>
                          <a:latin typeface="Tahoma" pitchFamily="34" charset="0"/>
                          <a:ea typeface="隶书" pitchFamily="49" charset="-122"/>
                        </a:rPr>
                        <a:t>SC</a:t>
                      </a:r>
                      <a:endParaRPr kumimoji="1" lang="zh-CN" altLang="en-US" sz="2000" b="0" i="0" u="none" strike="noStrike" cap="none" normalizeH="0" baseline="0" smtClean="0">
                        <a:ln>
                          <a:noFill/>
                        </a:ln>
                        <a:solidFill>
                          <a:schemeClr val="hlink"/>
                        </a:solidFill>
                        <a:effectLst/>
                        <a:latin typeface="Tahoma" pitchFamily="34" charset="0"/>
                        <a:ea typeface="隶书" pitchFamily="49" charset="-122"/>
                      </a:endParaRP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841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sng" strike="noStrike" cap="none" normalizeH="0" baseline="0" dirty="0" err="1" smtClean="0">
                          <a:ln>
                            <a:noFill/>
                          </a:ln>
                          <a:solidFill>
                            <a:srgbClr val="CC00CC"/>
                          </a:solidFill>
                          <a:effectLst>
                            <a:outerShdw blurRad="38100" dist="38100" dir="2700000" algn="tl">
                              <a:srgbClr val="C0C0C0"/>
                            </a:outerShdw>
                          </a:effectLst>
                          <a:latin typeface="Tahoma" pitchFamily="34" charset="0"/>
                          <a:ea typeface="隶书" pitchFamily="49" charset="-122"/>
                        </a:rPr>
                        <a:t>sno</a:t>
                      </a:r>
                      <a:endParaRPr kumimoji="1" lang="en-US" altLang="zh-CN" sz="2000" b="0" i="0" u="sng" strike="noStrike" cap="none" normalizeH="0" baseline="0" dirty="0" smtClean="0">
                        <a:ln>
                          <a:noFill/>
                        </a:ln>
                        <a:solidFill>
                          <a:srgbClr val="CC00CC"/>
                        </a:solidFill>
                        <a:effectLst>
                          <a:outerShdw blurRad="38100" dist="38100" dir="2700000" algn="tl">
                            <a:srgbClr val="C0C0C0"/>
                          </a:outerShdw>
                        </a:effectLst>
                        <a:latin typeface="Tahoma" pitchFamily="34" charset="0"/>
                        <a:ea typeface="隶书" pitchFamily="49"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sng" strike="noStrike" cap="none" normalizeH="0" baseline="0" dirty="0" err="1" smtClean="0">
                          <a:ln>
                            <a:noFill/>
                          </a:ln>
                          <a:solidFill>
                            <a:srgbClr val="CC00CC"/>
                          </a:solidFill>
                          <a:effectLst>
                            <a:outerShdw blurRad="38100" dist="38100" dir="2700000" algn="tl">
                              <a:srgbClr val="C0C0C0"/>
                            </a:outerShdw>
                          </a:effectLst>
                          <a:latin typeface="Tahoma" pitchFamily="34" charset="0"/>
                          <a:ea typeface="隶书" pitchFamily="49" charset="-122"/>
                        </a:rPr>
                        <a:t>cno</a:t>
                      </a:r>
                      <a:endParaRPr kumimoji="1" lang="en-US" altLang="zh-CN" sz="2000" b="0" i="0" u="sng" strike="noStrike" cap="none" normalizeH="0" baseline="0" dirty="0" smtClean="0">
                        <a:ln>
                          <a:noFill/>
                        </a:ln>
                        <a:solidFill>
                          <a:srgbClr val="CC00CC"/>
                        </a:solidFill>
                        <a:effectLst>
                          <a:outerShdw blurRad="38100" dist="38100" dir="2700000" algn="tl">
                            <a:srgbClr val="C0C0C0"/>
                          </a:outerShdw>
                        </a:effectLst>
                        <a:latin typeface="Tahoma" pitchFamily="34" charset="0"/>
                        <a:ea typeface="隶书"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smtClean="0">
                          <a:ln>
                            <a:noFill/>
                          </a:ln>
                          <a:solidFill>
                            <a:schemeClr val="folHlink"/>
                          </a:solidFill>
                          <a:effectLst/>
                          <a:latin typeface="Tahoma" pitchFamily="34" charset="0"/>
                          <a:ea typeface="隶书" pitchFamily="49" charset="-122"/>
                        </a:rPr>
                        <a:t>grade</a:t>
                      </a:r>
                    </a:p>
                  </a:txBody>
                  <a:tcPr marL="90000" marR="90000" marT="46800" marB="468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34887" name="AutoShape 148"/>
          <p:cNvCxnSpPr>
            <a:cxnSpLocks noChangeShapeType="1"/>
          </p:cNvCxnSpPr>
          <p:nvPr/>
        </p:nvCxnSpPr>
        <p:spPr bwMode="auto">
          <a:xfrm rot="5400000" flipH="1" flipV="1">
            <a:off x="2963863" y="2909888"/>
            <a:ext cx="1368425" cy="22225"/>
          </a:xfrm>
          <a:prstGeom prst="curvedConnector5">
            <a:avLst>
              <a:gd name="adj1" fmla="val -16704"/>
              <a:gd name="adj2" fmla="val -2650000"/>
              <a:gd name="adj3" fmla="val 67750"/>
            </a:avLst>
          </a:prstGeom>
          <a:noFill/>
          <a:ln w="9525">
            <a:solidFill>
              <a:schemeClr val="tx1"/>
            </a:solidFill>
            <a:prstDash val="dashDot"/>
            <a:miter lim="800000"/>
            <a:headEnd/>
            <a:tailEnd type="triangle" w="med" len="med"/>
          </a:ln>
        </p:spPr>
      </p:cxnSp>
      <p:cxnSp>
        <p:nvCxnSpPr>
          <p:cNvPr id="34888" name="AutoShape 150"/>
          <p:cNvCxnSpPr>
            <a:cxnSpLocks noChangeShapeType="1"/>
          </p:cNvCxnSpPr>
          <p:nvPr/>
        </p:nvCxnSpPr>
        <p:spPr bwMode="auto">
          <a:xfrm rot="16200000" flipV="1">
            <a:off x="5265738" y="630238"/>
            <a:ext cx="1336675" cy="4549775"/>
          </a:xfrm>
          <a:prstGeom prst="curvedConnector3">
            <a:avLst>
              <a:gd name="adj1" fmla="val -17102"/>
            </a:avLst>
          </a:prstGeom>
          <a:noFill/>
          <a:ln w="9525">
            <a:solidFill>
              <a:schemeClr val="tx1"/>
            </a:solidFill>
            <a:prstDash val="dashDot"/>
            <a:miter lim="800000"/>
            <a:headEnd/>
            <a:tailEnd type="triangle" w="med" len="med"/>
          </a:ln>
        </p:spPr>
      </p:cxnSp>
      <p:cxnSp>
        <p:nvCxnSpPr>
          <p:cNvPr id="34889" name="AutoShape 151"/>
          <p:cNvCxnSpPr>
            <a:cxnSpLocks noChangeShapeType="1"/>
          </p:cNvCxnSpPr>
          <p:nvPr/>
        </p:nvCxnSpPr>
        <p:spPr bwMode="auto">
          <a:xfrm rot="5400000">
            <a:off x="4558506" y="2647157"/>
            <a:ext cx="1336675" cy="515938"/>
          </a:xfrm>
          <a:prstGeom prst="curvedConnector5">
            <a:avLst>
              <a:gd name="adj1" fmla="val 31829"/>
              <a:gd name="adj2" fmla="val 249231"/>
              <a:gd name="adj3" fmla="val 117102"/>
            </a:avLst>
          </a:prstGeom>
          <a:noFill/>
          <a:ln w="9525">
            <a:solidFill>
              <a:schemeClr val="tx1"/>
            </a:solidFill>
            <a:prstDash val="dashDot"/>
            <a:miter lim="800000"/>
            <a:headEnd/>
            <a:tailEnd type="triangle" w="med" len="med"/>
          </a:ln>
        </p:spPr>
      </p:cxnSp>
      <p:cxnSp>
        <p:nvCxnSpPr>
          <p:cNvPr id="34890" name="AutoShape 152"/>
          <p:cNvCxnSpPr>
            <a:cxnSpLocks noChangeShapeType="1"/>
          </p:cNvCxnSpPr>
          <p:nvPr/>
        </p:nvCxnSpPr>
        <p:spPr bwMode="auto">
          <a:xfrm rot="10800000">
            <a:off x="611561" y="3605213"/>
            <a:ext cx="3300041" cy="1368426"/>
          </a:xfrm>
          <a:prstGeom prst="curvedConnector3">
            <a:avLst>
              <a:gd name="adj1" fmla="val 99789"/>
            </a:avLst>
          </a:prstGeom>
          <a:noFill/>
          <a:ln w="9525">
            <a:solidFill>
              <a:schemeClr val="tx1"/>
            </a:solidFill>
            <a:prstDash val="dashDot"/>
            <a:miter lim="800000"/>
            <a:headEnd/>
            <a:tailEnd type="triangle" w="med" len="med"/>
          </a:ln>
        </p:spPr>
      </p:cxnSp>
      <p:cxnSp>
        <p:nvCxnSpPr>
          <p:cNvPr id="34891" name="AutoShape 153"/>
          <p:cNvCxnSpPr>
            <a:cxnSpLocks noChangeShapeType="1"/>
          </p:cNvCxnSpPr>
          <p:nvPr/>
        </p:nvCxnSpPr>
        <p:spPr bwMode="auto">
          <a:xfrm rot="5400000">
            <a:off x="3384550" y="4830763"/>
            <a:ext cx="1368425" cy="1654175"/>
          </a:xfrm>
          <a:prstGeom prst="curvedConnector3">
            <a:avLst>
              <a:gd name="adj1" fmla="val 116704"/>
            </a:avLst>
          </a:prstGeom>
          <a:noFill/>
          <a:ln w="9525">
            <a:solidFill>
              <a:schemeClr val="tx1"/>
            </a:solidFill>
            <a:prstDash val="dashDot"/>
            <a:miter lim="800000"/>
            <a:headEnd/>
            <a:tailEnd type="triangle" w="med" len="med"/>
          </a:ln>
        </p:spPr>
      </p:cxnSp>
      <p:cxnSp>
        <p:nvCxnSpPr>
          <p:cNvPr id="34892" name="AutoShape 154"/>
          <p:cNvCxnSpPr>
            <a:cxnSpLocks noChangeShapeType="1"/>
          </p:cNvCxnSpPr>
          <p:nvPr/>
        </p:nvCxnSpPr>
        <p:spPr bwMode="auto">
          <a:xfrm rot="5400000">
            <a:off x="4860925" y="4722813"/>
            <a:ext cx="1587" cy="3240088"/>
          </a:xfrm>
          <a:prstGeom prst="curvedConnector3">
            <a:avLst>
              <a:gd name="adj1" fmla="val 14400005"/>
            </a:avLst>
          </a:prstGeom>
          <a:noFill/>
          <a:ln w="9525">
            <a:solidFill>
              <a:schemeClr val="tx1"/>
            </a:solidFill>
            <a:prstDash val="dashDot"/>
            <a:miter lim="800000"/>
            <a:headEnd/>
            <a:tailEnd type="triangle" w="med" len="med"/>
          </a:ln>
        </p:spPr>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dirty="0" smtClean="0"/>
              <a:t>关系模型：码</a:t>
            </a:r>
          </a:p>
        </p:txBody>
      </p:sp>
      <p:sp>
        <p:nvSpPr>
          <p:cNvPr id="201731" name="Rectangle 3"/>
          <p:cNvSpPr>
            <a:spLocks noGrp="1" noChangeArrowheads="1"/>
          </p:cNvSpPr>
          <p:nvPr>
            <p:ph type="body" idx="1"/>
          </p:nvPr>
        </p:nvSpPr>
        <p:spPr/>
        <p:txBody>
          <a:bodyPr/>
          <a:lstStyle/>
          <a:p>
            <a:pPr eaLnBrk="1" hangingPunct="1">
              <a:lnSpc>
                <a:spcPct val="150000"/>
              </a:lnSpc>
              <a:spcBef>
                <a:spcPct val="25000"/>
              </a:spcBef>
              <a:defRPr/>
            </a:pPr>
            <a:r>
              <a:rPr lang="zh-CN" altLang="en-US" dirty="0" smtClean="0"/>
              <a:t>候选码（</a:t>
            </a:r>
            <a:r>
              <a:rPr lang="en-US" altLang="zh-CN" dirty="0" smtClean="0"/>
              <a:t>Candidate Key）</a:t>
            </a:r>
          </a:p>
          <a:p>
            <a:pPr lvl="1" eaLnBrk="1" hangingPunct="1">
              <a:lnSpc>
                <a:spcPct val="150000"/>
              </a:lnSpc>
              <a:spcBef>
                <a:spcPct val="25000"/>
              </a:spcBef>
              <a:defRPr/>
            </a:pPr>
            <a:r>
              <a:rPr lang="zh-CN" altLang="en-US" dirty="0" smtClean="0"/>
              <a:t>关系中的一个属性组，其值能唯一标识一个元组。若从属性组中去掉任何一个属性，它就不具有这一性质了，这样的属性组称作候选码</a:t>
            </a:r>
          </a:p>
          <a:p>
            <a:pPr lvl="1" eaLnBrk="1" hangingPunct="1">
              <a:lnSpc>
                <a:spcPct val="150000"/>
              </a:lnSpc>
              <a:spcBef>
                <a:spcPct val="25000"/>
              </a:spcBef>
              <a:buFont typeface="Wingdings" pitchFamily="2" charset="2"/>
              <a:buNone/>
              <a:defRPr/>
            </a:pPr>
            <a:r>
              <a:rPr lang="zh-CN" altLang="en-US" dirty="0" smtClean="0"/>
              <a:t>   如</a:t>
            </a:r>
            <a:r>
              <a:rPr lang="en-US" altLang="zh-CN" dirty="0" smtClean="0"/>
              <a:t>DEPT</a:t>
            </a:r>
            <a:r>
              <a:rPr lang="zh-CN" altLang="en-US" dirty="0" smtClean="0"/>
              <a:t>中的</a:t>
            </a:r>
            <a:r>
              <a:rPr lang="en-US" altLang="zh-CN" dirty="0" err="1" smtClean="0"/>
              <a:t>dno，dname</a:t>
            </a:r>
            <a:r>
              <a:rPr lang="zh-CN" altLang="en-US" dirty="0" smtClean="0"/>
              <a:t>都可作为候选码</a:t>
            </a:r>
          </a:p>
          <a:p>
            <a:pPr lvl="1" eaLnBrk="1" hangingPunct="1">
              <a:lnSpc>
                <a:spcPct val="150000"/>
              </a:lnSpc>
              <a:spcBef>
                <a:spcPct val="25000"/>
              </a:spcBef>
              <a:defRPr/>
            </a:pPr>
            <a:r>
              <a:rPr lang="zh-CN" altLang="en-US" dirty="0" smtClean="0"/>
              <a:t>任何一个候选码中的属性称作</a:t>
            </a:r>
            <a:r>
              <a:rPr lang="zh-CN" altLang="en-US" dirty="0" smtClean="0">
                <a:solidFill>
                  <a:srgbClr val="FF3300"/>
                </a:solidFill>
                <a:effectLst>
                  <a:outerShdw blurRad="38100" dist="38100" dir="2700000" algn="tl">
                    <a:srgbClr val="C0C0C0"/>
                  </a:outerShdw>
                </a:effectLst>
              </a:rPr>
              <a:t>主属性</a:t>
            </a:r>
          </a:p>
          <a:p>
            <a:pPr lvl="1" eaLnBrk="1" hangingPunct="1">
              <a:lnSpc>
                <a:spcPct val="150000"/>
              </a:lnSpc>
              <a:spcBef>
                <a:spcPct val="25000"/>
              </a:spcBef>
              <a:buNone/>
              <a:defRPr/>
            </a:pPr>
            <a:r>
              <a:rPr lang="zh-CN" altLang="en-US" dirty="0" smtClean="0"/>
              <a:t>   如</a:t>
            </a:r>
            <a:r>
              <a:rPr lang="en-US" altLang="zh-CN" dirty="0" smtClean="0"/>
              <a:t>SC</a:t>
            </a:r>
            <a:r>
              <a:rPr lang="zh-CN" altLang="en-US" dirty="0" smtClean="0"/>
              <a:t>中的</a:t>
            </a:r>
            <a:r>
              <a:rPr lang="en-US" altLang="zh-CN" dirty="0" err="1" smtClean="0"/>
              <a:t>sno，cno</a:t>
            </a:r>
            <a:r>
              <a:rPr lang="zh-CN" altLang="en-US" dirty="0" smtClean="0"/>
              <a:t>，</a:t>
            </a:r>
            <a:r>
              <a:rPr lang="en-US" altLang="zh-CN" dirty="0" smtClean="0"/>
              <a:t> </a:t>
            </a:r>
            <a:r>
              <a:rPr lang="en-US" altLang="zh-CN" dirty="0"/>
              <a:t>DEPT</a:t>
            </a:r>
            <a:r>
              <a:rPr lang="zh-CN" altLang="en-US" dirty="0"/>
              <a:t>中</a:t>
            </a:r>
            <a:r>
              <a:rPr lang="zh-CN" altLang="en-US" dirty="0" smtClean="0"/>
              <a:t>的</a:t>
            </a:r>
            <a:r>
              <a:rPr lang="en-US" altLang="zh-CN" dirty="0" err="1" smtClean="0"/>
              <a:t>dno，dname</a:t>
            </a:r>
            <a:endParaRPr lang="zh-CN" alt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dirty="0"/>
              <a:t>关系模型：码</a:t>
            </a:r>
            <a:endParaRPr lang="zh-CN" altLang="en-US" dirty="0" smtClean="0"/>
          </a:p>
        </p:txBody>
      </p:sp>
      <p:sp>
        <p:nvSpPr>
          <p:cNvPr id="36867" name="Rectangle 3"/>
          <p:cNvSpPr>
            <a:spLocks noGrp="1" noChangeArrowheads="1"/>
          </p:cNvSpPr>
          <p:nvPr>
            <p:ph type="body" idx="1"/>
          </p:nvPr>
        </p:nvSpPr>
        <p:spPr/>
        <p:txBody>
          <a:bodyPr/>
          <a:lstStyle/>
          <a:p>
            <a:pPr eaLnBrk="1" hangingPunct="1">
              <a:lnSpc>
                <a:spcPct val="120000"/>
              </a:lnSpc>
              <a:spcBef>
                <a:spcPct val="30000"/>
              </a:spcBef>
            </a:pPr>
            <a:r>
              <a:rPr lang="zh-CN" altLang="en-US" dirty="0" smtClean="0"/>
              <a:t>主码（</a:t>
            </a:r>
            <a:r>
              <a:rPr lang="en-US" altLang="zh-CN" dirty="0" smtClean="0"/>
              <a:t>PK: Primary Key）</a:t>
            </a:r>
          </a:p>
          <a:p>
            <a:pPr lvl="1" eaLnBrk="1" hangingPunct="1">
              <a:lnSpc>
                <a:spcPct val="120000"/>
              </a:lnSpc>
              <a:spcBef>
                <a:spcPct val="30000"/>
              </a:spcBef>
            </a:pPr>
            <a:r>
              <a:rPr lang="zh-CN" altLang="en-US" dirty="0" smtClean="0"/>
              <a:t>进行数据库设计时，从一个关系的多个候选码中选定一个作为主码</a:t>
            </a:r>
          </a:p>
          <a:p>
            <a:pPr lvl="1" eaLnBrk="1" hangingPunct="1">
              <a:lnSpc>
                <a:spcPct val="120000"/>
              </a:lnSpc>
              <a:spcBef>
                <a:spcPct val="30000"/>
              </a:spcBef>
              <a:buFont typeface="Wingdings" pitchFamily="2" charset="2"/>
              <a:buNone/>
            </a:pPr>
            <a:r>
              <a:rPr lang="zh-CN" altLang="en-US" dirty="0" smtClean="0"/>
              <a:t>   如可选定</a:t>
            </a:r>
            <a:r>
              <a:rPr lang="en-US" altLang="zh-CN" dirty="0" err="1" smtClean="0"/>
              <a:t>dno</a:t>
            </a:r>
            <a:r>
              <a:rPr lang="zh-CN" altLang="en-US" dirty="0" smtClean="0"/>
              <a:t>作为</a:t>
            </a:r>
            <a:r>
              <a:rPr lang="en-US" altLang="zh-CN" dirty="0" smtClean="0"/>
              <a:t>DEPT</a:t>
            </a:r>
            <a:r>
              <a:rPr lang="zh-CN" altLang="en-US" dirty="0" smtClean="0"/>
              <a:t>的主码</a:t>
            </a:r>
          </a:p>
          <a:p>
            <a:pPr eaLnBrk="1" hangingPunct="1">
              <a:lnSpc>
                <a:spcPct val="120000"/>
              </a:lnSpc>
              <a:spcBef>
                <a:spcPct val="30000"/>
              </a:spcBef>
            </a:pPr>
            <a:r>
              <a:rPr lang="zh-CN" altLang="en-US" dirty="0" smtClean="0"/>
              <a:t>外码（</a:t>
            </a:r>
            <a:r>
              <a:rPr lang="en-US" altLang="zh-CN" dirty="0" smtClean="0"/>
              <a:t>FK: Foreign Key）</a:t>
            </a:r>
          </a:p>
          <a:p>
            <a:pPr lvl="1" eaLnBrk="1" hangingPunct="1">
              <a:lnSpc>
                <a:spcPct val="120000"/>
              </a:lnSpc>
              <a:spcBef>
                <a:spcPct val="30000"/>
              </a:spcBef>
            </a:pPr>
            <a:r>
              <a:rPr lang="zh-CN" altLang="en-US" dirty="0" smtClean="0"/>
              <a:t>关系</a:t>
            </a:r>
            <a:r>
              <a:rPr lang="en-US" altLang="zh-CN" dirty="0" smtClean="0"/>
              <a:t>R</a:t>
            </a:r>
            <a:r>
              <a:rPr lang="zh-CN" altLang="en-US" dirty="0" smtClean="0"/>
              <a:t>中的一个属性组，它不是</a:t>
            </a:r>
            <a:r>
              <a:rPr lang="en-US" altLang="zh-CN" dirty="0" smtClean="0"/>
              <a:t>R</a:t>
            </a:r>
            <a:r>
              <a:rPr lang="zh-CN" altLang="en-US" dirty="0" smtClean="0"/>
              <a:t>的码，但它与另一个关系</a:t>
            </a:r>
            <a:r>
              <a:rPr lang="en-US" altLang="zh-CN" dirty="0" smtClean="0"/>
              <a:t>S</a:t>
            </a:r>
            <a:r>
              <a:rPr lang="zh-CN" altLang="en-US" dirty="0" smtClean="0"/>
              <a:t>的码相对应，称这个属性组为</a:t>
            </a:r>
            <a:r>
              <a:rPr lang="en-US" altLang="zh-CN" dirty="0" smtClean="0"/>
              <a:t>R</a:t>
            </a:r>
            <a:r>
              <a:rPr lang="zh-CN" altLang="en-US" dirty="0" smtClean="0"/>
              <a:t>的外码</a:t>
            </a:r>
          </a:p>
          <a:p>
            <a:pPr lvl="1" eaLnBrk="1" hangingPunct="1">
              <a:lnSpc>
                <a:spcPct val="120000"/>
              </a:lnSpc>
              <a:spcBef>
                <a:spcPct val="30000"/>
              </a:spcBef>
              <a:buFont typeface="Wingdings" pitchFamily="2" charset="2"/>
              <a:buNone/>
            </a:pPr>
            <a:r>
              <a:rPr lang="zh-CN" altLang="en-US" dirty="0" smtClean="0"/>
              <a:t>   如</a:t>
            </a:r>
            <a:r>
              <a:rPr lang="en-US" altLang="zh-CN" dirty="0" smtClean="0"/>
              <a:t>S</a:t>
            </a:r>
            <a:r>
              <a:rPr lang="zh-CN" altLang="en-US" dirty="0" smtClean="0"/>
              <a:t>关系中的</a:t>
            </a:r>
            <a:r>
              <a:rPr lang="en-US" altLang="zh-CN" dirty="0" err="1" smtClean="0"/>
              <a:t>dno</a:t>
            </a:r>
            <a:r>
              <a:rPr lang="zh-CN" altLang="en-US" dirty="0" smtClean="0"/>
              <a:t>属性</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dirty="0" smtClean="0"/>
              <a:t>关系模式</a:t>
            </a:r>
          </a:p>
        </p:txBody>
      </p:sp>
      <p:sp>
        <p:nvSpPr>
          <p:cNvPr id="37891" name="Rectangle 3"/>
          <p:cNvSpPr>
            <a:spLocks noGrp="1" noChangeArrowheads="1"/>
          </p:cNvSpPr>
          <p:nvPr>
            <p:ph type="body" idx="1"/>
          </p:nvPr>
        </p:nvSpPr>
        <p:spPr/>
        <p:txBody>
          <a:bodyPr/>
          <a:lstStyle/>
          <a:p>
            <a:pPr eaLnBrk="1" hangingPunct="1">
              <a:lnSpc>
                <a:spcPct val="105000"/>
              </a:lnSpc>
              <a:spcBef>
                <a:spcPct val="25000"/>
              </a:spcBef>
            </a:pPr>
            <a:r>
              <a:rPr lang="zh-CN" altLang="en-US" dirty="0" smtClean="0"/>
              <a:t>关系的描述称作关系模式，包括</a:t>
            </a:r>
            <a:r>
              <a:rPr lang="zh-CN" altLang="en-US" dirty="0" smtClean="0">
                <a:solidFill>
                  <a:schemeClr val="hlink"/>
                </a:solidFill>
              </a:rPr>
              <a:t>关系名</a:t>
            </a:r>
            <a:r>
              <a:rPr lang="zh-CN" altLang="en-US" dirty="0" smtClean="0"/>
              <a:t>、关系中的</a:t>
            </a:r>
            <a:r>
              <a:rPr lang="zh-CN" altLang="en-US" dirty="0" smtClean="0">
                <a:solidFill>
                  <a:schemeClr val="hlink"/>
                </a:solidFill>
              </a:rPr>
              <a:t>属性名</a:t>
            </a:r>
            <a:r>
              <a:rPr lang="zh-CN" altLang="en-US" dirty="0" smtClean="0"/>
              <a:t>、属性向域的</a:t>
            </a:r>
            <a:r>
              <a:rPr lang="zh-CN" altLang="en-US" dirty="0" smtClean="0">
                <a:solidFill>
                  <a:schemeClr val="hlink"/>
                </a:solidFill>
              </a:rPr>
              <a:t>映象</a:t>
            </a:r>
            <a:r>
              <a:rPr lang="zh-CN" altLang="en-US" dirty="0" smtClean="0"/>
              <a:t>、属性间的</a:t>
            </a:r>
            <a:r>
              <a:rPr lang="zh-CN" altLang="en-US" dirty="0" smtClean="0">
                <a:solidFill>
                  <a:schemeClr val="hlink"/>
                </a:solidFill>
              </a:rPr>
              <a:t>数据依赖</a:t>
            </a:r>
            <a:r>
              <a:rPr lang="zh-CN" altLang="en-US" dirty="0" smtClean="0"/>
              <a:t>关系等，记作</a:t>
            </a:r>
            <a:r>
              <a:rPr lang="en-US" altLang="zh-CN" dirty="0" smtClean="0"/>
              <a:t>R(A</a:t>
            </a:r>
            <a:r>
              <a:rPr lang="en-US" altLang="zh-CN" sz="3600" baseline="-18000" dirty="0" smtClean="0"/>
              <a:t>1 </a:t>
            </a:r>
            <a:r>
              <a:rPr lang="en-US" altLang="zh-CN" dirty="0" smtClean="0"/>
              <a:t>, A</a:t>
            </a:r>
            <a:r>
              <a:rPr lang="en-US" altLang="zh-CN" sz="3600" baseline="-18000" dirty="0" smtClean="0"/>
              <a:t>2 </a:t>
            </a:r>
            <a:r>
              <a:rPr lang="en-US" altLang="zh-CN" dirty="0" smtClean="0"/>
              <a:t>,</a:t>
            </a:r>
            <a:r>
              <a:rPr lang="en-US" altLang="zh-CN" dirty="0" smtClean="0">
                <a:latin typeface="Times New Roman" pitchFamily="18" charset="0"/>
              </a:rPr>
              <a:t>…</a:t>
            </a:r>
            <a:r>
              <a:rPr lang="en-US" altLang="zh-CN" dirty="0" smtClean="0"/>
              <a:t>, A</a:t>
            </a:r>
            <a:r>
              <a:rPr lang="en-US" altLang="zh-CN" sz="3600" baseline="-18000" dirty="0" smtClean="0"/>
              <a:t>n </a:t>
            </a:r>
            <a:r>
              <a:rPr lang="en-US" altLang="zh-CN" dirty="0" smtClean="0"/>
              <a:t>) </a:t>
            </a:r>
          </a:p>
          <a:p>
            <a:pPr eaLnBrk="1" hangingPunct="1">
              <a:lnSpc>
                <a:spcPct val="105000"/>
              </a:lnSpc>
              <a:spcBef>
                <a:spcPct val="25000"/>
              </a:spcBef>
            </a:pPr>
            <a:r>
              <a:rPr lang="zh-CN" altLang="en-US" dirty="0" smtClean="0"/>
              <a:t>属性向域的映象一般直接说明为属性的类型、长度等</a:t>
            </a:r>
          </a:p>
          <a:p>
            <a:pPr eaLnBrk="1" hangingPunct="1">
              <a:lnSpc>
                <a:spcPct val="105000"/>
              </a:lnSpc>
              <a:spcBef>
                <a:spcPct val="25000"/>
              </a:spcBef>
            </a:pPr>
            <a:r>
              <a:rPr lang="zh-CN" altLang="en-US" dirty="0" smtClean="0"/>
              <a:t>某一时刻对应某个关系模式的内容(元组的集合)称作关系</a:t>
            </a:r>
          </a:p>
          <a:p>
            <a:pPr eaLnBrk="1" hangingPunct="1">
              <a:lnSpc>
                <a:spcPct val="105000"/>
              </a:lnSpc>
              <a:spcBef>
                <a:spcPct val="25000"/>
              </a:spcBef>
            </a:pPr>
            <a:r>
              <a:rPr lang="zh-CN" altLang="en-US" dirty="0" smtClean="0"/>
              <a:t>关系模式是型，是稳定的</a:t>
            </a:r>
            <a:endParaRPr lang="en-US" altLang="zh-CN" dirty="0" smtClean="0"/>
          </a:p>
          <a:p>
            <a:pPr eaLnBrk="1" hangingPunct="1">
              <a:lnSpc>
                <a:spcPct val="105000"/>
              </a:lnSpc>
              <a:spcBef>
                <a:spcPct val="25000"/>
              </a:spcBef>
            </a:pPr>
            <a:r>
              <a:rPr lang="zh-CN" altLang="en-US" dirty="0" smtClean="0"/>
              <a:t>关系是某一时刻的值，是随时间不断变化的</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dirty="0" smtClean="0"/>
              <a:t>关系数据库</a:t>
            </a:r>
          </a:p>
        </p:txBody>
      </p:sp>
      <p:sp>
        <p:nvSpPr>
          <p:cNvPr id="38915" name="Rectangle 3"/>
          <p:cNvSpPr>
            <a:spLocks noGrp="1" noChangeArrowheads="1"/>
          </p:cNvSpPr>
          <p:nvPr>
            <p:ph type="body" idx="1"/>
          </p:nvPr>
        </p:nvSpPr>
        <p:spPr>
          <a:xfrm>
            <a:off x="228600" y="980728"/>
            <a:ext cx="8763000" cy="2633465"/>
          </a:xfrm>
        </p:spPr>
        <p:txBody>
          <a:bodyPr/>
          <a:lstStyle/>
          <a:p>
            <a:pPr eaLnBrk="1" hangingPunct="1">
              <a:lnSpc>
                <a:spcPct val="120000"/>
              </a:lnSpc>
              <a:spcBef>
                <a:spcPct val="40000"/>
              </a:spcBef>
            </a:pPr>
            <a:r>
              <a:rPr lang="zh-CN" altLang="en-US" dirty="0" smtClean="0"/>
              <a:t>关系数据库的型是关系模式的集合，即数据库描述，称作数据库的</a:t>
            </a:r>
            <a:r>
              <a:rPr lang="zh-CN" altLang="en-US" dirty="0" smtClean="0">
                <a:solidFill>
                  <a:srgbClr val="FF0000"/>
                </a:solidFill>
              </a:rPr>
              <a:t>内涵</a:t>
            </a:r>
            <a:r>
              <a:rPr lang="zh-CN" altLang="en-US" dirty="0" smtClean="0"/>
              <a:t>(</a:t>
            </a:r>
            <a:r>
              <a:rPr lang="en-US" altLang="zh-CN" dirty="0" smtClean="0"/>
              <a:t>Intension)</a:t>
            </a:r>
          </a:p>
          <a:p>
            <a:pPr eaLnBrk="1" hangingPunct="1">
              <a:lnSpc>
                <a:spcPct val="120000"/>
              </a:lnSpc>
              <a:spcBef>
                <a:spcPct val="40000"/>
              </a:spcBef>
            </a:pPr>
            <a:r>
              <a:rPr lang="zh-CN" altLang="en-US" dirty="0" smtClean="0"/>
              <a:t>关系数据库的值是某一时刻关系的集合，称作数据库的</a:t>
            </a:r>
            <a:r>
              <a:rPr lang="zh-CN" altLang="en-US" dirty="0" smtClean="0">
                <a:solidFill>
                  <a:srgbClr val="FF0000"/>
                </a:solidFill>
              </a:rPr>
              <a:t>外延</a:t>
            </a:r>
            <a:r>
              <a:rPr lang="zh-CN" altLang="en-US" dirty="0" smtClean="0"/>
              <a:t>(</a:t>
            </a:r>
            <a:r>
              <a:rPr lang="en-US" altLang="zh-CN" dirty="0" smtClean="0"/>
              <a:t>Extension)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dirty="0" smtClean="0"/>
              <a:t>关系模型</a:t>
            </a:r>
            <a:r>
              <a:rPr lang="zh-CN" altLang="en-US" dirty="0"/>
              <a:t>：关系操作</a:t>
            </a:r>
          </a:p>
        </p:txBody>
      </p:sp>
      <p:sp>
        <p:nvSpPr>
          <p:cNvPr id="39939" name="Rectangle 3"/>
          <p:cNvSpPr>
            <a:spLocks noGrp="1" noChangeArrowheads="1"/>
          </p:cNvSpPr>
          <p:nvPr>
            <p:ph type="body" idx="1"/>
          </p:nvPr>
        </p:nvSpPr>
        <p:spPr/>
        <p:txBody>
          <a:bodyPr/>
          <a:lstStyle/>
          <a:p>
            <a:pPr eaLnBrk="1" hangingPunct="1">
              <a:lnSpc>
                <a:spcPct val="125000"/>
              </a:lnSpc>
            </a:pPr>
            <a:r>
              <a:rPr lang="zh-CN" altLang="en-US" dirty="0" smtClean="0"/>
              <a:t>关系操作是集合操作，操作的对象及结果都是集合，是</a:t>
            </a:r>
            <a:r>
              <a:rPr lang="zh-CN" altLang="en-US" dirty="0" smtClean="0">
                <a:solidFill>
                  <a:srgbClr val="FF0000"/>
                </a:solidFill>
              </a:rPr>
              <a:t>一次一集合</a:t>
            </a:r>
            <a:r>
              <a:rPr lang="en-US" altLang="zh-CN" dirty="0" smtClean="0"/>
              <a:t>(Set-at-a-time)</a:t>
            </a:r>
            <a:r>
              <a:rPr lang="zh-CN" altLang="en-US" dirty="0" smtClean="0"/>
              <a:t>的方式</a:t>
            </a:r>
            <a:endParaRPr lang="en-US" altLang="zh-CN" dirty="0" smtClean="0"/>
          </a:p>
          <a:p>
            <a:pPr eaLnBrk="1" hangingPunct="1">
              <a:lnSpc>
                <a:spcPct val="125000"/>
              </a:lnSpc>
            </a:pPr>
            <a:r>
              <a:rPr lang="zh-CN" altLang="en-US" dirty="0" smtClean="0"/>
              <a:t>非关系型的数据操作方式是</a:t>
            </a:r>
            <a:r>
              <a:rPr lang="zh-CN" altLang="en-US" dirty="0" smtClean="0">
                <a:solidFill>
                  <a:srgbClr val="FF0000"/>
                </a:solidFill>
              </a:rPr>
              <a:t>一次一记录</a:t>
            </a:r>
            <a:r>
              <a:rPr lang="en-US" altLang="zh-CN" dirty="0" smtClean="0"/>
              <a:t>(Record-at-a-time)</a:t>
            </a:r>
          </a:p>
          <a:p>
            <a:pPr eaLnBrk="1" hangingPunct="1">
              <a:lnSpc>
                <a:spcPct val="125000"/>
              </a:lnSpc>
            </a:pPr>
            <a:r>
              <a:rPr lang="zh-CN" altLang="en-US" dirty="0" smtClean="0"/>
              <a:t>关系操作可以用</a:t>
            </a:r>
            <a:r>
              <a:rPr lang="zh-CN" altLang="en-US" dirty="0" smtClean="0">
                <a:solidFill>
                  <a:srgbClr val="FF0000"/>
                </a:solidFill>
              </a:rPr>
              <a:t>关系代数</a:t>
            </a:r>
            <a:r>
              <a:rPr lang="zh-CN" altLang="en-US" dirty="0" smtClean="0"/>
              <a:t>和</a:t>
            </a:r>
            <a:r>
              <a:rPr lang="zh-CN" altLang="en-US" dirty="0" smtClean="0">
                <a:solidFill>
                  <a:srgbClr val="FF0000"/>
                </a:solidFill>
              </a:rPr>
              <a:t>关系演算</a:t>
            </a:r>
            <a:r>
              <a:rPr lang="zh-CN" altLang="en-US" dirty="0" smtClean="0"/>
              <a:t>两种方式来表示，它们是相互等价的</a:t>
            </a:r>
            <a:endParaRPr lang="en-US" altLang="zh-CN"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关系数据语言的特点</a:t>
            </a:r>
          </a:p>
        </p:txBody>
      </p:sp>
      <p:sp>
        <p:nvSpPr>
          <p:cNvPr id="3" name="内容占位符 2"/>
          <p:cNvSpPr>
            <a:spLocks noGrp="1"/>
          </p:cNvSpPr>
          <p:nvPr>
            <p:ph idx="1"/>
          </p:nvPr>
        </p:nvSpPr>
        <p:spPr/>
        <p:txBody>
          <a:bodyPr/>
          <a:lstStyle/>
          <a:p>
            <a:pPr eaLnBrk="1" hangingPunct="1">
              <a:lnSpc>
                <a:spcPct val="110000"/>
              </a:lnSpc>
            </a:pPr>
            <a:r>
              <a:rPr lang="zh-CN" altLang="en-US" dirty="0"/>
              <a:t>一体化</a:t>
            </a:r>
          </a:p>
          <a:p>
            <a:pPr lvl="1" eaLnBrk="1" hangingPunct="1">
              <a:lnSpc>
                <a:spcPct val="110000"/>
              </a:lnSpc>
            </a:pPr>
            <a:r>
              <a:rPr lang="zh-CN" altLang="en-US" dirty="0"/>
              <a:t>一般关系系统的数据语言都同时具有数据定义、数据操纵和数据控制语言，而不是分为几个语言。对象单一，都是关系，因此操作符也单一</a:t>
            </a:r>
          </a:p>
          <a:p>
            <a:pPr eaLnBrk="1" hangingPunct="1">
              <a:lnSpc>
                <a:spcPct val="110000"/>
              </a:lnSpc>
            </a:pPr>
            <a:r>
              <a:rPr lang="zh-CN" altLang="en-US" dirty="0"/>
              <a:t>非过程化</a:t>
            </a:r>
          </a:p>
          <a:p>
            <a:pPr lvl="1" eaLnBrk="1" hangingPunct="1">
              <a:lnSpc>
                <a:spcPct val="110000"/>
              </a:lnSpc>
            </a:pPr>
            <a:r>
              <a:rPr lang="zh-CN" altLang="en-US" dirty="0"/>
              <a:t>用户只需提出</a:t>
            </a:r>
            <a:r>
              <a:rPr lang="zh-CN" altLang="en-US" dirty="0">
                <a:latin typeface="Times New Roman" pitchFamily="18" charset="0"/>
              </a:rPr>
              <a:t>“</a:t>
            </a:r>
            <a:r>
              <a:rPr lang="zh-CN" altLang="en-US" dirty="0"/>
              <a:t>做什么</a:t>
            </a:r>
            <a:r>
              <a:rPr lang="zh-CN" altLang="en-US" dirty="0">
                <a:latin typeface="Times New Roman" pitchFamily="18" charset="0"/>
              </a:rPr>
              <a:t>”</a:t>
            </a:r>
            <a:r>
              <a:rPr lang="zh-CN" altLang="en-US" dirty="0"/>
              <a:t>，无须说明</a:t>
            </a:r>
            <a:r>
              <a:rPr lang="zh-CN" altLang="en-US" dirty="0">
                <a:latin typeface="Times New Roman" pitchFamily="18" charset="0"/>
              </a:rPr>
              <a:t>“</a:t>
            </a:r>
            <a:r>
              <a:rPr lang="zh-CN" altLang="en-US" dirty="0"/>
              <a:t>怎么做</a:t>
            </a:r>
            <a:r>
              <a:rPr lang="zh-CN" altLang="en-US" dirty="0">
                <a:latin typeface="Times New Roman" pitchFamily="18" charset="0"/>
              </a:rPr>
              <a:t>”</a:t>
            </a:r>
            <a:r>
              <a:rPr lang="zh-CN" altLang="en-US" dirty="0"/>
              <a:t>，存取路径的选择和操作过程由系统自动完成</a:t>
            </a:r>
          </a:p>
          <a:p>
            <a:pPr eaLnBrk="1" hangingPunct="1">
              <a:lnSpc>
                <a:spcPct val="110000"/>
              </a:lnSpc>
            </a:pPr>
            <a:r>
              <a:rPr lang="zh-CN" altLang="en-US" dirty="0"/>
              <a:t>面向集合的存取方式</a:t>
            </a:r>
          </a:p>
          <a:p>
            <a:pPr lvl="1" eaLnBrk="1" hangingPunct="1">
              <a:lnSpc>
                <a:spcPct val="110000"/>
              </a:lnSpc>
            </a:pPr>
            <a:r>
              <a:rPr lang="zh-CN" altLang="en-US" dirty="0"/>
              <a:t>操作对象是一个或多个关系，结果是一个新的关系（一次一关系）。非关系系统是一次一记录的</a:t>
            </a:r>
            <a:r>
              <a:rPr lang="zh-CN" altLang="en-US" dirty="0" smtClean="0"/>
              <a:t>方式</a:t>
            </a:r>
            <a:endParaRPr lang="zh-CN" altLang="en-US" dirty="0"/>
          </a:p>
        </p:txBody>
      </p:sp>
    </p:spTree>
    <p:extLst>
      <p:ext uri="{BB962C8B-B14F-4D97-AF65-F5344CB8AC3E}">
        <p14:creationId xmlns:p14="http://schemas.microsoft.com/office/powerpoint/2010/main" val="2802549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p:spPr>
        <p:txBody>
          <a:bodyPr/>
          <a:lstStyle/>
          <a:p>
            <a:fld id="{1EBC5E1E-5EA0-45B4-8F83-66E4E050A187}" type="slidenum">
              <a:rPr lang="zh-CN" altLang="en-US" smtClean="0">
                <a:ea typeface="宋体" charset="-122"/>
              </a:rPr>
              <a:pPr/>
              <a:t>2</a:t>
            </a:fld>
            <a:endParaRPr lang="en-US" altLang="zh-CN" smtClean="0">
              <a:ea typeface="宋体" charset="-122"/>
            </a:endParaRPr>
          </a:p>
        </p:txBody>
      </p:sp>
      <p:sp>
        <p:nvSpPr>
          <p:cNvPr id="14339" name="Rectangle 3"/>
          <p:cNvSpPr>
            <a:spLocks noGrp="1" noChangeArrowheads="1"/>
          </p:cNvSpPr>
          <p:nvPr>
            <p:ph type="body" idx="1"/>
          </p:nvPr>
        </p:nvSpPr>
        <p:spPr>
          <a:xfrm>
            <a:off x="2725100" y="1456209"/>
            <a:ext cx="3431076" cy="4421063"/>
          </a:xfrm>
        </p:spPr>
        <p:txBody>
          <a:bodyPr/>
          <a:lstStyle/>
          <a:p>
            <a:pPr eaLnBrk="1" hangingPunct="1">
              <a:defRPr/>
            </a:pPr>
            <a:r>
              <a:rPr lang="zh-CN" altLang="en-US" sz="3600" dirty="0" smtClean="0"/>
              <a:t>关系基本概念</a:t>
            </a:r>
          </a:p>
          <a:p>
            <a:pPr eaLnBrk="1" hangingPunct="1">
              <a:defRPr/>
            </a:pPr>
            <a:r>
              <a:rPr lang="zh-CN" altLang="en-US" sz="3600" dirty="0" smtClean="0"/>
              <a:t>关系模型</a:t>
            </a:r>
          </a:p>
          <a:p>
            <a:pPr eaLnBrk="1" hangingPunct="1">
              <a:defRPr/>
            </a:pPr>
            <a:r>
              <a:rPr lang="zh-CN" altLang="en-US" sz="3600" dirty="0" smtClean="0"/>
              <a:t>关系代数</a:t>
            </a:r>
          </a:p>
          <a:p>
            <a:pPr eaLnBrk="1" hangingPunct="1">
              <a:defRPr/>
            </a:pPr>
            <a:r>
              <a:rPr lang="zh-CN" altLang="en-US" sz="3600" dirty="0"/>
              <a:t>全</a:t>
            </a:r>
            <a:r>
              <a:rPr lang="zh-CN" altLang="en-US" sz="3600" dirty="0" smtClean="0"/>
              <a:t>关系系统</a:t>
            </a:r>
            <a:endParaRPr lang="zh-CN" altLang="en-US" sz="3600" dirty="0"/>
          </a:p>
        </p:txBody>
      </p:sp>
      <p:sp>
        <p:nvSpPr>
          <p:cNvPr id="5" name="矩形 4"/>
          <p:cNvSpPr/>
          <p:nvPr/>
        </p:nvSpPr>
        <p:spPr>
          <a:xfrm>
            <a:off x="3428992" y="76778"/>
            <a:ext cx="1742785" cy="1015663"/>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zh-CN" altLang="en-US" sz="6000" spc="50" baseline="0" dirty="0">
                <a:ln w="11430"/>
                <a:gradFill>
                  <a:gsLst>
                    <a:gs pos="0">
                      <a:srgbClr val="000082"/>
                    </a:gs>
                    <a:gs pos="30000">
                      <a:srgbClr val="66008F"/>
                    </a:gs>
                    <a:gs pos="64999">
                      <a:srgbClr val="BA0066"/>
                    </a:gs>
                    <a:gs pos="89999">
                      <a:srgbClr val="FF0000"/>
                    </a:gs>
                    <a:gs pos="100000">
                      <a:srgbClr val="FF8200"/>
                    </a:gs>
                  </a:gsLst>
                  <a:lin ang="5400000" scaled="0"/>
                </a:gradFill>
                <a:effectLst>
                  <a:glow rad="228600">
                    <a:schemeClr val="accent2">
                      <a:satMod val="175000"/>
                      <a:alpha val="40000"/>
                    </a:schemeClr>
                  </a:glow>
                  <a:outerShdw blurRad="76200" dist="50800" dir="5400000" algn="tl" rotWithShape="0">
                    <a:srgbClr val="000000">
                      <a:alpha val="65000"/>
                    </a:srgbClr>
                  </a:outerShdw>
                </a:effectLst>
                <a:latin typeface="隶书" pitchFamily="49" charset="-122"/>
                <a:ea typeface="隶书" pitchFamily="49" charset="-122"/>
              </a:rPr>
              <a:t>提纲</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关系模型：</a:t>
            </a:r>
            <a:r>
              <a:rPr lang="zh-CN" altLang="en-US" dirty="0"/>
              <a:t>实体</a:t>
            </a:r>
            <a:r>
              <a:rPr lang="zh-CN" altLang="en-US" dirty="0" smtClean="0"/>
              <a:t>完整性</a:t>
            </a:r>
            <a:endParaRPr lang="zh-CN" altLang="en-US" dirty="0"/>
          </a:p>
        </p:txBody>
      </p:sp>
      <p:sp>
        <p:nvSpPr>
          <p:cNvPr id="3" name="内容占位符 2"/>
          <p:cNvSpPr>
            <a:spLocks noGrp="1"/>
          </p:cNvSpPr>
          <p:nvPr>
            <p:ph idx="1"/>
          </p:nvPr>
        </p:nvSpPr>
        <p:spPr/>
        <p:txBody>
          <a:bodyPr/>
          <a:lstStyle/>
          <a:p>
            <a:pPr eaLnBrk="1" hangingPunct="1">
              <a:lnSpc>
                <a:spcPct val="120000"/>
              </a:lnSpc>
            </a:pPr>
            <a:r>
              <a:rPr lang="zh-CN" altLang="en-US" dirty="0" smtClean="0">
                <a:solidFill>
                  <a:srgbClr val="FF0000"/>
                </a:solidFill>
              </a:rPr>
              <a:t>关系</a:t>
            </a:r>
            <a:r>
              <a:rPr lang="zh-CN" altLang="en-US" dirty="0">
                <a:solidFill>
                  <a:srgbClr val="FF0000"/>
                </a:solidFill>
              </a:rPr>
              <a:t>的主码中的属性值不能为空值</a:t>
            </a:r>
          </a:p>
          <a:p>
            <a:pPr eaLnBrk="1" hangingPunct="1">
              <a:lnSpc>
                <a:spcPct val="120000"/>
              </a:lnSpc>
            </a:pPr>
            <a:r>
              <a:rPr lang="zh-CN" altLang="en-US" dirty="0"/>
              <a:t>空值：不知道或无意义</a:t>
            </a:r>
          </a:p>
          <a:p>
            <a:pPr eaLnBrk="1" hangingPunct="1">
              <a:lnSpc>
                <a:spcPct val="120000"/>
              </a:lnSpc>
            </a:pPr>
            <a:r>
              <a:rPr lang="zh-CN" altLang="en-US" dirty="0"/>
              <a:t>意义：关系对应到现实世界中的实体集，元组对应到实体，实体是相互可区分的，通过主码来唯一标识，若主码为空，则出现不可标识的实体，这是不容许的</a:t>
            </a: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280182349"/>
              </p:ext>
            </p:extLst>
          </p:nvPr>
        </p:nvGraphicFramePr>
        <p:xfrm>
          <a:off x="2843808" y="5048592"/>
          <a:ext cx="3240360" cy="1188720"/>
        </p:xfrm>
        <a:graphic>
          <a:graphicData uri="http://schemas.openxmlformats.org/drawingml/2006/table">
            <a:tbl>
              <a:tblPr firstRow="1" bandRow="1">
                <a:tableStyleId>{5C22544A-7EE6-4342-B048-85BDC9FD1C3A}</a:tableStyleId>
              </a:tblPr>
              <a:tblGrid>
                <a:gridCol w="1350150">
                  <a:extLst>
                    <a:ext uri="{9D8B030D-6E8A-4147-A177-3AD203B41FA5}">
                      <a16:colId xmlns:a16="http://schemas.microsoft.com/office/drawing/2014/main" val="20000"/>
                    </a:ext>
                  </a:extLst>
                </a:gridCol>
                <a:gridCol w="1890210">
                  <a:extLst>
                    <a:ext uri="{9D8B030D-6E8A-4147-A177-3AD203B41FA5}">
                      <a16:colId xmlns:a16="http://schemas.microsoft.com/office/drawing/2014/main" val="20001"/>
                    </a:ext>
                  </a:extLst>
                </a:gridCol>
              </a:tblGrid>
              <a:tr h="0">
                <a:tc>
                  <a:txBody>
                    <a:bodyPr/>
                    <a:lstStyle/>
                    <a:p>
                      <a:pPr algn="ctr"/>
                      <a:r>
                        <a:rPr lang="en-US" altLang="zh-CN" sz="2000" dirty="0" smtClean="0">
                          <a:solidFill>
                            <a:srgbClr val="FF0000"/>
                          </a:solidFill>
                        </a:rPr>
                        <a:t>DNA</a:t>
                      </a:r>
                      <a:endParaRPr lang="zh-CN" altLang="en-US" sz="2000" dirty="0">
                        <a:solidFill>
                          <a:srgbClr val="FF0000"/>
                        </a:solidFill>
                      </a:endParaRPr>
                    </a:p>
                  </a:txBody>
                  <a:tcPr/>
                </a:tc>
                <a:tc>
                  <a:txBody>
                    <a:bodyPr/>
                    <a:lstStyle/>
                    <a:p>
                      <a:pPr algn="ctr"/>
                      <a:r>
                        <a:rPr lang="en-US" altLang="zh-CN" sz="2000" dirty="0" smtClean="0"/>
                        <a:t>NAME</a:t>
                      </a:r>
                      <a:endParaRPr lang="zh-CN" altLang="en-US" sz="2000" dirty="0"/>
                    </a:p>
                  </a:txBody>
                  <a:tcPr/>
                </a:tc>
                <a:extLst>
                  <a:ext uri="{0D108BD9-81ED-4DB2-BD59-A6C34878D82A}">
                    <a16:rowId xmlns:a16="http://schemas.microsoft.com/office/drawing/2014/main" val="10000"/>
                  </a:ext>
                </a:extLst>
              </a:tr>
              <a:tr h="0">
                <a:tc>
                  <a:txBody>
                    <a:bodyPr/>
                    <a:lstStyle/>
                    <a:p>
                      <a:pPr algn="ctr"/>
                      <a:r>
                        <a:rPr lang="en-US" altLang="zh-CN" sz="2000" dirty="0" smtClean="0"/>
                        <a:t>null</a:t>
                      </a:r>
                      <a:endParaRPr lang="zh-CN" altLang="en-US" sz="2000" dirty="0"/>
                    </a:p>
                  </a:txBody>
                  <a:tcPr/>
                </a:tc>
                <a:tc>
                  <a:txBody>
                    <a:bodyPr/>
                    <a:lstStyle/>
                    <a:p>
                      <a:pPr algn="ctr"/>
                      <a:r>
                        <a:rPr lang="zh-CN" altLang="en-US" sz="2000" kern="1200" dirty="0" smtClean="0">
                          <a:solidFill>
                            <a:schemeClr val="dk1"/>
                          </a:solidFill>
                          <a:latin typeface="+mn-lt"/>
                          <a:ea typeface="+mn-ea"/>
                          <a:cs typeface="+mn-cs"/>
                        </a:rPr>
                        <a:t>张三</a:t>
                      </a:r>
                    </a:p>
                  </a:txBody>
                  <a:tcPr/>
                </a:tc>
                <a:extLst>
                  <a:ext uri="{0D108BD9-81ED-4DB2-BD59-A6C34878D82A}">
                    <a16:rowId xmlns:a16="http://schemas.microsoft.com/office/drawing/2014/main" val="10002"/>
                  </a:ext>
                </a:extLst>
              </a:tr>
              <a:tr h="0">
                <a:tc>
                  <a:txBody>
                    <a:bodyPr/>
                    <a:lstStyle/>
                    <a:p>
                      <a:pPr algn="ctr"/>
                      <a:r>
                        <a:rPr lang="en-US" altLang="zh-CN" sz="2000" dirty="0" smtClean="0"/>
                        <a:t>null</a:t>
                      </a:r>
                      <a:endParaRPr lang="zh-CN" altLang="en-US" sz="2000" dirty="0"/>
                    </a:p>
                  </a:txBody>
                  <a:tcPr/>
                </a:tc>
                <a:tc>
                  <a:txBody>
                    <a:bodyPr/>
                    <a:lstStyle/>
                    <a:p>
                      <a:pPr algn="ctr"/>
                      <a:r>
                        <a:rPr lang="zh-CN" altLang="en-US" sz="2000" kern="1200" dirty="0" smtClean="0">
                          <a:solidFill>
                            <a:schemeClr val="dk1"/>
                          </a:solidFill>
                          <a:latin typeface="+mn-lt"/>
                          <a:ea typeface="+mn-ea"/>
                          <a:cs typeface="+mn-cs"/>
                        </a:rPr>
                        <a:t>张三</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959894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dirty="0"/>
              <a:t>关系模型</a:t>
            </a:r>
            <a:r>
              <a:rPr lang="zh-CN" altLang="en-US" dirty="0" smtClean="0"/>
              <a:t>：</a:t>
            </a:r>
            <a:r>
              <a:rPr lang="zh-CN" altLang="en-US" dirty="0"/>
              <a:t>参照</a:t>
            </a:r>
            <a:r>
              <a:rPr lang="zh-CN" altLang="en-US" dirty="0" smtClean="0"/>
              <a:t>完整性</a:t>
            </a:r>
          </a:p>
        </p:txBody>
      </p:sp>
      <p:sp>
        <p:nvSpPr>
          <p:cNvPr id="41987" name="Rectangle 3"/>
          <p:cNvSpPr>
            <a:spLocks noGrp="1" noChangeArrowheads="1"/>
          </p:cNvSpPr>
          <p:nvPr>
            <p:ph type="body" idx="1"/>
          </p:nvPr>
        </p:nvSpPr>
        <p:spPr/>
        <p:txBody>
          <a:bodyPr/>
          <a:lstStyle/>
          <a:p>
            <a:pPr eaLnBrk="1" hangingPunct="1">
              <a:lnSpc>
                <a:spcPct val="120000"/>
              </a:lnSpc>
            </a:pPr>
            <a:r>
              <a:rPr lang="zh-CN" altLang="en-US" dirty="0" smtClean="0"/>
              <a:t>如果关系</a:t>
            </a:r>
            <a:r>
              <a:rPr lang="en-US" altLang="zh-CN" dirty="0" smtClean="0"/>
              <a:t>R</a:t>
            </a:r>
            <a:r>
              <a:rPr lang="en-US" altLang="zh-CN" baseline="-14000" dirty="0" smtClean="0"/>
              <a:t>2</a:t>
            </a:r>
            <a:r>
              <a:rPr lang="zh-CN" altLang="en-US" dirty="0" smtClean="0"/>
              <a:t>的外码</a:t>
            </a:r>
            <a:r>
              <a:rPr lang="en-US" altLang="zh-CN" dirty="0" err="1" smtClean="0"/>
              <a:t>F</a:t>
            </a:r>
            <a:r>
              <a:rPr lang="en-US" altLang="zh-CN" baseline="-14000" dirty="0" err="1" smtClean="0"/>
              <a:t>k</a:t>
            </a:r>
            <a:r>
              <a:rPr lang="zh-CN" altLang="en-US" dirty="0" smtClean="0"/>
              <a:t>与关系</a:t>
            </a:r>
            <a:r>
              <a:rPr lang="en-US" altLang="zh-CN" dirty="0" smtClean="0"/>
              <a:t>R</a:t>
            </a:r>
            <a:r>
              <a:rPr lang="en-US" altLang="zh-CN" baseline="-14000" dirty="0" smtClean="0"/>
              <a:t>1</a:t>
            </a:r>
            <a:r>
              <a:rPr lang="zh-CN" altLang="en-US" dirty="0" smtClean="0"/>
              <a:t>的主码</a:t>
            </a:r>
            <a:r>
              <a:rPr lang="en-US" altLang="zh-CN" dirty="0" err="1" smtClean="0"/>
              <a:t>P</a:t>
            </a:r>
            <a:r>
              <a:rPr lang="en-US" altLang="zh-CN" baseline="-14000" dirty="0" err="1" smtClean="0"/>
              <a:t>k</a:t>
            </a:r>
            <a:r>
              <a:rPr lang="zh-CN" altLang="en-US" dirty="0" smtClean="0"/>
              <a:t>相对应，则</a:t>
            </a:r>
            <a:r>
              <a:rPr lang="en-US" altLang="zh-CN" dirty="0" smtClean="0"/>
              <a:t>R</a:t>
            </a:r>
            <a:r>
              <a:rPr lang="en-US" altLang="zh-CN" baseline="-14000" dirty="0" smtClean="0"/>
              <a:t>2</a:t>
            </a:r>
            <a:r>
              <a:rPr lang="zh-CN" altLang="en-US" dirty="0" smtClean="0"/>
              <a:t>中每个元组的</a:t>
            </a:r>
            <a:r>
              <a:rPr lang="en-US" altLang="zh-CN" dirty="0" err="1" smtClean="0"/>
              <a:t>F</a:t>
            </a:r>
            <a:r>
              <a:rPr lang="en-US" altLang="zh-CN" baseline="-14000" dirty="0" err="1" smtClean="0"/>
              <a:t>k</a:t>
            </a:r>
            <a:r>
              <a:rPr lang="zh-CN" altLang="en-US" dirty="0" smtClean="0"/>
              <a:t>值或者等于</a:t>
            </a:r>
            <a:r>
              <a:rPr lang="en-US" altLang="zh-CN" dirty="0" smtClean="0"/>
              <a:t>R</a:t>
            </a:r>
            <a:r>
              <a:rPr lang="en-US" altLang="zh-CN" baseline="-14000" dirty="0" smtClean="0"/>
              <a:t>1 </a:t>
            </a:r>
            <a:r>
              <a:rPr lang="zh-CN" altLang="en-US" dirty="0" smtClean="0"/>
              <a:t>中某个元组的</a:t>
            </a:r>
            <a:r>
              <a:rPr lang="en-US" altLang="zh-CN" dirty="0" err="1" smtClean="0"/>
              <a:t>P</a:t>
            </a:r>
            <a:r>
              <a:rPr lang="en-US" altLang="zh-CN" baseline="-14000" dirty="0" err="1" smtClean="0"/>
              <a:t>k</a:t>
            </a:r>
            <a:r>
              <a:rPr lang="en-US" altLang="zh-CN" baseline="-14000" dirty="0" smtClean="0"/>
              <a:t> </a:t>
            </a:r>
            <a:r>
              <a:rPr lang="zh-CN" altLang="en-US" dirty="0" smtClean="0"/>
              <a:t>值，或者为空值</a:t>
            </a:r>
          </a:p>
          <a:p>
            <a:pPr eaLnBrk="1" hangingPunct="1">
              <a:lnSpc>
                <a:spcPct val="120000"/>
              </a:lnSpc>
            </a:pPr>
            <a:r>
              <a:rPr lang="zh-CN" altLang="en-US" dirty="0" smtClean="0"/>
              <a:t>如果关系</a:t>
            </a:r>
            <a:r>
              <a:rPr lang="en-US" altLang="zh-CN" dirty="0" smtClean="0"/>
              <a:t>R</a:t>
            </a:r>
            <a:r>
              <a:rPr lang="en-US" altLang="zh-CN" baseline="-14000" dirty="0" smtClean="0"/>
              <a:t>2</a:t>
            </a:r>
            <a:r>
              <a:rPr lang="zh-CN" altLang="en-US" dirty="0" smtClean="0"/>
              <a:t>的某个元组</a:t>
            </a:r>
            <a:r>
              <a:rPr lang="en-US" altLang="zh-CN" dirty="0" smtClean="0"/>
              <a:t>t</a:t>
            </a:r>
            <a:r>
              <a:rPr lang="en-US" altLang="zh-CN" baseline="-14000" dirty="0" smtClean="0"/>
              <a:t>2</a:t>
            </a:r>
            <a:r>
              <a:rPr lang="zh-CN" altLang="en-US" dirty="0" smtClean="0"/>
              <a:t>参照了关系</a:t>
            </a:r>
            <a:r>
              <a:rPr lang="en-US" altLang="zh-CN" dirty="0" smtClean="0"/>
              <a:t>R</a:t>
            </a:r>
            <a:r>
              <a:rPr lang="en-US" altLang="zh-CN" baseline="-14000" dirty="0" smtClean="0"/>
              <a:t>1</a:t>
            </a:r>
            <a:r>
              <a:rPr lang="zh-CN" altLang="en-US" dirty="0" smtClean="0"/>
              <a:t>的某个元组</a:t>
            </a:r>
            <a:r>
              <a:rPr lang="en-US" altLang="zh-CN" dirty="0" smtClean="0"/>
              <a:t>t</a:t>
            </a:r>
            <a:r>
              <a:rPr lang="en-US" altLang="zh-CN" baseline="-14000" dirty="0" smtClean="0"/>
              <a:t>1</a:t>
            </a:r>
            <a:r>
              <a:rPr lang="en-US" altLang="zh-CN" dirty="0" smtClean="0"/>
              <a:t>，</a:t>
            </a:r>
            <a:r>
              <a:rPr lang="zh-CN" altLang="en-US" dirty="0" smtClean="0"/>
              <a:t>则</a:t>
            </a:r>
            <a:r>
              <a:rPr lang="en-US" altLang="zh-CN" dirty="0" smtClean="0"/>
              <a:t>t</a:t>
            </a:r>
            <a:r>
              <a:rPr lang="en-US" altLang="zh-CN" baseline="-14000" dirty="0" smtClean="0"/>
              <a:t>1</a:t>
            </a:r>
            <a:r>
              <a:rPr lang="zh-CN" altLang="en-US" dirty="0" smtClean="0"/>
              <a:t>必须存在，也即必须与客观存在的实体发生联系</a:t>
            </a:r>
          </a:p>
        </p:txBody>
      </p:sp>
      <p:graphicFrame>
        <p:nvGraphicFramePr>
          <p:cNvPr id="4" name="表格 3"/>
          <p:cNvGraphicFramePr>
            <a:graphicFrameLocks noGrp="1"/>
          </p:cNvGraphicFramePr>
          <p:nvPr>
            <p:extLst>
              <p:ext uri="{D42A27DB-BD31-4B8C-83A1-F6EECF244321}">
                <p14:modId xmlns:p14="http://schemas.microsoft.com/office/powerpoint/2010/main" val="42889243"/>
              </p:ext>
            </p:extLst>
          </p:nvPr>
        </p:nvGraphicFramePr>
        <p:xfrm>
          <a:off x="1115616" y="4796368"/>
          <a:ext cx="3024336" cy="158496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1209734">
                  <a:extLst>
                    <a:ext uri="{9D8B030D-6E8A-4147-A177-3AD203B41FA5}">
                      <a16:colId xmlns:a16="http://schemas.microsoft.com/office/drawing/2014/main" val="20001"/>
                    </a:ext>
                  </a:extLst>
                </a:gridCol>
                <a:gridCol w="950506">
                  <a:extLst>
                    <a:ext uri="{9D8B030D-6E8A-4147-A177-3AD203B41FA5}">
                      <a16:colId xmlns:a16="http://schemas.microsoft.com/office/drawing/2014/main" val="20002"/>
                    </a:ext>
                  </a:extLst>
                </a:gridCol>
              </a:tblGrid>
              <a:tr h="0">
                <a:tc>
                  <a:txBody>
                    <a:bodyPr/>
                    <a:lstStyle/>
                    <a:p>
                      <a:pPr algn="ctr"/>
                      <a:r>
                        <a:rPr lang="en-US" altLang="zh-CN" sz="2000" dirty="0" err="1" smtClean="0">
                          <a:solidFill>
                            <a:srgbClr val="FF0000"/>
                          </a:solidFill>
                        </a:rPr>
                        <a:t>sno</a:t>
                      </a:r>
                      <a:endParaRPr lang="zh-CN" altLang="en-US" sz="2000" dirty="0">
                        <a:solidFill>
                          <a:srgbClr val="FF0000"/>
                        </a:solidFill>
                      </a:endParaRPr>
                    </a:p>
                  </a:txBody>
                  <a:tcPr/>
                </a:tc>
                <a:tc>
                  <a:txBody>
                    <a:bodyPr/>
                    <a:lstStyle/>
                    <a:p>
                      <a:pPr algn="ctr"/>
                      <a:r>
                        <a:rPr lang="en-US" altLang="zh-CN" sz="2000" dirty="0" err="1" smtClean="0"/>
                        <a:t>sname</a:t>
                      </a:r>
                      <a:endParaRPr lang="zh-CN" altLang="en-US" sz="2000" dirty="0"/>
                    </a:p>
                  </a:txBody>
                  <a:tcPr/>
                </a:tc>
                <a:tc>
                  <a:txBody>
                    <a:bodyPr/>
                    <a:lstStyle/>
                    <a:p>
                      <a:pPr algn="ctr"/>
                      <a:r>
                        <a:rPr lang="en-US" altLang="zh-CN" sz="2000" dirty="0" err="1" smtClean="0">
                          <a:solidFill>
                            <a:srgbClr val="6600FF"/>
                          </a:solidFill>
                        </a:rPr>
                        <a:t>dno</a:t>
                      </a:r>
                      <a:endParaRPr lang="zh-CN" altLang="en-US" sz="2000" dirty="0">
                        <a:solidFill>
                          <a:srgbClr val="6600FF"/>
                        </a:solidFill>
                      </a:endParaRPr>
                    </a:p>
                  </a:txBody>
                  <a:tcPr/>
                </a:tc>
                <a:extLst>
                  <a:ext uri="{0D108BD9-81ED-4DB2-BD59-A6C34878D82A}">
                    <a16:rowId xmlns:a16="http://schemas.microsoft.com/office/drawing/2014/main" val="10000"/>
                  </a:ext>
                </a:extLst>
              </a:tr>
              <a:tr h="0">
                <a:tc>
                  <a:txBody>
                    <a:bodyPr/>
                    <a:lstStyle/>
                    <a:p>
                      <a:pPr algn="ctr"/>
                      <a:r>
                        <a:rPr lang="en-US" altLang="zh-CN" sz="2000" dirty="0" smtClean="0"/>
                        <a:t>s1</a:t>
                      </a:r>
                      <a:endParaRPr lang="zh-CN" altLang="en-US" sz="2000" dirty="0"/>
                    </a:p>
                  </a:txBody>
                  <a:tcPr/>
                </a:tc>
                <a:tc>
                  <a:txBody>
                    <a:bodyPr/>
                    <a:lstStyle/>
                    <a:p>
                      <a:pPr algn="ctr"/>
                      <a:r>
                        <a:rPr lang="en-US" altLang="zh-CN" sz="2000" dirty="0" smtClean="0"/>
                        <a:t>TOM</a:t>
                      </a:r>
                      <a:endParaRPr lang="zh-CN" altLang="en-US" sz="2000" dirty="0"/>
                    </a:p>
                  </a:txBody>
                  <a:tcPr/>
                </a:tc>
                <a:tc>
                  <a:txBody>
                    <a:bodyPr/>
                    <a:lstStyle/>
                    <a:p>
                      <a:pPr algn="ctr"/>
                      <a:r>
                        <a:rPr lang="en-US" altLang="zh-CN" sz="2000" kern="1200" dirty="0" smtClean="0">
                          <a:solidFill>
                            <a:schemeClr val="dk1"/>
                          </a:solidFill>
                          <a:latin typeface="+mn-lt"/>
                          <a:ea typeface="+mn-ea"/>
                          <a:cs typeface="+mn-cs"/>
                        </a:rPr>
                        <a:t>d1</a:t>
                      </a:r>
                      <a:endParaRPr lang="zh-CN" altLang="en-US" sz="2000" kern="1200" dirty="0" smtClean="0">
                        <a:solidFill>
                          <a:schemeClr val="dk1"/>
                        </a:solidFill>
                        <a:latin typeface="+mn-lt"/>
                        <a:ea typeface="+mn-ea"/>
                        <a:cs typeface="+mn-cs"/>
                      </a:endParaRPr>
                    </a:p>
                  </a:txBody>
                  <a:tcPr/>
                </a:tc>
                <a:extLst>
                  <a:ext uri="{0D108BD9-81ED-4DB2-BD59-A6C34878D82A}">
                    <a16:rowId xmlns:a16="http://schemas.microsoft.com/office/drawing/2014/main" val="10001"/>
                  </a:ext>
                </a:extLst>
              </a:tr>
              <a:tr h="0">
                <a:tc>
                  <a:txBody>
                    <a:bodyPr/>
                    <a:lstStyle/>
                    <a:p>
                      <a:pPr algn="ctr"/>
                      <a:r>
                        <a:rPr lang="en-US" altLang="zh-CN" sz="2000" dirty="0" smtClean="0"/>
                        <a:t>s2</a:t>
                      </a:r>
                      <a:endParaRPr lang="zh-CN" altLang="en-US" sz="2000" dirty="0"/>
                    </a:p>
                  </a:txBody>
                  <a:tcPr/>
                </a:tc>
                <a:tc>
                  <a:txBody>
                    <a:bodyPr/>
                    <a:lstStyle/>
                    <a:p>
                      <a:pPr algn="ctr"/>
                      <a:r>
                        <a:rPr lang="en-US" altLang="zh-CN" sz="2000" kern="1200" dirty="0" smtClean="0">
                          <a:solidFill>
                            <a:schemeClr val="dk1"/>
                          </a:solidFill>
                          <a:latin typeface="+mn-lt"/>
                          <a:ea typeface="+mn-ea"/>
                          <a:cs typeface="+mn-cs"/>
                        </a:rPr>
                        <a:t>JERRY</a:t>
                      </a:r>
                      <a:endParaRPr lang="zh-CN" altLang="en-US" sz="2000" kern="1200" dirty="0" smtClean="0">
                        <a:solidFill>
                          <a:schemeClr val="dk1"/>
                        </a:solidFill>
                        <a:latin typeface="+mn-lt"/>
                        <a:ea typeface="+mn-ea"/>
                        <a:cs typeface="+mn-cs"/>
                      </a:endParaRPr>
                    </a:p>
                  </a:txBody>
                  <a:tcPr/>
                </a:tc>
                <a:tc>
                  <a:txBody>
                    <a:bodyPr/>
                    <a:lstStyle/>
                    <a:p>
                      <a:pPr algn="ctr"/>
                      <a:r>
                        <a:rPr lang="en-US" altLang="zh-CN" sz="2000" dirty="0" smtClean="0"/>
                        <a:t>null</a:t>
                      </a:r>
                      <a:endParaRPr lang="zh-CN" altLang="en-US" sz="2000" dirty="0"/>
                    </a:p>
                  </a:txBody>
                  <a:tcPr/>
                </a:tc>
                <a:extLst>
                  <a:ext uri="{0D108BD9-81ED-4DB2-BD59-A6C34878D82A}">
                    <a16:rowId xmlns:a16="http://schemas.microsoft.com/office/drawing/2014/main" val="10002"/>
                  </a:ext>
                </a:extLst>
              </a:tr>
              <a:tr h="0">
                <a:tc>
                  <a:txBody>
                    <a:bodyPr/>
                    <a:lstStyle/>
                    <a:p>
                      <a:pPr algn="ctr"/>
                      <a:r>
                        <a:rPr lang="en-US" altLang="zh-CN" sz="2000" dirty="0" smtClean="0"/>
                        <a:t>s3</a:t>
                      </a:r>
                      <a:endParaRPr lang="zh-CN" altLang="en-US" sz="2000" dirty="0"/>
                    </a:p>
                  </a:txBody>
                  <a:tcPr/>
                </a:tc>
                <a:tc>
                  <a:txBody>
                    <a:bodyPr/>
                    <a:lstStyle/>
                    <a:p>
                      <a:pPr algn="ctr"/>
                      <a:r>
                        <a:rPr lang="en-US" altLang="zh-CN" sz="2000" kern="1200" dirty="0" smtClean="0">
                          <a:solidFill>
                            <a:schemeClr val="dk1"/>
                          </a:solidFill>
                          <a:latin typeface="+mn-lt"/>
                          <a:ea typeface="+mn-ea"/>
                          <a:cs typeface="+mn-cs"/>
                        </a:rPr>
                        <a:t>BOB</a:t>
                      </a:r>
                      <a:endParaRPr lang="zh-CN" altLang="en-US" sz="2000" kern="1200" dirty="0" smtClean="0">
                        <a:solidFill>
                          <a:schemeClr val="dk1"/>
                        </a:solidFill>
                        <a:latin typeface="+mn-lt"/>
                        <a:ea typeface="+mn-ea"/>
                        <a:cs typeface="+mn-cs"/>
                      </a:endParaRPr>
                    </a:p>
                  </a:txBody>
                  <a:tcPr/>
                </a:tc>
                <a:tc>
                  <a:txBody>
                    <a:bodyPr/>
                    <a:lstStyle/>
                    <a:p>
                      <a:pPr algn="ctr"/>
                      <a:r>
                        <a:rPr lang="en-US" altLang="zh-CN" sz="2000" dirty="0" smtClean="0">
                          <a:solidFill>
                            <a:srgbClr val="FF0000"/>
                          </a:solidFill>
                        </a:rPr>
                        <a:t>d3</a:t>
                      </a:r>
                      <a:endParaRPr lang="zh-CN" altLang="en-US" sz="2000" dirty="0">
                        <a:solidFill>
                          <a:srgbClr val="FF0000"/>
                        </a:solidFill>
                      </a:endParaRPr>
                    </a:p>
                  </a:txBody>
                  <a:tcPr/>
                </a:tc>
                <a:extLst>
                  <a:ext uri="{0D108BD9-81ED-4DB2-BD59-A6C34878D82A}">
                    <a16:rowId xmlns:a16="http://schemas.microsoft.com/office/drawing/2014/main" val="10003"/>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192049582"/>
              </p:ext>
            </p:extLst>
          </p:nvPr>
        </p:nvGraphicFramePr>
        <p:xfrm>
          <a:off x="5148064" y="4831784"/>
          <a:ext cx="2448272" cy="1188720"/>
        </p:xfrm>
        <a:graphic>
          <a:graphicData uri="http://schemas.openxmlformats.org/drawingml/2006/table">
            <a:tbl>
              <a:tblPr firstRow="1" bandRow="1">
                <a:tableStyleId>{5C22544A-7EE6-4342-B048-85BDC9FD1C3A}</a:tableStyleId>
              </a:tblPr>
              <a:tblGrid>
                <a:gridCol w="1020113">
                  <a:extLst>
                    <a:ext uri="{9D8B030D-6E8A-4147-A177-3AD203B41FA5}">
                      <a16:colId xmlns:a16="http://schemas.microsoft.com/office/drawing/2014/main" val="20000"/>
                    </a:ext>
                  </a:extLst>
                </a:gridCol>
                <a:gridCol w="1428159">
                  <a:extLst>
                    <a:ext uri="{9D8B030D-6E8A-4147-A177-3AD203B41FA5}">
                      <a16:colId xmlns:a16="http://schemas.microsoft.com/office/drawing/2014/main" val="20001"/>
                    </a:ext>
                  </a:extLst>
                </a:gridCol>
              </a:tblGrid>
              <a:tr h="0">
                <a:tc>
                  <a:txBody>
                    <a:bodyPr/>
                    <a:lstStyle/>
                    <a:p>
                      <a:pPr algn="ctr"/>
                      <a:r>
                        <a:rPr lang="en-US" altLang="zh-CN" sz="2000" dirty="0" err="1" smtClean="0">
                          <a:solidFill>
                            <a:srgbClr val="FF0000"/>
                          </a:solidFill>
                        </a:rPr>
                        <a:t>dno</a:t>
                      </a:r>
                      <a:endParaRPr lang="zh-CN" altLang="en-US" sz="2000" dirty="0">
                        <a:solidFill>
                          <a:srgbClr val="FF0000"/>
                        </a:solidFill>
                      </a:endParaRPr>
                    </a:p>
                  </a:txBody>
                  <a:tcPr/>
                </a:tc>
                <a:tc>
                  <a:txBody>
                    <a:bodyPr/>
                    <a:lstStyle/>
                    <a:p>
                      <a:pPr algn="ctr"/>
                      <a:r>
                        <a:rPr lang="en-US" altLang="zh-CN" sz="2000" dirty="0" err="1" smtClean="0"/>
                        <a:t>dname</a:t>
                      </a:r>
                      <a:endParaRPr lang="zh-CN" altLang="en-US" sz="2000" dirty="0"/>
                    </a:p>
                  </a:txBody>
                  <a:tcPr/>
                </a:tc>
                <a:extLst>
                  <a:ext uri="{0D108BD9-81ED-4DB2-BD59-A6C34878D82A}">
                    <a16:rowId xmlns:a16="http://schemas.microsoft.com/office/drawing/2014/main" val="10000"/>
                  </a:ext>
                </a:extLst>
              </a:tr>
              <a:tr h="0">
                <a:tc>
                  <a:txBody>
                    <a:bodyPr/>
                    <a:lstStyle/>
                    <a:p>
                      <a:pPr algn="ctr"/>
                      <a:r>
                        <a:rPr lang="en-US" altLang="zh-CN" sz="2000" dirty="0" smtClean="0"/>
                        <a:t>d1</a:t>
                      </a:r>
                      <a:endParaRPr lang="zh-CN" altLang="en-US" sz="2000" dirty="0"/>
                    </a:p>
                  </a:txBody>
                  <a:tcPr/>
                </a:tc>
                <a:tc>
                  <a:txBody>
                    <a:bodyPr/>
                    <a:lstStyle/>
                    <a:p>
                      <a:pPr algn="ctr"/>
                      <a:r>
                        <a:rPr lang="en-US" altLang="zh-CN" sz="2000" dirty="0" err="1" smtClean="0"/>
                        <a:t>maths</a:t>
                      </a:r>
                      <a:endParaRPr lang="zh-CN" altLang="en-US" sz="2000" dirty="0"/>
                    </a:p>
                  </a:txBody>
                  <a:tcPr/>
                </a:tc>
                <a:extLst>
                  <a:ext uri="{0D108BD9-81ED-4DB2-BD59-A6C34878D82A}">
                    <a16:rowId xmlns:a16="http://schemas.microsoft.com/office/drawing/2014/main" val="10001"/>
                  </a:ext>
                </a:extLst>
              </a:tr>
              <a:tr h="0">
                <a:tc>
                  <a:txBody>
                    <a:bodyPr/>
                    <a:lstStyle/>
                    <a:p>
                      <a:pPr algn="ctr"/>
                      <a:r>
                        <a:rPr lang="en-US" altLang="zh-CN" sz="2000" dirty="0" smtClean="0"/>
                        <a:t>d2</a:t>
                      </a:r>
                      <a:endParaRPr lang="zh-CN" altLang="en-US" sz="2000" dirty="0"/>
                    </a:p>
                  </a:txBody>
                  <a:tcPr/>
                </a:tc>
                <a:tc>
                  <a:txBody>
                    <a:bodyPr/>
                    <a:lstStyle/>
                    <a:p>
                      <a:pPr algn="ctr"/>
                      <a:r>
                        <a:rPr lang="en-US" altLang="zh-CN" sz="2000" dirty="0" smtClean="0"/>
                        <a:t>physics  </a:t>
                      </a:r>
                      <a:endParaRPr lang="zh-CN" altLang="en-US" sz="2000" kern="1200" dirty="0" smtClean="0">
                        <a:solidFill>
                          <a:schemeClr val="dk1"/>
                        </a:solidFill>
                        <a:latin typeface="+mn-lt"/>
                        <a:ea typeface="+mn-ea"/>
                        <a:cs typeface="+mn-cs"/>
                      </a:endParaRPr>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dirty="0"/>
              <a:t>关系模型</a:t>
            </a:r>
            <a:r>
              <a:rPr lang="zh-CN" altLang="en-US" dirty="0" smtClean="0"/>
              <a:t>：用户定义的完整性</a:t>
            </a:r>
          </a:p>
        </p:txBody>
      </p:sp>
      <p:sp>
        <p:nvSpPr>
          <p:cNvPr id="43011" name="Rectangle 3"/>
          <p:cNvSpPr>
            <a:spLocks noGrp="1" noChangeArrowheads="1"/>
          </p:cNvSpPr>
          <p:nvPr>
            <p:ph type="body" idx="1"/>
          </p:nvPr>
        </p:nvSpPr>
        <p:spPr/>
        <p:txBody>
          <a:bodyPr/>
          <a:lstStyle/>
          <a:p>
            <a:pPr eaLnBrk="1" hangingPunct="1">
              <a:lnSpc>
                <a:spcPct val="150000"/>
              </a:lnSpc>
              <a:spcBef>
                <a:spcPts val="300"/>
              </a:spcBef>
            </a:pPr>
            <a:r>
              <a:rPr lang="zh-CN" altLang="en-US" dirty="0" smtClean="0"/>
              <a:t>用户针对具体应用环境定义的完整性约束条件</a:t>
            </a:r>
          </a:p>
          <a:p>
            <a:pPr lvl="1" eaLnBrk="1" hangingPunct="1">
              <a:lnSpc>
                <a:spcPct val="150000"/>
              </a:lnSpc>
              <a:spcBef>
                <a:spcPts val="300"/>
              </a:spcBef>
            </a:pPr>
            <a:r>
              <a:rPr lang="en-US" altLang="zh-CN" dirty="0" err="1" smtClean="0"/>
              <a:t>sno</a:t>
            </a:r>
            <a:r>
              <a:rPr lang="zh-CN" altLang="en-US" dirty="0" smtClean="0"/>
              <a:t>要求是8位整数，首位是</a:t>
            </a:r>
            <a:r>
              <a:rPr lang="en-US" altLang="zh-CN" dirty="0" smtClean="0"/>
              <a:t>0</a:t>
            </a:r>
            <a:r>
              <a:rPr lang="zh-CN" altLang="en-US" dirty="0" smtClean="0"/>
              <a:t>或</a:t>
            </a:r>
            <a:r>
              <a:rPr lang="en-US" altLang="zh-CN" dirty="0" smtClean="0"/>
              <a:t>1</a:t>
            </a:r>
            <a:endParaRPr lang="zh-CN" altLang="en-US" dirty="0" smtClean="0"/>
          </a:p>
          <a:p>
            <a:pPr lvl="1" eaLnBrk="1" hangingPunct="1">
              <a:lnSpc>
                <a:spcPct val="150000"/>
              </a:lnSpc>
              <a:spcBef>
                <a:spcPts val="300"/>
              </a:spcBef>
            </a:pPr>
            <a:r>
              <a:rPr lang="zh-CN" altLang="en-US" dirty="0" smtClean="0"/>
              <a:t>飞行员的飞行里程与星级评定</a:t>
            </a:r>
            <a:endParaRPr lang="en-US" altLang="zh-CN" dirty="0" smtClean="0"/>
          </a:p>
          <a:p>
            <a:pPr lvl="1" eaLnBrk="1" hangingPunct="1">
              <a:lnSpc>
                <a:spcPct val="150000"/>
              </a:lnSpc>
              <a:spcBef>
                <a:spcPts val="300"/>
              </a:spcBef>
            </a:pPr>
            <a:r>
              <a:rPr lang="zh-CN" altLang="en-US" dirty="0" smtClean="0"/>
              <a:t>选课人数不能少于</a:t>
            </a:r>
            <a:r>
              <a:rPr lang="en-US" altLang="zh-CN" dirty="0" smtClean="0"/>
              <a:t>10</a:t>
            </a:r>
            <a:r>
              <a:rPr lang="zh-CN" altLang="en-US" dirty="0" smtClean="0"/>
              <a:t>人，多于</a:t>
            </a:r>
            <a:r>
              <a:rPr lang="en-US" altLang="zh-CN" dirty="0" smtClean="0"/>
              <a:t>100</a:t>
            </a:r>
            <a:r>
              <a:rPr lang="zh-CN" altLang="en-US" dirty="0" smtClean="0"/>
              <a:t>人</a:t>
            </a:r>
            <a:endParaRPr lang="en-US" altLang="zh-CN" dirty="0" smtClean="0"/>
          </a:p>
          <a:p>
            <a:pPr lvl="1" eaLnBrk="1" hangingPunct="1">
              <a:lnSpc>
                <a:spcPct val="150000"/>
              </a:lnSpc>
              <a:spcBef>
                <a:spcPts val="300"/>
              </a:spcBef>
            </a:pPr>
            <a:r>
              <a:rPr lang="zh-CN" altLang="en-US" dirty="0" smtClean="0"/>
              <a:t>在本地纳税记录超过</a:t>
            </a:r>
            <a:r>
              <a:rPr lang="en-US" altLang="zh-CN" dirty="0" smtClean="0"/>
              <a:t>5</a:t>
            </a:r>
            <a:r>
              <a:rPr lang="zh-CN" altLang="en-US" dirty="0" smtClean="0"/>
              <a:t>年才有购房资格</a:t>
            </a:r>
            <a:endParaRPr lang="en-US" altLang="zh-CN" dirty="0" smtClean="0"/>
          </a:p>
          <a:p>
            <a:pPr lvl="1" eaLnBrk="1" hangingPunct="1">
              <a:lnSpc>
                <a:spcPct val="150000"/>
              </a:lnSpc>
              <a:spcBef>
                <a:spcPts val="300"/>
              </a:spcBef>
            </a:pPr>
            <a:r>
              <a:rPr lang="zh-CN" altLang="en-US" dirty="0" smtClean="0"/>
              <a:t>婚姻登记必须购买百年好合保险</a:t>
            </a:r>
            <a:r>
              <a:rPr lang="en-US" altLang="zh-CN" dirty="0" smtClean="0"/>
              <a:t>……</a:t>
            </a:r>
            <a:endParaRPr lang="zh-CN" altLang="en-US" dirty="0" smtClean="0"/>
          </a:p>
          <a:p>
            <a:pPr eaLnBrk="1" hangingPunct="1">
              <a:lnSpc>
                <a:spcPct val="150000"/>
              </a:lnSpc>
              <a:spcBef>
                <a:spcPts val="300"/>
              </a:spcBef>
            </a:pPr>
            <a:r>
              <a:rPr lang="zh-CN" altLang="en-US" dirty="0" smtClean="0"/>
              <a:t>实体完整性和参照完整性由系统自动支持</a:t>
            </a:r>
          </a:p>
          <a:p>
            <a:pPr eaLnBrk="1" hangingPunct="1">
              <a:lnSpc>
                <a:spcPct val="150000"/>
              </a:lnSpc>
              <a:spcBef>
                <a:spcPts val="300"/>
              </a:spcBef>
            </a:pPr>
            <a:r>
              <a:rPr lang="zh-CN" altLang="en-US" dirty="0" smtClean="0"/>
              <a:t>系统提供定义和检验用户定义的完整性的机制</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关系模型完整性例子</a:t>
            </a:r>
            <a:endParaRPr lang="zh-CN" altLang="en-US" dirty="0"/>
          </a:p>
        </p:txBody>
      </p:sp>
      <p:graphicFrame>
        <p:nvGraphicFramePr>
          <p:cNvPr id="4" name="Group 4"/>
          <p:cNvGraphicFramePr>
            <a:graphicFrameLocks noGrp="1"/>
          </p:cNvGraphicFramePr>
          <p:nvPr>
            <p:extLst>
              <p:ext uri="{D42A27DB-BD31-4B8C-83A1-F6EECF244321}">
                <p14:modId xmlns:p14="http://schemas.microsoft.com/office/powerpoint/2010/main" val="3728050721"/>
              </p:ext>
            </p:extLst>
          </p:nvPr>
        </p:nvGraphicFramePr>
        <p:xfrm>
          <a:off x="304800" y="1901032"/>
          <a:ext cx="5105400" cy="1981200"/>
        </p:xfrm>
        <a:graphic>
          <a:graphicData uri="http://schemas.openxmlformats.org/drawingml/2006/table">
            <a:tbl>
              <a:tblPr/>
              <a:tblGrid>
                <a:gridCol w="1701800">
                  <a:extLst>
                    <a:ext uri="{9D8B030D-6E8A-4147-A177-3AD203B41FA5}">
                      <a16:colId xmlns:a16="http://schemas.microsoft.com/office/drawing/2014/main" val="20000"/>
                    </a:ext>
                  </a:extLst>
                </a:gridCol>
                <a:gridCol w="1701800">
                  <a:extLst>
                    <a:ext uri="{9D8B030D-6E8A-4147-A177-3AD203B41FA5}">
                      <a16:colId xmlns:a16="http://schemas.microsoft.com/office/drawing/2014/main" val="20001"/>
                    </a:ext>
                  </a:extLst>
                </a:gridCol>
                <a:gridCol w="1701800">
                  <a:extLst>
                    <a:ext uri="{9D8B030D-6E8A-4147-A177-3AD203B41FA5}">
                      <a16:colId xmlns:a16="http://schemas.microsoft.com/office/drawing/2014/main" val="20002"/>
                    </a:ext>
                  </a:extLst>
                </a:gridCol>
              </a:tblGrid>
              <a:tr h="177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imes New Roman" pitchFamily="18" charset="0"/>
                          <a:ea typeface="隶书" pitchFamily="49" charset="-122"/>
                        </a:rPr>
                        <a:t>供应商号</a:t>
                      </a:r>
                      <a:endParaRPr kumimoji="1" lang="zh-CN" altLang="en-US" sz="2000" b="0" i="0" u="none" strike="noStrike" cap="none" normalizeH="0" baseline="0" smtClean="0">
                        <a:ln>
                          <a:noFill/>
                        </a:ln>
                        <a:solidFill>
                          <a:schemeClr val="folHlink"/>
                        </a:solidFill>
                        <a:effectLst/>
                        <a:latin typeface="Tahoma" pitchFamily="34" charset="0"/>
                        <a:ea typeface="隶书" pitchFamily="49"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imes New Roman" pitchFamily="18" charset="0"/>
                          <a:ea typeface="隶书" pitchFamily="49" charset="-122"/>
                        </a:rPr>
                        <a:t>供应商名</a:t>
                      </a:r>
                      <a:endParaRPr kumimoji="1" lang="zh-CN" altLang="en-US" sz="2000" b="0" i="0" u="none" strike="noStrike" cap="none" normalizeH="0" baseline="0" smtClean="0">
                        <a:ln>
                          <a:noFill/>
                        </a:ln>
                        <a:solidFill>
                          <a:schemeClr val="folHlink"/>
                        </a:solidFill>
                        <a:effectLst/>
                        <a:latin typeface="Tahoma" pitchFamily="34" charset="0"/>
                        <a:ea typeface="隶书" pitchFamily="49"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imes New Roman" pitchFamily="18" charset="0"/>
                          <a:ea typeface="隶书" pitchFamily="49" charset="-122"/>
                        </a:rPr>
                        <a:t>所在城市</a:t>
                      </a:r>
                      <a:endParaRPr kumimoji="1" lang="zh-CN" altLang="en-US" sz="2000" b="0" i="0" u="none" strike="noStrike" cap="none" normalizeH="0" baseline="0" smtClean="0">
                        <a:ln>
                          <a:noFill/>
                        </a:ln>
                        <a:solidFill>
                          <a:schemeClr val="folHlink"/>
                        </a:solidFill>
                        <a:effectLst/>
                        <a:latin typeface="Tahoma" pitchFamily="34" charset="0"/>
                        <a:ea typeface="隶书" pitchFamily="49"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7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B01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imes New Roman" pitchFamily="18" charset="0"/>
                          <a:ea typeface="隶书" pitchFamily="49" charset="-122"/>
                        </a:rPr>
                        <a:t>红星</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imes New Roman" pitchFamily="18" charset="0"/>
                          <a:ea typeface="隶书" pitchFamily="49" charset="-122"/>
                        </a:rPr>
                        <a:t>北京</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78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S10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imes New Roman" pitchFamily="18" charset="0"/>
                          <a:ea typeface="隶书" pitchFamily="49" charset="-122"/>
                        </a:rPr>
                        <a:t>宇宙</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imes New Roman" pitchFamily="18" charset="0"/>
                          <a:ea typeface="隶书" pitchFamily="49" charset="-122"/>
                        </a:rPr>
                        <a:t>上海</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7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T20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imes New Roman" pitchFamily="18" charset="0"/>
                          <a:ea typeface="隶书" pitchFamily="49" charset="-122"/>
                        </a:rPr>
                        <a:t>黎明</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imes New Roman" pitchFamily="18" charset="0"/>
                          <a:ea typeface="隶书" pitchFamily="49" charset="-122"/>
                        </a:rPr>
                        <a:t>天津</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778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Z01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imes New Roman" pitchFamily="18" charset="0"/>
                          <a:ea typeface="隶书" pitchFamily="49" charset="-122"/>
                        </a:rPr>
                        <a:t>立新</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imes New Roman" pitchFamily="18" charset="0"/>
                          <a:ea typeface="隶书" pitchFamily="49" charset="-122"/>
                        </a:rPr>
                        <a:t>重庆</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5" name="Group 30"/>
          <p:cNvGraphicFramePr>
            <a:graphicFrameLocks noGrp="1"/>
          </p:cNvGraphicFramePr>
          <p:nvPr>
            <p:extLst>
              <p:ext uri="{D42A27DB-BD31-4B8C-83A1-F6EECF244321}">
                <p14:modId xmlns:p14="http://schemas.microsoft.com/office/powerpoint/2010/main" val="244431957"/>
              </p:ext>
            </p:extLst>
          </p:nvPr>
        </p:nvGraphicFramePr>
        <p:xfrm>
          <a:off x="304800" y="4876007"/>
          <a:ext cx="5105400" cy="1592264"/>
        </p:xfrm>
        <a:graphic>
          <a:graphicData uri="http://schemas.openxmlformats.org/drawingml/2006/table">
            <a:tbl>
              <a:tblPr/>
              <a:tblGrid>
                <a:gridCol w="1701800">
                  <a:extLst>
                    <a:ext uri="{9D8B030D-6E8A-4147-A177-3AD203B41FA5}">
                      <a16:colId xmlns:a16="http://schemas.microsoft.com/office/drawing/2014/main" val="20000"/>
                    </a:ext>
                  </a:extLst>
                </a:gridCol>
                <a:gridCol w="1701800">
                  <a:extLst>
                    <a:ext uri="{9D8B030D-6E8A-4147-A177-3AD203B41FA5}">
                      <a16:colId xmlns:a16="http://schemas.microsoft.com/office/drawing/2014/main" val="20001"/>
                    </a:ext>
                  </a:extLst>
                </a:gridCol>
                <a:gridCol w="1701800">
                  <a:extLst>
                    <a:ext uri="{9D8B030D-6E8A-4147-A177-3AD203B41FA5}">
                      <a16:colId xmlns:a16="http://schemas.microsoft.com/office/drawing/2014/main" val="20002"/>
                    </a:ext>
                  </a:extLst>
                </a:gridCol>
              </a:tblGrid>
              <a:tr h="3984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imes New Roman" pitchFamily="18" charset="0"/>
                          <a:ea typeface="隶书" pitchFamily="49" charset="-122"/>
                        </a:rPr>
                        <a:t>零件号</a:t>
                      </a:r>
                      <a:endParaRPr kumimoji="1" lang="zh-CN" altLang="en-US" sz="2000" b="0" i="0" u="none" strike="noStrike" cap="none" normalizeH="0" baseline="0" smtClean="0">
                        <a:ln>
                          <a:noFill/>
                        </a:ln>
                        <a:solidFill>
                          <a:schemeClr val="folHlink"/>
                        </a:solidFill>
                        <a:effectLst/>
                        <a:latin typeface="Tahoma" pitchFamily="34" charset="0"/>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imes New Roman" pitchFamily="18" charset="0"/>
                          <a:ea typeface="隶书" pitchFamily="49" charset="-122"/>
                        </a:rPr>
                        <a:t>颜色</a:t>
                      </a:r>
                      <a:endParaRPr kumimoji="1" lang="zh-CN" altLang="en-US" sz="2000" b="0" i="0" u="none" strike="noStrike" cap="none" normalizeH="0" baseline="0" smtClean="0">
                        <a:ln>
                          <a:noFill/>
                        </a:ln>
                        <a:solidFill>
                          <a:schemeClr val="folHlink"/>
                        </a:solidFill>
                        <a:effectLst/>
                        <a:latin typeface="Tahoma"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imes New Roman" pitchFamily="18" charset="0"/>
                          <a:ea typeface="隶书" pitchFamily="49" charset="-122"/>
                        </a:rPr>
                        <a:t>供应商号</a:t>
                      </a:r>
                      <a:endParaRPr kumimoji="1" lang="zh-CN" altLang="en-US" sz="2000" b="0" i="0" u="none" strike="noStrike" cap="none" normalizeH="0" baseline="0" smtClean="0">
                        <a:ln>
                          <a:noFill/>
                        </a:ln>
                        <a:solidFill>
                          <a:schemeClr val="folHlink"/>
                        </a:solidFill>
                        <a:effectLst/>
                        <a:latin typeface="Tahoma"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imes New Roman" pitchFamily="18" charset="0"/>
                          <a:ea typeface="隶书" pitchFamily="49" charset="-122"/>
                        </a:rPr>
                        <a:t>红</a:t>
                      </a:r>
                      <a:endParaRPr kumimoji="1" lang="zh-CN" altLang="en-US" sz="2000" b="0" i="0" u="none" strike="noStrike" cap="none" normalizeH="0" baseline="0" smtClean="0">
                        <a:ln>
                          <a:noFill/>
                        </a:ln>
                        <a:solidFill>
                          <a:schemeClr val="folHlink"/>
                        </a:solidFill>
                        <a:effectLst/>
                        <a:latin typeface="Tahoma"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84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imes New Roman" pitchFamily="18" charset="0"/>
                          <a:ea typeface="隶书" pitchFamily="49" charset="-122"/>
                        </a:rPr>
                        <a:t>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S10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4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201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imes New Roman" pitchFamily="18" charset="0"/>
                          <a:ea typeface="隶书" pitchFamily="49" charset="-122"/>
                        </a:rPr>
                        <a:t>蓝</a:t>
                      </a:r>
                      <a:endParaRPr kumimoji="1" lang="zh-CN" altLang="en-US" sz="2000" b="0" i="0" u="none" strike="noStrike" cap="none" normalizeH="0" baseline="0" smtClean="0">
                        <a:ln>
                          <a:noFill/>
                        </a:ln>
                        <a:solidFill>
                          <a:schemeClr val="folHlink"/>
                        </a:solidFill>
                        <a:effectLst/>
                        <a:latin typeface="Tahoma"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Rectangle 52"/>
          <p:cNvSpPr>
            <a:spLocks noChangeArrowheads="1"/>
          </p:cNvSpPr>
          <p:nvPr/>
        </p:nvSpPr>
        <p:spPr bwMode="auto">
          <a:xfrm>
            <a:off x="5764213" y="1972469"/>
            <a:ext cx="3200400" cy="3314700"/>
          </a:xfrm>
          <a:prstGeom prst="rect">
            <a:avLst/>
          </a:prstGeom>
          <a:noFill/>
          <a:ln w="9525">
            <a:noFill/>
            <a:miter lim="800000"/>
            <a:headEnd/>
            <a:tailEnd/>
          </a:ln>
        </p:spPr>
        <p:txBody>
          <a:bodyPr>
            <a:spAutoFit/>
          </a:bodyPr>
          <a:lstStyle/>
          <a:p>
            <a:pPr indent="269875" algn="just" eaLnBrk="0" hangingPunct="0">
              <a:lnSpc>
                <a:spcPct val="120000"/>
              </a:lnSpc>
              <a:spcBef>
                <a:spcPct val="20000"/>
              </a:spcBef>
            </a:pPr>
            <a:r>
              <a:rPr lang="zh-CN" altLang="en-US" sz="2000" b="0" baseline="0" dirty="0">
                <a:solidFill>
                  <a:schemeClr val="tx1"/>
                </a:solidFill>
                <a:latin typeface="华文新魏" pitchFamily="2" charset="-122"/>
                <a:ea typeface="华文新魏" pitchFamily="2" charset="-122"/>
              </a:rPr>
              <a:t>今要向关系</a:t>
            </a:r>
            <a:r>
              <a:rPr lang="en-US" altLang="zh-CN" sz="2000" b="0" baseline="0" dirty="0">
                <a:solidFill>
                  <a:schemeClr val="tx1"/>
                </a:solidFill>
                <a:latin typeface="华文新魏" pitchFamily="2" charset="-122"/>
                <a:ea typeface="华文新魏" pitchFamily="2" charset="-122"/>
              </a:rPr>
              <a:t>P</a:t>
            </a:r>
            <a:r>
              <a:rPr lang="zh-CN" altLang="en-US" sz="2000" b="0" baseline="0" dirty="0">
                <a:solidFill>
                  <a:schemeClr val="tx1"/>
                </a:solidFill>
                <a:latin typeface="华文新魏" pitchFamily="2" charset="-122"/>
                <a:ea typeface="华文新魏" pitchFamily="2" charset="-122"/>
              </a:rPr>
              <a:t>中插入新行，新行的值分别列出如下。哪些行能够插入？</a:t>
            </a:r>
          </a:p>
          <a:p>
            <a:pPr indent="269875" eaLnBrk="0" hangingPunct="0">
              <a:lnSpc>
                <a:spcPct val="120000"/>
              </a:lnSpc>
              <a:spcBef>
                <a:spcPct val="20000"/>
              </a:spcBef>
              <a:buFontTx/>
              <a:buAutoNum type="arabicPeriod"/>
            </a:pPr>
            <a:r>
              <a:rPr lang="en-US" altLang="zh-CN" sz="2000" b="0" baseline="0" dirty="0">
                <a:solidFill>
                  <a:schemeClr val="tx1"/>
                </a:solidFill>
                <a:latin typeface="华文新魏" pitchFamily="2" charset="-122"/>
                <a:ea typeface="华文新魏" pitchFamily="2" charset="-122"/>
              </a:rPr>
              <a:t>(null，</a:t>
            </a:r>
            <a:r>
              <a:rPr lang="en-US" altLang="zh-CN" sz="2000" b="0" baseline="0" dirty="0">
                <a:solidFill>
                  <a:schemeClr val="tx1"/>
                </a:solidFill>
                <a:latin typeface="Times New Roman" pitchFamily="18" charset="0"/>
                <a:ea typeface="华文新魏" pitchFamily="2" charset="-122"/>
              </a:rPr>
              <a:t>‘</a:t>
            </a:r>
            <a:r>
              <a:rPr lang="zh-CN" altLang="en-US" sz="2000" b="0" baseline="0" dirty="0">
                <a:solidFill>
                  <a:schemeClr val="tx1"/>
                </a:solidFill>
                <a:latin typeface="华文新魏" pitchFamily="2" charset="-122"/>
                <a:ea typeface="华文新魏" pitchFamily="2" charset="-122"/>
              </a:rPr>
              <a:t>黄</a:t>
            </a:r>
            <a:r>
              <a:rPr lang="zh-CN" altLang="en-US" sz="2000" b="0" baseline="0" dirty="0">
                <a:solidFill>
                  <a:schemeClr val="tx1"/>
                </a:solidFill>
                <a:latin typeface="Times New Roman" pitchFamily="18" charset="0"/>
                <a:ea typeface="华文新魏" pitchFamily="2" charset="-122"/>
              </a:rPr>
              <a:t>’</a:t>
            </a:r>
            <a:r>
              <a:rPr lang="zh-CN" altLang="en-US" sz="2000" b="0" baseline="0" dirty="0">
                <a:solidFill>
                  <a:schemeClr val="tx1"/>
                </a:solidFill>
                <a:latin typeface="华文新魏" pitchFamily="2" charset="-122"/>
                <a:ea typeface="华文新魏" pitchFamily="2" charset="-122"/>
              </a:rPr>
              <a:t>，</a:t>
            </a:r>
            <a:r>
              <a:rPr lang="zh-CN" altLang="en-US" sz="2000" b="0" baseline="0" dirty="0">
                <a:solidFill>
                  <a:schemeClr val="tx1"/>
                </a:solidFill>
                <a:latin typeface="Times New Roman" pitchFamily="18" charset="0"/>
                <a:ea typeface="华文新魏" pitchFamily="2" charset="-122"/>
              </a:rPr>
              <a:t>‘</a:t>
            </a:r>
            <a:r>
              <a:rPr lang="en-US" altLang="zh-CN" sz="2000" b="0" baseline="0" dirty="0">
                <a:solidFill>
                  <a:schemeClr val="tx1"/>
                </a:solidFill>
                <a:latin typeface="华文新魏" pitchFamily="2" charset="-122"/>
                <a:ea typeface="华文新魏" pitchFamily="2" charset="-122"/>
              </a:rPr>
              <a:t>T20</a:t>
            </a:r>
            <a:r>
              <a:rPr lang="en-US" altLang="zh-CN" sz="2000" b="0" baseline="0" dirty="0">
                <a:solidFill>
                  <a:schemeClr val="tx1"/>
                </a:solidFill>
                <a:latin typeface="Times New Roman" pitchFamily="18" charset="0"/>
                <a:ea typeface="华文新魏" pitchFamily="2" charset="-122"/>
              </a:rPr>
              <a:t>’</a:t>
            </a:r>
            <a:r>
              <a:rPr lang="en-US" altLang="zh-CN" sz="2000" b="0" baseline="0" dirty="0">
                <a:solidFill>
                  <a:schemeClr val="tx1"/>
                </a:solidFill>
                <a:latin typeface="华文新魏" pitchFamily="2" charset="-122"/>
                <a:ea typeface="华文新魏" pitchFamily="2" charset="-122"/>
              </a:rPr>
              <a:t>)</a:t>
            </a:r>
          </a:p>
          <a:p>
            <a:pPr indent="269875" eaLnBrk="0" hangingPunct="0">
              <a:lnSpc>
                <a:spcPct val="120000"/>
              </a:lnSpc>
              <a:spcBef>
                <a:spcPct val="20000"/>
              </a:spcBef>
              <a:buFontTx/>
              <a:buAutoNum type="arabicPeriod"/>
            </a:pPr>
            <a:r>
              <a:rPr lang="en-US" altLang="zh-CN" sz="2000" b="0" baseline="0" dirty="0">
                <a:solidFill>
                  <a:schemeClr val="tx1"/>
                </a:solidFill>
                <a:latin typeface="华文新魏" pitchFamily="2" charset="-122"/>
                <a:ea typeface="华文新魏" pitchFamily="2" charset="-122"/>
              </a:rPr>
              <a:t>(</a:t>
            </a:r>
            <a:r>
              <a:rPr lang="en-US" altLang="zh-CN" sz="2000" b="0" baseline="0" dirty="0">
                <a:solidFill>
                  <a:schemeClr val="tx1"/>
                </a:solidFill>
                <a:latin typeface="Times New Roman" pitchFamily="18" charset="0"/>
                <a:ea typeface="华文新魏" pitchFamily="2" charset="-122"/>
              </a:rPr>
              <a:t>‘</a:t>
            </a:r>
            <a:r>
              <a:rPr lang="en-US" altLang="zh-CN" sz="2000" b="0" baseline="0" dirty="0">
                <a:solidFill>
                  <a:schemeClr val="tx1"/>
                </a:solidFill>
                <a:latin typeface="华文新魏" pitchFamily="2" charset="-122"/>
                <a:ea typeface="华文新魏" pitchFamily="2" charset="-122"/>
              </a:rPr>
              <a:t>201</a:t>
            </a:r>
            <a:r>
              <a:rPr lang="en-US" altLang="zh-CN" sz="2000" b="0" baseline="0" dirty="0">
                <a:solidFill>
                  <a:schemeClr val="tx1"/>
                </a:solidFill>
                <a:latin typeface="Times New Roman" pitchFamily="18" charset="0"/>
                <a:ea typeface="华文新魏" pitchFamily="2" charset="-122"/>
              </a:rPr>
              <a:t>’</a:t>
            </a:r>
            <a:r>
              <a:rPr lang="en-US" altLang="zh-CN" sz="2000" b="0" baseline="0" dirty="0">
                <a:solidFill>
                  <a:schemeClr val="tx1"/>
                </a:solidFill>
                <a:latin typeface="华文新魏" pitchFamily="2" charset="-122"/>
                <a:ea typeface="华文新魏" pitchFamily="2" charset="-122"/>
              </a:rPr>
              <a:t>，</a:t>
            </a:r>
            <a:r>
              <a:rPr lang="en-US" altLang="zh-CN" sz="2000" b="0" baseline="0" dirty="0">
                <a:solidFill>
                  <a:schemeClr val="tx1"/>
                </a:solidFill>
                <a:latin typeface="Times New Roman" pitchFamily="18" charset="0"/>
                <a:ea typeface="华文新魏" pitchFamily="2" charset="-122"/>
              </a:rPr>
              <a:t>‘</a:t>
            </a:r>
            <a:r>
              <a:rPr lang="zh-CN" altLang="en-US" sz="2000" b="0" baseline="0" dirty="0">
                <a:solidFill>
                  <a:schemeClr val="tx1"/>
                </a:solidFill>
                <a:latin typeface="华文新魏" pitchFamily="2" charset="-122"/>
                <a:ea typeface="华文新魏" pitchFamily="2" charset="-122"/>
              </a:rPr>
              <a:t>红</a:t>
            </a:r>
            <a:r>
              <a:rPr lang="zh-CN" altLang="en-US" sz="2000" b="0" baseline="0" dirty="0">
                <a:solidFill>
                  <a:schemeClr val="tx1"/>
                </a:solidFill>
                <a:latin typeface="Times New Roman" pitchFamily="18" charset="0"/>
                <a:ea typeface="华文新魏" pitchFamily="2" charset="-122"/>
              </a:rPr>
              <a:t>’</a:t>
            </a:r>
            <a:r>
              <a:rPr lang="zh-CN" altLang="en-US" sz="2000" b="0" baseline="0" dirty="0">
                <a:solidFill>
                  <a:schemeClr val="tx1"/>
                </a:solidFill>
                <a:latin typeface="华文新魏" pitchFamily="2" charset="-122"/>
                <a:ea typeface="华文新魏" pitchFamily="2" charset="-122"/>
              </a:rPr>
              <a:t>，</a:t>
            </a:r>
            <a:r>
              <a:rPr lang="zh-CN" altLang="en-US" sz="2000" b="0" baseline="0" dirty="0">
                <a:solidFill>
                  <a:schemeClr val="tx1"/>
                </a:solidFill>
                <a:latin typeface="Times New Roman" pitchFamily="18" charset="0"/>
                <a:ea typeface="华文新魏" pitchFamily="2" charset="-122"/>
              </a:rPr>
              <a:t>‘</a:t>
            </a:r>
            <a:r>
              <a:rPr lang="en-US" altLang="zh-CN" sz="2000" b="0" baseline="0" dirty="0">
                <a:solidFill>
                  <a:schemeClr val="tx1"/>
                </a:solidFill>
                <a:latin typeface="华文新魏" pitchFamily="2" charset="-122"/>
                <a:ea typeface="华文新魏" pitchFamily="2" charset="-122"/>
              </a:rPr>
              <a:t>T20</a:t>
            </a:r>
            <a:r>
              <a:rPr lang="en-US" altLang="zh-CN" sz="2000" b="0" baseline="0" dirty="0">
                <a:solidFill>
                  <a:schemeClr val="tx1"/>
                </a:solidFill>
                <a:latin typeface="Times New Roman" pitchFamily="18" charset="0"/>
                <a:ea typeface="华文新魏" pitchFamily="2" charset="-122"/>
              </a:rPr>
              <a:t>’</a:t>
            </a:r>
            <a:r>
              <a:rPr lang="en-US" altLang="zh-CN" sz="2000" b="0" baseline="0" dirty="0">
                <a:solidFill>
                  <a:schemeClr val="tx1"/>
                </a:solidFill>
                <a:latin typeface="华文新魏" pitchFamily="2" charset="-122"/>
                <a:ea typeface="华文新魏" pitchFamily="2" charset="-122"/>
              </a:rPr>
              <a:t>)</a:t>
            </a:r>
          </a:p>
          <a:p>
            <a:pPr indent="269875" eaLnBrk="0" hangingPunct="0">
              <a:lnSpc>
                <a:spcPct val="120000"/>
              </a:lnSpc>
              <a:spcBef>
                <a:spcPct val="20000"/>
              </a:spcBef>
              <a:buFontTx/>
              <a:buAutoNum type="arabicPeriod"/>
            </a:pPr>
            <a:r>
              <a:rPr lang="en-US" altLang="zh-CN" sz="2000" b="0" baseline="0" dirty="0">
                <a:solidFill>
                  <a:schemeClr val="tx1"/>
                </a:solidFill>
                <a:latin typeface="华文新魏" pitchFamily="2" charset="-122"/>
                <a:ea typeface="华文新魏" pitchFamily="2" charset="-122"/>
              </a:rPr>
              <a:t>(</a:t>
            </a:r>
            <a:r>
              <a:rPr lang="en-US" altLang="zh-CN" sz="2000" b="0" baseline="0" dirty="0">
                <a:solidFill>
                  <a:schemeClr val="tx1"/>
                </a:solidFill>
                <a:latin typeface="Times New Roman" pitchFamily="18" charset="0"/>
                <a:ea typeface="华文新魏" pitchFamily="2" charset="-122"/>
              </a:rPr>
              <a:t>‘</a:t>
            </a:r>
            <a:r>
              <a:rPr lang="en-US" altLang="zh-CN" sz="2000" b="0" baseline="0" dirty="0">
                <a:solidFill>
                  <a:schemeClr val="tx1"/>
                </a:solidFill>
                <a:latin typeface="华文新魏" pitchFamily="2" charset="-122"/>
                <a:ea typeface="华文新魏" pitchFamily="2" charset="-122"/>
              </a:rPr>
              <a:t>037</a:t>
            </a:r>
            <a:r>
              <a:rPr lang="en-US" altLang="zh-CN" sz="2000" b="0" baseline="0" dirty="0">
                <a:solidFill>
                  <a:schemeClr val="tx1"/>
                </a:solidFill>
                <a:latin typeface="Times New Roman" pitchFamily="18" charset="0"/>
                <a:ea typeface="华文新魏" pitchFamily="2" charset="-122"/>
              </a:rPr>
              <a:t>’</a:t>
            </a:r>
            <a:r>
              <a:rPr lang="zh-CN" altLang="en-US" sz="2000" b="0" baseline="0" dirty="0">
                <a:solidFill>
                  <a:schemeClr val="tx1"/>
                </a:solidFill>
                <a:latin typeface="华文新魏" pitchFamily="2" charset="-122"/>
                <a:ea typeface="华文新魏" pitchFamily="2" charset="-122"/>
              </a:rPr>
              <a:t>，</a:t>
            </a:r>
            <a:r>
              <a:rPr lang="en-US" altLang="zh-CN" sz="2000" b="0" baseline="0" dirty="0">
                <a:solidFill>
                  <a:schemeClr val="tx1"/>
                </a:solidFill>
                <a:latin typeface="Times New Roman" pitchFamily="18" charset="0"/>
                <a:ea typeface="华文新魏" pitchFamily="2" charset="-122"/>
              </a:rPr>
              <a:t>‘</a:t>
            </a:r>
            <a:r>
              <a:rPr lang="zh-CN" altLang="en-US" sz="2000" b="0" baseline="0" dirty="0">
                <a:solidFill>
                  <a:schemeClr val="tx1"/>
                </a:solidFill>
                <a:latin typeface="华文新魏" pitchFamily="2" charset="-122"/>
                <a:ea typeface="华文新魏" pitchFamily="2" charset="-122"/>
              </a:rPr>
              <a:t>绿</a:t>
            </a:r>
            <a:r>
              <a:rPr lang="zh-CN" altLang="en-US" sz="2000" b="0" baseline="0" dirty="0">
                <a:solidFill>
                  <a:schemeClr val="tx1"/>
                </a:solidFill>
                <a:latin typeface="Times New Roman" pitchFamily="18" charset="0"/>
                <a:ea typeface="华文新魏" pitchFamily="2" charset="-122"/>
              </a:rPr>
              <a:t>’</a:t>
            </a:r>
            <a:r>
              <a:rPr lang="zh-CN" altLang="en-US" sz="2000" b="0" baseline="0" dirty="0">
                <a:solidFill>
                  <a:schemeClr val="tx1"/>
                </a:solidFill>
                <a:latin typeface="华文新魏" pitchFamily="2" charset="-122"/>
                <a:ea typeface="华文新魏" pitchFamily="2" charset="-122"/>
              </a:rPr>
              <a:t>，</a:t>
            </a:r>
            <a:r>
              <a:rPr lang="en-US" altLang="zh-CN" sz="2000" b="0" baseline="0" dirty="0">
                <a:solidFill>
                  <a:schemeClr val="tx1"/>
                </a:solidFill>
                <a:latin typeface="华文新魏" pitchFamily="2" charset="-122"/>
                <a:ea typeface="华文新魏" pitchFamily="2" charset="-122"/>
              </a:rPr>
              <a:t>null)</a:t>
            </a:r>
            <a:endParaRPr lang="en-US" altLang="zh-CN" b="0" dirty="0">
              <a:solidFill>
                <a:schemeClr val="tx1"/>
              </a:solidFill>
            </a:endParaRPr>
          </a:p>
          <a:p>
            <a:pPr indent="269875" eaLnBrk="0" hangingPunct="0">
              <a:lnSpc>
                <a:spcPct val="120000"/>
              </a:lnSpc>
              <a:spcBef>
                <a:spcPct val="20000"/>
              </a:spcBef>
              <a:buFontTx/>
              <a:buAutoNum type="arabicPeriod"/>
            </a:pPr>
            <a:r>
              <a:rPr lang="en-US" altLang="zh-CN" sz="2000" b="0" baseline="0" dirty="0">
                <a:solidFill>
                  <a:schemeClr val="tx1"/>
                </a:solidFill>
                <a:latin typeface="华文新魏" pitchFamily="2" charset="-122"/>
                <a:ea typeface="华文新魏" pitchFamily="2" charset="-122"/>
              </a:rPr>
              <a:t>(</a:t>
            </a:r>
            <a:r>
              <a:rPr lang="en-US" altLang="zh-CN" sz="2000" b="0" baseline="0" dirty="0">
                <a:solidFill>
                  <a:schemeClr val="tx1"/>
                </a:solidFill>
                <a:latin typeface="Times New Roman" pitchFamily="18" charset="0"/>
                <a:ea typeface="华文新魏" pitchFamily="2" charset="-122"/>
              </a:rPr>
              <a:t>‘</a:t>
            </a:r>
            <a:r>
              <a:rPr lang="en-US" altLang="zh-CN" sz="2000" b="0" baseline="0" dirty="0">
                <a:solidFill>
                  <a:schemeClr val="tx1"/>
                </a:solidFill>
                <a:latin typeface="华文新魏" pitchFamily="2" charset="-122"/>
                <a:ea typeface="华文新魏" pitchFamily="2" charset="-122"/>
              </a:rPr>
              <a:t>105</a:t>
            </a:r>
            <a:r>
              <a:rPr lang="en-US" altLang="zh-CN" sz="2000" b="0" baseline="0" dirty="0">
                <a:solidFill>
                  <a:schemeClr val="tx1"/>
                </a:solidFill>
                <a:latin typeface="Times New Roman" pitchFamily="18" charset="0"/>
                <a:ea typeface="华文新魏" pitchFamily="2" charset="-122"/>
              </a:rPr>
              <a:t>’</a:t>
            </a:r>
            <a:r>
              <a:rPr lang="en-US" altLang="zh-CN" sz="2000" b="0" baseline="0" dirty="0">
                <a:solidFill>
                  <a:schemeClr val="tx1"/>
                </a:solidFill>
                <a:latin typeface="华文新魏" pitchFamily="2" charset="-122"/>
                <a:ea typeface="华文新魏" pitchFamily="2" charset="-122"/>
              </a:rPr>
              <a:t>，</a:t>
            </a:r>
            <a:r>
              <a:rPr lang="en-US" altLang="zh-CN" sz="2000" b="0" baseline="0" dirty="0">
                <a:solidFill>
                  <a:schemeClr val="tx1"/>
                </a:solidFill>
                <a:latin typeface="Times New Roman" pitchFamily="18" charset="0"/>
                <a:ea typeface="华文新魏" pitchFamily="2" charset="-122"/>
              </a:rPr>
              <a:t>‘</a:t>
            </a:r>
            <a:r>
              <a:rPr lang="zh-CN" altLang="en-US" sz="2000" b="0" baseline="0" dirty="0">
                <a:solidFill>
                  <a:schemeClr val="tx1"/>
                </a:solidFill>
                <a:latin typeface="华文新魏" pitchFamily="2" charset="-122"/>
                <a:ea typeface="华文新魏" pitchFamily="2" charset="-122"/>
              </a:rPr>
              <a:t>蓝</a:t>
            </a:r>
            <a:r>
              <a:rPr lang="zh-CN" altLang="en-US" sz="2000" b="0" baseline="0" dirty="0">
                <a:solidFill>
                  <a:schemeClr val="tx1"/>
                </a:solidFill>
                <a:latin typeface="Times New Roman" pitchFamily="18" charset="0"/>
                <a:ea typeface="华文新魏" pitchFamily="2" charset="-122"/>
              </a:rPr>
              <a:t>’</a:t>
            </a:r>
            <a:r>
              <a:rPr lang="zh-CN" altLang="en-US" sz="2000" b="0" baseline="0" dirty="0">
                <a:solidFill>
                  <a:schemeClr val="tx1"/>
                </a:solidFill>
                <a:latin typeface="华文新魏" pitchFamily="2" charset="-122"/>
                <a:ea typeface="华文新魏" pitchFamily="2" charset="-122"/>
              </a:rPr>
              <a:t>，</a:t>
            </a:r>
            <a:r>
              <a:rPr lang="zh-CN" altLang="en-US" sz="2000" b="0" baseline="0" dirty="0">
                <a:solidFill>
                  <a:schemeClr val="tx1"/>
                </a:solidFill>
                <a:latin typeface="Times New Roman" pitchFamily="18" charset="0"/>
                <a:ea typeface="华文新魏" pitchFamily="2" charset="-122"/>
              </a:rPr>
              <a:t>‘</a:t>
            </a:r>
            <a:r>
              <a:rPr lang="en-US" altLang="zh-CN" sz="2000" b="0" baseline="0" dirty="0">
                <a:solidFill>
                  <a:schemeClr val="tx1"/>
                </a:solidFill>
                <a:latin typeface="华文新魏" pitchFamily="2" charset="-122"/>
                <a:ea typeface="华文新魏" pitchFamily="2" charset="-122"/>
              </a:rPr>
              <a:t>B01</a:t>
            </a:r>
            <a:r>
              <a:rPr lang="en-US" altLang="zh-CN" sz="2000" b="0" baseline="0" dirty="0">
                <a:solidFill>
                  <a:schemeClr val="tx1"/>
                </a:solidFill>
                <a:latin typeface="Times New Roman" pitchFamily="18" charset="0"/>
                <a:ea typeface="华文新魏" pitchFamily="2" charset="-122"/>
              </a:rPr>
              <a:t>’</a:t>
            </a:r>
            <a:r>
              <a:rPr lang="en-US" altLang="zh-CN" sz="2000" b="0" baseline="0" dirty="0">
                <a:solidFill>
                  <a:schemeClr val="tx1"/>
                </a:solidFill>
                <a:latin typeface="华文新魏" pitchFamily="2" charset="-122"/>
                <a:ea typeface="华文新魏" pitchFamily="2" charset="-122"/>
              </a:rPr>
              <a:t>)</a:t>
            </a:r>
          </a:p>
          <a:p>
            <a:pPr indent="269875" eaLnBrk="0" hangingPunct="0">
              <a:lnSpc>
                <a:spcPct val="120000"/>
              </a:lnSpc>
              <a:spcBef>
                <a:spcPct val="20000"/>
              </a:spcBef>
              <a:buFontTx/>
              <a:buAutoNum type="arabicPeriod"/>
            </a:pPr>
            <a:r>
              <a:rPr lang="en-US" altLang="zh-CN" sz="2000" b="0" baseline="0" dirty="0">
                <a:solidFill>
                  <a:schemeClr val="tx1"/>
                </a:solidFill>
                <a:latin typeface="华文新魏" pitchFamily="2" charset="-122"/>
                <a:ea typeface="华文新魏" pitchFamily="2" charset="-122"/>
              </a:rPr>
              <a:t>(</a:t>
            </a:r>
            <a:r>
              <a:rPr lang="en-US" altLang="zh-CN" sz="2000" b="0" baseline="0" dirty="0">
                <a:solidFill>
                  <a:schemeClr val="tx1"/>
                </a:solidFill>
                <a:latin typeface="Times New Roman" pitchFamily="18" charset="0"/>
                <a:ea typeface="华文新魏" pitchFamily="2" charset="-122"/>
              </a:rPr>
              <a:t>‘</a:t>
            </a:r>
            <a:r>
              <a:rPr lang="en-US" altLang="zh-CN" sz="2000" b="0" baseline="0" dirty="0">
                <a:solidFill>
                  <a:schemeClr val="tx1"/>
                </a:solidFill>
                <a:latin typeface="华文新魏" pitchFamily="2" charset="-122"/>
                <a:ea typeface="华文新魏" pitchFamily="2" charset="-122"/>
              </a:rPr>
              <a:t>101</a:t>
            </a:r>
            <a:r>
              <a:rPr lang="en-US" altLang="zh-CN" sz="2000" b="0" baseline="0" dirty="0">
                <a:solidFill>
                  <a:schemeClr val="tx1"/>
                </a:solidFill>
                <a:latin typeface="Times New Roman" pitchFamily="18" charset="0"/>
                <a:ea typeface="华文新魏" pitchFamily="2" charset="-122"/>
              </a:rPr>
              <a:t>’</a:t>
            </a:r>
            <a:r>
              <a:rPr lang="en-US" altLang="zh-CN" sz="2000" b="0" baseline="0" dirty="0">
                <a:solidFill>
                  <a:schemeClr val="tx1"/>
                </a:solidFill>
                <a:latin typeface="华文新魏" pitchFamily="2" charset="-122"/>
                <a:ea typeface="华文新魏" pitchFamily="2" charset="-122"/>
              </a:rPr>
              <a:t>，</a:t>
            </a:r>
            <a:r>
              <a:rPr lang="en-US" altLang="zh-CN" sz="2000" b="0" baseline="0" dirty="0">
                <a:solidFill>
                  <a:schemeClr val="tx1"/>
                </a:solidFill>
                <a:latin typeface="Times New Roman" pitchFamily="18" charset="0"/>
                <a:ea typeface="华文新魏" pitchFamily="2" charset="-122"/>
              </a:rPr>
              <a:t>‘</a:t>
            </a:r>
            <a:r>
              <a:rPr lang="zh-CN" altLang="en-US" sz="2000" b="0" baseline="0" dirty="0">
                <a:solidFill>
                  <a:schemeClr val="tx1"/>
                </a:solidFill>
                <a:latin typeface="华文新魏" pitchFamily="2" charset="-122"/>
                <a:ea typeface="华文新魏" pitchFamily="2" charset="-122"/>
              </a:rPr>
              <a:t>黄</a:t>
            </a:r>
            <a:r>
              <a:rPr lang="zh-CN" altLang="en-US" sz="2000" b="0" baseline="0" dirty="0">
                <a:solidFill>
                  <a:schemeClr val="tx1"/>
                </a:solidFill>
                <a:latin typeface="Times New Roman" pitchFamily="18" charset="0"/>
                <a:ea typeface="华文新魏" pitchFamily="2" charset="-122"/>
              </a:rPr>
              <a:t>’</a:t>
            </a:r>
            <a:r>
              <a:rPr lang="zh-CN" altLang="en-US" sz="2000" b="0" baseline="0" dirty="0">
                <a:solidFill>
                  <a:schemeClr val="tx1"/>
                </a:solidFill>
                <a:latin typeface="华文新魏" pitchFamily="2" charset="-122"/>
                <a:ea typeface="华文新魏" pitchFamily="2" charset="-122"/>
              </a:rPr>
              <a:t>，</a:t>
            </a:r>
            <a:r>
              <a:rPr lang="zh-CN" altLang="en-US" sz="2000" b="0" baseline="0" dirty="0">
                <a:solidFill>
                  <a:schemeClr val="tx1"/>
                </a:solidFill>
                <a:latin typeface="Times New Roman" pitchFamily="18" charset="0"/>
                <a:ea typeface="华文新魏" pitchFamily="2" charset="-122"/>
              </a:rPr>
              <a:t>‘</a:t>
            </a:r>
            <a:r>
              <a:rPr lang="en-US" altLang="zh-CN" sz="2000" b="0" baseline="0" dirty="0">
                <a:solidFill>
                  <a:schemeClr val="tx1"/>
                </a:solidFill>
                <a:latin typeface="华文新魏" pitchFamily="2" charset="-122"/>
                <a:ea typeface="华文新魏" pitchFamily="2" charset="-122"/>
              </a:rPr>
              <a:t>T11</a:t>
            </a:r>
            <a:r>
              <a:rPr lang="en-US" altLang="zh-CN" sz="2000" b="0" baseline="0" dirty="0">
                <a:solidFill>
                  <a:schemeClr val="tx1"/>
                </a:solidFill>
                <a:latin typeface="Times New Roman" pitchFamily="18" charset="0"/>
                <a:ea typeface="华文新魏" pitchFamily="2" charset="-122"/>
              </a:rPr>
              <a:t>’</a:t>
            </a:r>
            <a:r>
              <a:rPr lang="en-US" altLang="zh-CN" sz="2000" b="0" baseline="0" dirty="0">
                <a:solidFill>
                  <a:schemeClr val="tx1"/>
                </a:solidFill>
                <a:latin typeface="华文新魏" pitchFamily="2" charset="-122"/>
                <a:ea typeface="华文新魏" pitchFamily="2" charset="-122"/>
              </a:rPr>
              <a:t>)</a:t>
            </a:r>
          </a:p>
        </p:txBody>
      </p:sp>
      <p:sp>
        <p:nvSpPr>
          <p:cNvPr id="7" name="Rectangle 53"/>
          <p:cNvSpPr>
            <a:spLocks noChangeArrowheads="1"/>
          </p:cNvSpPr>
          <p:nvPr/>
        </p:nvSpPr>
        <p:spPr bwMode="auto">
          <a:xfrm>
            <a:off x="366713" y="4053682"/>
            <a:ext cx="5133975" cy="708025"/>
          </a:xfrm>
          <a:prstGeom prst="rect">
            <a:avLst/>
          </a:prstGeom>
          <a:noFill/>
          <a:ln w="9525">
            <a:noFill/>
            <a:miter lim="800000"/>
            <a:headEnd/>
            <a:tailEnd/>
          </a:ln>
        </p:spPr>
        <p:txBody>
          <a:bodyPr>
            <a:spAutoFit/>
          </a:bodyPr>
          <a:lstStyle/>
          <a:p>
            <a:pPr algn="ctr" eaLnBrk="0" hangingPunct="0"/>
            <a:r>
              <a:rPr lang="zh-CN" altLang="en-US" sz="2000" b="0" baseline="0">
                <a:solidFill>
                  <a:schemeClr val="tx1"/>
                </a:solidFill>
                <a:latin typeface="华文新魏" pitchFamily="2" charset="-122"/>
                <a:ea typeface="华文新魏" pitchFamily="2" charset="-122"/>
              </a:rPr>
              <a:t>零件关系</a:t>
            </a:r>
            <a:r>
              <a:rPr lang="en-US" altLang="zh-CN" sz="2000" b="0" baseline="0">
                <a:solidFill>
                  <a:schemeClr val="tx1"/>
                </a:solidFill>
                <a:latin typeface="华文新魏" pitchFamily="2" charset="-122"/>
                <a:ea typeface="华文新魏" pitchFamily="2" charset="-122"/>
              </a:rPr>
              <a:t>P</a:t>
            </a:r>
          </a:p>
          <a:p>
            <a:pPr algn="ctr" eaLnBrk="0" hangingPunct="0"/>
            <a:r>
              <a:rPr lang="en-US" altLang="zh-CN" sz="2000" b="0" baseline="0">
                <a:solidFill>
                  <a:schemeClr val="tx1"/>
                </a:solidFill>
                <a:latin typeface="华文新魏" pitchFamily="2" charset="-122"/>
                <a:ea typeface="华文新魏" pitchFamily="2" charset="-122"/>
              </a:rPr>
              <a:t>(</a:t>
            </a:r>
            <a:r>
              <a:rPr lang="zh-CN" altLang="en-US" sz="2000" b="0" baseline="0">
                <a:solidFill>
                  <a:schemeClr val="tx1"/>
                </a:solidFill>
                <a:latin typeface="华文新魏" pitchFamily="2" charset="-122"/>
                <a:ea typeface="华文新魏" pitchFamily="2" charset="-122"/>
              </a:rPr>
              <a:t>主码是</a:t>
            </a:r>
            <a:r>
              <a:rPr lang="zh-CN" altLang="en-US" sz="2000" b="0" baseline="0">
                <a:solidFill>
                  <a:schemeClr val="tx1"/>
                </a:solidFill>
                <a:latin typeface="Times New Roman" pitchFamily="18" charset="0"/>
                <a:ea typeface="华文新魏" pitchFamily="2" charset="-122"/>
              </a:rPr>
              <a:t>“</a:t>
            </a:r>
            <a:r>
              <a:rPr lang="zh-CN" altLang="en-US" sz="2000" b="0" baseline="0">
                <a:solidFill>
                  <a:schemeClr val="tx1"/>
                </a:solidFill>
                <a:latin typeface="华文新魏" pitchFamily="2" charset="-122"/>
                <a:ea typeface="华文新魏" pitchFamily="2" charset="-122"/>
              </a:rPr>
              <a:t>零件号</a:t>
            </a:r>
            <a:r>
              <a:rPr lang="zh-CN" altLang="en-US" sz="2000" b="0" baseline="0">
                <a:solidFill>
                  <a:schemeClr val="tx1"/>
                </a:solidFill>
                <a:latin typeface="Times New Roman" pitchFamily="18" charset="0"/>
                <a:ea typeface="华文新魏" pitchFamily="2" charset="-122"/>
              </a:rPr>
              <a:t>”</a:t>
            </a:r>
            <a:r>
              <a:rPr lang="zh-CN" altLang="en-US" sz="2000" b="0" baseline="0">
                <a:solidFill>
                  <a:schemeClr val="tx1"/>
                </a:solidFill>
                <a:latin typeface="华文新魏" pitchFamily="2" charset="-122"/>
                <a:ea typeface="华文新魏" pitchFamily="2" charset="-122"/>
              </a:rPr>
              <a:t>，外码是</a:t>
            </a:r>
            <a:r>
              <a:rPr lang="zh-CN" altLang="en-US" sz="2000" b="0" baseline="0">
                <a:solidFill>
                  <a:schemeClr val="tx1"/>
                </a:solidFill>
                <a:latin typeface="Times New Roman" pitchFamily="18" charset="0"/>
                <a:ea typeface="华文新魏" pitchFamily="2" charset="-122"/>
              </a:rPr>
              <a:t>“</a:t>
            </a:r>
            <a:r>
              <a:rPr lang="zh-CN" altLang="en-US" sz="2000" b="0" baseline="0">
                <a:solidFill>
                  <a:schemeClr val="tx1"/>
                </a:solidFill>
                <a:latin typeface="华文新魏" pitchFamily="2" charset="-122"/>
                <a:ea typeface="华文新魏" pitchFamily="2" charset="-122"/>
              </a:rPr>
              <a:t>供应商号</a:t>
            </a:r>
            <a:r>
              <a:rPr lang="zh-CN" altLang="en-US" sz="2000" b="0" baseline="0">
                <a:solidFill>
                  <a:schemeClr val="tx1"/>
                </a:solidFill>
                <a:latin typeface="Times New Roman" pitchFamily="18" charset="0"/>
                <a:ea typeface="华文新魏" pitchFamily="2" charset="-122"/>
              </a:rPr>
              <a:t>”</a:t>
            </a:r>
            <a:r>
              <a:rPr lang="en-US" altLang="zh-CN" sz="2000" b="0" baseline="0">
                <a:solidFill>
                  <a:schemeClr val="tx1"/>
                </a:solidFill>
                <a:latin typeface="Times New Roman" pitchFamily="18" charset="0"/>
                <a:ea typeface="华文新魏" pitchFamily="2" charset="-122"/>
              </a:rPr>
              <a:t>)</a:t>
            </a:r>
            <a:r>
              <a:rPr lang="zh-CN" altLang="en-US" sz="2000" b="0" baseline="0">
                <a:solidFill>
                  <a:schemeClr val="tx1"/>
                </a:solidFill>
                <a:latin typeface="华文新魏" pitchFamily="2" charset="-122"/>
                <a:ea typeface="华文新魏" pitchFamily="2" charset="-122"/>
              </a:rPr>
              <a:t> </a:t>
            </a:r>
          </a:p>
        </p:txBody>
      </p:sp>
      <p:sp>
        <p:nvSpPr>
          <p:cNvPr id="8" name="Rectangle 54"/>
          <p:cNvSpPr>
            <a:spLocks noChangeArrowheads="1"/>
          </p:cNvSpPr>
          <p:nvPr/>
        </p:nvSpPr>
        <p:spPr bwMode="auto">
          <a:xfrm>
            <a:off x="357188" y="1124744"/>
            <a:ext cx="4724400" cy="708025"/>
          </a:xfrm>
          <a:prstGeom prst="rect">
            <a:avLst/>
          </a:prstGeom>
          <a:noFill/>
          <a:ln w="9525">
            <a:noFill/>
            <a:miter lim="800000"/>
            <a:headEnd/>
            <a:tailEnd/>
          </a:ln>
        </p:spPr>
        <p:txBody>
          <a:bodyPr>
            <a:spAutoFit/>
          </a:bodyPr>
          <a:lstStyle/>
          <a:p>
            <a:pPr algn="ctr" eaLnBrk="0" hangingPunct="0"/>
            <a:r>
              <a:rPr lang="zh-CN" altLang="en-US" sz="2000" b="0" baseline="0">
                <a:solidFill>
                  <a:schemeClr val="tx1"/>
                </a:solidFill>
                <a:latin typeface="华文新魏" pitchFamily="2" charset="-122"/>
                <a:ea typeface="华文新魏" pitchFamily="2" charset="-122"/>
              </a:rPr>
              <a:t>供应商关系</a:t>
            </a:r>
            <a:r>
              <a:rPr lang="en-US" altLang="zh-CN" sz="2000" b="0" baseline="0">
                <a:solidFill>
                  <a:schemeClr val="tx1"/>
                </a:solidFill>
                <a:latin typeface="华文新魏" pitchFamily="2" charset="-122"/>
                <a:ea typeface="华文新魏" pitchFamily="2" charset="-122"/>
              </a:rPr>
              <a:t>S</a:t>
            </a:r>
          </a:p>
          <a:p>
            <a:pPr algn="ctr" eaLnBrk="0" hangingPunct="0"/>
            <a:r>
              <a:rPr lang="en-US" altLang="zh-CN" sz="2000" b="0" baseline="0">
                <a:solidFill>
                  <a:schemeClr val="tx1"/>
                </a:solidFill>
                <a:latin typeface="华文新魏" pitchFamily="2" charset="-122"/>
                <a:ea typeface="华文新魏" pitchFamily="2" charset="-122"/>
              </a:rPr>
              <a:t>(</a:t>
            </a:r>
            <a:r>
              <a:rPr lang="zh-CN" altLang="en-US" sz="2000" b="0" baseline="0">
                <a:solidFill>
                  <a:schemeClr val="tx1"/>
                </a:solidFill>
                <a:latin typeface="华文新魏" pitchFamily="2" charset="-122"/>
                <a:ea typeface="华文新魏" pitchFamily="2" charset="-122"/>
              </a:rPr>
              <a:t>主码是</a:t>
            </a:r>
            <a:r>
              <a:rPr lang="zh-CN" altLang="en-US" sz="2000" b="0" baseline="0">
                <a:solidFill>
                  <a:schemeClr val="tx1"/>
                </a:solidFill>
                <a:latin typeface="Times New Roman" pitchFamily="18" charset="0"/>
                <a:ea typeface="华文新魏" pitchFamily="2" charset="-122"/>
              </a:rPr>
              <a:t>“</a:t>
            </a:r>
            <a:r>
              <a:rPr lang="zh-CN" altLang="en-US" sz="2000" b="0" baseline="0">
                <a:solidFill>
                  <a:schemeClr val="tx1"/>
                </a:solidFill>
                <a:latin typeface="华文新魏" pitchFamily="2" charset="-122"/>
                <a:ea typeface="华文新魏" pitchFamily="2" charset="-122"/>
              </a:rPr>
              <a:t>供应商号</a:t>
            </a:r>
            <a:r>
              <a:rPr lang="zh-CN" altLang="en-US" sz="2000" b="0" baseline="0">
                <a:solidFill>
                  <a:schemeClr val="tx1"/>
                </a:solidFill>
                <a:latin typeface="Times New Roman" pitchFamily="18" charset="0"/>
                <a:ea typeface="华文新魏" pitchFamily="2" charset="-122"/>
              </a:rPr>
              <a:t>”</a:t>
            </a:r>
            <a:r>
              <a:rPr lang="en-US" altLang="zh-CN" sz="2000" b="0" baseline="0">
                <a:solidFill>
                  <a:schemeClr val="tx1"/>
                </a:solidFill>
                <a:latin typeface="Times New Roman" pitchFamily="18" charset="0"/>
                <a:ea typeface="华文新魏" pitchFamily="2" charset="-122"/>
              </a:rPr>
              <a:t>)</a:t>
            </a:r>
            <a:endParaRPr lang="zh-CN" altLang="en-US" sz="4400" b="0" baseline="0">
              <a:solidFill>
                <a:schemeClr val="tx1"/>
              </a:solidFill>
              <a:latin typeface="华文新魏" pitchFamily="2" charset="-122"/>
              <a:ea typeface="华文新魏" pitchFamily="2" charset="-122"/>
            </a:endParaRPr>
          </a:p>
        </p:txBody>
      </p:sp>
    </p:spTree>
    <p:extLst>
      <p:ext uri="{BB962C8B-B14F-4D97-AF65-F5344CB8AC3E}">
        <p14:creationId xmlns:p14="http://schemas.microsoft.com/office/powerpoint/2010/main" val="42192075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smtClean="0"/>
              <a:t>关系代数运算汇览</a:t>
            </a:r>
          </a:p>
        </p:txBody>
      </p:sp>
      <p:sp>
        <p:nvSpPr>
          <p:cNvPr id="48131" name="Rectangle 3"/>
          <p:cNvSpPr>
            <a:spLocks noGrp="1" noChangeArrowheads="1"/>
          </p:cNvSpPr>
          <p:nvPr>
            <p:ph type="body" idx="1"/>
          </p:nvPr>
        </p:nvSpPr>
        <p:spPr/>
        <p:txBody>
          <a:bodyPr/>
          <a:lstStyle/>
          <a:p>
            <a:pPr eaLnBrk="1" hangingPunct="1">
              <a:lnSpc>
                <a:spcPct val="115000"/>
              </a:lnSpc>
            </a:pPr>
            <a:r>
              <a:rPr lang="zh-CN" altLang="en-US" dirty="0" smtClean="0"/>
              <a:t>基本运算</a:t>
            </a:r>
          </a:p>
          <a:p>
            <a:pPr lvl="1" eaLnBrk="1" hangingPunct="1">
              <a:lnSpc>
                <a:spcPct val="115000"/>
              </a:lnSpc>
            </a:pPr>
            <a:r>
              <a:rPr lang="zh-CN" altLang="en-US" dirty="0" smtClean="0"/>
              <a:t>一元运算</a:t>
            </a:r>
          </a:p>
          <a:p>
            <a:pPr lvl="2" eaLnBrk="1" hangingPunct="1">
              <a:lnSpc>
                <a:spcPct val="115000"/>
              </a:lnSpc>
            </a:pPr>
            <a:r>
              <a:rPr lang="zh-CN" altLang="en-US" dirty="0" smtClean="0"/>
              <a:t>选择、投影、更名</a:t>
            </a:r>
          </a:p>
          <a:p>
            <a:pPr lvl="1" eaLnBrk="1" hangingPunct="1">
              <a:lnSpc>
                <a:spcPct val="115000"/>
              </a:lnSpc>
            </a:pPr>
            <a:r>
              <a:rPr lang="zh-CN" altLang="en-US" dirty="0" smtClean="0"/>
              <a:t>多元运算</a:t>
            </a:r>
          </a:p>
          <a:p>
            <a:pPr lvl="2" eaLnBrk="1" hangingPunct="1">
              <a:lnSpc>
                <a:spcPct val="115000"/>
              </a:lnSpc>
            </a:pPr>
            <a:r>
              <a:rPr lang="zh-CN" altLang="en-US" dirty="0" smtClean="0"/>
              <a:t>笛卡儿积、并、集合差</a:t>
            </a:r>
          </a:p>
          <a:p>
            <a:pPr eaLnBrk="1" hangingPunct="1">
              <a:lnSpc>
                <a:spcPct val="115000"/>
              </a:lnSpc>
            </a:pPr>
            <a:r>
              <a:rPr lang="zh-CN" altLang="en-US" dirty="0" smtClean="0"/>
              <a:t>扩展运算</a:t>
            </a:r>
          </a:p>
          <a:p>
            <a:pPr lvl="1" eaLnBrk="1" hangingPunct="1">
              <a:lnSpc>
                <a:spcPct val="115000"/>
              </a:lnSpc>
            </a:pPr>
            <a:r>
              <a:rPr lang="zh-CN" altLang="en-US" dirty="0" smtClean="0"/>
              <a:t>集合交、</a:t>
            </a:r>
            <a:r>
              <a:rPr lang="zh-CN" altLang="en-US" dirty="0" smtClean="0">
                <a:sym typeface="Symbol" pitchFamily="18" charset="2"/>
              </a:rPr>
              <a:t></a:t>
            </a:r>
            <a:r>
              <a:rPr lang="zh-CN" altLang="en-US" dirty="0" smtClean="0"/>
              <a:t>连接、自然连接、外连接</a:t>
            </a:r>
          </a:p>
          <a:p>
            <a:pPr eaLnBrk="1" hangingPunct="1">
              <a:lnSpc>
                <a:spcPct val="115000"/>
              </a:lnSpc>
            </a:pPr>
            <a:r>
              <a:rPr lang="zh-CN" altLang="en-US" dirty="0" smtClean="0"/>
              <a:t>其它运算</a:t>
            </a:r>
          </a:p>
          <a:p>
            <a:pPr lvl="1" eaLnBrk="1" hangingPunct="1">
              <a:lnSpc>
                <a:spcPct val="115000"/>
              </a:lnSpc>
            </a:pPr>
            <a:r>
              <a:rPr lang="zh-CN" altLang="en-US" dirty="0" smtClean="0"/>
              <a:t>赋值、广义投影、插入、删除、更新</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选择运算</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eaLnBrk="1" hangingPunct="1">
                  <a:defRPr/>
                </a:pPr>
                <a:r>
                  <a:rPr lang="zh-CN" altLang="en-US" dirty="0"/>
                  <a:t>在</a:t>
                </a:r>
                <a:r>
                  <a:rPr lang="zh-CN" altLang="en-US" dirty="0" smtClean="0"/>
                  <a:t>关系中</a:t>
                </a:r>
                <a:r>
                  <a:rPr lang="zh-CN" altLang="en-US" dirty="0"/>
                  <a:t>选择满足给定条件的元组（从行的角度）</a:t>
                </a:r>
              </a:p>
              <a:p>
                <a:pPr lvl="1" algn="ctr" eaLnBrk="1" hangingPunct="1">
                  <a:lnSpc>
                    <a:spcPct val="130000"/>
                  </a:lnSpc>
                  <a:buNone/>
                  <a:defRPr/>
                </a:pPr>
                <a14:m>
                  <m:oMathPara xmlns:m="http://schemas.openxmlformats.org/officeDocument/2006/math">
                    <m:oMathParaPr>
                      <m:jc m:val="centerGroup"/>
                    </m:oMathParaPr>
                    <m:oMath xmlns:m="http://schemas.openxmlformats.org/officeDocument/2006/math">
                      <m:sSub>
                        <m:sSubPr>
                          <m:ctrlPr>
                            <a:rPr lang="en-US" altLang="zh-CN" sz="3600" b="1" i="1">
                              <a:solidFill>
                                <a:schemeClr val="hlink"/>
                              </a:solidFill>
                              <a:effectLst>
                                <a:outerShdw blurRad="38100" dist="38100" dir="2700000" algn="tl">
                                  <a:srgbClr val="C0C0C0"/>
                                </a:outerShdw>
                              </a:effectLst>
                              <a:latin typeface="Cambria Math" panose="02040503050406030204" pitchFamily="18" charset="0"/>
                              <a:sym typeface="Symbol" pitchFamily="18" charset="2"/>
                            </a:rPr>
                          </m:ctrlPr>
                        </m:sSubPr>
                        <m:e>
                          <m:r>
                            <a:rPr lang="zh-CN" altLang="en-US" sz="3600" b="1" i="1">
                              <a:solidFill>
                                <a:schemeClr val="hlink"/>
                              </a:solidFill>
                              <a:effectLst>
                                <a:outerShdw blurRad="38100" dist="38100" dir="2700000" algn="tl">
                                  <a:srgbClr val="C0C0C0"/>
                                </a:outerShdw>
                              </a:effectLst>
                              <a:latin typeface="Cambria Math" panose="02040503050406030204" pitchFamily="18" charset="0"/>
                              <a:sym typeface="Symbol" pitchFamily="18" charset="2"/>
                            </a:rPr>
                            <m:t>𝝈</m:t>
                          </m:r>
                        </m:e>
                        <m:sub>
                          <m:r>
                            <a:rPr lang="en-US" altLang="zh-CN" sz="3600" b="1" i="1">
                              <a:solidFill>
                                <a:schemeClr val="hlink"/>
                              </a:solidFill>
                              <a:effectLst>
                                <a:outerShdw blurRad="38100" dist="38100" dir="2700000" algn="tl">
                                  <a:srgbClr val="C0C0C0"/>
                                </a:outerShdw>
                              </a:effectLst>
                              <a:latin typeface="Cambria Math" panose="02040503050406030204" pitchFamily="18" charset="0"/>
                              <a:sym typeface="Symbol" pitchFamily="18" charset="2"/>
                            </a:rPr>
                            <m:t>𝑭</m:t>
                          </m:r>
                        </m:sub>
                      </m:sSub>
                      <m:d>
                        <m:dPr>
                          <m:ctrlPr>
                            <a:rPr lang="en-US" altLang="zh-CN" sz="3600" b="1" i="1">
                              <a:solidFill>
                                <a:schemeClr val="hlink"/>
                              </a:solidFill>
                              <a:effectLst>
                                <a:outerShdw blurRad="38100" dist="38100" dir="2700000" algn="tl">
                                  <a:srgbClr val="C0C0C0"/>
                                </a:outerShdw>
                              </a:effectLst>
                              <a:latin typeface="Cambria Math" panose="02040503050406030204" pitchFamily="18" charset="0"/>
                              <a:sym typeface="Symbol" pitchFamily="18" charset="2"/>
                            </a:rPr>
                          </m:ctrlPr>
                        </m:dPr>
                        <m:e>
                          <m:r>
                            <a:rPr lang="en-US" altLang="zh-CN" sz="3600" b="1" i="1">
                              <a:solidFill>
                                <a:schemeClr val="hlink"/>
                              </a:solidFill>
                              <a:effectLst>
                                <a:outerShdw blurRad="38100" dist="38100" dir="2700000" algn="tl">
                                  <a:srgbClr val="C0C0C0"/>
                                </a:outerShdw>
                              </a:effectLst>
                              <a:latin typeface="Cambria Math" panose="02040503050406030204" pitchFamily="18" charset="0"/>
                              <a:sym typeface="Symbol" pitchFamily="18" charset="2"/>
                            </a:rPr>
                            <m:t>𝑹</m:t>
                          </m:r>
                        </m:e>
                      </m:d>
                      <m:r>
                        <a:rPr lang="en-US" altLang="zh-CN" sz="3600" b="1" i="1">
                          <a:solidFill>
                            <a:schemeClr val="hlink"/>
                          </a:solidFill>
                          <a:effectLst>
                            <a:outerShdw blurRad="38100" dist="38100" dir="2700000" algn="tl">
                              <a:srgbClr val="C0C0C0"/>
                            </a:outerShdw>
                          </a:effectLst>
                          <a:latin typeface="Cambria Math" panose="02040503050406030204" pitchFamily="18" charset="0"/>
                          <a:sym typeface="Symbol" pitchFamily="18" charset="2"/>
                        </a:rPr>
                        <m:t>=</m:t>
                      </m:r>
                      <m:d>
                        <m:dPr>
                          <m:begChr m:val="{"/>
                          <m:endChr m:val="}"/>
                          <m:ctrlPr>
                            <a:rPr lang="en-US" altLang="zh-CN" sz="3600" b="1" i="1">
                              <a:solidFill>
                                <a:schemeClr val="hlink"/>
                              </a:solidFill>
                              <a:effectLst>
                                <a:outerShdw blurRad="38100" dist="38100" dir="2700000" algn="tl">
                                  <a:srgbClr val="C0C0C0"/>
                                </a:outerShdw>
                              </a:effectLst>
                              <a:latin typeface="Cambria Math" panose="02040503050406030204" pitchFamily="18" charset="0"/>
                              <a:sym typeface="Symbol" pitchFamily="18" charset="2"/>
                            </a:rPr>
                          </m:ctrlPr>
                        </m:dPr>
                        <m:e>
                          <m:r>
                            <a:rPr lang="en-US" altLang="zh-CN" sz="3600" b="1" i="1">
                              <a:solidFill>
                                <a:schemeClr val="hlink"/>
                              </a:solidFill>
                              <a:effectLst>
                                <a:outerShdw blurRad="38100" dist="38100" dir="2700000" algn="tl">
                                  <a:srgbClr val="C0C0C0"/>
                                </a:outerShdw>
                              </a:effectLst>
                              <a:latin typeface="Cambria Math" panose="02040503050406030204" pitchFamily="18" charset="0"/>
                              <a:sym typeface="Symbol" pitchFamily="18" charset="2"/>
                            </a:rPr>
                            <m:t> </m:t>
                          </m:r>
                          <m:r>
                            <a:rPr lang="en-US" altLang="zh-CN" sz="3600" b="1" i="1">
                              <a:solidFill>
                                <a:schemeClr val="hlink"/>
                              </a:solidFill>
                              <a:effectLst>
                                <a:outerShdw blurRad="38100" dist="38100" dir="2700000" algn="tl">
                                  <a:srgbClr val="C0C0C0"/>
                                </a:outerShdw>
                              </a:effectLst>
                              <a:latin typeface="Cambria Math" panose="02040503050406030204" pitchFamily="18" charset="0"/>
                              <a:sym typeface="Symbol" pitchFamily="18" charset="2"/>
                            </a:rPr>
                            <m:t>𝒕</m:t>
                          </m:r>
                          <m:r>
                            <a:rPr lang="en-US" altLang="zh-CN" sz="3600" b="1" i="1">
                              <a:solidFill>
                                <a:schemeClr val="hlink"/>
                              </a:solidFill>
                              <a:effectLst>
                                <a:outerShdw blurRad="38100" dist="38100" dir="2700000" algn="tl">
                                  <a:srgbClr val="C0C0C0"/>
                                </a:outerShdw>
                              </a:effectLst>
                              <a:latin typeface="Cambria Math" panose="02040503050406030204" pitchFamily="18" charset="0"/>
                              <a:sym typeface="Symbol" pitchFamily="18" charset="2"/>
                            </a:rPr>
                            <m:t> </m:t>
                          </m:r>
                        </m:e>
                        <m:e>
                          <m:r>
                            <a:rPr lang="en-US" altLang="zh-CN" sz="3600" b="1" i="1">
                              <a:solidFill>
                                <a:schemeClr val="hlink"/>
                              </a:solidFill>
                              <a:effectLst>
                                <a:outerShdw blurRad="38100" dist="38100" dir="2700000" algn="tl">
                                  <a:srgbClr val="C0C0C0"/>
                                </a:outerShdw>
                              </a:effectLst>
                              <a:latin typeface="Cambria Math" panose="02040503050406030204" pitchFamily="18" charset="0"/>
                              <a:sym typeface="Symbol" pitchFamily="18" charset="2"/>
                            </a:rPr>
                            <m:t> </m:t>
                          </m:r>
                          <m:r>
                            <a:rPr lang="en-US" altLang="zh-CN" sz="3600" b="1" i="1">
                              <a:solidFill>
                                <a:schemeClr val="hlink"/>
                              </a:solidFill>
                              <a:effectLst>
                                <a:outerShdw blurRad="38100" dist="38100" dir="2700000" algn="tl">
                                  <a:srgbClr val="C0C0C0"/>
                                </a:outerShdw>
                              </a:effectLst>
                              <a:latin typeface="Cambria Math" panose="02040503050406030204" pitchFamily="18" charset="0"/>
                              <a:sym typeface="Symbol" pitchFamily="18" charset="2"/>
                            </a:rPr>
                            <m:t>𝒕</m:t>
                          </m:r>
                          <m:r>
                            <a:rPr lang="en-US" altLang="zh-CN" sz="3600" b="1" i="1">
                              <a:solidFill>
                                <a:schemeClr val="hlink"/>
                              </a:solidFill>
                              <a:effectLst>
                                <a:outerShdw blurRad="38100" dist="38100" dir="2700000" algn="tl">
                                  <a:srgbClr val="C0C0C0"/>
                                </a:outerShdw>
                              </a:effectLst>
                              <a:latin typeface="Cambria Math" panose="02040503050406030204" pitchFamily="18" charset="0"/>
                              <a:ea typeface="Cambria Math" panose="02040503050406030204" pitchFamily="18" charset="0"/>
                              <a:sym typeface="Symbol" pitchFamily="18" charset="2"/>
                            </a:rPr>
                            <m:t>∈</m:t>
                          </m:r>
                          <m:r>
                            <a:rPr lang="en-US" altLang="zh-CN" sz="3600" b="1" i="1">
                              <a:solidFill>
                                <a:schemeClr val="hlink"/>
                              </a:solidFill>
                              <a:effectLst>
                                <a:outerShdw blurRad="38100" dist="38100" dir="2700000" algn="tl">
                                  <a:srgbClr val="C0C0C0"/>
                                </a:outerShdw>
                              </a:effectLst>
                              <a:latin typeface="Cambria Math" panose="02040503050406030204" pitchFamily="18" charset="0"/>
                              <a:ea typeface="Cambria Math" panose="02040503050406030204" pitchFamily="18" charset="0"/>
                              <a:sym typeface="Symbol" pitchFamily="18" charset="2"/>
                            </a:rPr>
                            <m:t>𝑹</m:t>
                          </m:r>
                          <m:r>
                            <a:rPr lang="en-US" altLang="zh-CN" sz="3600" b="1" i="1">
                              <a:solidFill>
                                <a:schemeClr val="hlink"/>
                              </a:solidFill>
                              <a:effectLst>
                                <a:outerShdw blurRad="38100" dist="38100" dir="2700000" algn="tl">
                                  <a:srgbClr val="C0C0C0"/>
                                </a:outerShdw>
                              </a:effectLst>
                              <a:latin typeface="Cambria Math" panose="02040503050406030204" pitchFamily="18" charset="0"/>
                              <a:ea typeface="Cambria Math" panose="02040503050406030204" pitchFamily="18" charset="0"/>
                              <a:sym typeface="Symbol" pitchFamily="18" charset="2"/>
                            </a:rPr>
                            <m:t>,</m:t>
                          </m:r>
                          <m:r>
                            <a:rPr lang="en-US" altLang="zh-CN" sz="3600" b="1" i="1">
                              <a:solidFill>
                                <a:schemeClr val="hlink"/>
                              </a:solidFill>
                              <a:effectLst>
                                <a:outerShdw blurRad="38100" dist="38100" dir="2700000" algn="tl">
                                  <a:srgbClr val="C0C0C0"/>
                                </a:outerShdw>
                              </a:effectLst>
                              <a:latin typeface="Cambria Math" panose="02040503050406030204" pitchFamily="18" charset="0"/>
                              <a:ea typeface="Cambria Math" panose="02040503050406030204" pitchFamily="18" charset="0"/>
                              <a:sym typeface="Symbol" pitchFamily="18" charset="2"/>
                            </a:rPr>
                            <m:t>𝑭</m:t>
                          </m:r>
                          <m:d>
                            <m:dPr>
                              <m:ctrlPr>
                                <a:rPr lang="en-US" altLang="zh-CN" sz="3600" b="1" i="1">
                                  <a:solidFill>
                                    <a:schemeClr val="hlink"/>
                                  </a:solidFill>
                                  <a:effectLst>
                                    <a:outerShdw blurRad="38100" dist="38100" dir="2700000" algn="tl">
                                      <a:srgbClr val="C0C0C0"/>
                                    </a:outerShdw>
                                  </a:effectLst>
                                  <a:latin typeface="Cambria Math" panose="02040503050406030204" pitchFamily="18" charset="0"/>
                                  <a:ea typeface="Cambria Math" panose="02040503050406030204" pitchFamily="18" charset="0"/>
                                  <a:sym typeface="Symbol" pitchFamily="18" charset="2"/>
                                </a:rPr>
                              </m:ctrlPr>
                            </m:dPr>
                            <m:e>
                              <m:r>
                                <a:rPr lang="en-US" altLang="zh-CN" sz="3600" b="1" i="1">
                                  <a:solidFill>
                                    <a:schemeClr val="hlink"/>
                                  </a:solidFill>
                                  <a:effectLst>
                                    <a:outerShdw blurRad="38100" dist="38100" dir="2700000" algn="tl">
                                      <a:srgbClr val="C0C0C0"/>
                                    </a:outerShdw>
                                  </a:effectLst>
                                  <a:latin typeface="Cambria Math" panose="02040503050406030204" pitchFamily="18" charset="0"/>
                                  <a:ea typeface="Cambria Math" panose="02040503050406030204" pitchFamily="18" charset="0"/>
                                  <a:sym typeface="Symbol" pitchFamily="18" charset="2"/>
                                </a:rPr>
                                <m:t>𝒕</m:t>
                              </m:r>
                            </m:e>
                          </m:d>
                          <m:sSup>
                            <m:sSupPr>
                              <m:ctrlPr>
                                <a:rPr lang="en-US" altLang="zh-CN" sz="3600" b="1" i="1">
                                  <a:solidFill>
                                    <a:schemeClr val="hlink"/>
                                  </a:solidFill>
                                  <a:effectLst>
                                    <a:outerShdw blurRad="38100" dist="38100" dir="2700000" algn="tl">
                                      <a:srgbClr val="C0C0C0"/>
                                    </a:outerShdw>
                                  </a:effectLst>
                                  <a:latin typeface="Cambria Math" panose="02040503050406030204" pitchFamily="18" charset="0"/>
                                  <a:ea typeface="Cambria Math" panose="02040503050406030204" pitchFamily="18" charset="0"/>
                                  <a:sym typeface="Symbol" pitchFamily="18" charset="2"/>
                                </a:rPr>
                              </m:ctrlPr>
                            </m:sSupPr>
                            <m:e>
                              <m:r>
                                <a:rPr lang="en-US" altLang="zh-CN" sz="3600" b="1" i="1">
                                  <a:solidFill>
                                    <a:schemeClr val="hlink"/>
                                  </a:solidFill>
                                  <a:effectLst>
                                    <a:outerShdw blurRad="38100" dist="38100" dir="2700000" algn="tl">
                                      <a:srgbClr val="C0C0C0"/>
                                    </a:outerShdw>
                                  </a:effectLst>
                                  <a:latin typeface="Cambria Math" panose="02040503050406030204" pitchFamily="18" charset="0"/>
                                  <a:ea typeface="Cambria Math" panose="02040503050406030204" pitchFamily="18" charset="0"/>
                                  <a:sym typeface="Symbol" pitchFamily="18" charset="2"/>
                                </a:rPr>
                                <m:t>=</m:t>
                              </m:r>
                            </m:e>
                            <m:sup>
                              <m:r>
                                <a:rPr lang="en-US" altLang="zh-CN" sz="3600" b="1" i="1">
                                  <a:solidFill>
                                    <a:schemeClr val="hlink"/>
                                  </a:solidFill>
                                  <a:effectLst>
                                    <a:outerShdw blurRad="38100" dist="38100" dir="2700000" algn="tl">
                                      <a:srgbClr val="C0C0C0"/>
                                    </a:outerShdw>
                                  </a:effectLst>
                                  <a:latin typeface="Cambria Math" panose="02040503050406030204" pitchFamily="18" charset="0"/>
                                  <a:ea typeface="Cambria Math" panose="02040503050406030204" pitchFamily="18" charset="0"/>
                                  <a:sym typeface="Symbol" pitchFamily="18" charset="2"/>
                                </a:rPr>
                                <m:t>′</m:t>
                              </m:r>
                            </m:sup>
                          </m:sSup>
                          <m:sSup>
                            <m:sSupPr>
                              <m:ctrlPr>
                                <a:rPr lang="en-US" altLang="zh-CN" sz="3600" b="1" i="1">
                                  <a:solidFill>
                                    <a:schemeClr val="hlink"/>
                                  </a:solidFill>
                                  <a:effectLst>
                                    <a:outerShdw blurRad="38100" dist="38100" dir="2700000" algn="tl">
                                      <a:srgbClr val="C0C0C0"/>
                                    </a:outerShdw>
                                  </a:effectLst>
                                  <a:latin typeface="Cambria Math" panose="02040503050406030204" pitchFamily="18" charset="0"/>
                                  <a:ea typeface="Cambria Math" panose="02040503050406030204" pitchFamily="18" charset="0"/>
                                  <a:sym typeface="Symbol" pitchFamily="18" charset="2"/>
                                </a:rPr>
                              </m:ctrlPr>
                            </m:sSupPr>
                            <m:e>
                              <m:r>
                                <a:rPr lang="zh-CN" altLang="en-US" sz="3600" b="1" i="1">
                                  <a:solidFill>
                                    <a:schemeClr val="hlink"/>
                                  </a:solidFill>
                                  <a:effectLst>
                                    <a:outerShdw blurRad="38100" dist="38100" dir="2700000" algn="tl">
                                      <a:srgbClr val="C0C0C0"/>
                                    </a:outerShdw>
                                  </a:effectLst>
                                  <a:latin typeface="Cambria Math" panose="02040503050406030204" pitchFamily="18" charset="0"/>
                                  <a:ea typeface="Cambria Math" panose="02040503050406030204" pitchFamily="18" charset="0"/>
                                  <a:sym typeface="Symbol" pitchFamily="18" charset="2"/>
                                </a:rPr>
                                <m:t>真</m:t>
                              </m:r>
                            </m:e>
                            <m:sup>
                              <m:r>
                                <a:rPr lang="en-US" altLang="zh-CN" sz="3600" b="1" i="1">
                                  <a:solidFill>
                                    <a:schemeClr val="hlink"/>
                                  </a:solidFill>
                                  <a:effectLst>
                                    <a:outerShdw blurRad="38100" dist="38100" dir="2700000" algn="tl">
                                      <a:srgbClr val="C0C0C0"/>
                                    </a:outerShdw>
                                  </a:effectLst>
                                  <a:latin typeface="Cambria Math" panose="02040503050406030204" pitchFamily="18" charset="0"/>
                                  <a:ea typeface="Cambria Math" panose="02040503050406030204" pitchFamily="18" charset="0"/>
                                  <a:sym typeface="Symbol" pitchFamily="18" charset="2"/>
                                </a:rPr>
                                <m:t>′</m:t>
                              </m:r>
                            </m:sup>
                          </m:sSup>
                          <m:r>
                            <a:rPr lang="en-US" altLang="zh-CN" sz="3600" b="1" i="1">
                              <a:solidFill>
                                <a:schemeClr val="hlink"/>
                              </a:solidFill>
                              <a:effectLst>
                                <a:outerShdw blurRad="38100" dist="38100" dir="2700000" algn="tl">
                                  <a:srgbClr val="C0C0C0"/>
                                </a:outerShdw>
                              </a:effectLst>
                              <a:latin typeface="Cambria Math" panose="02040503050406030204" pitchFamily="18" charset="0"/>
                              <a:ea typeface="Cambria Math" panose="02040503050406030204" pitchFamily="18" charset="0"/>
                              <a:sym typeface="Symbol" pitchFamily="18" charset="2"/>
                            </a:rPr>
                            <m:t> </m:t>
                          </m:r>
                        </m:e>
                      </m:d>
                    </m:oMath>
                  </m:oMathPara>
                </a14:m>
                <a:endParaRPr lang="en-US" altLang="zh-CN" sz="3600" b="1" i="1" dirty="0">
                  <a:solidFill>
                    <a:schemeClr val="hlink"/>
                  </a:solidFill>
                  <a:effectLst>
                    <a:outerShdw blurRad="38100" dist="38100" dir="2700000" algn="tl">
                      <a:srgbClr val="C0C0C0"/>
                    </a:outerShdw>
                  </a:effectLst>
                  <a:latin typeface="Cambria Math" panose="02040503050406030204" pitchFamily="18" charset="0"/>
                  <a:ea typeface="Cambria Math" panose="02040503050406030204" pitchFamily="18" charset="0"/>
                  <a:sym typeface="Symbol" pitchFamily="18" charset="2"/>
                </a:endParaRPr>
              </a:p>
              <a:p>
                <a:pPr lvl="1" eaLnBrk="1" hangingPunct="1">
                  <a:lnSpc>
                    <a:spcPct val="110000"/>
                  </a:lnSpc>
                  <a:buNone/>
                  <a:defRPr/>
                </a:pPr>
                <a:r>
                  <a:rPr lang="en-US" altLang="zh-CN" dirty="0"/>
                  <a:t>F</a:t>
                </a:r>
                <a:r>
                  <a:rPr lang="zh-CN" altLang="en-US" dirty="0"/>
                  <a:t>是选择的条件，</a:t>
                </a:r>
                <a:r>
                  <a:rPr lang="zh-CN" altLang="en-US" dirty="0">
                    <a:sym typeface="Symbol" pitchFamily="18" charset="2"/>
                  </a:rPr>
                  <a:t></a:t>
                </a:r>
                <a:r>
                  <a:rPr lang="en-US" altLang="zh-CN" dirty="0">
                    <a:sym typeface="Symbol" pitchFamily="18" charset="2"/>
                  </a:rPr>
                  <a:t>t  R， F(t)</a:t>
                </a:r>
                <a:r>
                  <a:rPr lang="zh-CN" altLang="en-US" dirty="0">
                    <a:sym typeface="Symbol" pitchFamily="18" charset="2"/>
                  </a:rPr>
                  <a:t>要么为真，要么为假</a:t>
                </a:r>
              </a:p>
              <a:p>
                <a:pPr lvl="1" eaLnBrk="1" hangingPunct="1">
                  <a:lnSpc>
                    <a:spcPct val="110000"/>
                  </a:lnSpc>
                  <a:buNone/>
                  <a:defRPr/>
                </a:pPr>
                <a:r>
                  <a:rPr lang="en-US" altLang="zh-CN" dirty="0">
                    <a:sym typeface="Symbol" pitchFamily="18" charset="2"/>
                  </a:rPr>
                  <a:t>F</a:t>
                </a:r>
                <a:r>
                  <a:rPr lang="zh-CN" altLang="en-US" dirty="0">
                    <a:sym typeface="Symbol" pitchFamily="18" charset="2"/>
                  </a:rPr>
                  <a:t>由</a:t>
                </a:r>
                <a:r>
                  <a:rPr lang="zh-CN" altLang="en-US" dirty="0">
                    <a:solidFill>
                      <a:srgbClr val="FF3300"/>
                    </a:solidFill>
                    <a:effectLst>
                      <a:outerShdw blurRad="38100" dist="38100" dir="2700000" algn="tl">
                        <a:srgbClr val="C0C0C0"/>
                      </a:outerShdw>
                    </a:effectLst>
                    <a:sym typeface="Symbol" pitchFamily="18" charset="2"/>
                  </a:rPr>
                  <a:t>逻辑运算符</a:t>
                </a:r>
                <a:r>
                  <a:rPr lang="zh-CN" altLang="en-US" dirty="0">
                    <a:sym typeface="Symbol" pitchFamily="18" charset="2"/>
                  </a:rPr>
                  <a:t>连接</a:t>
                </a:r>
                <a:r>
                  <a:rPr lang="zh-CN" altLang="en-US" dirty="0">
                    <a:solidFill>
                      <a:srgbClr val="FF3300"/>
                    </a:solidFill>
                    <a:effectLst>
                      <a:outerShdw blurRad="38100" dist="38100" dir="2700000" algn="tl">
                        <a:srgbClr val="C0C0C0"/>
                      </a:outerShdw>
                    </a:effectLst>
                    <a:sym typeface="Symbol" pitchFamily="18" charset="2"/>
                  </a:rPr>
                  <a:t>算术表达式</a:t>
                </a:r>
                <a:r>
                  <a:rPr lang="zh-CN" altLang="en-US" dirty="0">
                    <a:sym typeface="Symbol" pitchFamily="18" charset="2"/>
                  </a:rPr>
                  <a:t>而成</a:t>
                </a:r>
              </a:p>
              <a:p>
                <a:pPr lvl="1" eaLnBrk="1" hangingPunct="1">
                  <a:lnSpc>
                    <a:spcPct val="110000"/>
                  </a:lnSpc>
                  <a:buNone/>
                  <a:defRPr/>
                </a:pPr>
                <a:r>
                  <a:rPr lang="zh-CN" altLang="en-US" dirty="0">
                    <a:sym typeface="Symbol" pitchFamily="18" charset="2"/>
                  </a:rPr>
                  <a:t>		逻辑表达式：，，</a:t>
                </a:r>
              </a:p>
              <a:p>
                <a:pPr lvl="1" eaLnBrk="1" hangingPunct="1">
                  <a:lnSpc>
                    <a:spcPct val="110000"/>
                  </a:lnSpc>
                  <a:buNone/>
                  <a:defRPr/>
                </a:pPr>
                <a:r>
                  <a:rPr lang="zh-CN" altLang="en-US" dirty="0">
                    <a:sym typeface="Symbol" pitchFamily="18" charset="2"/>
                  </a:rPr>
                  <a:t>		算术表达式：</a:t>
                </a:r>
                <a:r>
                  <a:rPr lang="en-US" altLang="zh-CN" dirty="0">
                    <a:sym typeface="Symbol" pitchFamily="18" charset="2"/>
                  </a:rPr>
                  <a:t>X  Y</a:t>
                </a:r>
              </a:p>
              <a:p>
                <a:pPr lvl="1" eaLnBrk="1" hangingPunct="1">
                  <a:lnSpc>
                    <a:spcPct val="110000"/>
                  </a:lnSpc>
                  <a:buNone/>
                  <a:defRPr/>
                </a:pPr>
                <a:r>
                  <a:rPr lang="en-US" altLang="zh-CN" dirty="0">
                    <a:sym typeface="Symbol" pitchFamily="18" charset="2"/>
                  </a:rPr>
                  <a:t>		X，Y</a:t>
                </a:r>
                <a:r>
                  <a:rPr lang="zh-CN" altLang="en-US" dirty="0">
                    <a:sym typeface="Symbol" pitchFamily="18" charset="2"/>
                  </a:rPr>
                  <a:t>是属性名、常量、或简单函数</a:t>
                </a:r>
              </a:p>
              <a:p>
                <a:pPr lvl="1" eaLnBrk="1" hangingPunct="1">
                  <a:lnSpc>
                    <a:spcPct val="110000"/>
                  </a:lnSpc>
                  <a:buNone/>
                  <a:defRPr/>
                </a:pPr>
                <a:r>
                  <a:rPr lang="zh-CN" altLang="en-US" dirty="0">
                    <a:sym typeface="Symbol" pitchFamily="18" charset="2"/>
                  </a:rPr>
                  <a:t>		是比较算符， {  ,  ,  ,  ,  , ≠}</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67" t="-1597" r="-60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897438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选择运算</a:t>
            </a:r>
            <a:endParaRPr lang="zh-CN" altLang="en-US" dirty="0"/>
          </a:p>
        </p:txBody>
      </p:sp>
      <p:graphicFrame>
        <p:nvGraphicFramePr>
          <p:cNvPr id="4" name="Group 3"/>
          <p:cNvGraphicFramePr>
            <a:graphicFrameLocks noGrp="1"/>
          </p:cNvGraphicFramePr>
          <p:nvPr>
            <p:extLst>
              <p:ext uri="{D42A27DB-BD31-4B8C-83A1-F6EECF244321}">
                <p14:modId xmlns:p14="http://schemas.microsoft.com/office/powerpoint/2010/main" val="394198595"/>
              </p:ext>
            </p:extLst>
          </p:nvPr>
        </p:nvGraphicFramePr>
        <p:xfrm>
          <a:off x="899592" y="1886744"/>
          <a:ext cx="2514600" cy="198120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7</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Text Box 29"/>
          <p:cNvSpPr txBox="1">
            <a:spLocks noChangeArrowheads="1"/>
          </p:cNvSpPr>
          <p:nvPr/>
        </p:nvSpPr>
        <p:spPr bwMode="auto">
          <a:xfrm>
            <a:off x="1661592" y="1124744"/>
            <a:ext cx="838200" cy="641350"/>
          </a:xfrm>
          <a:prstGeom prst="rect">
            <a:avLst/>
          </a:prstGeom>
          <a:noFill/>
          <a:ln w="9525">
            <a:noFill/>
            <a:miter lim="800000"/>
            <a:headEnd/>
            <a:tailEnd/>
          </a:ln>
        </p:spPr>
        <p:txBody>
          <a:bodyPr>
            <a:spAutoFit/>
          </a:bodyPr>
          <a:lstStyle/>
          <a:p>
            <a:pPr algn="ctr">
              <a:spcBef>
                <a:spcPct val="50000"/>
              </a:spcBef>
            </a:pPr>
            <a:r>
              <a:rPr lang="en-US" altLang="zh-CN" sz="3600" b="0" baseline="0">
                <a:solidFill>
                  <a:schemeClr val="tx1"/>
                </a:solidFill>
                <a:latin typeface="Times New Roman" pitchFamily="18" charset="0"/>
              </a:rPr>
              <a:t>R</a:t>
            </a:r>
          </a:p>
        </p:txBody>
      </p:sp>
      <p:sp>
        <p:nvSpPr>
          <p:cNvPr id="6" name="Text Box 30"/>
          <p:cNvSpPr txBox="1">
            <a:spLocks noChangeArrowheads="1"/>
          </p:cNvSpPr>
          <p:nvPr/>
        </p:nvSpPr>
        <p:spPr bwMode="auto">
          <a:xfrm>
            <a:off x="5776392" y="1353344"/>
            <a:ext cx="1600200" cy="641350"/>
          </a:xfrm>
          <a:prstGeom prst="rect">
            <a:avLst/>
          </a:prstGeom>
          <a:noFill/>
          <a:ln w="9525">
            <a:noFill/>
            <a:miter lim="800000"/>
            <a:headEnd/>
            <a:tailEnd/>
          </a:ln>
        </p:spPr>
        <p:txBody>
          <a:bodyPr>
            <a:spAutoFit/>
          </a:bodyPr>
          <a:lstStyle/>
          <a:p>
            <a:pPr algn="ctr">
              <a:spcBef>
                <a:spcPct val="50000"/>
              </a:spcBef>
            </a:pPr>
            <a:r>
              <a:rPr lang="zh-CN" altLang="en-US" sz="3600" b="0" baseline="0">
                <a:solidFill>
                  <a:schemeClr val="tx1"/>
                </a:solidFill>
                <a:latin typeface="Arial Narrow" pitchFamily="34" charset="0"/>
                <a:sym typeface="Symbol" pitchFamily="18" charset="2"/>
              </a:rPr>
              <a:t></a:t>
            </a:r>
            <a:r>
              <a:rPr lang="en-US" altLang="zh-CN" sz="3600" b="0" baseline="-20000">
                <a:solidFill>
                  <a:schemeClr val="tx1"/>
                </a:solidFill>
                <a:latin typeface="Arial Narrow" pitchFamily="34" charset="0"/>
                <a:sym typeface="Symbol" pitchFamily="18" charset="2"/>
              </a:rPr>
              <a:t>A&lt;5</a:t>
            </a:r>
            <a:r>
              <a:rPr lang="en-US" altLang="zh-CN" sz="3600" b="0" baseline="0">
                <a:solidFill>
                  <a:schemeClr val="tx1"/>
                </a:solidFill>
                <a:latin typeface="Arial Narrow" pitchFamily="34" charset="0"/>
                <a:sym typeface="Symbol" pitchFamily="18" charset="2"/>
              </a:rPr>
              <a:t>(R)</a:t>
            </a:r>
            <a:r>
              <a:rPr lang="en-US" altLang="zh-CN" sz="3600" b="0" baseline="0">
                <a:solidFill>
                  <a:schemeClr val="tx1"/>
                </a:solidFill>
                <a:latin typeface="Times New Roman" pitchFamily="18" charset="0"/>
              </a:rPr>
              <a:t> </a:t>
            </a:r>
          </a:p>
        </p:txBody>
      </p:sp>
      <p:graphicFrame>
        <p:nvGraphicFramePr>
          <p:cNvPr id="7" name="Group 31"/>
          <p:cNvGraphicFramePr>
            <a:graphicFrameLocks noGrp="1"/>
          </p:cNvGraphicFramePr>
          <p:nvPr>
            <p:extLst>
              <p:ext uri="{D42A27DB-BD31-4B8C-83A1-F6EECF244321}">
                <p14:modId xmlns:p14="http://schemas.microsoft.com/office/powerpoint/2010/main" val="3923021770"/>
              </p:ext>
            </p:extLst>
          </p:nvPr>
        </p:nvGraphicFramePr>
        <p:xfrm>
          <a:off x="5471592" y="2153444"/>
          <a:ext cx="2514600" cy="158496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Text Box 53"/>
          <p:cNvSpPr txBox="1">
            <a:spLocks noChangeArrowheads="1"/>
          </p:cNvSpPr>
          <p:nvPr/>
        </p:nvSpPr>
        <p:spPr bwMode="auto">
          <a:xfrm>
            <a:off x="2824808" y="4167982"/>
            <a:ext cx="2362200" cy="641350"/>
          </a:xfrm>
          <a:prstGeom prst="rect">
            <a:avLst/>
          </a:prstGeom>
          <a:noFill/>
          <a:ln w="9525">
            <a:noFill/>
            <a:miter lim="800000"/>
            <a:headEnd/>
            <a:tailEnd/>
          </a:ln>
        </p:spPr>
        <p:txBody>
          <a:bodyPr>
            <a:spAutoFit/>
          </a:bodyPr>
          <a:lstStyle/>
          <a:p>
            <a:pPr algn="ctr">
              <a:spcBef>
                <a:spcPct val="50000"/>
              </a:spcBef>
            </a:pPr>
            <a:r>
              <a:rPr lang="zh-CN" altLang="en-US" sz="3600" b="0" baseline="0" dirty="0">
                <a:solidFill>
                  <a:schemeClr val="tx1"/>
                </a:solidFill>
                <a:latin typeface="Arial Narrow" pitchFamily="34" charset="0"/>
                <a:sym typeface="Symbol" pitchFamily="18" charset="2"/>
              </a:rPr>
              <a:t></a:t>
            </a:r>
            <a:r>
              <a:rPr lang="en-US" altLang="zh-CN" sz="3600" b="0" baseline="-20000" dirty="0">
                <a:solidFill>
                  <a:schemeClr val="tx1"/>
                </a:solidFill>
                <a:latin typeface="Arial Narrow" pitchFamily="34" charset="0"/>
                <a:sym typeface="Symbol" pitchFamily="18" charset="2"/>
              </a:rPr>
              <a:t>A&lt;5 </a:t>
            </a:r>
            <a:r>
              <a:rPr lang="en-US" altLang="zh-CN" b="0" baseline="0" dirty="0">
                <a:solidFill>
                  <a:schemeClr val="tx1"/>
                </a:solidFill>
                <a:latin typeface="Arial Narrow" pitchFamily="34" charset="0"/>
                <a:sym typeface="Symbol" pitchFamily="18" charset="2"/>
              </a:rPr>
              <a:t> </a:t>
            </a:r>
            <a:r>
              <a:rPr lang="en-US" altLang="zh-CN" sz="3600" b="0" baseline="-20000" dirty="0">
                <a:solidFill>
                  <a:schemeClr val="tx1"/>
                </a:solidFill>
                <a:latin typeface="Arial Narrow" pitchFamily="34" charset="0"/>
                <a:sym typeface="Symbol" pitchFamily="18" charset="2"/>
              </a:rPr>
              <a:t>C=7</a:t>
            </a:r>
            <a:r>
              <a:rPr lang="en-US" altLang="zh-CN" sz="3600" b="0" baseline="0" dirty="0">
                <a:solidFill>
                  <a:schemeClr val="tx1"/>
                </a:solidFill>
                <a:latin typeface="Arial Narrow" pitchFamily="34" charset="0"/>
                <a:sym typeface="Symbol" pitchFamily="18" charset="2"/>
              </a:rPr>
              <a:t>(R)</a:t>
            </a:r>
            <a:r>
              <a:rPr lang="en-US" altLang="zh-CN" sz="3600" b="0" baseline="0" dirty="0">
                <a:solidFill>
                  <a:schemeClr val="tx1"/>
                </a:solidFill>
                <a:latin typeface="Times New Roman" pitchFamily="18" charset="0"/>
              </a:rPr>
              <a:t> </a:t>
            </a:r>
          </a:p>
        </p:txBody>
      </p:sp>
      <p:graphicFrame>
        <p:nvGraphicFramePr>
          <p:cNvPr id="9" name="Group 54"/>
          <p:cNvGraphicFramePr>
            <a:graphicFrameLocks noGrp="1"/>
          </p:cNvGraphicFramePr>
          <p:nvPr>
            <p:extLst>
              <p:ext uri="{D42A27DB-BD31-4B8C-83A1-F6EECF244321}">
                <p14:modId xmlns:p14="http://schemas.microsoft.com/office/powerpoint/2010/main" val="2080245461"/>
              </p:ext>
            </p:extLst>
          </p:nvPr>
        </p:nvGraphicFramePr>
        <p:xfrm>
          <a:off x="2824808" y="4968082"/>
          <a:ext cx="2514600" cy="118872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folHlink"/>
                          </a:solidFill>
                          <a:effectLst/>
                          <a:latin typeface="Tahoma" pitchFamily="34" charset="0"/>
                          <a:ea typeface="隶书" pitchFamily="49" charset="-122"/>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 name="Text Box 53"/>
          <p:cNvSpPr txBox="1">
            <a:spLocks noChangeArrowheads="1"/>
          </p:cNvSpPr>
          <p:nvPr/>
        </p:nvSpPr>
        <p:spPr bwMode="auto">
          <a:xfrm>
            <a:off x="5777136" y="4258072"/>
            <a:ext cx="2808312" cy="1477328"/>
          </a:xfrm>
          <a:prstGeom prst="rect">
            <a:avLst/>
          </a:prstGeom>
          <a:noFill/>
          <a:ln w="9525">
            <a:noFill/>
            <a:miter lim="800000"/>
            <a:headEnd/>
            <a:tailEnd/>
          </a:ln>
        </p:spPr>
        <p:txBody>
          <a:bodyPr wrap="square">
            <a:spAutoFit/>
          </a:bodyPr>
          <a:lstStyle/>
          <a:p>
            <a:pPr algn="ctr">
              <a:spcBef>
                <a:spcPct val="50000"/>
              </a:spcBef>
            </a:pPr>
            <a:r>
              <a:rPr lang="zh-CN" altLang="en-US" sz="3600" b="0" baseline="0" dirty="0">
                <a:solidFill>
                  <a:schemeClr val="tx1"/>
                </a:solidFill>
                <a:latin typeface="Arial Narrow" pitchFamily="34" charset="0"/>
                <a:sym typeface="Symbol" pitchFamily="18" charset="2"/>
              </a:rPr>
              <a:t></a:t>
            </a:r>
            <a:r>
              <a:rPr lang="en-US" altLang="zh-CN" sz="3600" b="0" baseline="-20000" dirty="0">
                <a:solidFill>
                  <a:schemeClr val="tx1"/>
                </a:solidFill>
                <a:latin typeface="Arial Narrow" pitchFamily="34" charset="0"/>
                <a:sym typeface="Symbol" pitchFamily="18" charset="2"/>
              </a:rPr>
              <a:t>A&lt;5 </a:t>
            </a:r>
            <a:r>
              <a:rPr lang="en-US" altLang="zh-CN" b="0" baseline="0" dirty="0" smtClean="0">
                <a:solidFill>
                  <a:schemeClr val="tx1"/>
                </a:solidFill>
                <a:latin typeface="Arial Narrow" pitchFamily="34" charset="0"/>
                <a:sym typeface="Symbol" pitchFamily="18" charset="2"/>
              </a:rPr>
              <a:t>(</a:t>
            </a:r>
            <a:r>
              <a:rPr lang="zh-CN" altLang="en-US" sz="3600" b="0" baseline="0" dirty="0" smtClean="0">
                <a:solidFill>
                  <a:schemeClr val="tx1"/>
                </a:solidFill>
                <a:latin typeface="Arial Narrow" pitchFamily="34" charset="0"/>
                <a:sym typeface="Symbol" pitchFamily="18" charset="2"/>
              </a:rPr>
              <a:t></a:t>
            </a:r>
            <a:r>
              <a:rPr lang="en-US" altLang="zh-CN" sz="3600" b="0" baseline="-20000" dirty="0" smtClean="0">
                <a:solidFill>
                  <a:schemeClr val="tx1"/>
                </a:solidFill>
                <a:latin typeface="Arial Narrow" pitchFamily="34" charset="0"/>
                <a:sym typeface="Symbol" pitchFamily="18" charset="2"/>
              </a:rPr>
              <a:t> C=7</a:t>
            </a:r>
            <a:r>
              <a:rPr lang="en-US" altLang="zh-CN" sz="3600" b="0" baseline="0" dirty="0" smtClean="0">
                <a:solidFill>
                  <a:schemeClr val="tx1"/>
                </a:solidFill>
                <a:latin typeface="Arial Narrow" pitchFamily="34" charset="0"/>
                <a:sym typeface="Symbol" pitchFamily="18" charset="2"/>
              </a:rPr>
              <a:t>(R))</a:t>
            </a:r>
            <a:r>
              <a:rPr lang="en-US" altLang="zh-CN" sz="3600" b="0" baseline="0" dirty="0" smtClean="0">
                <a:solidFill>
                  <a:schemeClr val="tx1"/>
                </a:solidFill>
                <a:latin typeface="Times New Roman" pitchFamily="18" charset="0"/>
              </a:rPr>
              <a:t> </a:t>
            </a:r>
          </a:p>
          <a:p>
            <a:pPr algn="ctr">
              <a:spcBef>
                <a:spcPct val="50000"/>
              </a:spcBef>
            </a:pPr>
            <a:r>
              <a:rPr lang="zh-CN" altLang="en-US" sz="3600" b="0" baseline="0" dirty="0" smtClean="0">
                <a:solidFill>
                  <a:schemeClr val="tx1"/>
                </a:solidFill>
                <a:latin typeface="Arial Narrow" pitchFamily="34" charset="0"/>
                <a:sym typeface="Symbol" pitchFamily="18" charset="2"/>
              </a:rPr>
              <a:t></a:t>
            </a:r>
            <a:r>
              <a:rPr lang="en-US" altLang="zh-CN" sz="3600" b="0" baseline="-20000" dirty="0" smtClean="0">
                <a:solidFill>
                  <a:schemeClr val="tx1"/>
                </a:solidFill>
                <a:latin typeface="Arial Narrow" pitchFamily="34" charset="0"/>
                <a:sym typeface="Symbol" pitchFamily="18" charset="2"/>
              </a:rPr>
              <a:t>C=7 </a:t>
            </a:r>
            <a:r>
              <a:rPr lang="en-US" altLang="zh-CN" sz="3600" b="0" baseline="0" dirty="0" smtClean="0">
                <a:solidFill>
                  <a:schemeClr val="tx1"/>
                </a:solidFill>
                <a:latin typeface="Arial Narrow" pitchFamily="34" charset="0"/>
                <a:sym typeface="Symbol" pitchFamily="18" charset="2"/>
              </a:rPr>
              <a:t>(</a:t>
            </a:r>
            <a:r>
              <a:rPr lang="zh-CN" altLang="en-US" sz="3600" b="0" baseline="0" dirty="0" smtClean="0">
                <a:solidFill>
                  <a:schemeClr val="tx1"/>
                </a:solidFill>
                <a:latin typeface="Arial Narrow" pitchFamily="34" charset="0"/>
                <a:sym typeface="Symbol" pitchFamily="18" charset="2"/>
              </a:rPr>
              <a:t></a:t>
            </a:r>
            <a:r>
              <a:rPr lang="en-US" altLang="zh-CN" sz="3600" b="0" baseline="-20000" dirty="0" smtClean="0">
                <a:solidFill>
                  <a:schemeClr val="tx1"/>
                </a:solidFill>
                <a:latin typeface="Arial Narrow" pitchFamily="34" charset="0"/>
                <a:sym typeface="Symbol" pitchFamily="18" charset="2"/>
              </a:rPr>
              <a:t> A&lt;5</a:t>
            </a:r>
            <a:r>
              <a:rPr lang="en-US" altLang="zh-CN" sz="3600" b="0" baseline="0" dirty="0" smtClean="0">
                <a:solidFill>
                  <a:schemeClr val="tx1"/>
                </a:solidFill>
                <a:latin typeface="Arial Narrow" pitchFamily="34" charset="0"/>
                <a:sym typeface="Symbol" pitchFamily="18" charset="2"/>
              </a:rPr>
              <a:t>(R))</a:t>
            </a:r>
            <a:r>
              <a:rPr lang="en-US" altLang="zh-CN" sz="3600" b="0" baseline="0" dirty="0" smtClean="0">
                <a:solidFill>
                  <a:schemeClr val="tx1"/>
                </a:solidFill>
                <a:latin typeface="Times New Roman" pitchFamily="18" charset="0"/>
              </a:rPr>
              <a:t> </a:t>
            </a:r>
          </a:p>
        </p:txBody>
      </p:sp>
    </p:spTree>
    <p:extLst>
      <p:ext uri="{BB962C8B-B14F-4D97-AF65-F5344CB8AC3E}">
        <p14:creationId xmlns:p14="http://schemas.microsoft.com/office/powerpoint/2010/main" val="256562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eaLnBrk="1" hangingPunct="1"/>
                <a:r>
                  <a:rPr lang="zh-CN" altLang="en-US" dirty="0" smtClean="0"/>
                  <a:t>找年龄不小于20的男学生</a:t>
                </a:r>
              </a:p>
              <a:p>
                <a:pPr lvl="1" algn="ctr" eaLnBrk="1" hangingPunct="1">
                  <a:buNone/>
                </a:pPr>
                <a14:m>
                  <m:oMathPara xmlns:m="http://schemas.openxmlformats.org/officeDocument/2006/math">
                    <m:oMathParaPr>
                      <m:jc m:val="centerGroup"/>
                    </m:oMathParaPr>
                    <m:oMath xmlns:m="http://schemas.openxmlformats.org/officeDocument/2006/math">
                      <m:sSub>
                        <m:sSubPr>
                          <m:ctrlPr>
                            <a:rPr lang="en-US" altLang="zh-CN" sz="4800" i="1" smtClean="0">
                              <a:latin typeface="Cambria Math" panose="02040503050406030204" pitchFamily="18" charset="0"/>
                              <a:sym typeface="Symbol" pitchFamily="18" charset="2"/>
                            </a:rPr>
                          </m:ctrlPr>
                        </m:sSubPr>
                        <m:e>
                          <m:r>
                            <a:rPr lang="zh-CN" altLang="en-US" sz="4800" i="1" smtClean="0">
                              <a:latin typeface="Cambria Math" panose="02040503050406030204" pitchFamily="18" charset="0"/>
                              <a:sym typeface="Symbol" pitchFamily="18" charset="2"/>
                            </a:rPr>
                            <m:t>𝜎</m:t>
                          </m:r>
                        </m:e>
                        <m:sub>
                          <m:r>
                            <a:rPr lang="en-US" altLang="zh-CN" sz="4800" b="0" i="1" smtClean="0">
                              <a:latin typeface="Cambria Math" panose="02040503050406030204" pitchFamily="18" charset="0"/>
                              <a:sym typeface="Symbol" pitchFamily="18" charset="2"/>
                            </a:rPr>
                            <m:t>𝑎𝑔𝑒</m:t>
                          </m:r>
                          <m:r>
                            <a:rPr lang="en-US" altLang="zh-CN" sz="4800" i="1">
                              <a:latin typeface="Cambria Math" panose="02040503050406030204" pitchFamily="18" charset="0"/>
                              <a:ea typeface="Cambria Math" panose="02040503050406030204" pitchFamily="18" charset="0"/>
                              <a:sym typeface="Symbol" pitchFamily="18" charset="2"/>
                            </a:rPr>
                            <m:t>≥20</m:t>
                          </m:r>
                          <m:r>
                            <a:rPr lang="en-US" altLang="zh-CN" sz="4800" b="0" i="1" smtClean="0">
                              <a:latin typeface="Cambria Math" panose="02040503050406030204" pitchFamily="18" charset="0"/>
                              <a:ea typeface="Cambria Math" panose="02040503050406030204" pitchFamily="18" charset="0"/>
                              <a:sym typeface="Symbol" pitchFamily="18" charset="2"/>
                            </a:rPr>
                            <m:t> </m:t>
                          </m:r>
                          <m:r>
                            <a:rPr lang="en-US" altLang="zh-CN" sz="4800" i="1" smtClean="0">
                              <a:latin typeface="Cambria Math" panose="02040503050406030204" pitchFamily="18" charset="0"/>
                              <a:ea typeface="Cambria Math" panose="02040503050406030204" pitchFamily="18" charset="0"/>
                              <a:sym typeface="Symbol" pitchFamily="18" charset="2"/>
                            </a:rPr>
                            <m:t>∧</m:t>
                          </m:r>
                          <m:r>
                            <a:rPr lang="en-US" altLang="zh-CN" sz="4800" b="0" i="1" smtClean="0">
                              <a:latin typeface="Cambria Math" panose="02040503050406030204" pitchFamily="18" charset="0"/>
                              <a:ea typeface="Cambria Math" panose="02040503050406030204" pitchFamily="18" charset="0"/>
                              <a:sym typeface="Symbol" pitchFamily="18" charset="2"/>
                            </a:rPr>
                            <m:t> </m:t>
                          </m:r>
                          <m:r>
                            <a:rPr lang="en-US" altLang="zh-CN" sz="4800" b="0" i="1" smtClean="0">
                              <a:latin typeface="Cambria Math" panose="02040503050406030204" pitchFamily="18" charset="0"/>
                              <a:ea typeface="Cambria Math" panose="02040503050406030204" pitchFamily="18" charset="0"/>
                              <a:sym typeface="Symbol" pitchFamily="18" charset="2"/>
                            </a:rPr>
                            <m:t>𝑠𝑒𝑥</m:t>
                          </m:r>
                          <m:r>
                            <a:rPr lang="en-US" altLang="zh-CN" sz="4800" b="0" i="1" smtClean="0">
                              <a:latin typeface="Cambria Math" panose="02040503050406030204" pitchFamily="18" charset="0"/>
                              <a:ea typeface="Cambria Math" panose="02040503050406030204" pitchFamily="18" charset="0"/>
                              <a:sym typeface="Symbol" pitchFamily="18" charset="2"/>
                            </a:rPr>
                            <m:t>=′</m:t>
                          </m:r>
                          <m:r>
                            <a:rPr lang="en-US" altLang="zh-CN" sz="4800" b="0" i="1" smtClean="0">
                              <a:latin typeface="Cambria Math" panose="02040503050406030204" pitchFamily="18" charset="0"/>
                              <a:ea typeface="Cambria Math" panose="02040503050406030204" pitchFamily="18" charset="0"/>
                              <a:sym typeface="Symbol" pitchFamily="18" charset="2"/>
                            </a:rPr>
                            <m:t>𝑀</m:t>
                          </m:r>
                          <m:r>
                            <a:rPr lang="en-US" altLang="zh-CN" sz="4800" b="0" i="1" smtClean="0">
                              <a:latin typeface="Cambria Math" panose="02040503050406030204" pitchFamily="18" charset="0"/>
                              <a:ea typeface="Cambria Math" panose="02040503050406030204" pitchFamily="18" charset="0"/>
                              <a:sym typeface="Symbol" pitchFamily="18" charset="2"/>
                            </a:rPr>
                            <m:t>′</m:t>
                          </m:r>
                        </m:sub>
                      </m:sSub>
                      <m:r>
                        <a:rPr lang="en-US" altLang="zh-CN" sz="4800" b="0" i="1" smtClean="0">
                          <a:latin typeface="Cambria Math" panose="02040503050406030204" pitchFamily="18" charset="0"/>
                          <a:sym typeface="Symbol" pitchFamily="18" charset="2"/>
                        </a:rPr>
                        <m:t>(</m:t>
                      </m:r>
                      <m:r>
                        <a:rPr lang="en-US" altLang="zh-CN" sz="4800" b="0" i="1" smtClean="0">
                          <a:latin typeface="Cambria Math" panose="02040503050406030204" pitchFamily="18" charset="0"/>
                          <a:sym typeface="Symbol" pitchFamily="18" charset="2"/>
                        </a:rPr>
                        <m:t>𝑆</m:t>
                      </m:r>
                      <m:r>
                        <a:rPr lang="en-US" altLang="zh-CN" sz="4800" b="0" i="1" smtClean="0">
                          <a:latin typeface="Cambria Math" panose="02040503050406030204" pitchFamily="18" charset="0"/>
                          <a:sym typeface="Symbol" pitchFamily="18" charset="2"/>
                        </a:rPr>
                        <m:t>)</m:t>
                      </m:r>
                    </m:oMath>
                  </m:oMathPara>
                </a14:m>
                <a:endParaRPr lang="en-US" altLang="zh-CN" sz="4800" dirty="0" smtClean="0">
                  <a:sym typeface="Symbol" pitchFamily="18" charset="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67" t="-15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85631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投影运算</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eaLnBrk="1" hangingPunct="1">
                  <a:defRPr/>
                </a:pPr>
                <a:r>
                  <a:rPr lang="zh-CN" altLang="en-US" dirty="0" smtClean="0"/>
                  <a:t>从关系中</a:t>
                </a:r>
                <a:r>
                  <a:rPr lang="zh-CN" altLang="en-US" dirty="0"/>
                  <a:t>取若干列组成新的关系（从列的角度）</a:t>
                </a:r>
              </a:p>
              <a:p>
                <a:pPr lvl="1" algn="ctr" eaLnBrk="1" hangingPunct="1">
                  <a:buNone/>
                  <a:defRPr/>
                </a:pPr>
                <a:endParaRPr lang="en-US" altLang="zh-CN" sz="3600" b="1" i="1" dirty="0" smtClean="0">
                  <a:solidFill>
                    <a:schemeClr val="hlink"/>
                  </a:solidFill>
                  <a:effectLst>
                    <a:outerShdw blurRad="38100" dist="38100" dir="2700000" algn="tl">
                      <a:srgbClr val="C0C0C0"/>
                    </a:outerShdw>
                  </a:effectLst>
                  <a:latin typeface="Cambria Math" panose="02040503050406030204" pitchFamily="18" charset="0"/>
                  <a:sym typeface="Symbol" pitchFamily="18" charset="2"/>
                </a:endParaRPr>
              </a:p>
              <a:p>
                <a:pPr lvl="1" algn="ctr" eaLnBrk="1" hangingPunct="1">
                  <a:buNone/>
                  <a:defRPr/>
                </a:pPr>
                <a14:m>
                  <m:oMathPara xmlns:m="http://schemas.openxmlformats.org/officeDocument/2006/math">
                    <m:oMathParaPr>
                      <m:jc m:val="centerGroup"/>
                    </m:oMathParaPr>
                    <m:oMath xmlns:m="http://schemas.openxmlformats.org/officeDocument/2006/math">
                      <m:sSub>
                        <m:sSubPr>
                          <m:ctrlP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ctrlPr>
                        </m:sSubPr>
                        <m:e>
                          <m:r>
                            <a:rPr lang="zh-CN" altLang="en-US"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t>∏</m:t>
                          </m:r>
                        </m:e>
                        <m:sub>
                          <m: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t>𝑨</m:t>
                          </m:r>
                        </m:sub>
                      </m:sSub>
                      <m:d>
                        <m:dPr>
                          <m:ctrlP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ctrlPr>
                        </m:dPr>
                        <m:e>
                          <m: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t>𝑹</m:t>
                          </m:r>
                        </m:e>
                      </m:d>
                      <m: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t>=</m:t>
                      </m:r>
                      <m:d>
                        <m:dPr>
                          <m:begChr m:val="{"/>
                          <m:endChr m:val="|"/>
                          <m:ctrlP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ctrlPr>
                        </m:dPr>
                        <m:e>
                          <m: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t> </m:t>
                          </m:r>
                          <m: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t>𝒕</m:t>
                          </m:r>
                          <m:d>
                            <m:dPr>
                              <m:begChr m:val="["/>
                              <m:endChr m:val="]"/>
                              <m:ctrlP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ctrlPr>
                            </m:dPr>
                            <m:e>
                              <m: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t>𝑨</m:t>
                              </m:r>
                            </m:e>
                          </m:d>
                          <m: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t> </m:t>
                          </m:r>
                        </m:e>
                      </m:d>
                      <m: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t> </m:t>
                      </m:r>
                      <m: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t>𝒕</m:t>
                      </m:r>
                      <m:r>
                        <a:rPr lang="en-US" altLang="zh-CN" sz="3600" b="1" i="1" smtClean="0">
                          <a:solidFill>
                            <a:schemeClr val="hlink"/>
                          </a:solidFill>
                          <a:effectLst>
                            <a:outerShdw blurRad="38100" dist="38100" dir="2700000" algn="tl">
                              <a:srgbClr val="C0C0C0"/>
                            </a:outerShdw>
                          </a:effectLst>
                          <a:latin typeface="Cambria Math" panose="02040503050406030204" pitchFamily="18" charset="0"/>
                          <a:ea typeface="Cambria Math" panose="02040503050406030204" pitchFamily="18" charset="0"/>
                          <a:sym typeface="Symbol" pitchFamily="18" charset="2"/>
                        </a:rPr>
                        <m:t>∈</m:t>
                      </m:r>
                      <m: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t>𝑹</m:t>
                      </m:r>
                      <m: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t> },</m:t>
                      </m:r>
                      <m: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t>𝑨</m:t>
                      </m:r>
                      <m:r>
                        <a:rPr lang="en-US" altLang="zh-CN" sz="3600" b="1" i="1" smtClean="0">
                          <a:solidFill>
                            <a:schemeClr val="hlink"/>
                          </a:solidFill>
                          <a:effectLst>
                            <a:outerShdw blurRad="38100" dist="38100" dir="2700000" algn="tl">
                              <a:srgbClr val="C0C0C0"/>
                            </a:outerShdw>
                          </a:effectLst>
                          <a:latin typeface="Cambria Math" panose="02040503050406030204" pitchFamily="18" charset="0"/>
                          <a:ea typeface="Cambria Math" panose="02040503050406030204" pitchFamily="18" charset="0"/>
                          <a:sym typeface="Symbol" pitchFamily="18" charset="2"/>
                        </a:rPr>
                        <m:t>⊆</m:t>
                      </m:r>
                      <m: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t>𝑹</m:t>
                      </m:r>
                    </m:oMath>
                  </m:oMathPara>
                </a14:m>
                <a:endParaRPr lang="en-US" altLang="zh-CN" sz="3200" dirty="0"/>
              </a:p>
              <a:p>
                <a:pPr eaLnBrk="1" hangingPunct="1">
                  <a:defRPr/>
                </a:pPr>
                <a:endParaRPr lang="en-US" altLang="zh-CN" dirty="0" smtClean="0"/>
              </a:p>
              <a:p>
                <a:pPr eaLnBrk="1" hangingPunct="1">
                  <a:defRPr/>
                </a:pPr>
                <a:r>
                  <a:rPr lang="zh-CN" altLang="en-US" dirty="0" smtClean="0"/>
                  <a:t>投影</a:t>
                </a:r>
                <a:r>
                  <a:rPr lang="zh-CN" altLang="en-US" dirty="0"/>
                  <a:t>的结果中要去掉相同的行</a:t>
                </a:r>
                <a:endParaRPr lang="zh-CN" altLang="en-US" sz="280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67" t="-1597" r="-733"/>
                </a:stretch>
              </a:blipFill>
            </p:spPr>
            <p:txBody>
              <a:bodyPr/>
              <a:lstStyle/>
              <a:p>
                <a:r>
                  <a:rPr lang="zh-CN" altLang="en-US">
                    <a:noFill/>
                  </a:rPr>
                  <a:t> </a:t>
                </a:r>
              </a:p>
            </p:txBody>
          </p:sp>
        </mc:Fallback>
      </mc:AlternateContent>
      <p:grpSp>
        <p:nvGrpSpPr>
          <p:cNvPr id="4" name="Group 4"/>
          <p:cNvGrpSpPr>
            <a:grpSpLocks/>
          </p:cNvGrpSpPr>
          <p:nvPr/>
        </p:nvGrpSpPr>
        <p:grpSpPr bwMode="auto">
          <a:xfrm>
            <a:off x="2133600" y="4656162"/>
            <a:ext cx="2209800" cy="1581150"/>
            <a:chOff x="576" y="2928"/>
            <a:chExt cx="1536" cy="996"/>
          </a:xfrm>
        </p:grpSpPr>
        <p:sp>
          <p:nvSpPr>
            <p:cNvPr id="5" name="Rectangle 5"/>
            <p:cNvSpPr>
              <a:spLocks noChangeArrowheads="1"/>
            </p:cNvSpPr>
            <p:nvPr/>
          </p:nvSpPr>
          <p:spPr bwMode="auto">
            <a:xfrm>
              <a:off x="1600" y="3675"/>
              <a:ext cx="51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Times New Roman" pitchFamily="18" charset="0"/>
                </a:rPr>
                <a:t>c</a:t>
              </a:r>
            </a:p>
          </p:txBody>
        </p:sp>
        <p:sp>
          <p:nvSpPr>
            <p:cNvPr id="6" name="Rectangle 6"/>
            <p:cNvSpPr>
              <a:spLocks noChangeArrowheads="1"/>
            </p:cNvSpPr>
            <p:nvPr/>
          </p:nvSpPr>
          <p:spPr bwMode="auto">
            <a:xfrm>
              <a:off x="1088" y="3675"/>
              <a:ext cx="51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Times New Roman" pitchFamily="18" charset="0"/>
                </a:rPr>
                <a:t>b</a:t>
              </a:r>
            </a:p>
          </p:txBody>
        </p:sp>
        <p:sp>
          <p:nvSpPr>
            <p:cNvPr id="7" name="Rectangle 7"/>
            <p:cNvSpPr>
              <a:spLocks noChangeArrowheads="1"/>
            </p:cNvSpPr>
            <p:nvPr/>
          </p:nvSpPr>
          <p:spPr bwMode="auto">
            <a:xfrm>
              <a:off x="576" y="3675"/>
              <a:ext cx="51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Times New Roman" pitchFamily="18" charset="0"/>
                </a:rPr>
                <a:t>c</a:t>
              </a:r>
            </a:p>
          </p:txBody>
        </p:sp>
        <p:sp>
          <p:nvSpPr>
            <p:cNvPr id="8" name="Rectangle 8"/>
            <p:cNvSpPr>
              <a:spLocks noChangeArrowheads="1"/>
            </p:cNvSpPr>
            <p:nvPr/>
          </p:nvSpPr>
          <p:spPr bwMode="auto">
            <a:xfrm>
              <a:off x="1600" y="3426"/>
              <a:ext cx="51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Times New Roman" pitchFamily="18" charset="0"/>
                </a:rPr>
                <a:t>f</a:t>
              </a:r>
            </a:p>
          </p:txBody>
        </p:sp>
        <p:sp>
          <p:nvSpPr>
            <p:cNvPr id="9" name="Rectangle 9"/>
            <p:cNvSpPr>
              <a:spLocks noChangeArrowheads="1"/>
            </p:cNvSpPr>
            <p:nvPr/>
          </p:nvSpPr>
          <p:spPr bwMode="auto">
            <a:xfrm>
              <a:off x="1088" y="3426"/>
              <a:ext cx="51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Times New Roman" pitchFamily="18" charset="0"/>
                </a:rPr>
                <a:t>e</a:t>
              </a:r>
            </a:p>
          </p:txBody>
        </p:sp>
        <p:sp>
          <p:nvSpPr>
            <p:cNvPr id="10" name="Rectangle 10"/>
            <p:cNvSpPr>
              <a:spLocks noChangeArrowheads="1"/>
            </p:cNvSpPr>
            <p:nvPr/>
          </p:nvSpPr>
          <p:spPr bwMode="auto">
            <a:xfrm>
              <a:off x="576" y="3426"/>
              <a:ext cx="51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Times New Roman" pitchFamily="18" charset="0"/>
                </a:rPr>
                <a:t>d</a:t>
              </a:r>
            </a:p>
          </p:txBody>
        </p:sp>
        <p:sp>
          <p:nvSpPr>
            <p:cNvPr id="11" name="Rectangle 11"/>
            <p:cNvSpPr>
              <a:spLocks noChangeArrowheads="1"/>
            </p:cNvSpPr>
            <p:nvPr/>
          </p:nvSpPr>
          <p:spPr bwMode="auto">
            <a:xfrm>
              <a:off x="1600" y="3177"/>
              <a:ext cx="51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Times New Roman" pitchFamily="18" charset="0"/>
                </a:rPr>
                <a:t>c</a:t>
              </a:r>
            </a:p>
          </p:txBody>
        </p:sp>
        <p:sp>
          <p:nvSpPr>
            <p:cNvPr id="12" name="Rectangle 12"/>
            <p:cNvSpPr>
              <a:spLocks noChangeArrowheads="1"/>
            </p:cNvSpPr>
            <p:nvPr/>
          </p:nvSpPr>
          <p:spPr bwMode="auto">
            <a:xfrm>
              <a:off x="1088" y="3177"/>
              <a:ext cx="51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Times New Roman" pitchFamily="18" charset="0"/>
                </a:rPr>
                <a:t>b</a:t>
              </a:r>
            </a:p>
          </p:txBody>
        </p:sp>
        <p:sp>
          <p:nvSpPr>
            <p:cNvPr id="13" name="Rectangle 13"/>
            <p:cNvSpPr>
              <a:spLocks noChangeArrowheads="1"/>
            </p:cNvSpPr>
            <p:nvPr/>
          </p:nvSpPr>
          <p:spPr bwMode="auto">
            <a:xfrm>
              <a:off x="576" y="3177"/>
              <a:ext cx="51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Times New Roman" pitchFamily="18" charset="0"/>
                </a:rPr>
                <a:t>a</a:t>
              </a:r>
            </a:p>
          </p:txBody>
        </p:sp>
        <p:sp>
          <p:nvSpPr>
            <p:cNvPr id="14" name="Rectangle 14"/>
            <p:cNvSpPr>
              <a:spLocks noChangeArrowheads="1"/>
            </p:cNvSpPr>
            <p:nvPr/>
          </p:nvSpPr>
          <p:spPr bwMode="auto">
            <a:xfrm>
              <a:off x="1600" y="2928"/>
              <a:ext cx="51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Times New Roman" pitchFamily="18" charset="0"/>
                </a:rPr>
                <a:t>C</a:t>
              </a:r>
            </a:p>
          </p:txBody>
        </p:sp>
        <p:sp>
          <p:nvSpPr>
            <p:cNvPr id="15" name="Rectangle 15"/>
            <p:cNvSpPr>
              <a:spLocks noChangeArrowheads="1"/>
            </p:cNvSpPr>
            <p:nvPr/>
          </p:nvSpPr>
          <p:spPr bwMode="auto">
            <a:xfrm>
              <a:off x="1088" y="2928"/>
              <a:ext cx="51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Times New Roman" pitchFamily="18" charset="0"/>
                </a:rPr>
                <a:t>B</a:t>
              </a:r>
            </a:p>
          </p:txBody>
        </p:sp>
        <p:sp>
          <p:nvSpPr>
            <p:cNvPr id="16" name="Rectangle 16"/>
            <p:cNvSpPr>
              <a:spLocks noChangeArrowheads="1"/>
            </p:cNvSpPr>
            <p:nvPr/>
          </p:nvSpPr>
          <p:spPr bwMode="auto">
            <a:xfrm>
              <a:off x="576" y="2928"/>
              <a:ext cx="51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Times New Roman" pitchFamily="18" charset="0"/>
                </a:rPr>
                <a:t>A</a:t>
              </a:r>
            </a:p>
          </p:txBody>
        </p:sp>
        <p:sp>
          <p:nvSpPr>
            <p:cNvPr id="17" name="Line 17"/>
            <p:cNvSpPr>
              <a:spLocks noChangeShapeType="1"/>
            </p:cNvSpPr>
            <p:nvPr/>
          </p:nvSpPr>
          <p:spPr bwMode="auto">
            <a:xfrm>
              <a:off x="576" y="2928"/>
              <a:ext cx="1536" cy="0"/>
            </a:xfrm>
            <a:prstGeom prst="line">
              <a:avLst/>
            </a:prstGeom>
            <a:noFill/>
            <a:ln w="28575" cap="sq">
              <a:solidFill>
                <a:schemeClr val="tx1"/>
              </a:solidFill>
              <a:round/>
              <a:headEnd/>
              <a:tailEnd/>
            </a:ln>
          </p:spPr>
          <p:txBody>
            <a:bodyPr/>
            <a:lstStyle/>
            <a:p>
              <a:endParaRPr lang="zh-CN" altLang="en-US"/>
            </a:p>
          </p:txBody>
        </p:sp>
        <p:sp>
          <p:nvSpPr>
            <p:cNvPr id="18" name="Line 18"/>
            <p:cNvSpPr>
              <a:spLocks noChangeShapeType="1"/>
            </p:cNvSpPr>
            <p:nvPr/>
          </p:nvSpPr>
          <p:spPr bwMode="auto">
            <a:xfrm>
              <a:off x="576" y="3177"/>
              <a:ext cx="1536" cy="0"/>
            </a:xfrm>
            <a:prstGeom prst="line">
              <a:avLst/>
            </a:prstGeom>
            <a:noFill/>
            <a:ln w="12700">
              <a:solidFill>
                <a:schemeClr val="tx1"/>
              </a:solidFill>
              <a:round/>
              <a:headEnd/>
              <a:tailEnd/>
            </a:ln>
          </p:spPr>
          <p:txBody>
            <a:bodyPr/>
            <a:lstStyle/>
            <a:p>
              <a:endParaRPr lang="zh-CN" altLang="en-US"/>
            </a:p>
          </p:txBody>
        </p:sp>
        <p:sp>
          <p:nvSpPr>
            <p:cNvPr id="19" name="Line 19"/>
            <p:cNvSpPr>
              <a:spLocks noChangeShapeType="1"/>
            </p:cNvSpPr>
            <p:nvPr/>
          </p:nvSpPr>
          <p:spPr bwMode="auto">
            <a:xfrm>
              <a:off x="576" y="3426"/>
              <a:ext cx="1536" cy="0"/>
            </a:xfrm>
            <a:prstGeom prst="line">
              <a:avLst/>
            </a:prstGeom>
            <a:noFill/>
            <a:ln w="12700">
              <a:solidFill>
                <a:schemeClr val="tx1"/>
              </a:solidFill>
              <a:round/>
              <a:headEnd/>
              <a:tailEnd/>
            </a:ln>
          </p:spPr>
          <p:txBody>
            <a:bodyPr/>
            <a:lstStyle/>
            <a:p>
              <a:endParaRPr lang="zh-CN" altLang="en-US"/>
            </a:p>
          </p:txBody>
        </p:sp>
        <p:sp>
          <p:nvSpPr>
            <p:cNvPr id="20" name="Line 20"/>
            <p:cNvSpPr>
              <a:spLocks noChangeShapeType="1"/>
            </p:cNvSpPr>
            <p:nvPr/>
          </p:nvSpPr>
          <p:spPr bwMode="auto">
            <a:xfrm>
              <a:off x="576" y="3675"/>
              <a:ext cx="1536" cy="0"/>
            </a:xfrm>
            <a:prstGeom prst="line">
              <a:avLst/>
            </a:prstGeom>
            <a:noFill/>
            <a:ln w="12700">
              <a:solidFill>
                <a:schemeClr val="tx1"/>
              </a:solidFill>
              <a:round/>
              <a:headEnd/>
              <a:tailEnd/>
            </a:ln>
          </p:spPr>
          <p:txBody>
            <a:bodyPr/>
            <a:lstStyle/>
            <a:p>
              <a:endParaRPr lang="zh-CN" altLang="en-US"/>
            </a:p>
          </p:txBody>
        </p:sp>
        <p:sp>
          <p:nvSpPr>
            <p:cNvPr id="21" name="Line 21"/>
            <p:cNvSpPr>
              <a:spLocks noChangeShapeType="1"/>
            </p:cNvSpPr>
            <p:nvPr/>
          </p:nvSpPr>
          <p:spPr bwMode="auto">
            <a:xfrm>
              <a:off x="576" y="3924"/>
              <a:ext cx="1536" cy="0"/>
            </a:xfrm>
            <a:prstGeom prst="line">
              <a:avLst/>
            </a:prstGeom>
            <a:noFill/>
            <a:ln w="28575" cap="sq">
              <a:solidFill>
                <a:schemeClr val="tx1"/>
              </a:solidFill>
              <a:round/>
              <a:headEnd/>
              <a:tailEnd/>
            </a:ln>
          </p:spPr>
          <p:txBody>
            <a:bodyPr/>
            <a:lstStyle/>
            <a:p>
              <a:endParaRPr lang="zh-CN" altLang="en-US"/>
            </a:p>
          </p:txBody>
        </p:sp>
        <p:sp>
          <p:nvSpPr>
            <p:cNvPr id="22" name="Line 22"/>
            <p:cNvSpPr>
              <a:spLocks noChangeShapeType="1"/>
            </p:cNvSpPr>
            <p:nvPr/>
          </p:nvSpPr>
          <p:spPr bwMode="auto">
            <a:xfrm>
              <a:off x="576" y="2928"/>
              <a:ext cx="0" cy="996"/>
            </a:xfrm>
            <a:prstGeom prst="line">
              <a:avLst/>
            </a:prstGeom>
            <a:noFill/>
            <a:ln w="28575" cap="sq">
              <a:solidFill>
                <a:schemeClr val="tx1"/>
              </a:solidFill>
              <a:round/>
              <a:headEnd/>
              <a:tailEnd/>
            </a:ln>
          </p:spPr>
          <p:txBody>
            <a:bodyPr/>
            <a:lstStyle/>
            <a:p>
              <a:endParaRPr lang="zh-CN" altLang="en-US"/>
            </a:p>
          </p:txBody>
        </p:sp>
        <p:sp>
          <p:nvSpPr>
            <p:cNvPr id="23" name="Line 23"/>
            <p:cNvSpPr>
              <a:spLocks noChangeShapeType="1"/>
            </p:cNvSpPr>
            <p:nvPr/>
          </p:nvSpPr>
          <p:spPr bwMode="auto">
            <a:xfrm>
              <a:off x="1088" y="2928"/>
              <a:ext cx="0" cy="996"/>
            </a:xfrm>
            <a:prstGeom prst="line">
              <a:avLst/>
            </a:prstGeom>
            <a:noFill/>
            <a:ln w="12700">
              <a:solidFill>
                <a:schemeClr val="tx1"/>
              </a:solidFill>
              <a:round/>
              <a:headEnd/>
              <a:tailEnd/>
            </a:ln>
          </p:spPr>
          <p:txBody>
            <a:bodyPr/>
            <a:lstStyle/>
            <a:p>
              <a:endParaRPr lang="zh-CN" altLang="en-US"/>
            </a:p>
          </p:txBody>
        </p:sp>
        <p:sp>
          <p:nvSpPr>
            <p:cNvPr id="24" name="Line 24"/>
            <p:cNvSpPr>
              <a:spLocks noChangeShapeType="1"/>
            </p:cNvSpPr>
            <p:nvPr/>
          </p:nvSpPr>
          <p:spPr bwMode="auto">
            <a:xfrm>
              <a:off x="1600" y="2928"/>
              <a:ext cx="0" cy="996"/>
            </a:xfrm>
            <a:prstGeom prst="line">
              <a:avLst/>
            </a:prstGeom>
            <a:noFill/>
            <a:ln w="12700">
              <a:solidFill>
                <a:schemeClr val="tx1"/>
              </a:solidFill>
              <a:round/>
              <a:headEnd/>
              <a:tailEnd/>
            </a:ln>
          </p:spPr>
          <p:txBody>
            <a:bodyPr/>
            <a:lstStyle/>
            <a:p>
              <a:endParaRPr lang="zh-CN" altLang="en-US"/>
            </a:p>
          </p:txBody>
        </p:sp>
        <p:sp>
          <p:nvSpPr>
            <p:cNvPr id="25" name="Line 25"/>
            <p:cNvSpPr>
              <a:spLocks noChangeShapeType="1"/>
            </p:cNvSpPr>
            <p:nvPr/>
          </p:nvSpPr>
          <p:spPr bwMode="auto">
            <a:xfrm>
              <a:off x="2112" y="2928"/>
              <a:ext cx="0" cy="996"/>
            </a:xfrm>
            <a:prstGeom prst="line">
              <a:avLst/>
            </a:prstGeom>
            <a:noFill/>
            <a:ln w="28575" cap="sq">
              <a:solidFill>
                <a:schemeClr val="tx1"/>
              </a:solidFill>
              <a:round/>
              <a:headEnd/>
              <a:tailEnd/>
            </a:ln>
          </p:spPr>
          <p:txBody>
            <a:bodyPr/>
            <a:lstStyle/>
            <a:p>
              <a:endParaRPr lang="zh-CN" altLang="en-US"/>
            </a:p>
          </p:txBody>
        </p:sp>
      </p:grpSp>
      <p:graphicFrame>
        <p:nvGraphicFramePr>
          <p:cNvPr id="26" name="Group 26"/>
          <p:cNvGraphicFramePr>
            <a:graphicFrameLocks noGrp="1"/>
          </p:cNvGraphicFramePr>
          <p:nvPr>
            <p:extLst>
              <p:ext uri="{D42A27DB-BD31-4B8C-83A1-F6EECF244321}">
                <p14:modId xmlns:p14="http://schemas.microsoft.com/office/powerpoint/2010/main" val="3204181777"/>
              </p:ext>
            </p:extLst>
          </p:nvPr>
        </p:nvGraphicFramePr>
        <p:xfrm>
          <a:off x="5415880" y="4808562"/>
          <a:ext cx="1600200" cy="1193801"/>
        </p:xfrm>
        <a:graphic>
          <a:graphicData uri="http://schemas.openxmlformats.org/drawingml/2006/table">
            <a:tbl>
              <a:tblPr/>
              <a:tblGrid>
                <a:gridCol w="7620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984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84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7" name="Text Box 40"/>
          <p:cNvSpPr txBox="1">
            <a:spLocks noChangeArrowheads="1"/>
          </p:cNvSpPr>
          <p:nvPr/>
        </p:nvSpPr>
        <p:spPr bwMode="auto">
          <a:xfrm>
            <a:off x="3048000" y="4000525"/>
            <a:ext cx="533400" cy="579437"/>
          </a:xfrm>
          <a:prstGeom prst="rect">
            <a:avLst/>
          </a:prstGeom>
          <a:noFill/>
          <a:ln w="9525">
            <a:noFill/>
            <a:miter lim="800000"/>
            <a:headEnd/>
            <a:tailEnd/>
          </a:ln>
        </p:spPr>
        <p:txBody>
          <a:bodyPr>
            <a:spAutoFit/>
          </a:bodyPr>
          <a:lstStyle/>
          <a:p>
            <a:pPr algn="ctr" eaLnBrk="0" hangingPunct="0">
              <a:spcBef>
                <a:spcPct val="50000"/>
              </a:spcBef>
            </a:pPr>
            <a:r>
              <a:rPr lang="zh-CN" altLang="en-US" sz="3600" b="0" baseline="-20000">
                <a:solidFill>
                  <a:schemeClr val="tx1"/>
                </a:solidFill>
                <a:latin typeface="Times New Roman" pitchFamily="18" charset="0"/>
                <a:ea typeface="仿宋_GB2312" pitchFamily="49" charset="-122"/>
              </a:rPr>
              <a:t> </a:t>
            </a:r>
            <a:r>
              <a:rPr lang="en-US" altLang="zh-CN" sz="3200" baseline="0">
                <a:solidFill>
                  <a:schemeClr val="tx1"/>
                </a:solidFill>
                <a:latin typeface="宋体" charset="-122"/>
              </a:rPr>
              <a:t>R</a:t>
            </a:r>
          </a:p>
        </p:txBody>
      </p:sp>
      <p:sp>
        <p:nvSpPr>
          <p:cNvPr id="28" name="Text Box 41"/>
          <p:cNvSpPr txBox="1">
            <a:spLocks noChangeArrowheads="1"/>
          </p:cNvSpPr>
          <p:nvPr/>
        </p:nvSpPr>
        <p:spPr bwMode="auto">
          <a:xfrm>
            <a:off x="5415880" y="4091012"/>
            <a:ext cx="1676400" cy="519113"/>
          </a:xfrm>
          <a:prstGeom prst="rect">
            <a:avLst/>
          </a:prstGeom>
          <a:noFill/>
          <a:ln w="9525">
            <a:noFill/>
            <a:miter lim="800000"/>
            <a:headEnd/>
            <a:tailEnd/>
          </a:ln>
        </p:spPr>
        <p:txBody>
          <a:bodyPr>
            <a:spAutoFit/>
          </a:bodyPr>
          <a:lstStyle/>
          <a:p>
            <a:pPr algn="ctr" eaLnBrk="0" hangingPunct="0">
              <a:spcBef>
                <a:spcPct val="50000"/>
              </a:spcBef>
            </a:pPr>
            <a:r>
              <a:rPr lang="zh-CN" altLang="en-US" sz="3600" b="0" baseline="-20000">
                <a:solidFill>
                  <a:schemeClr val="tx1"/>
                </a:solidFill>
                <a:latin typeface="Times New Roman" pitchFamily="18" charset="0"/>
                <a:ea typeface="仿宋_GB2312" pitchFamily="49" charset="-122"/>
              </a:rPr>
              <a:t> </a:t>
            </a:r>
            <a:r>
              <a:rPr lang="zh-CN" altLang="en-US" b="0" baseline="0">
                <a:solidFill>
                  <a:schemeClr val="tx1"/>
                </a:solidFill>
                <a:latin typeface="Times New Roman" pitchFamily="18" charset="0"/>
                <a:ea typeface="仿宋_GB2312" pitchFamily="49" charset="-122"/>
                <a:sym typeface="Symbol" pitchFamily="18" charset="2"/>
              </a:rPr>
              <a:t></a:t>
            </a:r>
            <a:r>
              <a:rPr lang="en-US" altLang="zh-CN" sz="3200" b="0" baseline="-18000">
                <a:solidFill>
                  <a:schemeClr val="tx1"/>
                </a:solidFill>
                <a:latin typeface="Times New Roman" pitchFamily="18" charset="0"/>
                <a:ea typeface="仿宋_GB2312" pitchFamily="49" charset="-122"/>
                <a:sym typeface="Symbol" pitchFamily="18" charset="2"/>
              </a:rPr>
              <a:t>B , C</a:t>
            </a:r>
            <a:r>
              <a:rPr lang="en-US" altLang="zh-CN" b="0" baseline="0">
                <a:solidFill>
                  <a:schemeClr val="tx1"/>
                </a:solidFill>
                <a:latin typeface="Times New Roman" pitchFamily="18" charset="0"/>
                <a:ea typeface="仿宋_GB2312" pitchFamily="49" charset="-122"/>
                <a:sym typeface="Symbol" pitchFamily="18" charset="2"/>
              </a:rPr>
              <a:t>(R)</a:t>
            </a:r>
          </a:p>
        </p:txBody>
      </p:sp>
    </p:spTree>
    <p:extLst>
      <p:ext uri="{BB962C8B-B14F-4D97-AF65-F5344CB8AC3E}">
        <p14:creationId xmlns:p14="http://schemas.microsoft.com/office/powerpoint/2010/main" val="32838411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dirty="0" smtClean="0"/>
              <a:t>投影查询示例</a:t>
            </a:r>
          </a:p>
        </p:txBody>
      </p:sp>
      <mc:AlternateContent xmlns:mc="http://schemas.openxmlformats.org/markup-compatibility/2006" xmlns:a14="http://schemas.microsoft.com/office/drawing/2010/main">
        <mc:Choice Requires="a14">
          <p:sp>
            <p:nvSpPr>
              <p:cNvPr id="53251" name="Rectangle 3"/>
              <p:cNvSpPr>
                <a:spLocks noGrp="1" noChangeArrowheads="1"/>
              </p:cNvSpPr>
              <p:nvPr>
                <p:ph type="body" idx="1"/>
              </p:nvPr>
            </p:nvSpPr>
            <p:spPr/>
            <p:txBody>
              <a:bodyPr/>
              <a:lstStyle/>
              <a:p>
                <a:pPr eaLnBrk="1" hangingPunct="1"/>
                <a:r>
                  <a:rPr lang="zh-CN" altLang="en-US" dirty="0" smtClean="0"/>
                  <a:t>给出所有学生的姓名和年龄</a:t>
                </a:r>
              </a:p>
              <a:p>
                <a:pPr lvl="1" algn="ctr" eaLnBrk="1" hangingPunct="1">
                  <a:lnSpc>
                    <a:spcPct val="200000"/>
                  </a:lnSpc>
                  <a:buFont typeface="Wingdings" pitchFamily="2" charset="2"/>
                  <a:buNone/>
                </a:pPr>
                <a14:m>
                  <m:oMathPara xmlns:m="http://schemas.openxmlformats.org/officeDocument/2006/math">
                    <m:oMathParaPr>
                      <m:jc m:val="centerGroup"/>
                    </m:oMathParaPr>
                    <m:oMath xmlns:m="http://schemas.openxmlformats.org/officeDocument/2006/math">
                      <m:sSub>
                        <m:sSubPr>
                          <m:ctrlPr>
                            <a:rPr lang="en-US" altLang="zh-CN" sz="3200" i="1" smtClean="0">
                              <a:latin typeface="Cambria Math" panose="02040503050406030204" pitchFamily="18" charset="0"/>
                              <a:sym typeface="Symbol" pitchFamily="18" charset="2"/>
                            </a:rPr>
                          </m:ctrlPr>
                        </m:sSubPr>
                        <m:e>
                          <m:r>
                            <a:rPr lang="en-US" altLang="zh-CN" sz="3200" i="1" smtClean="0">
                              <a:latin typeface="Cambria Math" panose="02040503050406030204" pitchFamily="18" charset="0"/>
                              <a:ea typeface="Cambria Math" panose="02040503050406030204" pitchFamily="18" charset="0"/>
                              <a:sym typeface="Symbol" pitchFamily="18" charset="2"/>
                            </a:rPr>
                            <m:t>∏</m:t>
                          </m:r>
                        </m:e>
                        <m:sub>
                          <m:r>
                            <a:rPr lang="en-US" altLang="zh-CN" sz="3200" b="0" i="1" smtClean="0">
                              <a:latin typeface="Cambria Math" panose="02040503050406030204" pitchFamily="18" charset="0"/>
                              <a:sym typeface="Symbol" pitchFamily="18" charset="2"/>
                            </a:rPr>
                            <m:t>𝑠𝑛𝑜</m:t>
                          </m:r>
                          <m:r>
                            <a:rPr lang="en-US" altLang="zh-CN" sz="3200" b="0" i="1" smtClean="0">
                              <a:latin typeface="Cambria Math" panose="02040503050406030204" pitchFamily="18" charset="0"/>
                              <a:sym typeface="Symbol" pitchFamily="18" charset="2"/>
                            </a:rPr>
                            <m:t>,   </m:t>
                          </m:r>
                          <m:r>
                            <a:rPr lang="en-US" altLang="zh-CN" sz="3200" b="0" i="1" smtClean="0">
                              <a:latin typeface="Cambria Math" panose="02040503050406030204" pitchFamily="18" charset="0"/>
                              <a:sym typeface="Symbol" pitchFamily="18" charset="2"/>
                            </a:rPr>
                            <m:t>𝑎𝑔𝑒</m:t>
                          </m:r>
                        </m:sub>
                      </m:sSub>
                      <m:r>
                        <a:rPr lang="en-US" altLang="zh-CN" sz="3200" b="0" i="1" smtClean="0">
                          <a:latin typeface="Cambria Math" panose="02040503050406030204" pitchFamily="18" charset="0"/>
                          <a:sym typeface="Symbol" pitchFamily="18" charset="2"/>
                        </a:rPr>
                        <m:t>(</m:t>
                      </m:r>
                      <m:r>
                        <a:rPr lang="en-US" altLang="zh-CN" sz="3200" b="0" i="1" smtClean="0">
                          <a:latin typeface="Cambria Math" panose="02040503050406030204" pitchFamily="18" charset="0"/>
                          <a:sym typeface="Symbol" pitchFamily="18" charset="2"/>
                        </a:rPr>
                        <m:t>𝑆</m:t>
                      </m:r>
                      <m:r>
                        <a:rPr lang="en-US" altLang="zh-CN" sz="3200" b="0" i="1" smtClean="0">
                          <a:latin typeface="Cambria Math" panose="02040503050406030204" pitchFamily="18" charset="0"/>
                          <a:sym typeface="Symbol" pitchFamily="18" charset="2"/>
                        </a:rPr>
                        <m:t>)</m:t>
                      </m:r>
                    </m:oMath>
                  </m:oMathPara>
                </a14:m>
                <a:endParaRPr lang="en-US" altLang="zh-CN" sz="3200" dirty="0" smtClean="0">
                  <a:sym typeface="Symbol" pitchFamily="18" charset="2"/>
                </a:endParaRPr>
              </a:p>
              <a:p>
                <a:pPr eaLnBrk="1" hangingPunct="1"/>
                <a:r>
                  <a:rPr lang="zh-CN" altLang="en-US" dirty="0" smtClean="0"/>
                  <a:t>找001号学生所选修的课程号</a:t>
                </a:r>
              </a:p>
              <a:p>
                <a:pPr lvl="1" algn="ctr" eaLnBrk="1" hangingPunct="1">
                  <a:lnSpc>
                    <a:spcPct val="200000"/>
                  </a:lnSpc>
                  <a:buNone/>
                </a:pPr>
                <a14:m>
                  <m:oMathPara xmlns:m="http://schemas.openxmlformats.org/officeDocument/2006/math">
                    <m:oMathParaPr>
                      <m:jc m:val="centerGroup"/>
                    </m:oMathParaPr>
                    <m:oMath xmlns:m="http://schemas.openxmlformats.org/officeDocument/2006/math">
                      <m:sSub>
                        <m:sSubPr>
                          <m:ctrlPr>
                            <a:rPr lang="en-US" altLang="zh-CN" sz="3200" i="1">
                              <a:latin typeface="Cambria Math" panose="02040503050406030204" pitchFamily="18" charset="0"/>
                              <a:sym typeface="Symbol" pitchFamily="18" charset="2"/>
                            </a:rPr>
                          </m:ctrlPr>
                        </m:sSubPr>
                        <m:e>
                          <m:r>
                            <a:rPr lang="en-US" altLang="zh-CN" sz="3200" i="1" smtClean="0">
                              <a:latin typeface="Cambria Math" panose="02040503050406030204" pitchFamily="18" charset="0"/>
                              <a:ea typeface="Cambria Math" panose="02040503050406030204" pitchFamily="18" charset="0"/>
                              <a:sym typeface="Symbol" pitchFamily="18" charset="2"/>
                            </a:rPr>
                            <m:t>∏</m:t>
                          </m:r>
                        </m:e>
                        <m:sub>
                          <m:r>
                            <a:rPr lang="en-US" altLang="zh-CN" sz="3200" b="0" i="1" smtClean="0">
                              <a:latin typeface="Cambria Math" panose="02040503050406030204" pitchFamily="18" charset="0"/>
                              <a:ea typeface="Cambria Math" panose="02040503050406030204" pitchFamily="18" charset="0"/>
                              <a:sym typeface="Symbol" pitchFamily="18" charset="2"/>
                            </a:rPr>
                            <m:t>𝑐𝑛𝑜</m:t>
                          </m:r>
                        </m:sub>
                      </m:sSub>
                      <m:r>
                        <a:rPr lang="en-US" altLang="zh-CN" sz="3200" i="1">
                          <a:latin typeface="Cambria Math" panose="02040503050406030204" pitchFamily="18" charset="0"/>
                          <a:sym typeface="Symbol" pitchFamily="18" charset="2"/>
                        </a:rPr>
                        <m:t>(</m:t>
                      </m:r>
                      <m:sSub>
                        <m:sSubPr>
                          <m:ctrlPr>
                            <a:rPr lang="en-US" altLang="zh-CN" sz="3200" i="1" smtClean="0">
                              <a:latin typeface="Cambria Math" panose="02040503050406030204" pitchFamily="18" charset="0"/>
                              <a:sym typeface="Symbol" pitchFamily="18" charset="2"/>
                            </a:rPr>
                          </m:ctrlPr>
                        </m:sSubPr>
                        <m:e>
                          <m:r>
                            <a:rPr lang="zh-CN" altLang="en-US" sz="3200" i="1" smtClean="0">
                              <a:latin typeface="Cambria Math" panose="02040503050406030204" pitchFamily="18" charset="0"/>
                              <a:sym typeface="Symbol" pitchFamily="18" charset="2"/>
                            </a:rPr>
                            <m:t>𝜎</m:t>
                          </m:r>
                        </m:e>
                        <m:sub>
                          <m:r>
                            <a:rPr lang="en-US" altLang="zh-CN" sz="3200" b="0" i="1" smtClean="0">
                              <a:latin typeface="Cambria Math" panose="02040503050406030204" pitchFamily="18" charset="0"/>
                              <a:sym typeface="Symbol" pitchFamily="18" charset="2"/>
                            </a:rPr>
                            <m:t>𝑠𝑛𝑜</m:t>
                          </m:r>
                          <m:r>
                            <a:rPr lang="en-US" altLang="zh-CN" sz="3200" b="0" i="1" smtClean="0">
                              <a:latin typeface="Cambria Math" panose="02040503050406030204" pitchFamily="18" charset="0"/>
                              <a:sym typeface="Symbol" pitchFamily="18" charset="2"/>
                            </a:rPr>
                            <m:t>=001</m:t>
                          </m:r>
                        </m:sub>
                      </m:sSub>
                      <m:d>
                        <m:dPr>
                          <m:ctrlPr>
                            <a:rPr lang="en-US" altLang="zh-CN" sz="3200" b="0" i="1" smtClean="0">
                              <a:latin typeface="Cambria Math" panose="02040503050406030204" pitchFamily="18" charset="0"/>
                              <a:sym typeface="Symbol" pitchFamily="18" charset="2"/>
                            </a:rPr>
                          </m:ctrlPr>
                        </m:dPr>
                        <m:e>
                          <m:r>
                            <a:rPr lang="en-US" altLang="zh-CN" sz="3200" i="1">
                              <a:latin typeface="Cambria Math" panose="02040503050406030204" pitchFamily="18" charset="0"/>
                              <a:sym typeface="Symbol" pitchFamily="18" charset="2"/>
                            </a:rPr>
                            <m:t>𝑆</m:t>
                          </m:r>
                        </m:e>
                      </m:d>
                      <m:r>
                        <a:rPr lang="en-US" altLang="zh-CN" sz="3200" b="0" i="1" smtClean="0">
                          <a:latin typeface="Cambria Math" panose="02040503050406030204" pitchFamily="18" charset="0"/>
                          <a:sym typeface="Symbol" pitchFamily="18" charset="2"/>
                        </a:rPr>
                        <m:t>)</m:t>
                      </m:r>
                    </m:oMath>
                  </m:oMathPara>
                </a14:m>
                <a:endParaRPr lang="en-US" altLang="zh-CN" sz="3200" dirty="0">
                  <a:sym typeface="Symbol" pitchFamily="18" charset="2"/>
                </a:endParaRPr>
              </a:p>
            </p:txBody>
          </p:sp>
        </mc:Choice>
        <mc:Fallback xmlns="">
          <p:sp>
            <p:nvSpPr>
              <p:cNvPr id="53251" name="Rectangle 3"/>
              <p:cNvSpPr>
                <a:spLocks noGrp="1" noRot="1" noChangeAspect="1" noMove="1" noResize="1" noEditPoints="1" noAdjustHandles="1" noChangeArrowheads="1" noChangeShapeType="1" noTextEdit="1"/>
              </p:cNvSpPr>
              <p:nvPr>
                <p:ph type="body" idx="1"/>
              </p:nvPr>
            </p:nvSpPr>
            <p:spPr>
              <a:blipFill>
                <a:blip r:embed="rId3"/>
                <a:stretch>
                  <a:fillRect l="-467" t="-159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WordArt 3"/>
          <p:cNvSpPr>
            <a:spLocks noChangeArrowheads="1" noChangeShapeType="1" noTextEdit="1"/>
          </p:cNvSpPr>
          <p:nvPr/>
        </p:nvSpPr>
        <p:spPr bwMode="auto">
          <a:xfrm>
            <a:off x="179389" y="333375"/>
            <a:ext cx="5472732" cy="1439441"/>
          </a:xfrm>
          <a:prstGeom prst="rect">
            <a:avLst/>
          </a:prstGeom>
        </p:spPr>
        <p:txBody>
          <a:bodyPr wrap="none" fromWordArt="1">
            <a:prstTxWarp prst="textCascadeUp">
              <a:avLst>
                <a:gd name="adj" fmla="val 58676"/>
              </a:avLst>
            </a:prstTxWarp>
            <a:scene3d>
              <a:camera prst="legacyPerspectiveFront">
                <a:rot lat="20519984" lon="1080000" rev="0"/>
              </a:camera>
              <a:lightRig rig="legacyHarsh2" dir="b"/>
            </a:scene3d>
            <a:sp3d extrusionH="430200" prstMaterial="legacyMatte">
              <a:extrusionClr>
                <a:srgbClr val="FF6600"/>
              </a:extrusionClr>
            </a:sp3d>
          </a:bodyPr>
          <a:lstStyle/>
          <a:p>
            <a:pPr algn="ctr"/>
            <a:r>
              <a:rPr lang="zh-CN" altLang="en-US" sz="3600" kern="10" dirty="0">
                <a:ln w="9525">
                  <a:round/>
                  <a:headEnd/>
                  <a:tailEnd/>
                </a:ln>
                <a:gradFill rotWithShape="1">
                  <a:gsLst>
                    <a:gs pos="0">
                      <a:srgbClr val="FFE701"/>
                    </a:gs>
                    <a:gs pos="100000">
                      <a:srgbClr val="FE3E02"/>
                    </a:gs>
                  </a:gsLst>
                  <a:lin ang="5400000" scaled="1"/>
                </a:gradFill>
                <a:latin typeface="华文行楷"/>
                <a:ea typeface="华文行楷"/>
              </a:rPr>
              <a:t>简单即是有力</a:t>
            </a:r>
          </a:p>
        </p:txBody>
      </p:sp>
      <p:sp>
        <p:nvSpPr>
          <p:cNvPr id="152580" name="WordArt 4"/>
          <p:cNvSpPr>
            <a:spLocks noChangeArrowheads="1" noChangeShapeType="1" noTextEdit="1"/>
          </p:cNvSpPr>
          <p:nvPr/>
        </p:nvSpPr>
        <p:spPr bwMode="auto">
          <a:xfrm>
            <a:off x="4211638" y="1036340"/>
            <a:ext cx="4752975" cy="952500"/>
          </a:xfrm>
          <a:prstGeom prst="rect">
            <a:avLst/>
          </a:prstGeom>
        </p:spPr>
        <p:txBody>
          <a:bodyPr wrap="none" fromWordArt="1">
            <a:prstTxWarp prst="textPlain">
              <a:avLst>
                <a:gd name="adj" fmla="val 50000"/>
              </a:avLst>
            </a:prstTxWarp>
          </a:bodyPr>
          <a:lstStyle/>
          <a:p>
            <a:pPr algn="ctr">
              <a:defRPr/>
            </a:pPr>
            <a:r>
              <a:rPr lang="en-US" altLang="zh-CN" sz="3600" kern="10" dirty="0">
                <a:ln w="9525">
                  <a:noFill/>
                  <a:miter lim="800000"/>
                  <a:headEnd/>
                  <a:tailEnd/>
                </a:ln>
                <a:solidFill>
                  <a:srgbClr val="FF0000"/>
                </a:solidFill>
                <a:effectLst>
                  <a:outerShdw dist="35921" dir="2700000" algn="ctr" rotWithShape="0">
                    <a:srgbClr val="C0C0C0">
                      <a:alpha val="80000"/>
                    </a:srgbClr>
                  </a:outerShdw>
                </a:effectLst>
                <a:latin typeface="隶书"/>
                <a:ea typeface="隶书"/>
              </a:rPr>
              <a:t>----</a:t>
            </a:r>
            <a:r>
              <a:rPr lang="zh-CN" altLang="en-US" sz="3600" kern="10" dirty="0">
                <a:ln w="9525">
                  <a:noFill/>
                  <a:miter lim="800000"/>
                  <a:headEnd/>
                  <a:tailEnd/>
                </a:ln>
                <a:solidFill>
                  <a:srgbClr val="FF0000"/>
                </a:solidFill>
                <a:effectLst>
                  <a:outerShdw dist="35921" dir="2700000" algn="ctr" rotWithShape="0">
                    <a:srgbClr val="C0C0C0">
                      <a:alpha val="80000"/>
                    </a:srgbClr>
                  </a:outerShdw>
                </a:effectLst>
                <a:latin typeface="隶书"/>
                <a:ea typeface="隶书"/>
              </a:rPr>
              <a:t>燧人氏语录</a:t>
            </a:r>
          </a:p>
        </p:txBody>
      </p:sp>
      <p:sp>
        <p:nvSpPr>
          <p:cNvPr id="25604" name="WordArt 8"/>
          <p:cNvSpPr>
            <a:spLocks noChangeArrowheads="1" noChangeShapeType="1" noTextEdit="1"/>
          </p:cNvSpPr>
          <p:nvPr/>
        </p:nvSpPr>
        <p:spPr bwMode="auto">
          <a:xfrm>
            <a:off x="4413875" y="4293096"/>
            <a:ext cx="4518025" cy="598487"/>
          </a:xfrm>
          <a:prstGeom prst="rect">
            <a:avLst/>
          </a:prstGeom>
        </p:spPr>
        <p:txBody>
          <a:bodyPr wrap="none" fromWordArt="1">
            <a:prstTxWarp prst="textPlain">
              <a:avLst>
                <a:gd name="adj" fmla="val 50000"/>
              </a:avLst>
            </a:prstTxWarp>
          </a:bodyPr>
          <a:lstStyle/>
          <a:p>
            <a:pPr algn="ctr"/>
            <a:r>
              <a:rPr lang="en-US" altLang="zh-CN" sz="3600" kern="10" dirty="0">
                <a:ln w="9525">
                  <a:noFill/>
                  <a:miter lim="800000"/>
                  <a:headEnd/>
                  <a:tailEnd/>
                </a:ln>
                <a:solidFill>
                  <a:srgbClr val="FF0000"/>
                </a:solidFill>
                <a:effectLst>
                  <a:outerShdw dist="35921" dir="2700000" algn="ctr" rotWithShape="0">
                    <a:srgbClr val="C0C0C0">
                      <a:alpha val="79999"/>
                    </a:srgbClr>
                  </a:outerShdw>
                </a:effectLst>
                <a:latin typeface="宋体"/>
                <a:ea typeface="宋体"/>
              </a:rPr>
              <a:t>----Albert Einstein </a:t>
            </a:r>
            <a:endParaRPr lang="zh-CN" altLang="en-US" sz="3600" kern="10" dirty="0">
              <a:ln w="9525">
                <a:noFill/>
                <a:miter lim="800000"/>
                <a:headEnd/>
                <a:tailEnd/>
              </a:ln>
              <a:solidFill>
                <a:srgbClr val="FF0000"/>
              </a:solidFill>
              <a:effectLst>
                <a:outerShdw dist="35921" dir="2700000" algn="ctr" rotWithShape="0">
                  <a:srgbClr val="C0C0C0">
                    <a:alpha val="79999"/>
                  </a:srgbClr>
                </a:outerShdw>
              </a:effectLst>
              <a:latin typeface="宋体"/>
              <a:ea typeface="宋体"/>
            </a:endParaRPr>
          </a:p>
        </p:txBody>
      </p:sp>
      <p:sp>
        <p:nvSpPr>
          <p:cNvPr id="6" name="矩形 5"/>
          <p:cNvSpPr/>
          <p:nvPr/>
        </p:nvSpPr>
        <p:spPr>
          <a:xfrm>
            <a:off x="251520" y="2204864"/>
            <a:ext cx="8662949" cy="2062103"/>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just">
              <a:defRPr/>
            </a:pPr>
            <a:r>
              <a:rPr lang="en-US" altLang="zh-CN" sz="3200" kern="10" baseline="0" dirty="0">
                <a:ln w="9525">
                  <a:noFill/>
                  <a:miter lim="800000"/>
                  <a:headEnd/>
                  <a:tailEnd/>
                </a:ln>
                <a:solidFill>
                  <a:srgbClr val="FF0000"/>
                </a:solidFill>
                <a:effectLst>
                  <a:outerShdw dist="35921" dir="2700000" algn="ctr" rotWithShape="0">
                    <a:srgbClr val="C0C0C0">
                      <a:alpha val="79999"/>
                    </a:srgbClr>
                  </a:outerShdw>
                </a:effectLst>
                <a:latin typeface="Comic Sans MS" pitchFamily="66" charset="0"/>
                <a:ea typeface="宋体"/>
              </a:rPr>
              <a:t>Any intelligent fool can make things </a:t>
            </a:r>
          </a:p>
          <a:p>
            <a:pPr algn="just">
              <a:defRPr/>
            </a:pPr>
            <a:r>
              <a:rPr lang="en-US" altLang="zh-CN" sz="3200" kern="10" baseline="0" dirty="0">
                <a:ln w="9525">
                  <a:noFill/>
                  <a:miter lim="800000"/>
                  <a:headEnd/>
                  <a:tailEnd/>
                </a:ln>
                <a:solidFill>
                  <a:srgbClr val="FF0000"/>
                </a:solidFill>
                <a:effectLst>
                  <a:outerShdw dist="35921" dir="2700000" algn="ctr" rotWithShape="0">
                    <a:srgbClr val="C0C0C0">
                      <a:alpha val="79999"/>
                    </a:srgbClr>
                  </a:outerShdw>
                </a:effectLst>
                <a:latin typeface="Comic Sans MS" pitchFamily="66" charset="0"/>
                <a:ea typeface="宋体"/>
              </a:rPr>
              <a:t>bigger and more complex...</a:t>
            </a:r>
          </a:p>
          <a:p>
            <a:pPr algn="just">
              <a:defRPr/>
            </a:pPr>
            <a:r>
              <a:rPr lang="en-US" altLang="zh-CN" sz="3200" kern="10" baseline="0" dirty="0">
                <a:ln w="9525">
                  <a:noFill/>
                  <a:miter lim="800000"/>
                  <a:headEnd/>
                  <a:tailEnd/>
                </a:ln>
                <a:solidFill>
                  <a:srgbClr val="FF0000"/>
                </a:solidFill>
                <a:effectLst>
                  <a:outerShdw dist="35921" dir="2700000" algn="ctr" rotWithShape="0">
                    <a:srgbClr val="C0C0C0">
                      <a:alpha val="79999"/>
                    </a:srgbClr>
                  </a:outerShdw>
                </a:effectLst>
                <a:latin typeface="Comic Sans MS" pitchFamily="66" charset="0"/>
                <a:ea typeface="宋体"/>
              </a:rPr>
              <a:t>It takes a touch of genius and a lot of </a:t>
            </a:r>
          </a:p>
          <a:p>
            <a:pPr algn="just">
              <a:defRPr/>
            </a:pPr>
            <a:r>
              <a:rPr lang="en-US" altLang="zh-CN" sz="3200" kern="10" baseline="0" dirty="0">
                <a:ln w="9525">
                  <a:noFill/>
                  <a:miter lim="800000"/>
                  <a:headEnd/>
                  <a:tailEnd/>
                </a:ln>
                <a:solidFill>
                  <a:srgbClr val="FF0000"/>
                </a:solidFill>
                <a:effectLst>
                  <a:outerShdw dist="35921" dir="2700000" algn="ctr" rotWithShape="0">
                    <a:srgbClr val="C0C0C0">
                      <a:alpha val="79999"/>
                    </a:srgbClr>
                  </a:outerShdw>
                </a:effectLst>
                <a:latin typeface="Comic Sans MS" pitchFamily="66" charset="0"/>
                <a:ea typeface="宋体"/>
              </a:rPr>
              <a:t>courage to move in the opposite direction</a:t>
            </a:r>
            <a:endParaRPr lang="zh-CN" altLang="en-US" sz="3200" kern="10" baseline="0" dirty="0">
              <a:ln w="9525">
                <a:noFill/>
                <a:miter lim="800000"/>
                <a:headEnd/>
                <a:tailEnd/>
              </a:ln>
              <a:solidFill>
                <a:srgbClr val="FF0000"/>
              </a:solidFill>
              <a:effectLst>
                <a:outerShdw dist="35921" dir="2700000" algn="ctr" rotWithShape="0">
                  <a:srgbClr val="C0C0C0">
                    <a:alpha val="79999"/>
                  </a:srgbClr>
                </a:outerShdw>
              </a:effectLst>
              <a:latin typeface="Comic Sans MS" pitchFamily="66" charset="0"/>
              <a:ea typeface="宋体"/>
            </a:endParaRPr>
          </a:p>
        </p:txBody>
      </p:sp>
      <p:sp>
        <p:nvSpPr>
          <p:cNvPr id="8" name="矩形 7"/>
          <p:cNvSpPr/>
          <p:nvPr/>
        </p:nvSpPr>
        <p:spPr>
          <a:xfrm>
            <a:off x="251520" y="5027692"/>
            <a:ext cx="8662949" cy="1569660"/>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just">
              <a:defRPr/>
            </a:pPr>
            <a:r>
              <a:rPr lang="zh-CN" altLang="en-US" sz="3200" kern="10" baseline="0" dirty="0" smtClean="0">
                <a:ln w="9525">
                  <a:noFill/>
                  <a:miter lim="800000"/>
                  <a:headEnd/>
                  <a:tailEnd/>
                </a:ln>
                <a:solidFill>
                  <a:srgbClr val="FF0000"/>
                </a:solidFill>
                <a:effectLst>
                  <a:outerShdw dist="35921" dir="2700000" algn="ctr" rotWithShape="0">
                    <a:srgbClr val="C0C0C0">
                      <a:alpha val="79999"/>
                    </a:srgbClr>
                  </a:outerShdw>
                </a:effectLst>
                <a:latin typeface="隶书" pitchFamily="49" charset="-122"/>
                <a:ea typeface="隶书" pitchFamily="49" charset="-122"/>
              </a:rPr>
              <a:t>把简单的事情考虑得很复杂</a:t>
            </a:r>
            <a:r>
              <a:rPr lang="en-US" altLang="zh-CN" sz="3200" kern="10" baseline="0" dirty="0" smtClean="0">
                <a:ln w="9525">
                  <a:noFill/>
                  <a:miter lim="800000"/>
                  <a:headEnd/>
                  <a:tailEnd/>
                </a:ln>
                <a:solidFill>
                  <a:srgbClr val="FF0000"/>
                </a:solidFill>
                <a:effectLst>
                  <a:outerShdw dist="35921" dir="2700000" algn="ctr" rotWithShape="0">
                    <a:srgbClr val="C0C0C0">
                      <a:alpha val="79999"/>
                    </a:srgbClr>
                  </a:outerShdw>
                </a:effectLst>
                <a:latin typeface="隶书" pitchFamily="49" charset="-122"/>
                <a:ea typeface="隶书" pitchFamily="49" charset="-122"/>
              </a:rPr>
              <a:t>,</a:t>
            </a:r>
            <a:r>
              <a:rPr lang="zh-CN" altLang="en-US" sz="3200" kern="10" baseline="0" dirty="0" smtClean="0">
                <a:ln w="9525">
                  <a:noFill/>
                  <a:miter lim="800000"/>
                  <a:headEnd/>
                  <a:tailEnd/>
                </a:ln>
                <a:solidFill>
                  <a:srgbClr val="FF0000"/>
                </a:solidFill>
                <a:effectLst>
                  <a:outerShdw dist="35921" dir="2700000" algn="ctr" rotWithShape="0">
                    <a:srgbClr val="C0C0C0">
                      <a:alpha val="79999"/>
                    </a:srgbClr>
                  </a:outerShdw>
                </a:effectLst>
                <a:latin typeface="隶书" pitchFamily="49" charset="-122"/>
                <a:ea typeface="隶书" pitchFamily="49" charset="-122"/>
              </a:rPr>
              <a:t>可以发现新领域</a:t>
            </a:r>
            <a:r>
              <a:rPr lang="en-US" altLang="zh-CN" sz="3200" kern="10" baseline="0" dirty="0" smtClean="0">
                <a:ln w="9525">
                  <a:noFill/>
                  <a:miter lim="800000"/>
                  <a:headEnd/>
                  <a:tailEnd/>
                </a:ln>
                <a:solidFill>
                  <a:srgbClr val="FF0000"/>
                </a:solidFill>
                <a:effectLst>
                  <a:outerShdw dist="35921" dir="2700000" algn="ctr" rotWithShape="0">
                    <a:srgbClr val="C0C0C0">
                      <a:alpha val="79999"/>
                    </a:srgbClr>
                  </a:outerShdw>
                </a:effectLst>
                <a:latin typeface="隶书" pitchFamily="49" charset="-122"/>
                <a:ea typeface="隶书" pitchFamily="49" charset="-122"/>
              </a:rPr>
              <a:t>;</a:t>
            </a:r>
            <a:r>
              <a:rPr lang="zh-CN" altLang="en-US" sz="3200" kern="10" baseline="0" dirty="0" smtClean="0">
                <a:ln w="9525">
                  <a:noFill/>
                  <a:miter lim="800000"/>
                  <a:headEnd/>
                  <a:tailEnd/>
                </a:ln>
                <a:solidFill>
                  <a:srgbClr val="FF0000"/>
                </a:solidFill>
                <a:effectLst>
                  <a:outerShdw dist="35921" dir="2700000" algn="ctr" rotWithShape="0">
                    <a:srgbClr val="C0C0C0">
                      <a:alpha val="79999"/>
                    </a:srgbClr>
                  </a:outerShdw>
                </a:effectLst>
                <a:latin typeface="隶书" pitchFamily="49" charset="-122"/>
                <a:ea typeface="隶书" pitchFamily="49" charset="-122"/>
              </a:rPr>
              <a:t>把复杂的现象看得很简单</a:t>
            </a:r>
            <a:r>
              <a:rPr lang="en-US" altLang="zh-CN" sz="3200" kern="10" baseline="0" dirty="0" smtClean="0">
                <a:ln w="9525">
                  <a:noFill/>
                  <a:miter lim="800000"/>
                  <a:headEnd/>
                  <a:tailEnd/>
                </a:ln>
                <a:solidFill>
                  <a:srgbClr val="FF0000"/>
                </a:solidFill>
                <a:effectLst>
                  <a:outerShdw dist="35921" dir="2700000" algn="ctr" rotWithShape="0">
                    <a:srgbClr val="C0C0C0">
                      <a:alpha val="79999"/>
                    </a:srgbClr>
                  </a:outerShdw>
                </a:effectLst>
                <a:latin typeface="隶书" pitchFamily="49" charset="-122"/>
                <a:ea typeface="隶书" pitchFamily="49" charset="-122"/>
              </a:rPr>
              <a:t>,</a:t>
            </a:r>
            <a:r>
              <a:rPr lang="zh-CN" altLang="en-US" sz="3200" kern="10" baseline="0" dirty="0" smtClean="0">
                <a:ln w="9525">
                  <a:noFill/>
                  <a:miter lim="800000"/>
                  <a:headEnd/>
                  <a:tailEnd/>
                </a:ln>
                <a:solidFill>
                  <a:srgbClr val="FF0000"/>
                </a:solidFill>
                <a:effectLst>
                  <a:outerShdw dist="35921" dir="2700000" algn="ctr" rotWithShape="0">
                    <a:srgbClr val="C0C0C0">
                      <a:alpha val="79999"/>
                    </a:srgbClr>
                  </a:outerShdw>
                </a:effectLst>
                <a:latin typeface="隶书" pitchFamily="49" charset="-122"/>
                <a:ea typeface="隶书" pitchFamily="49" charset="-122"/>
              </a:rPr>
              <a:t>可以发现新定律</a:t>
            </a:r>
            <a:endParaRPr lang="en-US" altLang="zh-CN" sz="3200" kern="10" baseline="0" dirty="0" smtClean="0">
              <a:ln w="9525">
                <a:noFill/>
                <a:miter lim="800000"/>
                <a:headEnd/>
                <a:tailEnd/>
              </a:ln>
              <a:solidFill>
                <a:srgbClr val="FF0000"/>
              </a:solidFill>
              <a:effectLst>
                <a:outerShdw dist="35921" dir="2700000" algn="ctr" rotWithShape="0">
                  <a:srgbClr val="C0C0C0">
                    <a:alpha val="79999"/>
                  </a:srgbClr>
                </a:outerShdw>
              </a:effectLst>
              <a:latin typeface="隶书" pitchFamily="49" charset="-122"/>
              <a:ea typeface="隶书" pitchFamily="49" charset="-122"/>
            </a:endParaRPr>
          </a:p>
          <a:p>
            <a:pPr algn="just">
              <a:defRPr/>
            </a:pPr>
            <a:r>
              <a:rPr lang="en-US" altLang="zh-CN" sz="3200" kern="10" baseline="0" dirty="0" smtClean="0">
                <a:ln w="9525">
                  <a:noFill/>
                  <a:miter lim="800000"/>
                  <a:headEnd/>
                  <a:tailEnd/>
                </a:ln>
                <a:solidFill>
                  <a:srgbClr val="FF0000"/>
                </a:solidFill>
                <a:effectLst>
                  <a:outerShdw dist="35921" dir="2700000" algn="ctr" rotWithShape="0">
                    <a:srgbClr val="C0C0C0">
                      <a:alpha val="79999"/>
                    </a:srgbClr>
                  </a:outerShdw>
                </a:effectLst>
                <a:latin typeface="隶书" pitchFamily="49" charset="-122"/>
                <a:ea typeface="隶书" pitchFamily="49" charset="-122"/>
              </a:rPr>
              <a:t>                              	----</a:t>
            </a:r>
            <a:r>
              <a:rPr lang="zh-CN" altLang="en-US" sz="3200" kern="10" baseline="0" dirty="0" smtClean="0">
                <a:ln w="9525">
                  <a:noFill/>
                  <a:miter lim="800000"/>
                  <a:headEnd/>
                  <a:tailEnd/>
                </a:ln>
                <a:solidFill>
                  <a:srgbClr val="FF0000"/>
                </a:solidFill>
                <a:effectLst>
                  <a:outerShdw dist="35921" dir="2700000" algn="ctr" rotWithShape="0">
                    <a:srgbClr val="C0C0C0">
                      <a:alpha val="79999"/>
                    </a:srgbClr>
                  </a:outerShdw>
                </a:effectLst>
                <a:latin typeface="隶书" pitchFamily="49" charset="-122"/>
                <a:ea typeface="隶书" pitchFamily="49" charset="-122"/>
              </a:rPr>
              <a:t>牛顿</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dirty="0" smtClean="0"/>
              <a:t>更名</a:t>
            </a:r>
          </a:p>
        </p:txBody>
      </p:sp>
      <mc:AlternateContent xmlns:mc="http://schemas.openxmlformats.org/markup-compatibility/2006" xmlns:a14="http://schemas.microsoft.com/office/drawing/2010/main">
        <mc:Choice Requires="a14">
          <p:sp>
            <p:nvSpPr>
              <p:cNvPr id="228355" name="Rectangle 3"/>
              <p:cNvSpPr>
                <a:spLocks noGrp="1" noChangeArrowheads="1"/>
              </p:cNvSpPr>
              <p:nvPr>
                <p:ph type="body" idx="1"/>
              </p:nvPr>
            </p:nvSpPr>
            <p:spPr/>
            <p:txBody>
              <a:bodyPr/>
              <a:lstStyle/>
              <a:p>
                <a:pPr eaLnBrk="1" hangingPunct="1">
                  <a:lnSpc>
                    <a:spcPct val="90000"/>
                  </a:lnSpc>
                  <a:defRPr/>
                </a:pPr>
                <a:r>
                  <a:rPr lang="zh-CN" altLang="en-US" dirty="0" smtClean="0"/>
                  <a:t>将关系</a:t>
                </a:r>
                <a:r>
                  <a:rPr lang="en-US" altLang="zh-CN" dirty="0" smtClean="0"/>
                  <a:t>R</a:t>
                </a:r>
                <a:r>
                  <a:rPr lang="zh-CN" altLang="en-US" dirty="0" smtClean="0"/>
                  <a:t>更名为</a:t>
                </a:r>
                <a:r>
                  <a:rPr lang="en-US" altLang="zh-CN" dirty="0" smtClean="0"/>
                  <a:t>S</a:t>
                </a:r>
              </a:p>
              <a:p>
                <a:pPr lvl="1" algn="ctr" eaLnBrk="1" hangingPunct="1">
                  <a:lnSpc>
                    <a:spcPct val="150000"/>
                  </a:lnSpc>
                  <a:buFont typeface="Wingdings" pitchFamily="2" charset="2"/>
                  <a:buNone/>
                  <a:defRPr/>
                </a:pPr>
                <a14:m>
                  <m:oMathPara xmlns:m="http://schemas.openxmlformats.org/officeDocument/2006/math">
                    <m:oMathParaPr>
                      <m:jc m:val="centerGroup"/>
                    </m:oMathParaPr>
                    <m:oMath xmlns:m="http://schemas.openxmlformats.org/officeDocument/2006/math">
                      <m:sSub>
                        <m:sSubPr>
                          <m:ctrlP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ctrlPr>
                        </m:sSubPr>
                        <m:e>
                          <m:r>
                            <a:rPr lang="zh-CN" altLang="en-US"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t>𝝆</m:t>
                          </m:r>
                        </m:e>
                        <m:sub>
                          <m: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t>𝑺</m:t>
                          </m:r>
                        </m:sub>
                      </m:sSub>
                      <m: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t>(</m:t>
                      </m:r>
                      <m: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t>𝑹</m:t>
                      </m:r>
                      <m: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t>)</m:t>
                      </m:r>
                    </m:oMath>
                  </m:oMathPara>
                </a14:m>
                <a:endParaRPr lang="en-US" altLang="zh-CN" sz="3600" b="1" dirty="0" smtClean="0">
                  <a:solidFill>
                    <a:schemeClr val="hlink"/>
                  </a:solidFill>
                  <a:effectLst>
                    <a:outerShdw blurRad="38100" dist="38100" dir="2700000" algn="tl">
                      <a:srgbClr val="C0C0C0"/>
                    </a:outerShdw>
                  </a:effectLst>
                  <a:sym typeface="Symbol" pitchFamily="18" charset="2"/>
                </a:endParaRPr>
              </a:p>
              <a:p>
                <a:pPr eaLnBrk="1" hangingPunct="1">
                  <a:lnSpc>
                    <a:spcPct val="90000"/>
                  </a:lnSpc>
                  <a:defRPr/>
                </a:pPr>
                <a:r>
                  <a:rPr lang="zh-CN" altLang="en-US" dirty="0" smtClean="0"/>
                  <a:t>将计算表达式</a:t>
                </a:r>
                <a:r>
                  <a:rPr lang="en-US" altLang="zh-CN" dirty="0" smtClean="0"/>
                  <a:t>E</a:t>
                </a:r>
                <a:r>
                  <a:rPr lang="zh-CN" altLang="en-US" dirty="0" smtClean="0"/>
                  <a:t>更名为关系</a:t>
                </a:r>
                <a:r>
                  <a:rPr lang="en-US" altLang="zh-CN" dirty="0" smtClean="0"/>
                  <a:t>S</a:t>
                </a:r>
              </a:p>
              <a:p>
                <a:pPr lvl="1" algn="ctr" eaLnBrk="1" hangingPunct="1">
                  <a:lnSpc>
                    <a:spcPct val="150000"/>
                  </a:lnSpc>
                  <a:buNone/>
                  <a:defRPr/>
                </a:pPr>
                <a14:m>
                  <m:oMathPara xmlns:m="http://schemas.openxmlformats.org/officeDocument/2006/math">
                    <m:oMathParaPr>
                      <m:jc m:val="centerGroup"/>
                    </m:oMathParaPr>
                    <m:oMath xmlns:m="http://schemas.openxmlformats.org/officeDocument/2006/math">
                      <m:sSub>
                        <m:sSubPr>
                          <m:ctrlPr>
                            <a:rPr lang="en-US" altLang="zh-CN" sz="3600" b="1" i="1">
                              <a:solidFill>
                                <a:schemeClr val="hlink"/>
                              </a:solidFill>
                              <a:effectLst>
                                <a:outerShdw blurRad="38100" dist="38100" dir="2700000" algn="tl">
                                  <a:srgbClr val="C0C0C0"/>
                                </a:outerShdw>
                              </a:effectLst>
                              <a:latin typeface="Cambria Math" panose="02040503050406030204" pitchFamily="18" charset="0"/>
                              <a:sym typeface="Symbol" pitchFamily="18" charset="2"/>
                            </a:rPr>
                          </m:ctrlPr>
                        </m:sSubPr>
                        <m:e>
                          <m:r>
                            <a:rPr lang="zh-CN" altLang="en-US" sz="3600" b="1" i="1">
                              <a:solidFill>
                                <a:schemeClr val="hlink"/>
                              </a:solidFill>
                              <a:effectLst>
                                <a:outerShdw blurRad="38100" dist="38100" dir="2700000" algn="tl">
                                  <a:srgbClr val="C0C0C0"/>
                                </a:outerShdw>
                              </a:effectLst>
                              <a:latin typeface="Cambria Math" panose="02040503050406030204" pitchFamily="18" charset="0"/>
                              <a:sym typeface="Symbol" pitchFamily="18" charset="2"/>
                            </a:rPr>
                            <m:t>𝝆</m:t>
                          </m:r>
                        </m:e>
                        <m:sub>
                          <m:r>
                            <a:rPr lang="en-US" altLang="zh-CN" sz="3600" b="1" i="1">
                              <a:solidFill>
                                <a:schemeClr val="hlink"/>
                              </a:solidFill>
                              <a:effectLst>
                                <a:outerShdw blurRad="38100" dist="38100" dir="2700000" algn="tl">
                                  <a:srgbClr val="C0C0C0"/>
                                </a:outerShdw>
                              </a:effectLst>
                              <a:latin typeface="Cambria Math" panose="02040503050406030204" pitchFamily="18" charset="0"/>
                              <a:sym typeface="Symbol" pitchFamily="18" charset="2"/>
                            </a:rPr>
                            <m:t>𝑺</m:t>
                          </m:r>
                          <m: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t>(</m:t>
                          </m:r>
                          <m:sSub>
                            <m:sSubPr>
                              <m:ctrlP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ctrlPr>
                            </m:sSubPr>
                            <m:e>
                              <m: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t>𝑨</m:t>
                              </m:r>
                            </m:e>
                            <m:sub>
                              <m: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t>𝟏</m:t>
                              </m:r>
                            </m:sub>
                          </m:sSub>
                          <m: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t>,</m:t>
                          </m:r>
                          <m:sSub>
                            <m:sSubPr>
                              <m:ctrlPr>
                                <a:rPr lang="en-US" altLang="zh-CN" sz="3600" b="1" i="1">
                                  <a:solidFill>
                                    <a:schemeClr val="hlink"/>
                                  </a:solidFill>
                                  <a:effectLst>
                                    <a:outerShdw blurRad="38100" dist="38100" dir="2700000" algn="tl">
                                      <a:srgbClr val="C0C0C0"/>
                                    </a:outerShdw>
                                  </a:effectLst>
                                  <a:latin typeface="Cambria Math" panose="02040503050406030204" pitchFamily="18" charset="0"/>
                                  <a:sym typeface="Symbol" pitchFamily="18" charset="2"/>
                                </a:rPr>
                              </m:ctrlPr>
                            </m:sSubPr>
                            <m:e>
                              <m: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t> </m:t>
                              </m:r>
                              <m:r>
                                <a:rPr lang="en-US" altLang="zh-CN" sz="3600" b="1" i="1">
                                  <a:solidFill>
                                    <a:schemeClr val="hlink"/>
                                  </a:solidFill>
                                  <a:effectLst>
                                    <a:outerShdw blurRad="38100" dist="38100" dir="2700000" algn="tl">
                                      <a:srgbClr val="C0C0C0"/>
                                    </a:outerShdw>
                                  </a:effectLst>
                                  <a:latin typeface="Cambria Math" panose="02040503050406030204" pitchFamily="18" charset="0"/>
                                  <a:sym typeface="Symbol" pitchFamily="18" charset="2"/>
                                </a:rPr>
                                <m:t>𝑨</m:t>
                              </m:r>
                            </m:e>
                            <m:sub>
                              <m: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t>𝟐</m:t>
                              </m:r>
                            </m:sub>
                          </m:sSub>
                          <m: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t> , … ,</m:t>
                          </m:r>
                          <m:sSub>
                            <m:sSubPr>
                              <m:ctrlPr>
                                <a:rPr lang="en-US" altLang="zh-CN" sz="3600" b="1" i="1">
                                  <a:solidFill>
                                    <a:schemeClr val="hlink"/>
                                  </a:solidFill>
                                  <a:effectLst>
                                    <a:outerShdw blurRad="38100" dist="38100" dir="2700000" algn="tl">
                                      <a:srgbClr val="C0C0C0"/>
                                    </a:outerShdw>
                                  </a:effectLst>
                                  <a:latin typeface="Cambria Math" panose="02040503050406030204" pitchFamily="18" charset="0"/>
                                  <a:sym typeface="Symbol" pitchFamily="18" charset="2"/>
                                </a:rPr>
                              </m:ctrlPr>
                            </m:sSubPr>
                            <m:e>
                              <m: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t> </m:t>
                              </m:r>
                              <m:r>
                                <a:rPr lang="en-US" altLang="zh-CN" sz="3600" b="1" i="1">
                                  <a:solidFill>
                                    <a:schemeClr val="hlink"/>
                                  </a:solidFill>
                                  <a:effectLst>
                                    <a:outerShdw blurRad="38100" dist="38100" dir="2700000" algn="tl">
                                      <a:srgbClr val="C0C0C0"/>
                                    </a:outerShdw>
                                  </a:effectLst>
                                  <a:latin typeface="Cambria Math" panose="02040503050406030204" pitchFamily="18" charset="0"/>
                                  <a:sym typeface="Symbol" pitchFamily="18" charset="2"/>
                                </a:rPr>
                                <m:t>𝑨</m:t>
                              </m:r>
                            </m:e>
                            <m:sub>
                              <m: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t>𝒏</m:t>
                              </m:r>
                            </m:sub>
                          </m:sSub>
                          <m: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t>)</m:t>
                          </m:r>
                        </m:sub>
                      </m:sSub>
                      <m:r>
                        <a:rPr lang="en-US" altLang="zh-CN" sz="3600" b="1" i="1">
                          <a:solidFill>
                            <a:schemeClr val="hlink"/>
                          </a:solidFill>
                          <a:effectLst>
                            <a:outerShdw blurRad="38100" dist="38100" dir="2700000" algn="tl">
                              <a:srgbClr val="C0C0C0"/>
                            </a:outerShdw>
                          </a:effectLst>
                          <a:latin typeface="Cambria Math" panose="02040503050406030204" pitchFamily="18" charset="0"/>
                          <a:sym typeface="Symbol" pitchFamily="18" charset="2"/>
                        </a:rPr>
                        <m:t>(</m:t>
                      </m:r>
                      <m:r>
                        <a:rPr lang="en-US" altLang="zh-CN" sz="3600" b="1" i="1" smtClean="0">
                          <a:solidFill>
                            <a:schemeClr val="hlink"/>
                          </a:solidFill>
                          <a:effectLst>
                            <a:outerShdw blurRad="38100" dist="38100" dir="2700000" algn="tl">
                              <a:srgbClr val="C0C0C0"/>
                            </a:outerShdw>
                          </a:effectLst>
                          <a:latin typeface="Cambria Math" panose="02040503050406030204" pitchFamily="18" charset="0"/>
                          <a:sym typeface="Symbol" pitchFamily="18" charset="2"/>
                        </a:rPr>
                        <m:t>𝑬</m:t>
                      </m:r>
                      <m:r>
                        <a:rPr lang="en-US" altLang="zh-CN" sz="3600" b="1" i="1">
                          <a:solidFill>
                            <a:schemeClr val="hlink"/>
                          </a:solidFill>
                          <a:effectLst>
                            <a:outerShdw blurRad="38100" dist="38100" dir="2700000" algn="tl">
                              <a:srgbClr val="C0C0C0"/>
                            </a:outerShdw>
                          </a:effectLst>
                          <a:latin typeface="Cambria Math" panose="02040503050406030204" pitchFamily="18" charset="0"/>
                          <a:sym typeface="Symbol" pitchFamily="18" charset="2"/>
                        </a:rPr>
                        <m:t>)</m:t>
                      </m:r>
                    </m:oMath>
                  </m:oMathPara>
                </a14:m>
                <a:endParaRPr lang="en-US" altLang="zh-CN" sz="3600" b="1" dirty="0">
                  <a:solidFill>
                    <a:schemeClr val="hlink"/>
                  </a:solidFill>
                  <a:effectLst>
                    <a:outerShdw blurRad="38100" dist="38100" dir="2700000" algn="tl">
                      <a:srgbClr val="C0C0C0"/>
                    </a:outerShdw>
                  </a:effectLst>
                  <a:sym typeface="Symbol" pitchFamily="18" charset="2"/>
                </a:endParaRPr>
              </a:p>
              <a:p>
                <a:pPr eaLnBrk="1" hangingPunct="1">
                  <a:lnSpc>
                    <a:spcPct val="150000"/>
                  </a:lnSpc>
                  <a:defRPr/>
                </a:pPr>
                <a:r>
                  <a:rPr lang="zh-CN" altLang="en-US" dirty="0" smtClean="0">
                    <a:sym typeface="Symbol" pitchFamily="18" charset="2"/>
                  </a:rPr>
                  <a:t>可以将更名运算施加到关系上，得到具有不同名字的同一关系。这在同一关系多次参与同一运算时很有帮助</a:t>
                </a:r>
              </a:p>
            </p:txBody>
          </p:sp>
        </mc:Choice>
        <mc:Fallback xmlns="">
          <p:sp>
            <p:nvSpPr>
              <p:cNvPr id="228355" name="Rectangle 3"/>
              <p:cNvSpPr>
                <a:spLocks noGrp="1" noRot="1" noChangeAspect="1" noMove="1" noResize="1" noEditPoints="1" noAdjustHandles="1" noChangeArrowheads="1" noChangeShapeType="1" noTextEdit="1"/>
              </p:cNvSpPr>
              <p:nvPr>
                <p:ph type="body" idx="1"/>
              </p:nvPr>
            </p:nvSpPr>
            <p:spPr>
              <a:blipFill>
                <a:blip r:embed="rId3"/>
                <a:stretch>
                  <a:fillRect l="-467" t="-2449" r="-166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dirty="0" smtClean="0"/>
              <a:t>并运算</a:t>
            </a:r>
          </a:p>
        </p:txBody>
      </p:sp>
      <mc:AlternateContent xmlns:mc="http://schemas.openxmlformats.org/markup-compatibility/2006" xmlns:a14="http://schemas.microsoft.com/office/drawing/2010/main">
        <mc:Choice Requires="a14">
          <p:sp>
            <p:nvSpPr>
              <p:cNvPr id="33795" name="Rectangle 3"/>
              <p:cNvSpPr>
                <a:spLocks noGrp="1" noChangeArrowheads="1"/>
              </p:cNvSpPr>
              <p:nvPr>
                <p:ph type="body" idx="1"/>
              </p:nvPr>
            </p:nvSpPr>
            <p:spPr>
              <a:xfrm>
                <a:off x="304800" y="908720"/>
                <a:ext cx="8650288" cy="1752600"/>
              </a:xfrm>
            </p:spPr>
            <p:txBody>
              <a:bodyPr/>
              <a:lstStyle/>
              <a:p>
                <a:pPr eaLnBrk="1" hangingPunct="1">
                  <a:defRPr/>
                </a:pPr>
                <a:r>
                  <a:rPr lang="zh-CN" altLang="en-US" dirty="0" smtClean="0"/>
                  <a:t>所有至少出现在两个关系中之一的元组集合</a:t>
                </a:r>
              </a:p>
              <a:p>
                <a:pPr lvl="1" algn="ctr" eaLnBrk="1" hangingPunct="1">
                  <a:lnSpc>
                    <a:spcPct val="200000"/>
                  </a:lnSpc>
                  <a:buFont typeface="Wingdings" pitchFamily="2" charset="2"/>
                  <a:buNone/>
                  <a:defRPr/>
                </a:pPr>
                <a14:m>
                  <m:oMathPara xmlns:m="http://schemas.openxmlformats.org/officeDocument/2006/math">
                    <m:oMathParaPr>
                      <m:jc m:val="centerGroup"/>
                    </m:oMathParaPr>
                    <m:oMath xmlns:m="http://schemas.openxmlformats.org/officeDocument/2006/math">
                      <m:r>
                        <a:rPr lang="en-US" altLang="zh-CN" sz="3200" b="1" i="1" smtClean="0">
                          <a:solidFill>
                            <a:schemeClr val="hlink"/>
                          </a:solidFill>
                          <a:effectLst>
                            <a:outerShdw blurRad="38100" dist="38100" dir="2700000" algn="tl">
                              <a:srgbClr val="C0C0C0"/>
                            </a:outerShdw>
                          </a:effectLst>
                          <a:latin typeface="Cambria Math" panose="02040503050406030204" pitchFamily="18" charset="0"/>
                        </a:rPr>
                        <m:t>𝑹</m:t>
                      </m:r>
                      <m:r>
                        <a:rPr lang="en-US" altLang="zh-CN" sz="3200" b="1" i="1" smtClean="0">
                          <a:solidFill>
                            <a:schemeClr val="hlink"/>
                          </a:solidFill>
                          <a:effectLst>
                            <a:outerShdw blurRad="38100" dist="38100" dir="2700000" algn="tl">
                              <a:srgbClr val="C0C0C0"/>
                            </a:outerShdw>
                          </a:effectLst>
                          <a:latin typeface="Cambria Math" panose="02040503050406030204" pitchFamily="18" charset="0"/>
                          <a:ea typeface="Cambria Math" panose="02040503050406030204" pitchFamily="18" charset="0"/>
                        </a:rPr>
                        <m:t>⋃</m:t>
                      </m:r>
                      <m:r>
                        <a:rPr lang="en-US" altLang="zh-CN" sz="3200" b="1" i="1" smtClean="0">
                          <a:solidFill>
                            <a:schemeClr val="hlink"/>
                          </a:solidFill>
                          <a:effectLst>
                            <a:outerShdw blurRad="38100" dist="38100" dir="2700000" algn="tl">
                              <a:srgbClr val="C0C0C0"/>
                            </a:outerShdw>
                          </a:effectLst>
                          <a:latin typeface="Cambria Math" panose="02040503050406030204" pitchFamily="18" charset="0"/>
                          <a:ea typeface="Cambria Math" panose="02040503050406030204" pitchFamily="18" charset="0"/>
                        </a:rPr>
                        <m:t>𝑺</m:t>
                      </m:r>
                      <m:r>
                        <a:rPr lang="en-US" altLang="zh-CN" sz="3200" b="1" i="1" smtClean="0">
                          <a:solidFill>
                            <a:schemeClr val="hlink"/>
                          </a:solidFill>
                          <a:effectLst>
                            <a:outerShdw blurRad="38100" dist="38100" dir="2700000" algn="tl">
                              <a:srgbClr val="C0C0C0"/>
                            </a:outerShdw>
                          </a:effectLst>
                          <a:latin typeface="Cambria Math" panose="02040503050406030204" pitchFamily="18" charset="0"/>
                          <a:ea typeface="Cambria Math" panose="02040503050406030204" pitchFamily="18" charset="0"/>
                        </a:rPr>
                        <m:t>={ </m:t>
                      </m:r>
                      <m:r>
                        <a:rPr lang="en-US" altLang="zh-CN" sz="3200" b="1" i="1" smtClean="0">
                          <a:solidFill>
                            <a:schemeClr val="hlink"/>
                          </a:solidFill>
                          <a:effectLst>
                            <a:outerShdw blurRad="38100" dist="38100" dir="2700000" algn="tl">
                              <a:srgbClr val="C0C0C0"/>
                            </a:outerShdw>
                          </a:effectLst>
                          <a:latin typeface="Cambria Math" panose="02040503050406030204" pitchFamily="18" charset="0"/>
                          <a:ea typeface="Cambria Math" panose="02040503050406030204" pitchFamily="18" charset="0"/>
                        </a:rPr>
                        <m:t>𝒓</m:t>
                      </m:r>
                      <m:r>
                        <a:rPr lang="en-US" altLang="zh-CN" sz="3200" b="1" i="1" smtClean="0">
                          <a:solidFill>
                            <a:schemeClr val="hlink"/>
                          </a:solidFill>
                          <a:effectLst>
                            <a:outerShdw blurRad="38100" dist="38100" dir="2700000" algn="tl">
                              <a:srgbClr val="C0C0C0"/>
                            </a:outerShdw>
                          </a:effectLst>
                          <a:latin typeface="Cambria Math" panose="02040503050406030204" pitchFamily="18" charset="0"/>
                          <a:ea typeface="Cambria Math" panose="02040503050406030204" pitchFamily="18" charset="0"/>
                        </a:rPr>
                        <m:t> |</m:t>
                      </m:r>
                      <m:r>
                        <a:rPr lang="en-US" altLang="zh-CN" sz="3200" b="1" i="1" smtClean="0">
                          <a:solidFill>
                            <a:schemeClr val="hlink"/>
                          </a:solidFill>
                          <a:effectLst>
                            <a:outerShdw blurRad="38100" dist="38100" dir="2700000" algn="tl">
                              <a:srgbClr val="C0C0C0"/>
                            </a:outerShdw>
                          </a:effectLst>
                          <a:latin typeface="Cambria Math" panose="02040503050406030204" pitchFamily="18" charset="0"/>
                          <a:ea typeface="Cambria Math" panose="02040503050406030204" pitchFamily="18" charset="0"/>
                        </a:rPr>
                        <m:t>𝒓</m:t>
                      </m:r>
                      <m:r>
                        <a:rPr lang="en-US" altLang="zh-CN" sz="3200" b="1" i="1" smtClean="0">
                          <a:solidFill>
                            <a:schemeClr val="hlink"/>
                          </a:solidFill>
                          <a:effectLst>
                            <a:outerShdw blurRad="38100" dist="38100" dir="2700000" algn="tl">
                              <a:srgbClr val="C0C0C0"/>
                            </a:outerShdw>
                          </a:effectLst>
                          <a:latin typeface="Cambria Math" panose="02040503050406030204" pitchFamily="18" charset="0"/>
                          <a:ea typeface="Cambria Math" panose="02040503050406030204" pitchFamily="18" charset="0"/>
                        </a:rPr>
                        <m:t>∈</m:t>
                      </m:r>
                      <m:r>
                        <a:rPr lang="en-US" altLang="zh-CN" sz="3200" b="1" i="1" smtClean="0">
                          <a:solidFill>
                            <a:schemeClr val="hlink"/>
                          </a:solidFill>
                          <a:effectLst>
                            <a:outerShdw blurRad="38100" dist="38100" dir="2700000" algn="tl">
                              <a:srgbClr val="C0C0C0"/>
                            </a:outerShdw>
                          </a:effectLst>
                          <a:latin typeface="Cambria Math" panose="02040503050406030204" pitchFamily="18" charset="0"/>
                          <a:ea typeface="Cambria Math" panose="02040503050406030204" pitchFamily="18" charset="0"/>
                        </a:rPr>
                        <m:t>𝑹</m:t>
                      </m:r>
                      <m:r>
                        <a:rPr lang="en-US" altLang="zh-CN" sz="3200" b="1" i="1" smtClean="0">
                          <a:solidFill>
                            <a:schemeClr val="hlink"/>
                          </a:solidFill>
                          <a:effectLst>
                            <a:outerShdw blurRad="38100" dist="38100" dir="2700000" algn="tl">
                              <a:srgbClr val="C0C0C0"/>
                            </a:outerShdw>
                          </a:effectLst>
                          <a:latin typeface="Cambria Math" panose="02040503050406030204" pitchFamily="18" charset="0"/>
                          <a:ea typeface="Cambria Math" panose="02040503050406030204" pitchFamily="18" charset="0"/>
                        </a:rPr>
                        <m:t> ∨ </m:t>
                      </m:r>
                      <m:r>
                        <a:rPr lang="en-US" altLang="zh-CN" sz="3200" b="1" i="1" smtClean="0">
                          <a:solidFill>
                            <a:schemeClr val="hlink"/>
                          </a:solidFill>
                          <a:effectLst>
                            <a:outerShdw blurRad="38100" dist="38100" dir="2700000" algn="tl">
                              <a:srgbClr val="C0C0C0"/>
                            </a:outerShdw>
                          </a:effectLst>
                          <a:latin typeface="Cambria Math" panose="02040503050406030204" pitchFamily="18" charset="0"/>
                          <a:ea typeface="Cambria Math" panose="02040503050406030204" pitchFamily="18" charset="0"/>
                        </a:rPr>
                        <m:t>𝒓</m:t>
                      </m:r>
                      <m:r>
                        <a:rPr lang="en-US" altLang="zh-CN" sz="3200" b="1" i="1" smtClean="0">
                          <a:solidFill>
                            <a:schemeClr val="hlink"/>
                          </a:solidFill>
                          <a:effectLst>
                            <a:outerShdw blurRad="38100" dist="38100" dir="2700000" algn="tl">
                              <a:srgbClr val="C0C0C0"/>
                            </a:outerShdw>
                          </a:effectLst>
                          <a:latin typeface="Cambria Math" panose="02040503050406030204" pitchFamily="18" charset="0"/>
                          <a:ea typeface="Cambria Math" panose="02040503050406030204" pitchFamily="18" charset="0"/>
                        </a:rPr>
                        <m:t>∈</m:t>
                      </m:r>
                      <m:r>
                        <a:rPr lang="en-US" altLang="zh-CN" sz="3200" b="1" i="1" smtClean="0">
                          <a:solidFill>
                            <a:schemeClr val="hlink"/>
                          </a:solidFill>
                          <a:effectLst>
                            <a:outerShdw blurRad="38100" dist="38100" dir="2700000" algn="tl">
                              <a:srgbClr val="C0C0C0"/>
                            </a:outerShdw>
                          </a:effectLst>
                          <a:latin typeface="Cambria Math" panose="02040503050406030204" pitchFamily="18" charset="0"/>
                          <a:ea typeface="Cambria Math" panose="02040503050406030204" pitchFamily="18" charset="0"/>
                        </a:rPr>
                        <m:t>𝑺</m:t>
                      </m:r>
                      <m:r>
                        <a:rPr lang="en-US" altLang="zh-CN" sz="3200" b="1" i="1" smtClean="0">
                          <a:solidFill>
                            <a:schemeClr val="hlink"/>
                          </a:solidFill>
                          <a:effectLst>
                            <a:outerShdw blurRad="38100" dist="38100" dir="2700000" algn="tl">
                              <a:srgbClr val="C0C0C0"/>
                            </a:outerShdw>
                          </a:effectLst>
                          <a:latin typeface="Cambria Math" panose="02040503050406030204" pitchFamily="18" charset="0"/>
                          <a:ea typeface="Cambria Math" panose="02040503050406030204" pitchFamily="18" charset="0"/>
                        </a:rPr>
                        <m:t> }</m:t>
                      </m:r>
                    </m:oMath>
                  </m:oMathPara>
                </a14:m>
                <a:endParaRPr lang="en-US" altLang="zh-CN" sz="3200" b="1" dirty="0" smtClean="0">
                  <a:solidFill>
                    <a:schemeClr val="hlink"/>
                  </a:solidFill>
                  <a:effectLst>
                    <a:outerShdw blurRad="38100" dist="38100" dir="2700000" algn="tl">
                      <a:srgbClr val="C0C0C0"/>
                    </a:outerShdw>
                  </a:effectLst>
                </a:endParaRPr>
              </a:p>
            </p:txBody>
          </p:sp>
        </mc:Choice>
        <mc:Fallback xmlns="">
          <p:sp>
            <p:nvSpPr>
              <p:cNvPr id="33795" name="Rectangle 3"/>
              <p:cNvSpPr>
                <a:spLocks noGrp="1" noRot="1" noChangeAspect="1" noMove="1" noResize="1" noEditPoints="1" noAdjustHandles="1" noChangeArrowheads="1" noChangeShapeType="1" noTextEdit="1"/>
              </p:cNvSpPr>
              <p:nvPr>
                <p:ph type="body" idx="1"/>
              </p:nvPr>
            </p:nvSpPr>
            <p:spPr>
              <a:xfrm>
                <a:off x="304800" y="908720"/>
                <a:ext cx="8650288" cy="1752600"/>
              </a:xfrm>
              <a:blipFill>
                <a:blip r:embed="rId2"/>
                <a:stretch>
                  <a:fillRect l="-493" t="-5208"/>
                </a:stretch>
              </a:blipFill>
            </p:spPr>
            <p:txBody>
              <a:bodyPr/>
              <a:lstStyle/>
              <a:p>
                <a:r>
                  <a:rPr lang="zh-CN" altLang="en-US">
                    <a:noFill/>
                  </a:rPr>
                  <a:t> </a:t>
                </a:r>
              </a:p>
            </p:txBody>
          </p:sp>
        </mc:Fallback>
      </mc:AlternateContent>
      <p:grpSp>
        <p:nvGrpSpPr>
          <p:cNvPr id="55300" name="Group 4"/>
          <p:cNvGrpSpPr>
            <a:grpSpLocks/>
          </p:cNvGrpSpPr>
          <p:nvPr/>
        </p:nvGrpSpPr>
        <p:grpSpPr bwMode="auto">
          <a:xfrm>
            <a:off x="3276600" y="2852936"/>
            <a:ext cx="2667000" cy="1143000"/>
            <a:chOff x="1776" y="2256"/>
            <a:chExt cx="1680" cy="720"/>
          </a:xfrm>
        </p:grpSpPr>
        <p:sp>
          <p:nvSpPr>
            <p:cNvPr id="55302" name="Oval 5" descr="宽上对角线"/>
            <p:cNvSpPr>
              <a:spLocks noChangeArrowheads="1"/>
            </p:cNvSpPr>
            <p:nvPr/>
          </p:nvSpPr>
          <p:spPr bwMode="auto">
            <a:xfrm>
              <a:off x="2352" y="2256"/>
              <a:ext cx="1104" cy="720"/>
            </a:xfrm>
            <a:prstGeom prst="ellipse">
              <a:avLst/>
            </a:prstGeom>
            <a:pattFill prst="wdUpDiag">
              <a:fgClr>
                <a:srgbClr val="FF3300"/>
              </a:fgClr>
              <a:bgClr>
                <a:schemeClr val="accent1"/>
              </a:bgClr>
            </a:pattFill>
            <a:ln w="9525">
              <a:solidFill>
                <a:schemeClr val="tx1"/>
              </a:solidFill>
              <a:round/>
              <a:headEnd/>
              <a:tailEnd/>
            </a:ln>
          </p:spPr>
          <p:txBody>
            <a:bodyPr wrap="none" anchor="ctr"/>
            <a:lstStyle/>
            <a:p>
              <a:endParaRPr lang="zh-CN" altLang="en-US"/>
            </a:p>
          </p:txBody>
        </p:sp>
        <p:sp>
          <p:nvSpPr>
            <p:cNvPr id="55303" name="Oval 6" descr="宽上对角线"/>
            <p:cNvSpPr>
              <a:spLocks noChangeArrowheads="1"/>
            </p:cNvSpPr>
            <p:nvPr/>
          </p:nvSpPr>
          <p:spPr bwMode="auto">
            <a:xfrm>
              <a:off x="1776" y="2256"/>
              <a:ext cx="1104" cy="720"/>
            </a:xfrm>
            <a:prstGeom prst="ellipse">
              <a:avLst/>
            </a:prstGeom>
            <a:pattFill prst="wdUpDiag">
              <a:fgClr>
                <a:srgbClr val="FF3300"/>
              </a:fgClr>
              <a:bgClr>
                <a:schemeClr val="accent1"/>
              </a:bgClr>
            </a:pattFill>
            <a:ln w="9525">
              <a:solidFill>
                <a:schemeClr val="tx1"/>
              </a:solidFill>
              <a:round/>
              <a:headEnd/>
              <a:tailEnd/>
            </a:ln>
          </p:spPr>
          <p:txBody>
            <a:bodyPr wrap="none" anchor="ctr"/>
            <a:lstStyle/>
            <a:p>
              <a:endParaRPr lang="zh-CN" altLang="en-US"/>
            </a:p>
          </p:txBody>
        </p:sp>
        <p:sp>
          <p:nvSpPr>
            <p:cNvPr id="55304" name="Oval 7" descr="宽上对角线"/>
            <p:cNvSpPr>
              <a:spLocks noChangeArrowheads="1"/>
            </p:cNvSpPr>
            <p:nvPr/>
          </p:nvSpPr>
          <p:spPr bwMode="auto">
            <a:xfrm>
              <a:off x="2352" y="2256"/>
              <a:ext cx="1104" cy="720"/>
            </a:xfrm>
            <a:prstGeom prst="ellipse">
              <a:avLst/>
            </a:prstGeom>
            <a:noFill/>
            <a:ln w="9525">
              <a:solidFill>
                <a:schemeClr val="tx1"/>
              </a:solidFill>
              <a:round/>
              <a:headEnd/>
              <a:tailEnd/>
            </a:ln>
          </p:spPr>
          <p:txBody>
            <a:bodyPr wrap="none" anchor="ctr"/>
            <a:lstStyle/>
            <a:p>
              <a:endParaRPr lang="zh-CN" altLang="en-US"/>
            </a:p>
          </p:txBody>
        </p:sp>
        <p:sp>
          <p:nvSpPr>
            <p:cNvPr id="55305" name="Text Box 8"/>
            <p:cNvSpPr txBox="1">
              <a:spLocks noChangeArrowheads="1"/>
            </p:cNvSpPr>
            <p:nvPr/>
          </p:nvSpPr>
          <p:spPr bwMode="auto">
            <a:xfrm>
              <a:off x="2304" y="2380"/>
              <a:ext cx="720" cy="365"/>
            </a:xfrm>
            <a:prstGeom prst="rect">
              <a:avLst/>
            </a:prstGeom>
            <a:noFill/>
            <a:ln w="9525">
              <a:noFill/>
              <a:miter lim="800000"/>
              <a:headEnd/>
              <a:tailEnd/>
            </a:ln>
          </p:spPr>
          <p:txBody>
            <a:bodyPr>
              <a:spAutoFit/>
            </a:bodyPr>
            <a:lstStyle/>
            <a:p>
              <a:pPr eaLnBrk="0" hangingPunct="0">
                <a:spcBef>
                  <a:spcPct val="50000"/>
                </a:spcBef>
              </a:pPr>
              <a:r>
                <a:rPr lang="en-US" altLang="zh-CN" sz="3200" baseline="0">
                  <a:solidFill>
                    <a:schemeClr val="tx1"/>
                  </a:solidFill>
                  <a:latin typeface="Times New Roman" pitchFamily="18" charset="0"/>
                </a:rPr>
                <a:t>R</a:t>
              </a:r>
              <a:r>
                <a:rPr lang="en-US" altLang="zh-CN" sz="3200" baseline="0">
                  <a:solidFill>
                    <a:schemeClr val="tx1"/>
                  </a:solidFill>
                  <a:latin typeface="Times New Roman" pitchFamily="18" charset="0"/>
                  <a:sym typeface="Symbol" pitchFamily="18" charset="2"/>
                </a:rPr>
                <a:t></a:t>
              </a:r>
              <a:r>
                <a:rPr lang="en-US" altLang="zh-CN" sz="3200" baseline="0">
                  <a:solidFill>
                    <a:schemeClr val="tx1"/>
                  </a:solidFill>
                  <a:latin typeface="Times New Roman" pitchFamily="18" charset="0"/>
                </a:rPr>
                <a:t>S</a:t>
              </a:r>
            </a:p>
          </p:txBody>
        </p:sp>
      </p:grpSp>
      <p:sp>
        <p:nvSpPr>
          <p:cNvPr id="10" name="Rectangle 3"/>
          <p:cNvSpPr txBox="1">
            <a:spLocks noChangeArrowheads="1"/>
          </p:cNvSpPr>
          <p:nvPr/>
        </p:nvSpPr>
        <p:spPr bwMode="auto">
          <a:xfrm>
            <a:off x="4762" y="4385370"/>
            <a:ext cx="9139238" cy="1779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just"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itchFamily="2" charset="2"/>
              <a:buChar char="n"/>
              <a:defRPr kumimoji="1" sz="2800">
                <a:solidFill>
                  <a:srgbClr val="660066"/>
                </a:solidFill>
                <a:latin typeface="+mn-lt"/>
                <a:ea typeface="华文新魏" pitchFamily="2" charset="-122"/>
              </a:defRPr>
            </a:lvl2pPr>
            <a:lvl3pPr marL="1143000" indent="-228600" algn="just" rtl="0" eaLnBrk="0" fontAlgn="base" hangingPunct="0">
              <a:spcBef>
                <a:spcPct val="20000"/>
              </a:spcBef>
              <a:spcAft>
                <a:spcPct val="0"/>
              </a:spcAft>
              <a:buClr>
                <a:schemeClr val="folHlink"/>
              </a:buClr>
              <a:buSzPct val="50000"/>
              <a:buFont typeface="Wingdings" pitchFamily="2" charset="2"/>
              <a:buChar char="n"/>
              <a:defRPr kumimoji="1" sz="2400">
                <a:solidFill>
                  <a:srgbClr val="6600FF"/>
                </a:solidFill>
                <a:latin typeface="+mn-lt"/>
                <a:ea typeface="华文新魏" pitchFamily="2" charset="-122"/>
              </a:defRPr>
            </a:lvl3pPr>
            <a:lvl4pPr marL="1600200" indent="-228600" algn="just"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华文新魏" pitchFamily="2" charset="-122"/>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9pPr>
          </a:lstStyle>
          <a:p>
            <a:pPr>
              <a:lnSpc>
                <a:spcPct val="90000"/>
              </a:lnSpc>
              <a:spcBef>
                <a:spcPct val="50000"/>
              </a:spcBef>
            </a:pPr>
            <a:r>
              <a:rPr lang="zh-CN" altLang="en-US" b="0" baseline="0" dirty="0" smtClean="0"/>
              <a:t>关系</a:t>
            </a:r>
            <a:r>
              <a:rPr lang="en-US" altLang="zh-CN" b="0" baseline="0" dirty="0"/>
              <a:t>R</a:t>
            </a:r>
            <a:r>
              <a:rPr lang="zh-CN" altLang="en-US" b="0" baseline="0" dirty="0"/>
              <a:t>和</a:t>
            </a:r>
            <a:r>
              <a:rPr lang="en-US" altLang="zh-CN" b="0" baseline="0" dirty="0"/>
              <a:t>S</a:t>
            </a:r>
            <a:r>
              <a:rPr lang="zh-CN" altLang="en-US" b="0" baseline="0" dirty="0"/>
              <a:t>进行并运算的前提是它们必须是相容</a:t>
            </a:r>
            <a:r>
              <a:rPr lang="zh-CN" altLang="en-US" b="0" baseline="0" dirty="0" smtClean="0"/>
              <a:t>的</a:t>
            </a:r>
            <a:endParaRPr lang="zh-CN" altLang="en-US" b="0" baseline="0" dirty="0"/>
          </a:p>
          <a:p>
            <a:pPr lvl="1">
              <a:lnSpc>
                <a:spcPct val="90000"/>
              </a:lnSpc>
              <a:spcBef>
                <a:spcPct val="50000"/>
              </a:spcBef>
            </a:pPr>
            <a:r>
              <a:rPr lang="zh-CN" altLang="en-US" b="0" baseline="0" dirty="0">
                <a:solidFill>
                  <a:srgbClr val="009900"/>
                </a:solidFill>
              </a:rPr>
              <a:t>关系</a:t>
            </a:r>
            <a:r>
              <a:rPr lang="en-US" altLang="zh-CN" b="0" baseline="0" dirty="0">
                <a:solidFill>
                  <a:srgbClr val="009900"/>
                </a:solidFill>
              </a:rPr>
              <a:t>R</a:t>
            </a:r>
            <a:r>
              <a:rPr lang="zh-CN" altLang="en-US" b="0" baseline="0" dirty="0">
                <a:solidFill>
                  <a:srgbClr val="009900"/>
                </a:solidFill>
              </a:rPr>
              <a:t>和</a:t>
            </a:r>
            <a:r>
              <a:rPr lang="en-US" altLang="zh-CN" b="0" baseline="0" dirty="0">
                <a:solidFill>
                  <a:srgbClr val="009900"/>
                </a:solidFill>
              </a:rPr>
              <a:t>S</a:t>
            </a:r>
            <a:r>
              <a:rPr lang="zh-CN" altLang="en-US" b="0" baseline="0" dirty="0">
                <a:solidFill>
                  <a:srgbClr val="009900"/>
                </a:solidFill>
              </a:rPr>
              <a:t>必须是同元的</a:t>
            </a:r>
            <a:r>
              <a:rPr lang="zh-CN" altLang="en-US" b="0" baseline="0" dirty="0" smtClean="0">
                <a:solidFill>
                  <a:srgbClr val="009900"/>
                </a:solidFill>
              </a:rPr>
              <a:t>，</a:t>
            </a:r>
            <a:r>
              <a:rPr lang="zh-CN" altLang="en-US" b="0" baseline="0" dirty="0">
                <a:solidFill>
                  <a:srgbClr val="009900"/>
                </a:solidFill>
              </a:rPr>
              <a:t>其</a:t>
            </a:r>
            <a:r>
              <a:rPr lang="zh-CN" altLang="en-US" b="0" baseline="0" dirty="0" smtClean="0">
                <a:solidFill>
                  <a:srgbClr val="009900"/>
                </a:solidFill>
              </a:rPr>
              <a:t>属性</a:t>
            </a:r>
            <a:r>
              <a:rPr lang="zh-CN" altLang="en-US" b="0" baseline="0" dirty="0">
                <a:solidFill>
                  <a:srgbClr val="009900"/>
                </a:solidFill>
              </a:rPr>
              <a:t>数目必须相同</a:t>
            </a:r>
          </a:p>
          <a:p>
            <a:pPr lvl="1">
              <a:lnSpc>
                <a:spcPct val="90000"/>
              </a:lnSpc>
              <a:spcBef>
                <a:spcPct val="50000"/>
              </a:spcBef>
            </a:pPr>
            <a:r>
              <a:rPr lang="zh-CN" altLang="en-US" b="0" baseline="0" dirty="0">
                <a:solidFill>
                  <a:srgbClr val="009900"/>
                </a:solidFill>
              </a:rPr>
              <a:t>对</a:t>
            </a:r>
            <a:r>
              <a:rPr lang="zh-CN" altLang="en-US" b="0" baseline="0" dirty="0">
                <a:solidFill>
                  <a:srgbClr val="009900"/>
                </a:solidFill>
                <a:sym typeface="Symbol" pitchFamily="18" charset="2"/>
              </a:rPr>
              <a:t></a:t>
            </a:r>
            <a:r>
              <a:rPr lang="en-US" altLang="zh-CN" b="0" baseline="0" dirty="0" err="1">
                <a:solidFill>
                  <a:srgbClr val="009900"/>
                </a:solidFill>
                <a:sym typeface="Symbol" pitchFamily="18" charset="2"/>
              </a:rPr>
              <a:t>i，R</a:t>
            </a:r>
            <a:r>
              <a:rPr lang="zh-CN" altLang="en-US" b="0" baseline="0" dirty="0">
                <a:solidFill>
                  <a:srgbClr val="009900"/>
                </a:solidFill>
                <a:sym typeface="Symbol" pitchFamily="18" charset="2"/>
              </a:rPr>
              <a:t>的第</a:t>
            </a:r>
            <a:r>
              <a:rPr lang="en-US" altLang="zh-CN" b="0" baseline="0" dirty="0" err="1">
                <a:solidFill>
                  <a:srgbClr val="009900"/>
                </a:solidFill>
                <a:sym typeface="Symbol" pitchFamily="18" charset="2"/>
              </a:rPr>
              <a:t>i</a:t>
            </a:r>
            <a:r>
              <a:rPr lang="zh-CN" altLang="en-US" b="0" baseline="0" dirty="0">
                <a:solidFill>
                  <a:srgbClr val="009900"/>
                </a:solidFill>
                <a:sym typeface="Symbol" pitchFamily="18" charset="2"/>
              </a:rPr>
              <a:t>个</a:t>
            </a:r>
            <a:r>
              <a:rPr lang="zh-CN" altLang="en-US" b="0" baseline="0" dirty="0" smtClean="0">
                <a:solidFill>
                  <a:srgbClr val="009900"/>
                </a:solidFill>
                <a:sym typeface="Symbol" pitchFamily="18" charset="2"/>
              </a:rPr>
              <a:t>属性和</a:t>
            </a:r>
            <a:r>
              <a:rPr lang="en-US" altLang="zh-CN" b="0" baseline="0" dirty="0">
                <a:solidFill>
                  <a:srgbClr val="009900"/>
                </a:solidFill>
                <a:sym typeface="Symbol" pitchFamily="18" charset="2"/>
              </a:rPr>
              <a:t>S</a:t>
            </a:r>
            <a:r>
              <a:rPr lang="zh-CN" altLang="en-US" b="0" baseline="0" dirty="0">
                <a:solidFill>
                  <a:srgbClr val="009900"/>
                </a:solidFill>
                <a:sym typeface="Symbol" pitchFamily="18" charset="2"/>
              </a:rPr>
              <a:t>的第</a:t>
            </a:r>
            <a:r>
              <a:rPr lang="en-US" altLang="zh-CN" b="0" baseline="0" dirty="0" err="1">
                <a:solidFill>
                  <a:srgbClr val="009900"/>
                </a:solidFill>
                <a:sym typeface="Symbol" pitchFamily="18" charset="2"/>
              </a:rPr>
              <a:t>i</a:t>
            </a:r>
            <a:r>
              <a:rPr lang="zh-CN" altLang="en-US" b="0" baseline="0" dirty="0">
                <a:solidFill>
                  <a:srgbClr val="009900"/>
                </a:solidFill>
                <a:sym typeface="Symbol" pitchFamily="18" charset="2"/>
              </a:rPr>
              <a:t>个属性的</a:t>
            </a:r>
            <a:r>
              <a:rPr lang="zh-CN" altLang="en-US" b="0" baseline="0" dirty="0" smtClean="0">
                <a:solidFill>
                  <a:srgbClr val="009900"/>
                </a:solidFill>
                <a:sym typeface="Symbol" pitchFamily="18" charset="2"/>
              </a:rPr>
              <a:t>域必须相同</a:t>
            </a:r>
            <a:endParaRPr lang="zh-CN" altLang="en-US" b="0" baseline="0" dirty="0">
              <a:solidFill>
                <a:srgbClr val="009900"/>
              </a:solidFill>
              <a:sym typeface="Symbol" pitchFamily="18" charset="2"/>
            </a:endParaRPr>
          </a:p>
          <a:p>
            <a:pPr eaLnBrk="1" hangingPunct="1">
              <a:defRPr/>
            </a:pPr>
            <a:endParaRPr lang="en-US" altLang="zh-CN" sz="3200" b="1" kern="0" baseline="0" dirty="0" smtClean="0">
              <a:solidFill>
                <a:schemeClr val="hlink"/>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并运算</a:t>
            </a:r>
            <a:endParaRPr lang="zh-CN" altLang="en-US" dirty="0"/>
          </a:p>
        </p:txBody>
      </p:sp>
      <p:graphicFrame>
        <p:nvGraphicFramePr>
          <p:cNvPr id="4" name="Group 3"/>
          <p:cNvGraphicFramePr>
            <a:graphicFrameLocks noGrp="1"/>
          </p:cNvGraphicFramePr>
          <p:nvPr>
            <p:extLst>
              <p:ext uri="{D42A27DB-BD31-4B8C-83A1-F6EECF244321}">
                <p14:modId xmlns:p14="http://schemas.microsoft.com/office/powerpoint/2010/main" val="1708251602"/>
              </p:ext>
            </p:extLst>
          </p:nvPr>
        </p:nvGraphicFramePr>
        <p:xfrm>
          <a:off x="990600" y="1454696"/>
          <a:ext cx="2514600" cy="198120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7</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Text Box 29"/>
          <p:cNvSpPr txBox="1">
            <a:spLocks noChangeArrowheads="1"/>
          </p:cNvSpPr>
          <p:nvPr/>
        </p:nvSpPr>
        <p:spPr bwMode="auto">
          <a:xfrm>
            <a:off x="1752600" y="692696"/>
            <a:ext cx="838200" cy="641350"/>
          </a:xfrm>
          <a:prstGeom prst="rect">
            <a:avLst/>
          </a:prstGeom>
          <a:noFill/>
          <a:ln w="9525">
            <a:noFill/>
            <a:miter lim="800000"/>
            <a:headEnd/>
            <a:tailEnd/>
          </a:ln>
        </p:spPr>
        <p:txBody>
          <a:bodyPr>
            <a:spAutoFit/>
          </a:bodyPr>
          <a:lstStyle/>
          <a:p>
            <a:pPr algn="ctr">
              <a:spcBef>
                <a:spcPct val="50000"/>
              </a:spcBef>
            </a:pPr>
            <a:r>
              <a:rPr lang="en-US" altLang="zh-CN" sz="3600" b="0" baseline="0">
                <a:solidFill>
                  <a:schemeClr val="tx1"/>
                </a:solidFill>
                <a:latin typeface="Times New Roman" pitchFamily="18" charset="0"/>
              </a:rPr>
              <a:t>R</a:t>
            </a:r>
          </a:p>
        </p:txBody>
      </p:sp>
      <p:graphicFrame>
        <p:nvGraphicFramePr>
          <p:cNvPr id="6" name="Group 30"/>
          <p:cNvGraphicFramePr>
            <a:graphicFrameLocks noGrp="1"/>
          </p:cNvGraphicFramePr>
          <p:nvPr>
            <p:extLst>
              <p:ext uri="{D42A27DB-BD31-4B8C-83A1-F6EECF244321}">
                <p14:modId xmlns:p14="http://schemas.microsoft.com/office/powerpoint/2010/main" val="2352443400"/>
              </p:ext>
            </p:extLst>
          </p:nvPr>
        </p:nvGraphicFramePr>
        <p:xfrm>
          <a:off x="5867400" y="1869033"/>
          <a:ext cx="2514600" cy="118872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7</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Text Box 48"/>
          <p:cNvSpPr txBox="1">
            <a:spLocks noChangeArrowheads="1"/>
          </p:cNvSpPr>
          <p:nvPr/>
        </p:nvSpPr>
        <p:spPr bwMode="auto">
          <a:xfrm>
            <a:off x="6629400" y="1107033"/>
            <a:ext cx="838200" cy="641350"/>
          </a:xfrm>
          <a:prstGeom prst="rect">
            <a:avLst/>
          </a:prstGeom>
          <a:noFill/>
          <a:ln w="9525">
            <a:noFill/>
            <a:miter lim="800000"/>
            <a:headEnd/>
            <a:tailEnd/>
          </a:ln>
        </p:spPr>
        <p:txBody>
          <a:bodyPr>
            <a:spAutoFit/>
          </a:bodyPr>
          <a:lstStyle/>
          <a:p>
            <a:pPr algn="ctr">
              <a:spcBef>
                <a:spcPct val="50000"/>
              </a:spcBef>
            </a:pPr>
            <a:r>
              <a:rPr lang="en-US" altLang="zh-CN" sz="3600" b="0" baseline="0">
                <a:solidFill>
                  <a:schemeClr val="tx1"/>
                </a:solidFill>
                <a:latin typeface="Times New Roman" pitchFamily="18" charset="0"/>
              </a:rPr>
              <a:t>S</a:t>
            </a:r>
          </a:p>
        </p:txBody>
      </p:sp>
      <p:graphicFrame>
        <p:nvGraphicFramePr>
          <p:cNvPr id="8" name="Group 49"/>
          <p:cNvGraphicFramePr>
            <a:graphicFrameLocks noGrp="1"/>
          </p:cNvGraphicFramePr>
          <p:nvPr>
            <p:extLst>
              <p:ext uri="{D42A27DB-BD31-4B8C-83A1-F6EECF244321}">
                <p14:modId xmlns:p14="http://schemas.microsoft.com/office/powerpoint/2010/main" val="3858270876"/>
              </p:ext>
            </p:extLst>
          </p:nvPr>
        </p:nvGraphicFramePr>
        <p:xfrm>
          <a:off x="3352800" y="3735933"/>
          <a:ext cx="2514600" cy="237744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7</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9" name="Text Box 79"/>
          <p:cNvSpPr txBox="1">
            <a:spLocks noChangeArrowheads="1"/>
          </p:cNvSpPr>
          <p:nvPr/>
        </p:nvSpPr>
        <p:spPr bwMode="auto">
          <a:xfrm>
            <a:off x="3962400" y="3050133"/>
            <a:ext cx="1219200" cy="641350"/>
          </a:xfrm>
          <a:prstGeom prst="rect">
            <a:avLst/>
          </a:prstGeom>
          <a:noFill/>
          <a:ln w="9525">
            <a:noFill/>
            <a:miter lim="800000"/>
            <a:headEnd/>
            <a:tailEnd/>
          </a:ln>
        </p:spPr>
        <p:txBody>
          <a:bodyPr>
            <a:spAutoFit/>
          </a:bodyPr>
          <a:lstStyle/>
          <a:p>
            <a:pPr algn="ctr">
              <a:spcBef>
                <a:spcPct val="50000"/>
              </a:spcBef>
            </a:pPr>
            <a:r>
              <a:rPr lang="en-US" altLang="zh-CN" sz="3600" b="0" baseline="0">
                <a:solidFill>
                  <a:schemeClr val="tx1"/>
                </a:solidFill>
                <a:latin typeface="Arial Narrow" pitchFamily="34" charset="0"/>
              </a:rPr>
              <a:t>R∪S </a:t>
            </a:r>
          </a:p>
        </p:txBody>
      </p:sp>
    </p:spTree>
    <p:extLst>
      <p:ext uri="{BB962C8B-B14F-4D97-AF65-F5344CB8AC3E}">
        <p14:creationId xmlns:p14="http://schemas.microsoft.com/office/powerpoint/2010/main" val="42103271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dirty="0" smtClean="0"/>
              <a:t>并运算查询示例</a:t>
            </a:r>
          </a:p>
        </p:txBody>
      </p:sp>
      <mc:AlternateContent xmlns:mc="http://schemas.openxmlformats.org/markup-compatibility/2006" xmlns:a14="http://schemas.microsoft.com/office/drawing/2010/main">
        <mc:Choice Requires="a14">
          <p:sp>
            <p:nvSpPr>
              <p:cNvPr id="57347" name="Rectangle 3"/>
              <p:cNvSpPr>
                <a:spLocks noGrp="1" noChangeArrowheads="1"/>
              </p:cNvSpPr>
              <p:nvPr>
                <p:ph type="body" idx="1"/>
              </p:nvPr>
            </p:nvSpPr>
            <p:spPr>
              <a:xfrm>
                <a:off x="251520" y="1124744"/>
                <a:ext cx="8763000" cy="5580856"/>
              </a:xfrm>
            </p:spPr>
            <p:txBody>
              <a:bodyPr/>
              <a:lstStyle/>
              <a:p>
                <a:pPr eaLnBrk="1" hangingPunct="1"/>
                <a:r>
                  <a:rPr lang="zh-CN" altLang="en-US" dirty="0" smtClean="0"/>
                  <a:t>求选修了001号或002号课程的学生号</a:t>
                </a:r>
              </a:p>
              <a:p>
                <a:pPr lvl="1" eaLnBrk="1" hangingPunct="1">
                  <a:buFont typeface="Wingdings" pitchFamily="2" charset="2"/>
                  <a:buNone/>
                </a:pPr>
                <a:r>
                  <a:rPr lang="zh-CN" altLang="en-US" sz="3600" dirty="0" smtClean="0"/>
                  <a:t>	</a:t>
                </a:r>
                <a:r>
                  <a:rPr lang="zh-CN" altLang="en-US" sz="3200" dirty="0" smtClean="0"/>
                  <a:t>方案1：</a:t>
                </a:r>
                <a:endParaRPr lang="zh-CN" altLang="en-US" sz="3600" dirty="0" smtClean="0"/>
              </a:p>
              <a:p>
                <a:pPr lvl="1" algn="ctr" eaLnBrk="1" hangingPunct="1">
                  <a:buFont typeface="Wingdings" pitchFamily="2" charset="2"/>
                  <a:buNone/>
                </a:pPr>
                <a14:m>
                  <m:oMath xmlns:m="http://schemas.openxmlformats.org/officeDocument/2006/math">
                    <m:sSub>
                      <m:sSubPr>
                        <m:ctrlPr>
                          <a:rPr lang="en-US" altLang="zh-CN" sz="3600" i="1" smtClean="0">
                            <a:latin typeface="Cambria Math" panose="02040503050406030204" pitchFamily="18" charset="0"/>
                            <a:sym typeface="Symbol" pitchFamily="18" charset="2"/>
                          </a:rPr>
                        </m:ctrlPr>
                      </m:sSubPr>
                      <m:e>
                        <m:r>
                          <a:rPr lang="en-US" altLang="zh-CN" sz="3600" i="1" smtClean="0">
                            <a:latin typeface="Cambria Math" panose="02040503050406030204" pitchFamily="18" charset="0"/>
                            <a:ea typeface="Cambria Math" panose="02040503050406030204" pitchFamily="18" charset="0"/>
                            <a:sym typeface="Symbol" pitchFamily="18" charset="2"/>
                          </a:rPr>
                          <m:t>∏</m:t>
                        </m:r>
                      </m:e>
                      <m:sub>
                        <m:r>
                          <a:rPr lang="en-US" altLang="zh-CN" sz="3600" b="0" i="1" smtClean="0">
                            <a:latin typeface="Cambria Math" panose="02040503050406030204" pitchFamily="18" charset="0"/>
                            <a:sym typeface="Symbol" pitchFamily="18" charset="2"/>
                          </a:rPr>
                          <m:t>𝑠𝑛𝑜</m:t>
                        </m:r>
                      </m:sub>
                    </m:sSub>
                    <m:r>
                      <a:rPr lang="en-US" altLang="zh-CN" sz="3600" b="0" i="1" smtClean="0">
                        <a:latin typeface="Cambria Math" panose="02040503050406030204" pitchFamily="18" charset="0"/>
                        <a:sym typeface="Symbol" pitchFamily="18" charset="2"/>
                      </a:rPr>
                      <m:t>(</m:t>
                    </m:r>
                    <m:sSub>
                      <m:sSubPr>
                        <m:ctrlPr>
                          <a:rPr lang="en-US" altLang="zh-CN" sz="3600" b="0" i="1" smtClean="0">
                            <a:latin typeface="Cambria Math" panose="02040503050406030204" pitchFamily="18" charset="0"/>
                            <a:sym typeface="Symbol" pitchFamily="18" charset="2"/>
                          </a:rPr>
                        </m:ctrlPr>
                      </m:sSubPr>
                      <m:e>
                        <m:r>
                          <a:rPr lang="zh-CN" altLang="en-US" sz="3600" b="0" i="1" smtClean="0">
                            <a:latin typeface="Cambria Math" panose="02040503050406030204" pitchFamily="18" charset="0"/>
                            <a:sym typeface="Symbol" pitchFamily="18" charset="2"/>
                          </a:rPr>
                          <m:t>𝜎</m:t>
                        </m:r>
                      </m:e>
                      <m:sub>
                        <m:r>
                          <a:rPr lang="en-US" altLang="zh-CN" sz="3600" b="0" i="1" smtClean="0">
                            <a:latin typeface="Cambria Math" panose="02040503050406030204" pitchFamily="18" charset="0"/>
                            <a:sym typeface="Symbol" pitchFamily="18" charset="2"/>
                          </a:rPr>
                          <m:t>𝑐𝑛𝑜</m:t>
                        </m:r>
                        <m:r>
                          <a:rPr lang="en-US" altLang="zh-CN" sz="3600" b="0" i="1" smtClean="0">
                            <a:latin typeface="Cambria Math" panose="02040503050406030204" pitchFamily="18" charset="0"/>
                            <a:sym typeface="Symbol" pitchFamily="18" charset="2"/>
                          </a:rPr>
                          <m:t>=001 ∨ </m:t>
                        </m:r>
                        <m:r>
                          <a:rPr lang="en-US" altLang="zh-CN" sz="3600" b="0" i="1" smtClean="0">
                            <a:latin typeface="Cambria Math" panose="02040503050406030204" pitchFamily="18" charset="0"/>
                            <a:ea typeface="Cambria Math" panose="02040503050406030204" pitchFamily="18" charset="0"/>
                            <a:sym typeface="Symbol" pitchFamily="18" charset="2"/>
                          </a:rPr>
                          <m:t>𝑐𝑛𝑜</m:t>
                        </m:r>
                        <m:r>
                          <a:rPr lang="en-US" altLang="zh-CN" sz="3600" b="0" i="1" smtClean="0">
                            <a:latin typeface="Cambria Math" panose="02040503050406030204" pitchFamily="18" charset="0"/>
                            <a:ea typeface="Cambria Math" panose="02040503050406030204" pitchFamily="18" charset="0"/>
                            <a:sym typeface="Symbol" pitchFamily="18" charset="2"/>
                          </a:rPr>
                          <m:t>=002</m:t>
                        </m:r>
                      </m:sub>
                    </m:sSub>
                    <m:r>
                      <a:rPr lang="en-US" altLang="zh-CN" sz="3600" b="0" i="1" smtClean="0">
                        <a:latin typeface="Cambria Math" panose="02040503050406030204" pitchFamily="18" charset="0"/>
                        <a:sym typeface="Symbol" pitchFamily="18" charset="2"/>
                      </a:rPr>
                      <m:t>(</m:t>
                    </m:r>
                    <m:r>
                      <a:rPr lang="en-US" altLang="zh-CN" sz="3600" b="0" i="1" smtClean="0">
                        <a:latin typeface="Cambria Math" panose="02040503050406030204" pitchFamily="18" charset="0"/>
                        <a:sym typeface="Symbol" pitchFamily="18" charset="2"/>
                      </a:rPr>
                      <m:t>𝑆𝐶</m:t>
                    </m:r>
                    <m:r>
                      <a:rPr lang="en-US" altLang="zh-CN" sz="3600" b="0" i="1" smtClean="0">
                        <a:latin typeface="Cambria Math" panose="02040503050406030204" pitchFamily="18" charset="0"/>
                        <a:sym typeface="Symbol" pitchFamily="18" charset="2"/>
                      </a:rPr>
                      <m:t>))</m:t>
                    </m:r>
                  </m:oMath>
                </a14:m>
                <a:r>
                  <a:rPr lang="en-US" altLang="zh-CN" sz="3600" baseline="-20000" dirty="0" smtClean="0">
                    <a:sym typeface="Symbol" pitchFamily="18" charset="2"/>
                  </a:rPr>
                  <a:t> </a:t>
                </a:r>
              </a:p>
              <a:p>
                <a:pPr lvl="1" algn="ctr" eaLnBrk="1" hangingPunct="1">
                  <a:buFont typeface="Wingdings" pitchFamily="2" charset="2"/>
                  <a:buNone/>
                </a:pPr>
                <a:r>
                  <a:rPr lang="en-US" altLang="zh-CN" sz="3600" dirty="0" smtClean="0"/>
                  <a:t>	</a:t>
                </a:r>
              </a:p>
              <a:p>
                <a:pPr lvl="1" eaLnBrk="1" hangingPunct="1">
                  <a:buFont typeface="Wingdings" pitchFamily="2" charset="2"/>
                  <a:buNone/>
                </a:pPr>
                <a:r>
                  <a:rPr lang="zh-CN" altLang="en-US" sz="3600" dirty="0" smtClean="0"/>
                  <a:t>	</a:t>
                </a:r>
                <a:r>
                  <a:rPr lang="zh-CN" altLang="en-US" sz="3200" dirty="0" smtClean="0"/>
                  <a:t>方案2：</a:t>
                </a:r>
                <a:endParaRPr lang="en-US" altLang="zh-CN" sz="3200" dirty="0" smtClean="0"/>
              </a:p>
              <a:p>
                <a:pPr lvl="1" algn="ctr" eaLnBrk="1" hangingPunct="1">
                  <a:buClr>
                    <a:srgbClr val="FF0000"/>
                  </a:buClr>
                  <a:buNone/>
                </a:pPr>
                <a14:m>
                  <m:oMath xmlns:m="http://schemas.openxmlformats.org/officeDocument/2006/math">
                    <m:sSub>
                      <m:sSubPr>
                        <m:ctrlPr>
                          <a:rPr lang="en-US" altLang="zh-CN" sz="3200" i="1">
                            <a:latin typeface="Cambria Math" panose="02040503050406030204" pitchFamily="18" charset="0"/>
                            <a:sym typeface="Symbol" pitchFamily="18" charset="2"/>
                          </a:rPr>
                        </m:ctrlPr>
                      </m:sSubPr>
                      <m:e>
                        <m:r>
                          <a:rPr lang="en-US" altLang="zh-CN" sz="3200" i="1">
                            <a:latin typeface="Cambria Math" panose="02040503050406030204" pitchFamily="18" charset="0"/>
                            <a:ea typeface="Cambria Math" panose="02040503050406030204" pitchFamily="18" charset="0"/>
                            <a:sym typeface="Symbol" pitchFamily="18" charset="2"/>
                          </a:rPr>
                          <m:t>∏</m:t>
                        </m:r>
                      </m:e>
                      <m:sub>
                        <m:r>
                          <a:rPr lang="en-US" altLang="zh-CN" sz="3200" i="1">
                            <a:latin typeface="Cambria Math" panose="02040503050406030204" pitchFamily="18" charset="0"/>
                            <a:sym typeface="Symbol" pitchFamily="18" charset="2"/>
                          </a:rPr>
                          <m:t>𝑠𝑛𝑜</m:t>
                        </m:r>
                      </m:sub>
                    </m:sSub>
                    <m:r>
                      <a:rPr lang="en-US" altLang="zh-CN" sz="3200" i="1">
                        <a:latin typeface="Cambria Math" panose="02040503050406030204" pitchFamily="18" charset="0"/>
                        <a:sym typeface="Symbol" pitchFamily="18" charset="2"/>
                      </a:rPr>
                      <m:t>(</m:t>
                    </m:r>
                    <m:sSub>
                      <m:sSubPr>
                        <m:ctrlPr>
                          <a:rPr lang="en-US" altLang="zh-CN" sz="3200" i="1">
                            <a:latin typeface="Cambria Math" panose="02040503050406030204" pitchFamily="18" charset="0"/>
                            <a:sym typeface="Symbol" pitchFamily="18" charset="2"/>
                          </a:rPr>
                        </m:ctrlPr>
                      </m:sSubPr>
                      <m:e>
                        <m:r>
                          <a:rPr lang="zh-CN" altLang="en-US" sz="3200" i="1">
                            <a:latin typeface="Cambria Math" panose="02040503050406030204" pitchFamily="18" charset="0"/>
                            <a:sym typeface="Symbol" pitchFamily="18" charset="2"/>
                          </a:rPr>
                          <m:t>𝜎</m:t>
                        </m:r>
                      </m:e>
                      <m:sub>
                        <m:r>
                          <a:rPr lang="en-US" altLang="zh-CN" sz="3200" i="1">
                            <a:latin typeface="Cambria Math" panose="02040503050406030204" pitchFamily="18" charset="0"/>
                            <a:sym typeface="Symbol" pitchFamily="18" charset="2"/>
                          </a:rPr>
                          <m:t>𝑐𝑛𝑜</m:t>
                        </m:r>
                        <m:r>
                          <a:rPr lang="en-US" altLang="zh-CN" sz="3200" i="1">
                            <a:latin typeface="Cambria Math" panose="02040503050406030204" pitchFamily="18" charset="0"/>
                            <a:sym typeface="Symbol" pitchFamily="18" charset="2"/>
                          </a:rPr>
                          <m:t>=001</m:t>
                        </m:r>
                      </m:sub>
                    </m:sSub>
                    <m:r>
                      <a:rPr lang="en-US" altLang="zh-CN" sz="3200" i="1">
                        <a:latin typeface="Cambria Math" panose="02040503050406030204" pitchFamily="18" charset="0"/>
                        <a:sym typeface="Symbol" pitchFamily="18" charset="2"/>
                      </a:rPr>
                      <m:t>(</m:t>
                    </m:r>
                    <m:r>
                      <a:rPr lang="en-US" altLang="zh-CN" sz="3200" i="1">
                        <a:latin typeface="Cambria Math" panose="02040503050406030204" pitchFamily="18" charset="0"/>
                        <a:sym typeface="Symbol" pitchFamily="18" charset="2"/>
                      </a:rPr>
                      <m:t>𝑆𝐶</m:t>
                    </m:r>
                    <m:r>
                      <a:rPr lang="en-US" altLang="zh-CN" sz="3200" i="1">
                        <a:latin typeface="Cambria Math" panose="02040503050406030204" pitchFamily="18" charset="0"/>
                        <a:sym typeface="Symbol" pitchFamily="18" charset="2"/>
                      </a:rPr>
                      <m:t>))∪</m:t>
                    </m:r>
                    <m:sSub>
                      <m:sSubPr>
                        <m:ctrlPr>
                          <a:rPr lang="en-US" altLang="zh-CN" sz="3200" i="1">
                            <a:latin typeface="Cambria Math" panose="02040503050406030204" pitchFamily="18" charset="0"/>
                            <a:sym typeface="Symbol" pitchFamily="18" charset="2"/>
                          </a:rPr>
                        </m:ctrlPr>
                      </m:sSubPr>
                      <m:e>
                        <m:r>
                          <a:rPr lang="en-US" altLang="zh-CN" sz="3200" i="1">
                            <a:latin typeface="Cambria Math" panose="02040503050406030204" pitchFamily="18" charset="0"/>
                            <a:ea typeface="Cambria Math" panose="02040503050406030204" pitchFamily="18" charset="0"/>
                            <a:sym typeface="Symbol" pitchFamily="18" charset="2"/>
                          </a:rPr>
                          <m:t>∏</m:t>
                        </m:r>
                      </m:e>
                      <m:sub>
                        <m:r>
                          <a:rPr lang="en-US" altLang="zh-CN" sz="3200" i="1">
                            <a:latin typeface="Cambria Math" panose="02040503050406030204" pitchFamily="18" charset="0"/>
                            <a:sym typeface="Symbol" pitchFamily="18" charset="2"/>
                          </a:rPr>
                          <m:t>𝑠𝑛𝑜</m:t>
                        </m:r>
                      </m:sub>
                    </m:sSub>
                    <m:r>
                      <a:rPr lang="en-US" altLang="zh-CN" sz="3200" i="1">
                        <a:latin typeface="Cambria Math" panose="02040503050406030204" pitchFamily="18" charset="0"/>
                        <a:sym typeface="Symbol" pitchFamily="18" charset="2"/>
                      </a:rPr>
                      <m:t>(</m:t>
                    </m:r>
                    <m:sSub>
                      <m:sSubPr>
                        <m:ctrlPr>
                          <a:rPr lang="en-US" altLang="zh-CN" sz="3200" i="1">
                            <a:latin typeface="Cambria Math" panose="02040503050406030204" pitchFamily="18" charset="0"/>
                            <a:sym typeface="Symbol" pitchFamily="18" charset="2"/>
                          </a:rPr>
                        </m:ctrlPr>
                      </m:sSubPr>
                      <m:e>
                        <m:r>
                          <a:rPr lang="zh-CN" altLang="en-US" sz="3200" i="1">
                            <a:latin typeface="Cambria Math" panose="02040503050406030204" pitchFamily="18" charset="0"/>
                            <a:sym typeface="Symbol" pitchFamily="18" charset="2"/>
                          </a:rPr>
                          <m:t>𝜎</m:t>
                        </m:r>
                      </m:e>
                      <m:sub>
                        <m:r>
                          <a:rPr lang="en-US" altLang="zh-CN" sz="3200" i="1">
                            <a:latin typeface="Cambria Math" panose="02040503050406030204" pitchFamily="18" charset="0"/>
                            <a:ea typeface="Cambria Math" panose="02040503050406030204" pitchFamily="18" charset="0"/>
                            <a:sym typeface="Symbol" pitchFamily="18" charset="2"/>
                          </a:rPr>
                          <m:t>𝑐𝑛𝑜</m:t>
                        </m:r>
                        <m:r>
                          <a:rPr lang="en-US" altLang="zh-CN" sz="3200" i="1">
                            <a:latin typeface="Cambria Math" panose="02040503050406030204" pitchFamily="18" charset="0"/>
                            <a:ea typeface="Cambria Math" panose="02040503050406030204" pitchFamily="18" charset="0"/>
                            <a:sym typeface="Symbol" pitchFamily="18" charset="2"/>
                          </a:rPr>
                          <m:t>=002</m:t>
                        </m:r>
                      </m:sub>
                    </m:sSub>
                    <m:r>
                      <a:rPr lang="en-US" altLang="zh-CN" sz="3200" i="1">
                        <a:latin typeface="Cambria Math" panose="02040503050406030204" pitchFamily="18" charset="0"/>
                        <a:sym typeface="Symbol" pitchFamily="18" charset="2"/>
                      </a:rPr>
                      <m:t>(</m:t>
                    </m:r>
                    <m:r>
                      <a:rPr lang="en-US" altLang="zh-CN" sz="3200" i="1">
                        <a:latin typeface="Cambria Math" panose="02040503050406030204" pitchFamily="18" charset="0"/>
                        <a:sym typeface="Symbol" pitchFamily="18" charset="2"/>
                      </a:rPr>
                      <m:t>𝑆𝐶</m:t>
                    </m:r>
                    <m:r>
                      <a:rPr lang="en-US" altLang="zh-CN" sz="3200" i="1">
                        <a:latin typeface="Cambria Math" panose="02040503050406030204" pitchFamily="18" charset="0"/>
                        <a:sym typeface="Symbol" pitchFamily="18" charset="2"/>
                      </a:rPr>
                      <m:t>))</m:t>
                    </m:r>
                  </m:oMath>
                </a14:m>
                <a:r>
                  <a:rPr lang="en-US" altLang="zh-CN" sz="3200" baseline="-20000" dirty="0">
                    <a:sym typeface="Symbol" pitchFamily="18" charset="2"/>
                  </a:rPr>
                  <a:t> </a:t>
                </a:r>
              </a:p>
              <a:p>
                <a:pPr lvl="1" algn="ctr" eaLnBrk="1" hangingPunct="1">
                  <a:buClr>
                    <a:srgbClr val="FF0000"/>
                  </a:buClr>
                  <a:buNone/>
                </a:pPr>
                <a:endParaRPr lang="en-US" altLang="zh-CN" sz="3600" baseline="-20000" dirty="0">
                  <a:sym typeface="Symbol" pitchFamily="18" charset="2"/>
                </a:endParaRPr>
              </a:p>
            </p:txBody>
          </p:sp>
        </mc:Choice>
        <mc:Fallback xmlns="">
          <p:sp>
            <p:nvSpPr>
              <p:cNvPr id="57347" name="Rectangle 3"/>
              <p:cNvSpPr>
                <a:spLocks noGrp="1" noRot="1" noChangeAspect="1" noMove="1" noResize="1" noEditPoints="1" noAdjustHandles="1" noChangeArrowheads="1" noChangeShapeType="1" noTextEdit="1"/>
              </p:cNvSpPr>
              <p:nvPr>
                <p:ph type="body" idx="1"/>
              </p:nvPr>
            </p:nvSpPr>
            <p:spPr>
              <a:xfrm>
                <a:off x="251520" y="1124744"/>
                <a:ext cx="8763000" cy="5580856"/>
              </a:xfrm>
              <a:blipFill>
                <a:blip r:embed="rId3"/>
                <a:stretch>
                  <a:fillRect l="-487" t="-1639"/>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mtClean="0"/>
              <a:t>差运算</a:t>
            </a:r>
          </a:p>
        </p:txBody>
      </p:sp>
      <mc:AlternateContent xmlns:mc="http://schemas.openxmlformats.org/markup-compatibility/2006" xmlns:a14="http://schemas.microsoft.com/office/drawing/2010/main">
        <mc:Choice Requires="a14">
          <p:sp>
            <p:nvSpPr>
              <p:cNvPr id="36867" name="Rectangle 3"/>
              <p:cNvSpPr>
                <a:spLocks noGrp="1" noChangeArrowheads="1"/>
              </p:cNvSpPr>
              <p:nvPr>
                <p:ph type="body" idx="1"/>
              </p:nvPr>
            </p:nvSpPr>
            <p:spPr/>
            <p:txBody>
              <a:bodyPr/>
              <a:lstStyle/>
              <a:p>
                <a:pPr eaLnBrk="1" hangingPunct="1">
                  <a:defRPr/>
                </a:pPr>
                <a:r>
                  <a:rPr lang="zh-CN" altLang="en-US" dirty="0" smtClean="0"/>
                  <a:t>所有出现在一个关系而不在另一关系中的元组集合</a:t>
                </a:r>
              </a:p>
              <a:p>
                <a:pPr lvl="1" algn="ctr" eaLnBrk="1" hangingPunct="1">
                  <a:lnSpc>
                    <a:spcPct val="150000"/>
                  </a:lnSpc>
                  <a:buFont typeface="Wingdings" pitchFamily="2" charset="2"/>
                  <a:buNone/>
                  <a:defRPr/>
                </a:pPr>
                <a14:m>
                  <m:oMathPara xmlns:m="http://schemas.openxmlformats.org/officeDocument/2006/math">
                    <m:oMathParaPr>
                      <m:jc m:val="centerGroup"/>
                    </m:oMathParaPr>
                    <m:oMath xmlns:m="http://schemas.openxmlformats.org/officeDocument/2006/math">
                      <m:r>
                        <a:rPr lang="en-US" altLang="zh-CN" sz="3600" b="1" i="1" smtClean="0">
                          <a:solidFill>
                            <a:schemeClr val="hlink"/>
                          </a:solidFill>
                          <a:effectLst>
                            <a:outerShdw blurRad="38100" dist="38100" dir="2700000" algn="tl">
                              <a:srgbClr val="C0C0C0"/>
                            </a:outerShdw>
                          </a:effectLst>
                          <a:latin typeface="Cambria Math" panose="02040503050406030204" pitchFamily="18" charset="0"/>
                        </a:rPr>
                        <m:t>𝑹</m:t>
                      </m:r>
                      <m:r>
                        <a:rPr lang="en-US" altLang="zh-CN" sz="3600" b="1" i="1" smtClean="0">
                          <a:solidFill>
                            <a:schemeClr val="hlink"/>
                          </a:solidFill>
                          <a:effectLst>
                            <a:outerShdw blurRad="38100" dist="38100" dir="2700000" algn="tl">
                              <a:srgbClr val="C0C0C0"/>
                            </a:outerShdw>
                          </a:effectLst>
                          <a:latin typeface="Cambria Math" panose="02040503050406030204" pitchFamily="18" charset="0"/>
                        </a:rPr>
                        <m:t>−</m:t>
                      </m:r>
                      <m:r>
                        <a:rPr lang="en-US" altLang="zh-CN" sz="3600" b="1" i="1" smtClean="0">
                          <a:solidFill>
                            <a:schemeClr val="hlink"/>
                          </a:solidFill>
                          <a:effectLst>
                            <a:outerShdw blurRad="38100" dist="38100" dir="2700000" algn="tl">
                              <a:srgbClr val="C0C0C0"/>
                            </a:outerShdw>
                          </a:effectLst>
                          <a:latin typeface="Cambria Math" panose="02040503050406030204" pitchFamily="18" charset="0"/>
                        </a:rPr>
                        <m:t>𝑺</m:t>
                      </m:r>
                      <m:r>
                        <a:rPr lang="en-US" altLang="zh-CN" sz="3600" b="1" i="1" smtClean="0">
                          <a:solidFill>
                            <a:schemeClr val="hlink"/>
                          </a:solidFill>
                          <a:effectLst>
                            <a:outerShdw blurRad="38100" dist="38100" dir="2700000" algn="tl">
                              <a:srgbClr val="C0C0C0"/>
                            </a:outerShdw>
                          </a:effectLst>
                          <a:latin typeface="Cambria Math" panose="02040503050406030204" pitchFamily="18" charset="0"/>
                        </a:rPr>
                        <m:t>=</m:t>
                      </m:r>
                      <m:d>
                        <m:dPr>
                          <m:begChr m:val="{"/>
                          <m:endChr m:val="}"/>
                          <m:ctrlPr>
                            <a:rPr lang="en-US" altLang="zh-CN" sz="3600" b="1" i="1" smtClean="0">
                              <a:solidFill>
                                <a:schemeClr val="hlink"/>
                              </a:solidFill>
                              <a:effectLst>
                                <a:outerShdw blurRad="38100" dist="38100" dir="2700000" algn="tl">
                                  <a:srgbClr val="C0C0C0"/>
                                </a:outerShdw>
                              </a:effectLst>
                              <a:latin typeface="Cambria Math" panose="02040503050406030204" pitchFamily="18" charset="0"/>
                            </a:rPr>
                          </m:ctrlPr>
                        </m:dPr>
                        <m:e>
                          <m:r>
                            <a:rPr lang="en-US" altLang="zh-CN" sz="3600" b="1" i="1" smtClean="0">
                              <a:solidFill>
                                <a:schemeClr val="hlink"/>
                              </a:solidFill>
                              <a:effectLst>
                                <a:outerShdw blurRad="38100" dist="38100" dir="2700000" algn="tl">
                                  <a:srgbClr val="C0C0C0"/>
                                </a:outerShdw>
                              </a:effectLst>
                              <a:latin typeface="Cambria Math" panose="02040503050406030204" pitchFamily="18" charset="0"/>
                            </a:rPr>
                            <m:t> </m:t>
                          </m:r>
                          <m:r>
                            <a:rPr lang="en-US" altLang="zh-CN" sz="3600" b="1" i="1" smtClean="0">
                              <a:solidFill>
                                <a:schemeClr val="hlink"/>
                              </a:solidFill>
                              <a:effectLst>
                                <a:outerShdw blurRad="38100" dist="38100" dir="2700000" algn="tl">
                                  <a:srgbClr val="C0C0C0"/>
                                </a:outerShdw>
                              </a:effectLst>
                              <a:latin typeface="Cambria Math" panose="02040503050406030204" pitchFamily="18" charset="0"/>
                            </a:rPr>
                            <m:t>𝒓</m:t>
                          </m:r>
                          <m:r>
                            <a:rPr lang="en-US" altLang="zh-CN" sz="3600" b="1" i="1" smtClean="0">
                              <a:solidFill>
                                <a:schemeClr val="hlink"/>
                              </a:solidFill>
                              <a:effectLst>
                                <a:outerShdw blurRad="38100" dist="38100" dir="2700000" algn="tl">
                                  <a:srgbClr val="C0C0C0"/>
                                </a:outerShdw>
                              </a:effectLst>
                              <a:latin typeface="Cambria Math" panose="02040503050406030204" pitchFamily="18" charset="0"/>
                            </a:rPr>
                            <m:t> </m:t>
                          </m:r>
                        </m:e>
                        <m:e>
                          <m:r>
                            <a:rPr lang="en-US" altLang="zh-CN" sz="3600" b="1" i="1" smtClean="0">
                              <a:solidFill>
                                <a:schemeClr val="hlink"/>
                              </a:solidFill>
                              <a:effectLst>
                                <a:outerShdw blurRad="38100" dist="38100" dir="2700000" algn="tl">
                                  <a:srgbClr val="C0C0C0"/>
                                </a:outerShdw>
                              </a:effectLst>
                              <a:latin typeface="Cambria Math" panose="02040503050406030204" pitchFamily="18" charset="0"/>
                            </a:rPr>
                            <m:t> </m:t>
                          </m:r>
                          <m:r>
                            <a:rPr lang="en-US" altLang="zh-CN" sz="3600" b="1" i="1" smtClean="0">
                              <a:solidFill>
                                <a:schemeClr val="hlink"/>
                              </a:solidFill>
                              <a:effectLst>
                                <a:outerShdw blurRad="38100" dist="38100" dir="2700000" algn="tl">
                                  <a:srgbClr val="C0C0C0"/>
                                </a:outerShdw>
                              </a:effectLst>
                              <a:latin typeface="Cambria Math" panose="02040503050406030204" pitchFamily="18" charset="0"/>
                            </a:rPr>
                            <m:t>𝒓</m:t>
                          </m:r>
                          <m:r>
                            <a:rPr lang="en-US" altLang="zh-CN" sz="3600" b="1" i="1" smtClean="0">
                              <a:solidFill>
                                <a:schemeClr val="hlink"/>
                              </a:solidFill>
                              <a:effectLst>
                                <a:outerShdw blurRad="38100" dist="38100" dir="2700000" algn="tl">
                                  <a:srgbClr val="C0C0C0"/>
                                </a:outerShdw>
                              </a:effectLst>
                              <a:latin typeface="Cambria Math" panose="02040503050406030204" pitchFamily="18" charset="0"/>
                              <a:ea typeface="Cambria Math" panose="02040503050406030204" pitchFamily="18" charset="0"/>
                            </a:rPr>
                            <m:t>∈</m:t>
                          </m:r>
                          <m:r>
                            <a:rPr lang="en-US" altLang="zh-CN" sz="3600" b="1" i="1" smtClean="0">
                              <a:solidFill>
                                <a:schemeClr val="hlink"/>
                              </a:solidFill>
                              <a:effectLst>
                                <a:outerShdw blurRad="38100" dist="38100" dir="2700000" algn="tl">
                                  <a:srgbClr val="C0C0C0"/>
                                </a:outerShdw>
                              </a:effectLst>
                              <a:latin typeface="Cambria Math" panose="02040503050406030204" pitchFamily="18" charset="0"/>
                            </a:rPr>
                            <m:t>𝑹</m:t>
                          </m:r>
                          <m:r>
                            <a:rPr lang="en-US" altLang="zh-CN" sz="3600" b="1" i="1" smtClean="0">
                              <a:solidFill>
                                <a:schemeClr val="hlink"/>
                              </a:solidFill>
                              <a:effectLst>
                                <a:outerShdw blurRad="38100" dist="38100" dir="2700000" algn="tl">
                                  <a:srgbClr val="C0C0C0"/>
                                </a:outerShdw>
                              </a:effectLst>
                              <a:latin typeface="Cambria Math" panose="02040503050406030204" pitchFamily="18" charset="0"/>
                            </a:rPr>
                            <m:t> ∧ </m:t>
                          </m:r>
                          <m:r>
                            <a:rPr lang="en-US" altLang="zh-CN" sz="3600" b="1" i="1" smtClean="0">
                              <a:solidFill>
                                <a:schemeClr val="hlink"/>
                              </a:solidFill>
                              <a:effectLst>
                                <a:outerShdw blurRad="38100" dist="38100" dir="2700000" algn="tl">
                                  <a:srgbClr val="C0C0C0"/>
                                </a:outerShdw>
                              </a:effectLst>
                              <a:latin typeface="Cambria Math" panose="02040503050406030204" pitchFamily="18" charset="0"/>
                            </a:rPr>
                            <m:t>𝒓</m:t>
                          </m:r>
                          <m:r>
                            <a:rPr lang="en-US" altLang="zh-CN" sz="3600" b="1" i="1" smtClean="0">
                              <a:solidFill>
                                <a:schemeClr val="hlink"/>
                              </a:solidFill>
                              <a:effectLst>
                                <a:outerShdw blurRad="38100" dist="38100" dir="2700000" algn="tl">
                                  <a:srgbClr val="C0C0C0"/>
                                </a:outerShdw>
                              </a:effectLst>
                              <a:latin typeface="Cambria Math" panose="02040503050406030204" pitchFamily="18" charset="0"/>
                              <a:ea typeface="Cambria Math" panose="02040503050406030204" pitchFamily="18" charset="0"/>
                            </a:rPr>
                            <m:t>∉</m:t>
                          </m:r>
                          <m:r>
                            <a:rPr lang="en-US" altLang="zh-CN" sz="3600" b="1" i="1" smtClean="0">
                              <a:solidFill>
                                <a:schemeClr val="hlink"/>
                              </a:solidFill>
                              <a:effectLst>
                                <a:outerShdw blurRad="38100" dist="38100" dir="2700000" algn="tl">
                                  <a:srgbClr val="C0C0C0"/>
                                </a:outerShdw>
                              </a:effectLst>
                              <a:latin typeface="Cambria Math" panose="02040503050406030204" pitchFamily="18" charset="0"/>
                            </a:rPr>
                            <m:t>𝑺</m:t>
                          </m:r>
                          <m:r>
                            <a:rPr lang="en-US" altLang="zh-CN" sz="3600" b="1" i="1" smtClean="0">
                              <a:solidFill>
                                <a:schemeClr val="hlink"/>
                              </a:solidFill>
                              <a:effectLst>
                                <a:outerShdw blurRad="38100" dist="38100" dir="2700000" algn="tl">
                                  <a:srgbClr val="C0C0C0"/>
                                </a:outerShdw>
                              </a:effectLst>
                              <a:latin typeface="Cambria Math" panose="02040503050406030204" pitchFamily="18" charset="0"/>
                            </a:rPr>
                            <m:t> </m:t>
                          </m:r>
                        </m:e>
                      </m:d>
                    </m:oMath>
                  </m:oMathPara>
                </a14:m>
                <a:endParaRPr lang="en-US" altLang="zh-CN" b="1" dirty="0" smtClean="0">
                  <a:solidFill>
                    <a:schemeClr val="hlink"/>
                  </a:solidFill>
                  <a:effectLst>
                    <a:outerShdw blurRad="38100" dist="38100" dir="2700000" algn="tl">
                      <a:srgbClr val="C0C0C0"/>
                    </a:outerShdw>
                  </a:effectLst>
                </a:endParaRPr>
              </a:p>
              <a:p>
                <a:pPr lvl="1" eaLnBrk="1" hangingPunct="1">
                  <a:defRPr/>
                </a:pPr>
                <a:endParaRPr lang="en-US" altLang="zh-CN" b="1" dirty="0" smtClean="0">
                  <a:solidFill>
                    <a:schemeClr val="hlink"/>
                  </a:solidFill>
                  <a:effectLst>
                    <a:outerShdw blurRad="38100" dist="38100" dir="2700000" algn="tl">
                      <a:srgbClr val="C0C0C0"/>
                    </a:outerShdw>
                  </a:effectLst>
                </a:endParaRPr>
              </a:p>
              <a:p>
                <a:pPr lvl="1" eaLnBrk="1" hangingPunct="1">
                  <a:defRPr/>
                </a:pPr>
                <a:endParaRPr lang="en-US" altLang="zh-CN" dirty="0" smtClean="0"/>
              </a:p>
              <a:p>
                <a:pPr lvl="1" eaLnBrk="1" hangingPunct="1">
                  <a:defRPr/>
                </a:pPr>
                <a:endParaRPr lang="en-US" altLang="zh-CN" dirty="0" smtClean="0"/>
              </a:p>
              <a:p>
                <a:pPr lvl="1" eaLnBrk="1" hangingPunct="1">
                  <a:defRPr/>
                </a:pPr>
                <a:endParaRPr lang="en-US" altLang="zh-CN" dirty="0" smtClean="0"/>
              </a:p>
              <a:p>
                <a:pPr eaLnBrk="1" hangingPunct="1">
                  <a:defRPr/>
                </a:pPr>
                <a:r>
                  <a:rPr lang="en-US" altLang="zh-CN" dirty="0" smtClean="0"/>
                  <a:t>R</a:t>
                </a:r>
                <a:r>
                  <a:rPr lang="zh-CN" altLang="en-US" dirty="0" smtClean="0"/>
                  <a:t>和</a:t>
                </a:r>
                <a:r>
                  <a:rPr lang="en-US" altLang="zh-CN" dirty="0" smtClean="0"/>
                  <a:t>S</a:t>
                </a:r>
                <a:r>
                  <a:rPr lang="zh-CN" altLang="en-US" dirty="0" smtClean="0"/>
                  <a:t>必须是相容的</a:t>
                </a:r>
              </a:p>
            </p:txBody>
          </p:sp>
        </mc:Choice>
        <mc:Fallback xmlns="">
          <p:sp>
            <p:nvSpPr>
              <p:cNvPr id="36867" name="Rectangle 3"/>
              <p:cNvSpPr>
                <a:spLocks noGrp="1" noRot="1" noChangeAspect="1" noMove="1" noResize="1" noEditPoints="1" noAdjustHandles="1" noChangeArrowheads="1" noChangeShapeType="1" noTextEdit="1"/>
              </p:cNvSpPr>
              <p:nvPr>
                <p:ph type="body" idx="1"/>
              </p:nvPr>
            </p:nvSpPr>
            <p:spPr>
              <a:blipFill>
                <a:blip r:embed="rId2"/>
                <a:stretch>
                  <a:fillRect l="-467" t="-1384" r="-1667"/>
                </a:stretch>
              </a:blipFill>
            </p:spPr>
            <p:txBody>
              <a:bodyPr/>
              <a:lstStyle/>
              <a:p>
                <a:r>
                  <a:rPr lang="zh-CN" altLang="en-US">
                    <a:noFill/>
                  </a:rPr>
                  <a:t> </a:t>
                </a:r>
              </a:p>
            </p:txBody>
          </p:sp>
        </mc:Fallback>
      </mc:AlternateContent>
      <p:grpSp>
        <p:nvGrpSpPr>
          <p:cNvPr id="58372" name="Group 4"/>
          <p:cNvGrpSpPr>
            <a:grpSpLocks/>
          </p:cNvGrpSpPr>
          <p:nvPr/>
        </p:nvGrpSpPr>
        <p:grpSpPr bwMode="auto">
          <a:xfrm>
            <a:off x="3048000" y="3140968"/>
            <a:ext cx="2971800" cy="1143000"/>
            <a:chOff x="1776" y="2256"/>
            <a:chExt cx="1872" cy="720"/>
          </a:xfrm>
        </p:grpSpPr>
        <p:sp>
          <p:nvSpPr>
            <p:cNvPr id="58373" name="Oval 5" descr="宽上对角线"/>
            <p:cNvSpPr>
              <a:spLocks noChangeArrowheads="1"/>
            </p:cNvSpPr>
            <p:nvPr/>
          </p:nvSpPr>
          <p:spPr bwMode="auto">
            <a:xfrm>
              <a:off x="1776" y="2256"/>
              <a:ext cx="1104" cy="720"/>
            </a:xfrm>
            <a:prstGeom prst="ellipse">
              <a:avLst/>
            </a:prstGeom>
            <a:pattFill prst="wdUpDiag">
              <a:fgClr>
                <a:schemeClr val="bg2"/>
              </a:fgClr>
              <a:bgClr>
                <a:schemeClr val="hlink"/>
              </a:bgClr>
            </a:pattFill>
            <a:ln w="9525">
              <a:solidFill>
                <a:schemeClr val="tx1"/>
              </a:solidFill>
              <a:round/>
              <a:headEnd/>
              <a:tailEnd/>
            </a:ln>
          </p:spPr>
          <p:txBody>
            <a:bodyPr wrap="none" anchor="ctr"/>
            <a:lstStyle/>
            <a:p>
              <a:endParaRPr lang="zh-CN" altLang="en-US"/>
            </a:p>
          </p:txBody>
        </p:sp>
        <p:sp>
          <p:nvSpPr>
            <p:cNvPr id="58374" name="Oval 6"/>
            <p:cNvSpPr>
              <a:spLocks noChangeArrowheads="1"/>
            </p:cNvSpPr>
            <p:nvPr/>
          </p:nvSpPr>
          <p:spPr bwMode="auto">
            <a:xfrm>
              <a:off x="2544" y="2256"/>
              <a:ext cx="1104" cy="720"/>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58375" name="Text Box 7"/>
            <p:cNvSpPr txBox="1">
              <a:spLocks noChangeArrowheads="1"/>
            </p:cNvSpPr>
            <p:nvPr/>
          </p:nvSpPr>
          <p:spPr bwMode="auto">
            <a:xfrm>
              <a:off x="1872" y="2380"/>
              <a:ext cx="720" cy="404"/>
            </a:xfrm>
            <a:prstGeom prst="rect">
              <a:avLst/>
            </a:prstGeom>
            <a:noFill/>
            <a:ln w="9525">
              <a:noFill/>
              <a:miter lim="800000"/>
              <a:headEnd/>
              <a:tailEnd/>
            </a:ln>
          </p:spPr>
          <p:txBody>
            <a:bodyPr>
              <a:spAutoFit/>
            </a:bodyPr>
            <a:lstStyle/>
            <a:p>
              <a:pPr eaLnBrk="0" hangingPunct="0">
                <a:spcBef>
                  <a:spcPct val="50000"/>
                </a:spcBef>
              </a:pPr>
              <a:r>
                <a:rPr lang="en-US" altLang="zh-CN" sz="3600" baseline="0">
                  <a:solidFill>
                    <a:schemeClr val="tx1"/>
                  </a:solidFill>
                  <a:latin typeface="Times New Roman" pitchFamily="18" charset="0"/>
                </a:rPr>
                <a:t>R</a:t>
              </a:r>
              <a:r>
                <a:rPr lang="en-US" altLang="zh-CN" sz="3600" baseline="0">
                  <a:solidFill>
                    <a:schemeClr val="tx1"/>
                  </a:solidFill>
                  <a:latin typeface="Times New Roman" pitchFamily="18" charset="0"/>
                  <a:sym typeface="Symbol" pitchFamily="18" charset="2"/>
                </a:rPr>
                <a:t></a:t>
              </a:r>
              <a:r>
                <a:rPr lang="en-US" altLang="zh-CN" sz="3600" baseline="0">
                  <a:solidFill>
                    <a:schemeClr val="tx1"/>
                  </a:solidFill>
                  <a:latin typeface="Times New Roman" pitchFamily="18" charset="0"/>
                </a:rPr>
                <a:t>S</a:t>
              </a:r>
            </a:p>
          </p:txBody>
        </p:sp>
        <p:sp>
          <p:nvSpPr>
            <p:cNvPr id="58376" name="Oval 8"/>
            <p:cNvSpPr>
              <a:spLocks noChangeArrowheads="1"/>
            </p:cNvSpPr>
            <p:nvPr/>
          </p:nvSpPr>
          <p:spPr bwMode="auto">
            <a:xfrm>
              <a:off x="1776" y="2256"/>
              <a:ext cx="1104" cy="720"/>
            </a:xfrm>
            <a:prstGeom prst="ellipse">
              <a:avLst/>
            </a:prstGeom>
            <a:noFill/>
            <a:ln w="9525">
              <a:solidFill>
                <a:schemeClr val="tx1"/>
              </a:solidFill>
              <a:round/>
              <a:headEnd/>
              <a:tailEnd/>
            </a:ln>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差运算</a:t>
            </a:r>
            <a:endParaRPr lang="zh-CN" altLang="en-US" dirty="0"/>
          </a:p>
        </p:txBody>
      </p:sp>
      <p:graphicFrame>
        <p:nvGraphicFramePr>
          <p:cNvPr id="4" name="Group 3"/>
          <p:cNvGraphicFramePr>
            <a:graphicFrameLocks noGrp="1"/>
          </p:cNvGraphicFramePr>
          <p:nvPr>
            <p:extLst>
              <p:ext uri="{D42A27DB-BD31-4B8C-83A1-F6EECF244321}">
                <p14:modId xmlns:p14="http://schemas.microsoft.com/office/powerpoint/2010/main" val="3622306874"/>
              </p:ext>
            </p:extLst>
          </p:nvPr>
        </p:nvGraphicFramePr>
        <p:xfrm>
          <a:off x="990600" y="1670720"/>
          <a:ext cx="2514600" cy="198120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7</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Text Box 29"/>
          <p:cNvSpPr txBox="1">
            <a:spLocks noChangeArrowheads="1"/>
          </p:cNvSpPr>
          <p:nvPr/>
        </p:nvSpPr>
        <p:spPr bwMode="auto">
          <a:xfrm>
            <a:off x="1752600" y="908720"/>
            <a:ext cx="838200" cy="641350"/>
          </a:xfrm>
          <a:prstGeom prst="rect">
            <a:avLst/>
          </a:prstGeom>
          <a:noFill/>
          <a:ln w="9525">
            <a:noFill/>
            <a:miter lim="800000"/>
            <a:headEnd/>
            <a:tailEnd/>
          </a:ln>
        </p:spPr>
        <p:txBody>
          <a:bodyPr>
            <a:spAutoFit/>
          </a:bodyPr>
          <a:lstStyle/>
          <a:p>
            <a:pPr algn="ctr">
              <a:spcBef>
                <a:spcPct val="50000"/>
              </a:spcBef>
            </a:pPr>
            <a:r>
              <a:rPr lang="en-US" altLang="zh-CN" sz="3600" b="0" baseline="0">
                <a:solidFill>
                  <a:schemeClr val="tx1"/>
                </a:solidFill>
                <a:latin typeface="Times New Roman" pitchFamily="18" charset="0"/>
              </a:rPr>
              <a:t>R</a:t>
            </a:r>
          </a:p>
        </p:txBody>
      </p:sp>
      <p:graphicFrame>
        <p:nvGraphicFramePr>
          <p:cNvPr id="6" name="Group 30"/>
          <p:cNvGraphicFramePr>
            <a:graphicFrameLocks noGrp="1"/>
          </p:cNvGraphicFramePr>
          <p:nvPr>
            <p:extLst>
              <p:ext uri="{D42A27DB-BD31-4B8C-83A1-F6EECF244321}">
                <p14:modId xmlns:p14="http://schemas.microsoft.com/office/powerpoint/2010/main" val="2742089117"/>
              </p:ext>
            </p:extLst>
          </p:nvPr>
        </p:nvGraphicFramePr>
        <p:xfrm>
          <a:off x="5867400" y="2085057"/>
          <a:ext cx="2514600" cy="118872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7</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Text Box 48"/>
          <p:cNvSpPr txBox="1">
            <a:spLocks noChangeArrowheads="1"/>
          </p:cNvSpPr>
          <p:nvPr/>
        </p:nvSpPr>
        <p:spPr bwMode="auto">
          <a:xfrm>
            <a:off x="6629400" y="1323057"/>
            <a:ext cx="838200" cy="641350"/>
          </a:xfrm>
          <a:prstGeom prst="rect">
            <a:avLst/>
          </a:prstGeom>
          <a:noFill/>
          <a:ln w="9525">
            <a:noFill/>
            <a:miter lim="800000"/>
            <a:headEnd/>
            <a:tailEnd/>
          </a:ln>
        </p:spPr>
        <p:txBody>
          <a:bodyPr>
            <a:spAutoFit/>
          </a:bodyPr>
          <a:lstStyle/>
          <a:p>
            <a:pPr algn="ctr">
              <a:spcBef>
                <a:spcPct val="50000"/>
              </a:spcBef>
            </a:pPr>
            <a:r>
              <a:rPr lang="en-US" altLang="zh-CN" sz="3600" b="0" baseline="0">
                <a:solidFill>
                  <a:schemeClr val="tx1"/>
                </a:solidFill>
                <a:latin typeface="Times New Roman" pitchFamily="18" charset="0"/>
              </a:rPr>
              <a:t>S</a:t>
            </a:r>
          </a:p>
        </p:txBody>
      </p:sp>
      <p:graphicFrame>
        <p:nvGraphicFramePr>
          <p:cNvPr id="8" name="Group 49"/>
          <p:cNvGraphicFramePr>
            <a:graphicFrameLocks noGrp="1"/>
          </p:cNvGraphicFramePr>
          <p:nvPr>
            <p:extLst>
              <p:ext uri="{D42A27DB-BD31-4B8C-83A1-F6EECF244321}">
                <p14:modId xmlns:p14="http://schemas.microsoft.com/office/powerpoint/2010/main" val="424263484"/>
              </p:ext>
            </p:extLst>
          </p:nvPr>
        </p:nvGraphicFramePr>
        <p:xfrm>
          <a:off x="1066800" y="4688557"/>
          <a:ext cx="2514600" cy="158496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 name="Text Box 71"/>
          <p:cNvSpPr txBox="1">
            <a:spLocks noChangeArrowheads="1"/>
          </p:cNvSpPr>
          <p:nvPr/>
        </p:nvSpPr>
        <p:spPr bwMode="auto">
          <a:xfrm>
            <a:off x="1676400" y="3951957"/>
            <a:ext cx="1219200" cy="641350"/>
          </a:xfrm>
          <a:prstGeom prst="rect">
            <a:avLst/>
          </a:prstGeom>
          <a:noFill/>
          <a:ln w="9525">
            <a:noFill/>
            <a:miter lim="800000"/>
            <a:headEnd/>
            <a:tailEnd/>
          </a:ln>
        </p:spPr>
        <p:txBody>
          <a:bodyPr>
            <a:spAutoFit/>
          </a:bodyPr>
          <a:lstStyle/>
          <a:p>
            <a:pPr algn="ctr">
              <a:spcBef>
                <a:spcPct val="50000"/>
              </a:spcBef>
            </a:pPr>
            <a:r>
              <a:rPr lang="en-US" altLang="zh-CN" sz="3600" b="0" baseline="0">
                <a:solidFill>
                  <a:schemeClr val="tx1"/>
                </a:solidFill>
                <a:latin typeface="Arial Narrow" pitchFamily="34" charset="0"/>
              </a:rPr>
              <a:t>R－S </a:t>
            </a:r>
          </a:p>
        </p:txBody>
      </p:sp>
      <p:graphicFrame>
        <p:nvGraphicFramePr>
          <p:cNvPr id="10" name="Group 95"/>
          <p:cNvGraphicFramePr>
            <a:graphicFrameLocks noGrp="1"/>
          </p:cNvGraphicFramePr>
          <p:nvPr>
            <p:extLst>
              <p:ext uri="{D42A27DB-BD31-4B8C-83A1-F6EECF244321}">
                <p14:modId xmlns:p14="http://schemas.microsoft.com/office/powerpoint/2010/main" val="4236204945"/>
              </p:ext>
            </p:extLst>
          </p:nvPr>
        </p:nvGraphicFramePr>
        <p:xfrm>
          <a:off x="5943600" y="4688557"/>
          <a:ext cx="2514600" cy="79248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1" name="Text Box 94"/>
          <p:cNvSpPr txBox="1">
            <a:spLocks noChangeArrowheads="1"/>
          </p:cNvSpPr>
          <p:nvPr/>
        </p:nvSpPr>
        <p:spPr bwMode="auto">
          <a:xfrm>
            <a:off x="6553200" y="3951957"/>
            <a:ext cx="1219200" cy="641350"/>
          </a:xfrm>
          <a:prstGeom prst="rect">
            <a:avLst/>
          </a:prstGeom>
          <a:noFill/>
          <a:ln w="9525">
            <a:noFill/>
            <a:miter lim="800000"/>
            <a:headEnd/>
            <a:tailEnd/>
          </a:ln>
        </p:spPr>
        <p:txBody>
          <a:bodyPr>
            <a:spAutoFit/>
          </a:bodyPr>
          <a:lstStyle/>
          <a:p>
            <a:pPr algn="ctr">
              <a:spcBef>
                <a:spcPct val="50000"/>
              </a:spcBef>
            </a:pPr>
            <a:r>
              <a:rPr lang="en-US" altLang="zh-CN" sz="3600" b="0" baseline="0">
                <a:solidFill>
                  <a:schemeClr val="tx1"/>
                </a:solidFill>
                <a:latin typeface="Arial Narrow" pitchFamily="34" charset="0"/>
              </a:rPr>
              <a:t>S－R </a:t>
            </a:r>
          </a:p>
        </p:txBody>
      </p:sp>
    </p:spTree>
    <p:extLst>
      <p:ext uri="{BB962C8B-B14F-4D97-AF65-F5344CB8AC3E}">
        <p14:creationId xmlns:p14="http://schemas.microsoft.com/office/powerpoint/2010/main" val="22412846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dirty="0" smtClean="0"/>
              <a:t>差运算查询示例</a:t>
            </a:r>
          </a:p>
        </p:txBody>
      </p:sp>
      <mc:AlternateContent xmlns:mc="http://schemas.openxmlformats.org/markup-compatibility/2006" xmlns:a14="http://schemas.microsoft.com/office/drawing/2010/main">
        <mc:Choice Requires="a14">
          <p:sp>
            <p:nvSpPr>
              <p:cNvPr id="57347" name="Rectangle 3"/>
              <p:cNvSpPr>
                <a:spLocks noGrp="1" noChangeArrowheads="1"/>
              </p:cNvSpPr>
              <p:nvPr>
                <p:ph type="body" idx="1"/>
              </p:nvPr>
            </p:nvSpPr>
            <p:spPr>
              <a:xfrm>
                <a:off x="152400" y="1447800"/>
                <a:ext cx="8763000" cy="5257800"/>
              </a:xfrm>
            </p:spPr>
            <p:txBody>
              <a:bodyPr/>
              <a:lstStyle/>
              <a:p>
                <a:pPr eaLnBrk="1" hangingPunct="1"/>
                <a:r>
                  <a:rPr lang="zh-CN" altLang="en-US" dirty="0" smtClean="0"/>
                  <a:t>求选修了001号但没有选修002号课程的学生号</a:t>
                </a:r>
              </a:p>
              <a:p>
                <a:pPr lvl="1" eaLnBrk="1" hangingPunct="1">
                  <a:buFont typeface="Wingdings" pitchFamily="2" charset="2"/>
                  <a:buNone/>
                </a:pPr>
                <a:r>
                  <a:rPr lang="zh-CN" altLang="en-US" sz="3600" dirty="0" smtClean="0"/>
                  <a:t>	</a:t>
                </a:r>
                <a:r>
                  <a:rPr lang="zh-CN" altLang="en-US" sz="3200" dirty="0" smtClean="0"/>
                  <a:t>方案1：</a:t>
                </a:r>
                <a:endParaRPr lang="zh-CN" altLang="en-US" sz="3600" dirty="0" smtClean="0"/>
              </a:p>
              <a:p>
                <a:pPr lvl="1" algn="ctr" eaLnBrk="1" hangingPunct="1">
                  <a:buFont typeface="Wingdings" pitchFamily="2" charset="2"/>
                  <a:buNone/>
                </a:pPr>
                <a14:m>
                  <m:oMath xmlns:m="http://schemas.openxmlformats.org/officeDocument/2006/math">
                    <m:sSub>
                      <m:sSubPr>
                        <m:ctrlPr>
                          <a:rPr lang="en-US" altLang="zh-CN" sz="3600" i="1" smtClean="0">
                            <a:latin typeface="Cambria Math" panose="02040503050406030204" pitchFamily="18" charset="0"/>
                            <a:sym typeface="Symbol" pitchFamily="18" charset="2"/>
                          </a:rPr>
                        </m:ctrlPr>
                      </m:sSubPr>
                      <m:e>
                        <m:r>
                          <a:rPr lang="en-US" altLang="zh-CN" sz="3600" i="1" smtClean="0">
                            <a:latin typeface="Cambria Math" panose="02040503050406030204" pitchFamily="18" charset="0"/>
                            <a:ea typeface="Cambria Math" panose="02040503050406030204" pitchFamily="18" charset="0"/>
                            <a:sym typeface="Symbol" pitchFamily="18" charset="2"/>
                          </a:rPr>
                          <m:t>∏</m:t>
                        </m:r>
                      </m:e>
                      <m:sub>
                        <m:r>
                          <a:rPr lang="en-US" altLang="zh-CN" sz="3600" b="0" i="1" smtClean="0">
                            <a:latin typeface="Cambria Math" panose="02040503050406030204" pitchFamily="18" charset="0"/>
                            <a:sym typeface="Symbol" pitchFamily="18" charset="2"/>
                          </a:rPr>
                          <m:t>𝑠𝑛𝑜</m:t>
                        </m:r>
                      </m:sub>
                    </m:sSub>
                    <m:r>
                      <a:rPr lang="en-US" altLang="zh-CN" sz="3600" b="0" i="1" smtClean="0">
                        <a:latin typeface="Cambria Math" panose="02040503050406030204" pitchFamily="18" charset="0"/>
                        <a:sym typeface="Symbol" pitchFamily="18" charset="2"/>
                      </a:rPr>
                      <m:t>(</m:t>
                    </m:r>
                    <m:sSub>
                      <m:sSubPr>
                        <m:ctrlPr>
                          <a:rPr lang="en-US" altLang="zh-CN" sz="3600" b="0" i="1" smtClean="0">
                            <a:latin typeface="Cambria Math" panose="02040503050406030204" pitchFamily="18" charset="0"/>
                            <a:sym typeface="Symbol" pitchFamily="18" charset="2"/>
                          </a:rPr>
                        </m:ctrlPr>
                      </m:sSubPr>
                      <m:e>
                        <m:r>
                          <a:rPr lang="zh-CN" altLang="en-US" sz="3600" b="0" i="1" smtClean="0">
                            <a:latin typeface="Cambria Math" panose="02040503050406030204" pitchFamily="18" charset="0"/>
                            <a:sym typeface="Symbol" pitchFamily="18" charset="2"/>
                          </a:rPr>
                          <m:t>𝜎</m:t>
                        </m:r>
                      </m:e>
                      <m:sub>
                        <m:r>
                          <a:rPr lang="en-US" altLang="zh-CN" sz="3600" b="0" i="1" smtClean="0">
                            <a:solidFill>
                              <a:srgbClr val="FF0000"/>
                            </a:solidFill>
                            <a:latin typeface="Cambria Math" panose="02040503050406030204" pitchFamily="18" charset="0"/>
                            <a:sym typeface="Symbol" pitchFamily="18" charset="2"/>
                          </a:rPr>
                          <m:t>𝑐𝑛𝑜</m:t>
                        </m:r>
                        <m:r>
                          <a:rPr lang="en-US" altLang="zh-CN" sz="3600" b="0" i="1" smtClean="0">
                            <a:solidFill>
                              <a:srgbClr val="FF0000"/>
                            </a:solidFill>
                            <a:latin typeface="Cambria Math" panose="02040503050406030204" pitchFamily="18" charset="0"/>
                            <a:sym typeface="Symbol" pitchFamily="18" charset="2"/>
                          </a:rPr>
                          <m:t>=001 ∧ </m:t>
                        </m:r>
                        <m:r>
                          <a:rPr lang="en-US" altLang="zh-CN" sz="3600" b="0" i="1" smtClean="0">
                            <a:solidFill>
                              <a:srgbClr val="FF0000"/>
                            </a:solidFill>
                            <a:latin typeface="Cambria Math" panose="02040503050406030204" pitchFamily="18" charset="0"/>
                            <a:ea typeface="Cambria Math" panose="02040503050406030204" pitchFamily="18" charset="0"/>
                            <a:sym typeface="Symbol" pitchFamily="18" charset="2"/>
                          </a:rPr>
                          <m:t>𝑐𝑛𝑜</m:t>
                        </m:r>
                        <m:r>
                          <a:rPr lang="en-US" altLang="zh-CN" sz="3600" b="0" i="1" smtClean="0">
                            <a:solidFill>
                              <a:srgbClr val="FF0000"/>
                            </a:solidFill>
                            <a:latin typeface="Cambria Math" panose="02040503050406030204" pitchFamily="18" charset="0"/>
                            <a:ea typeface="Cambria Math" panose="02040503050406030204" pitchFamily="18" charset="0"/>
                            <a:sym typeface="Symbol" pitchFamily="18" charset="2"/>
                          </a:rPr>
                          <m:t>≠002</m:t>
                        </m:r>
                      </m:sub>
                    </m:sSub>
                    <m:r>
                      <a:rPr lang="en-US" altLang="zh-CN" sz="3600" b="0" i="1" smtClean="0">
                        <a:latin typeface="Cambria Math" panose="02040503050406030204" pitchFamily="18" charset="0"/>
                        <a:sym typeface="Symbol" pitchFamily="18" charset="2"/>
                      </a:rPr>
                      <m:t>(</m:t>
                    </m:r>
                    <m:r>
                      <a:rPr lang="en-US" altLang="zh-CN" sz="3600" b="0" i="1" smtClean="0">
                        <a:latin typeface="Cambria Math" panose="02040503050406030204" pitchFamily="18" charset="0"/>
                        <a:sym typeface="Symbol" pitchFamily="18" charset="2"/>
                      </a:rPr>
                      <m:t>𝑆𝐶</m:t>
                    </m:r>
                    <m:r>
                      <a:rPr lang="en-US" altLang="zh-CN" sz="3600" b="0" i="1" smtClean="0">
                        <a:latin typeface="Cambria Math" panose="02040503050406030204" pitchFamily="18" charset="0"/>
                        <a:sym typeface="Symbol" pitchFamily="18" charset="2"/>
                      </a:rPr>
                      <m:t>))</m:t>
                    </m:r>
                  </m:oMath>
                </a14:m>
                <a:r>
                  <a:rPr lang="en-US" altLang="zh-CN" sz="3600" baseline="-20000" dirty="0" smtClean="0">
                    <a:sym typeface="Symbol" pitchFamily="18" charset="2"/>
                  </a:rPr>
                  <a:t> </a:t>
                </a:r>
              </a:p>
              <a:p>
                <a:pPr lvl="1" algn="ctr" eaLnBrk="1" hangingPunct="1">
                  <a:buFont typeface="Wingdings" pitchFamily="2" charset="2"/>
                  <a:buNone/>
                </a:pPr>
                <a:r>
                  <a:rPr lang="en-US" altLang="zh-CN" sz="3600" dirty="0" smtClean="0"/>
                  <a:t>	</a:t>
                </a:r>
              </a:p>
              <a:p>
                <a:pPr lvl="1" eaLnBrk="1" hangingPunct="1">
                  <a:buFont typeface="Wingdings" pitchFamily="2" charset="2"/>
                  <a:buNone/>
                </a:pPr>
                <a:r>
                  <a:rPr lang="zh-CN" altLang="en-US" sz="3600" dirty="0" smtClean="0"/>
                  <a:t>	</a:t>
                </a:r>
                <a:r>
                  <a:rPr lang="zh-CN" altLang="en-US" sz="3200" dirty="0" smtClean="0"/>
                  <a:t>方案2：</a:t>
                </a:r>
                <a:endParaRPr lang="en-US" altLang="zh-CN" sz="3200" dirty="0" smtClean="0"/>
              </a:p>
              <a:p>
                <a:pPr lvl="1" algn="ctr" eaLnBrk="1" hangingPunct="1">
                  <a:buClr>
                    <a:srgbClr val="FF0000"/>
                  </a:buClr>
                  <a:buNone/>
                </a:pPr>
                <a14:m>
                  <m:oMath xmlns:m="http://schemas.openxmlformats.org/officeDocument/2006/math">
                    <m:sSub>
                      <m:sSubPr>
                        <m:ctrlPr>
                          <a:rPr lang="en-US" altLang="zh-CN" sz="3200" i="1">
                            <a:latin typeface="Cambria Math" panose="02040503050406030204" pitchFamily="18" charset="0"/>
                            <a:sym typeface="Symbol" pitchFamily="18" charset="2"/>
                          </a:rPr>
                        </m:ctrlPr>
                      </m:sSubPr>
                      <m:e>
                        <m:r>
                          <a:rPr lang="en-US" altLang="zh-CN" sz="3200" i="1" smtClean="0">
                            <a:latin typeface="Cambria Math" panose="02040503050406030204" pitchFamily="18" charset="0"/>
                            <a:ea typeface="Cambria Math" panose="02040503050406030204" pitchFamily="18" charset="0"/>
                            <a:sym typeface="Symbol" pitchFamily="18" charset="2"/>
                          </a:rPr>
                          <m:t>∏</m:t>
                        </m:r>
                      </m:e>
                      <m:sub>
                        <m:r>
                          <a:rPr lang="en-US" altLang="zh-CN" sz="3200" i="1">
                            <a:latin typeface="Cambria Math" panose="02040503050406030204" pitchFamily="18" charset="0"/>
                            <a:sym typeface="Symbol" pitchFamily="18" charset="2"/>
                          </a:rPr>
                          <m:t>𝑠𝑛𝑜</m:t>
                        </m:r>
                      </m:sub>
                    </m:sSub>
                    <m:d>
                      <m:dPr>
                        <m:ctrlPr>
                          <a:rPr lang="en-US" altLang="zh-CN" sz="3200" i="1">
                            <a:latin typeface="Cambria Math" panose="02040503050406030204" pitchFamily="18" charset="0"/>
                            <a:sym typeface="Symbol" pitchFamily="18" charset="2"/>
                          </a:rPr>
                        </m:ctrlPr>
                      </m:dPr>
                      <m:e>
                        <m:sSub>
                          <m:sSubPr>
                            <m:ctrlPr>
                              <a:rPr lang="en-US" altLang="zh-CN" sz="3200" i="1">
                                <a:latin typeface="Cambria Math" panose="02040503050406030204" pitchFamily="18" charset="0"/>
                                <a:sym typeface="Symbol" pitchFamily="18" charset="2"/>
                              </a:rPr>
                            </m:ctrlPr>
                          </m:sSubPr>
                          <m:e>
                            <m:r>
                              <a:rPr lang="zh-CN" altLang="en-US" sz="3200" i="1">
                                <a:latin typeface="Cambria Math" panose="02040503050406030204" pitchFamily="18" charset="0"/>
                                <a:sym typeface="Symbol" pitchFamily="18" charset="2"/>
                              </a:rPr>
                              <m:t>𝜎</m:t>
                            </m:r>
                          </m:e>
                          <m:sub>
                            <m:r>
                              <a:rPr lang="en-US" altLang="zh-CN" sz="3200" i="1">
                                <a:latin typeface="Cambria Math" panose="02040503050406030204" pitchFamily="18" charset="0"/>
                                <a:sym typeface="Symbol" pitchFamily="18" charset="2"/>
                              </a:rPr>
                              <m:t>𝑐𝑛𝑜</m:t>
                            </m:r>
                            <m:r>
                              <a:rPr lang="en-US" altLang="zh-CN" sz="3200" i="1">
                                <a:latin typeface="Cambria Math" panose="02040503050406030204" pitchFamily="18" charset="0"/>
                                <a:sym typeface="Symbol" pitchFamily="18" charset="2"/>
                              </a:rPr>
                              <m:t>=001</m:t>
                            </m:r>
                          </m:sub>
                        </m:sSub>
                        <m:d>
                          <m:dPr>
                            <m:ctrlPr>
                              <a:rPr lang="en-US" altLang="zh-CN" sz="3200" i="1">
                                <a:latin typeface="Cambria Math" panose="02040503050406030204" pitchFamily="18" charset="0"/>
                                <a:ea typeface="Cambria Math" panose="02040503050406030204" pitchFamily="18" charset="0"/>
                                <a:sym typeface="Symbol" pitchFamily="18" charset="2"/>
                              </a:rPr>
                            </m:ctrlPr>
                          </m:dPr>
                          <m:e>
                            <m:r>
                              <a:rPr lang="en-US" altLang="zh-CN" sz="3200" i="1">
                                <a:latin typeface="Cambria Math" panose="02040503050406030204" pitchFamily="18" charset="0"/>
                                <a:sym typeface="Symbol" pitchFamily="18" charset="2"/>
                              </a:rPr>
                              <m:t>𝑆𝐶</m:t>
                            </m:r>
                          </m:e>
                        </m:d>
                      </m:e>
                    </m:d>
                    <m:r>
                      <a:rPr lang="en-US" altLang="zh-CN" sz="3200" b="0" i="1" smtClean="0">
                        <a:latin typeface="Cambria Math" panose="02040503050406030204" pitchFamily="18" charset="0"/>
                        <a:sym typeface="Symbol" pitchFamily="18" charset="2"/>
                      </a:rPr>
                      <m:t>−</m:t>
                    </m:r>
                    <m:sSub>
                      <m:sSubPr>
                        <m:ctrlPr>
                          <a:rPr lang="en-US" altLang="zh-CN" sz="3200" i="1">
                            <a:latin typeface="Cambria Math" panose="02040503050406030204" pitchFamily="18" charset="0"/>
                            <a:sym typeface="Symbol" pitchFamily="18" charset="2"/>
                          </a:rPr>
                        </m:ctrlPr>
                      </m:sSubPr>
                      <m:e>
                        <m:r>
                          <a:rPr lang="en-US" altLang="zh-CN" sz="3200" i="1">
                            <a:latin typeface="Cambria Math" panose="02040503050406030204" pitchFamily="18" charset="0"/>
                            <a:ea typeface="Cambria Math" panose="02040503050406030204" pitchFamily="18" charset="0"/>
                            <a:sym typeface="Symbol" pitchFamily="18" charset="2"/>
                          </a:rPr>
                          <m:t>∏</m:t>
                        </m:r>
                      </m:e>
                      <m:sub>
                        <m:r>
                          <a:rPr lang="en-US" altLang="zh-CN" sz="3200" i="1">
                            <a:latin typeface="Cambria Math" panose="02040503050406030204" pitchFamily="18" charset="0"/>
                            <a:sym typeface="Symbol" pitchFamily="18" charset="2"/>
                          </a:rPr>
                          <m:t>𝑠𝑛𝑜</m:t>
                        </m:r>
                      </m:sub>
                    </m:sSub>
                    <m:r>
                      <a:rPr lang="en-US" altLang="zh-CN" sz="3200" i="1">
                        <a:latin typeface="Cambria Math" panose="02040503050406030204" pitchFamily="18" charset="0"/>
                        <a:sym typeface="Symbol" pitchFamily="18" charset="2"/>
                      </a:rPr>
                      <m:t>(</m:t>
                    </m:r>
                    <m:sSub>
                      <m:sSubPr>
                        <m:ctrlPr>
                          <a:rPr lang="en-US" altLang="zh-CN" sz="3200" i="1">
                            <a:latin typeface="Cambria Math" panose="02040503050406030204" pitchFamily="18" charset="0"/>
                            <a:sym typeface="Symbol" pitchFamily="18" charset="2"/>
                          </a:rPr>
                        </m:ctrlPr>
                      </m:sSubPr>
                      <m:e>
                        <m:r>
                          <a:rPr lang="zh-CN" altLang="en-US" sz="3200" i="1">
                            <a:latin typeface="Cambria Math" panose="02040503050406030204" pitchFamily="18" charset="0"/>
                            <a:sym typeface="Symbol" pitchFamily="18" charset="2"/>
                          </a:rPr>
                          <m:t>𝜎</m:t>
                        </m:r>
                      </m:e>
                      <m:sub>
                        <m:r>
                          <a:rPr lang="en-US" altLang="zh-CN" sz="3200" i="1">
                            <a:latin typeface="Cambria Math" panose="02040503050406030204" pitchFamily="18" charset="0"/>
                            <a:ea typeface="Cambria Math" panose="02040503050406030204" pitchFamily="18" charset="0"/>
                            <a:sym typeface="Symbol" pitchFamily="18" charset="2"/>
                          </a:rPr>
                          <m:t>𝑐𝑛𝑜</m:t>
                        </m:r>
                        <m:r>
                          <a:rPr lang="en-US" altLang="zh-CN" sz="3200" i="1">
                            <a:latin typeface="Cambria Math" panose="02040503050406030204" pitchFamily="18" charset="0"/>
                            <a:ea typeface="Cambria Math" panose="02040503050406030204" pitchFamily="18" charset="0"/>
                            <a:sym typeface="Symbol" pitchFamily="18" charset="2"/>
                          </a:rPr>
                          <m:t>=002</m:t>
                        </m:r>
                      </m:sub>
                    </m:sSub>
                    <m:r>
                      <a:rPr lang="en-US" altLang="zh-CN" sz="3200" i="1">
                        <a:latin typeface="Cambria Math" panose="02040503050406030204" pitchFamily="18" charset="0"/>
                        <a:sym typeface="Symbol" pitchFamily="18" charset="2"/>
                      </a:rPr>
                      <m:t>(</m:t>
                    </m:r>
                    <m:r>
                      <a:rPr lang="en-US" altLang="zh-CN" sz="3200" i="1">
                        <a:latin typeface="Cambria Math" panose="02040503050406030204" pitchFamily="18" charset="0"/>
                        <a:sym typeface="Symbol" pitchFamily="18" charset="2"/>
                      </a:rPr>
                      <m:t>𝑆𝐶</m:t>
                    </m:r>
                    <m:r>
                      <a:rPr lang="en-US" altLang="zh-CN" sz="3200" i="1">
                        <a:latin typeface="Cambria Math" panose="02040503050406030204" pitchFamily="18" charset="0"/>
                        <a:sym typeface="Symbol" pitchFamily="18" charset="2"/>
                      </a:rPr>
                      <m:t>))</m:t>
                    </m:r>
                  </m:oMath>
                </a14:m>
                <a:r>
                  <a:rPr lang="en-US" altLang="zh-CN" sz="3200" baseline="-20000" dirty="0">
                    <a:sym typeface="Symbol" pitchFamily="18" charset="2"/>
                  </a:rPr>
                  <a:t> </a:t>
                </a:r>
              </a:p>
              <a:p>
                <a:pPr lvl="1" algn="ctr" eaLnBrk="1" hangingPunct="1">
                  <a:buClr>
                    <a:srgbClr val="FF0000"/>
                  </a:buClr>
                  <a:buNone/>
                </a:pPr>
                <a:endParaRPr lang="en-US" altLang="zh-CN" sz="3600" baseline="-20000" dirty="0">
                  <a:sym typeface="Symbol" pitchFamily="18" charset="2"/>
                </a:endParaRPr>
              </a:p>
            </p:txBody>
          </p:sp>
        </mc:Choice>
        <mc:Fallback xmlns="">
          <p:sp>
            <p:nvSpPr>
              <p:cNvPr id="57347" name="Rectangle 3"/>
              <p:cNvSpPr>
                <a:spLocks noGrp="1" noRot="1" noChangeAspect="1" noMove="1" noResize="1" noEditPoints="1" noAdjustHandles="1" noChangeArrowheads="1" noChangeShapeType="1" noTextEdit="1"/>
              </p:cNvSpPr>
              <p:nvPr>
                <p:ph type="body" idx="1"/>
              </p:nvPr>
            </p:nvSpPr>
            <p:spPr>
              <a:xfrm>
                <a:off x="152400" y="1447800"/>
                <a:ext cx="8763000" cy="5257800"/>
              </a:xfrm>
              <a:blipFill>
                <a:blip r:embed="rId3"/>
                <a:stretch>
                  <a:fillRect l="-487" t="-1740" r="-16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36544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smtClean="0"/>
              <a:t>交运算</a:t>
            </a:r>
          </a:p>
        </p:txBody>
      </p:sp>
      <mc:AlternateContent xmlns:mc="http://schemas.openxmlformats.org/markup-compatibility/2006" xmlns:a14="http://schemas.microsoft.com/office/drawing/2010/main">
        <mc:Choice Requires="a14">
          <p:sp>
            <p:nvSpPr>
              <p:cNvPr id="39939" name="Rectangle 3"/>
              <p:cNvSpPr>
                <a:spLocks noGrp="1" noChangeArrowheads="1"/>
              </p:cNvSpPr>
              <p:nvPr>
                <p:ph type="body" idx="1"/>
              </p:nvPr>
            </p:nvSpPr>
            <p:spPr/>
            <p:txBody>
              <a:bodyPr/>
              <a:lstStyle/>
              <a:p>
                <a:pPr eaLnBrk="1" hangingPunct="1">
                  <a:defRPr/>
                </a:pPr>
                <a:r>
                  <a:rPr lang="zh-CN" altLang="en-US" dirty="0" smtClean="0"/>
                  <a:t>所有同时出现在两个关系中的元组集合</a:t>
                </a:r>
              </a:p>
              <a:p>
                <a:pPr lvl="1" algn="ctr" eaLnBrk="1" hangingPunct="1">
                  <a:lnSpc>
                    <a:spcPct val="200000"/>
                  </a:lnSpc>
                  <a:buNone/>
                  <a:defRPr/>
                </a:pPr>
                <a14:m>
                  <m:oMathPara xmlns:m="http://schemas.openxmlformats.org/officeDocument/2006/math">
                    <m:oMathParaPr>
                      <m:jc m:val="centerGroup"/>
                    </m:oMathParaPr>
                    <m:oMath xmlns:m="http://schemas.openxmlformats.org/officeDocument/2006/math">
                      <m:r>
                        <a:rPr lang="en-US" altLang="zh-CN" sz="3600" b="1" i="1">
                          <a:solidFill>
                            <a:srgbClr val="FF0000"/>
                          </a:solidFill>
                          <a:effectLst>
                            <a:outerShdw blurRad="38100" dist="38100" dir="2700000" algn="tl">
                              <a:srgbClr val="C0C0C0"/>
                            </a:outerShdw>
                          </a:effectLst>
                          <a:latin typeface="Cambria Math" panose="02040503050406030204" pitchFamily="18" charset="0"/>
                          <a:cs typeface="+mn-cs"/>
                        </a:rPr>
                        <m:t>𝑹</m:t>
                      </m:r>
                      <m:r>
                        <a:rPr lang="en-US" altLang="zh-CN" sz="3600" b="1" i="1" smtClean="0">
                          <a:solidFill>
                            <a:srgbClr val="FF0000"/>
                          </a:solidFill>
                          <a:effectLst>
                            <a:outerShdw blurRad="38100" dist="38100" dir="2700000" algn="tl">
                              <a:srgbClr val="C0C0C0"/>
                            </a:outerShdw>
                          </a:effectLst>
                          <a:latin typeface="Cambria Math" panose="02040503050406030204" pitchFamily="18" charset="0"/>
                          <a:ea typeface="Cambria Math" panose="02040503050406030204" pitchFamily="18" charset="0"/>
                          <a:cs typeface="+mn-cs"/>
                        </a:rPr>
                        <m:t>∩</m:t>
                      </m:r>
                      <m:r>
                        <a:rPr lang="en-US" altLang="zh-CN" sz="3600" b="1" i="1">
                          <a:solidFill>
                            <a:srgbClr val="FF0000"/>
                          </a:solidFill>
                          <a:effectLst>
                            <a:outerShdw blurRad="38100" dist="38100" dir="2700000" algn="tl">
                              <a:srgbClr val="C0C0C0"/>
                            </a:outerShdw>
                          </a:effectLst>
                          <a:latin typeface="Cambria Math" panose="02040503050406030204" pitchFamily="18" charset="0"/>
                          <a:cs typeface="+mn-cs"/>
                        </a:rPr>
                        <m:t>𝑺</m:t>
                      </m:r>
                      <m:r>
                        <a:rPr lang="en-US" altLang="zh-CN" sz="3600" b="1" i="1">
                          <a:solidFill>
                            <a:srgbClr val="FF0000"/>
                          </a:solidFill>
                          <a:effectLst>
                            <a:outerShdw blurRad="38100" dist="38100" dir="2700000" algn="tl">
                              <a:srgbClr val="C0C0C0"/>
                            </a:outerShdw>
                          </a:effectLst>
                          <a:latin typeface="Cambria Math" panose="02040503050406030204" pitchFamily="18" charset="0"/>
                          <a:cs typeface="+mn-cs"/>
                        </a:rPr>
                        <m:t>=</m:t>
                      </m:r>
                      <m:d>
                        <m:dPr>
                          <m:begChr m:val="{"/>
                          <m:endChr m:val="}"/>
                          <m:ctrlPr>
                            <a:rPr lang="en-US" altLang="zh-CN" sz="3600" b="1" i="1">
                              <a:solidFill>
                                <a:srgbClr val="FF0000"/>
                              </a:solidFill>
                              <a:effectLst>
                                <a:outerShdw blurRad="38100" dist="38100" dir="2700000" algn="tl">
                                  <a:srgbClr val="C0C0C0"/>
                                </a:outerShdw>
                              </a:effectLst>
                              <a:latin typeface="Cambria Math" panose="02040503050406030204" pitchFamily="18" charset="0"/>
                              <a:cs typeface="+mn-cs"/>
                            </a:rPr>
                          </m:ctrlPr>
                        </m:dPr>
                        <m:e>
                          <m:r>
                            <a:rPr lang="en-US" altLang="zh-CN" sz="3600" b="1" i="1">
                              <a:solidFill>
                                <a:srgbClr val="FF0000"/>
                              </a:solidFill>
                              <a:effectLst>
                                <a:outerShdw blurRad="38100" dist="38100" dir="2700000" algn="tl">
                                  <a:srgbClr val="C0C0C0"/>
                                </a:outerShdw>
                              </a:effectLst>
                              <a:latin typeface="Cambria Math" panose="02040503050406030204" pitchFamily="18" charset="0"/>
                              <a:cs typeface="+mn-cs"/>
                            </a:rPr>
                            <m:t> </m:t>
                          </m:r>
                          <m:r>
                            <a:rPr lang="en-US" altLang="zh-CN" sz="3600" b="1" i="1">
                              <a:solidFill>
                                <a:srgbClr val="FF0000"/>
                              </a:solidFill>
                              <a:effectLst>
                                <a:outerShdw blurRad="38100" dist="38100" dir="2700000" algn="tl">
                                  <a:srgbClr val="C0C0C0"/>
                                </a:outerShdw>
                              </a:effectLst>
                              <a:latin typeface="Cambria Math" panose="02040503050406030204" pitchFamily="18" charset="0"/>
                              <a:cs typeface="+mn-cs"/>
                            </a:rPr>
                            <m:t>𝒓</m:t>
                          </m:r>
                          <m:r>
                            <a:rPr lang="en-US" altLang="zh-CN" sz="3600" b="1" i="1">
                              <a:solidFill>
                                <a:srgbClr val="FF0000"/>
                              </a:solidFill>
                              <a:effectLst>
                                <a:outerShdw blurRad="38100" dist="38100" dir="2700000" algn="tl">
                                  <a:srgbClr val="C0C0C0"/>
                                </a:outerShdw>
                              </a:effectLst>
                              <a:latin typeface="Cambria Math" panose="02040503050406030204" pitchFamily="18" charset="0"/>
                              <a:cs typeface="+mn-cs"/>
                            </a:rPr>
                            <m:t> </m:t>
                          </m:r>
                        </m:e>
                        <m:e>
                          <m:r>
                            <a:rPr lang="en-US" altLang="zh-CN" sz="3600" b="1" i="1">
                              <a:solidFill>
                                <a:srgbClr val="FF0000"/>
                              </a:solidFill>
                              <a:effectLst>
                                <a:outerShdw blurRad="38100" dist="38100" dir="2700000" algn="tl">
                                  <a:srgbClr val="C0C0C0"/>
                                </a:outerShdw>
                              </a:effectLst>
                              <a:latin typeface="Cambria Math" panose="02040503050406030204" pitchFamily="18" charset="0"/>
                              <a:cs typeface="+mn-cs"/>
                            </a:rPr>
                            <m:t> </m:t>
                          </m:r>
                          <m:r>
                            <a:rPr lang="en-US" altLang="zh-CN" sz="3600" b="1" i="1">
                              <a:solidFill>
                                <a:srgbClr val="FF0000"/>
                              </a:solidFill>
                              <a:effectLst>
                                <a:outerShdw blurRad="38100" dist="38100" dir="2700000" algn="tl">
                                  <a:srgbClr val="C0C0C0"/>
                                </a:outerShdw>
                              </a:effectLst>
                              <a:latin typeface="Cambria Math" panose="02040503050406030204" pitchFamily="18" charset="0"/>
                              <a:cs typeface="+mn-cs"/>
                            </a:rPr>
                            <m:t>𝒓</m:t>
                          </m:r>
                          <m:r>
                            <a:rPr lang="en-US" altLang="zh-CN" sz="3600" b="1" i="1">
                              <a:solidFill>
                                <a:srgbClr val="FF0000"/>
                              </a:solidFill>
                              <a:effectLst>
                                <a:outerShdw blurRad="38100" dist="38100" dir="2700000" algn="tl">
                                  <a:srgbClr val="C0C0C0"/>
                                </a:outerShdw>
                              </a:effectLst>
                              <a:latin typeface="Cambria Math" panose="02040503050406030204" pitchFamily="18" charset="0"/>
                              <a:ea typeface="Cambria Math" panose="02040503050406030204" pitchFamily="18" charset="0"/>
                              <a:cs typeface="+mn-cs"/>
                            </a:rPr>
                            <m:t>∈</m:t>
                          </m:r>
                          <m:r>
                            <a:rPr lang="en-US" altLang="zh-CN" sz="3600" b="1" i="1">
                              <a:solidFill>
                                <a:srgbClr val="FF0000"/>
                              </a:solidFill>
                              <a:effectLst>
                                <a:outerShdw blurRad="38100" dist="38100" dir="2700000" algn="tl">
                                  <a:srgbClr val="C0C0C0"/>
                                </a:outerShdw>
                              </a:effectLst>
                              <a:latin typeface="Cambria Math" panose="02040503050406030204" pitchFamily="18" charset="0"/>
                              <a:cs typeface="+mn-cs"/>
                            </a:rPr>
                            <m:t>𝑹</m:t>
                          </m:r>
                          <m:r>
                            <a:rPr lang="en-US" altLang="zh-CN" sz="3600" b="1" i="1">
                              <a:solidFill>
                                <a:srgbClr val="FF0000"/>
                              </a:solidFill>
                              <a:effectLst>
                                <a:outerShdw blurRad="38100" dist="38100" dir="2700000" algn="tl">
                                  <a:srgbClr val="C0C0C0"/>
                                </a:outerShdw>
                              </a:effectLst>
                              <a:latin typeface="Cambria Math" panose="02040503050406030204" pitchFamily="18" charset="0"/>
                              <a:cs typeface="+mn-cs"/>
                            </a:rPr>
                            <m:t> ∧ </m:t>
                          </m:r>
                          <m:r>
                            <a:rPr lang="en-US" altLang="zh-CN" sz="3600" b="1" i="1">
                              <a:solidFill>
                                <a:srgbClr val="FF0000"/>
                              </a:solidFill>
                              <a:effectLst>
                                <a:outerShdw blurRad="38100" dist="38100" dir="2700000" algn="tl">
                                  <a:srgbClr val="C0C0C0"/>
                                </a:outerShdw>
                              </a:effectLst>
                              <a:latin typeface="Cambria Math" panose="02040503050406030204" pitchFamily="18" charset="0"/>
                              <a:cs typeface="+mn-cs"/>
                            </a:rPr>
                            <m:t>𝒓</m:t>
                          </m:r>
                          <m:r>
                            <a:rPr lang="en-US" altLang="zh-CN" sz="3600" b="1" i="1" smtClean="0">
                              <a:solidFill>
                                <a:srgbClr val="FF0000"/>
                              </a:solidFill>
                              <a:effectLst>
                                <a:outerShdw blurRad="38100" dist="38100" dir="2700000" algn="tl">
                                  <a:srgbClr val="C0C0C0"/>
                                </a:outerShdw>
                              </a:effectLst>
                              <a:latin typeface="Cambria Math" panose="02040503050406030204" pitchFamily="18" charset="0"/>
                              <a:ea typeface="Cambria Math" panose="02040503050406030204" pitchFamily="18" charset="0"/>
                              <a:cs typeface="+mn-cs"/>
                            </a:rPr>
                            <m:t>∈</m:t>
                          </m:r>
                          <m:r>
                            <a:rPr lang="en-US" altLang="zh-CN" sz="3600" b="1" i="1">
                              <a:solidFill>
                                <a:srgbClr val="FF0000"/>
                              </a:solidFill>
                              <a:effectLst>
                                <a:outerShdw blurRad="38100" dist="38100" dir="2700000" algn="tl">
                                  <a:srgbClr val="C0C0C0"/>
                                </a:outerShdw>
                              </a:effectLst>
                              <a:latin typeface="Cambria Math" panose="02040503050406030204" pitchFamily="18" charset="0"/>
                              <a:cs typeface="+mn-cs"/>
                            </a:rPr>
                            <m:t>𝑺</m:t>
                          </m:r>
                          <m:r>
                            <a:rPr lang="en-US" altLang="zh-CN" sz="3600" b="1" i="1">
                              <a:solidFill>
                                <a:srgbClr val="FF0000"/>
                              </a:solidFill>
                              <a:effectLst>
                                <a:outerShdw blurRad="38100" dist="38100" dir="2700000" algn="tl">
                                  <a:srgbClr val="C0C0C0"/>
                                </a:outerShdw>
                              </a:effectLst>
                              <a:latin typeface="Cambria Math" panose="02040503050406030204" pitchFamily="18" charset="0"/>
                              <a:cs typeface="+mn-cs"/>
                            </a:rPr>
                            <m:t> </m:t>
                          </m:r>
                        </m:e>
                      </m:d>
                    </m:oMath>
                  </m:oMathPara>
                </a14:m>
                <a:endParaRPr lang="en-US" altLang="zh-CN" dirty="0" smtClean="0"/>
              </a:p>
              <a:p>
                <a:pPr lvl="1" eaLnBrk="1" hangingPunct="1">
                  <a:defRPr/>
                </a:pPr>
                <a:endParaRPr lang="en-US" altLang="zh-CN" dirty="0" smtClean="0"/>
              </a:p>
              <a:p>
                <a:pPr lvl="1" eaLnBrk="1" hangingPunct="1">
                  <a:defRPr/>
                </a:pPr>
                <a:endParaRPr lang="en-US" altLang="zh-CN" dirty="0" smtClean="0"/>
              </a:p>
              <a:p>
                <a:pPr lvl="1" eaLnBrk="1" hangingPunct="1">
                  <a:defRPr/>
                </a:pPr>
                <a:endParaRPr lang="en-US" altLang="zh-CN" dirty="0" smtClean="0"/>
              </a:p>
              <a:p>
                <a:pPr eaLnBrk="1" hangingPunct="1">
                  <a:defRPr/>
                </a:pPr>
                <a:r>
                  <a:rPr lang="zh-CN" altLang="en-US" dirty="0" smtClean="0"/>
                  <a:t>交运算可以通过差运算来重写</a:t>
                </a:r>
              </a:p>
              <a:p>
                <a:pPr lvl="1" algn="ctr" eaLnBrk="1" hangingPunct="1">
                  <a:lnSpc>
                    <a:spcPct val="150000"/>
                  </a:lnSpc>
                  <a:buNone/>
                  <a:defRPr/>
                </a:pPr>
                <a14:m>
                  <m:oMathPara xmlns:m="http://schemas.openxmlformats.org/officeDocument/2006/math">
                    <m:oMathParaPr>
                      <m:jc m:val="centerGroup"/>
                    </m:oMathParaPr>
                    <m:oMath xmlns:m="http://schemas.openxmlformats.org/officeDocument/2006/math">
                      <m:r>
                        <a:rPr lang="en-US" altLang="zh-CN" sz="3600" b="1" i="1">
                          <a:solidFill>
                            <a:srgbClr val="FF0000"/>
                          </a:solidFill>
                          <a:effectLst>
                            <a:outerShdw blurRad="38100" dist="38100" dir="2700000" algn="tl">
                              <a:srgbClr val="C0C0C0"/>
                            </a:outerShdw>
                          </a:effectLst>
                          <a:latin typeface="Cambria Math" panose="02040503050406030204" pitchFamily="18" charset="0"/>
                        </a:rPr>
                        <m:t>𝑹</m:t>
                      </m:r>
                      <m:r>
                        <a:rPr lang="en-US" altLang="zh-CN" sz="3600" b="1" i="1">
                          <a:solidFill>
                            <a:srgbClr val="FF0000"/>
                          </a:solidFill>
                          <a:effectLst>
                            <a:outerShdw blurRad="38100" dist="38100" dir="2700000" algn="tl">
                              <a:srgbClr val="C0C0C0"/>
                            </a:outerShdw>
                          </a:effectLst>
                          <a:latin typeface="Cambria Math" panose="02040503050406030204" pitchFamily="18" charset="0"/>
                          <a:ea typeface="Cambria Math" panose="02040503050406030204" pitchFamily="18" charset="0"/>
                        </a:rPr>
                        <m:t>∩</m:t>
                      </m:r>
                      <m:r>
                        <a:rPr lang="en-US" altLang="zh-CN" sz="3600" b="1" i="1">
                          <a:solidFill>
                            <a:srgbClr val="FF0000"/>
                          </a:solidFill>
                          <a:effectLst>
                            <a:outerShdw blurRad="38100" dist="38100" dir="2700000" algn="tl">
                              <a:srgbClr val="C0C0C0"/>
                            </a:outerShdw>
                          </a:effectLst>
                          <a:latin typeface="Cambria Math" panose="02040503050406030204" pitchFamily="18" charset="0"/>
                        </a:rPr>
                        <m:t>𝑺</m:t>
                      </m:r>
                      <m:r>
                        <a:rPr lang="en-US" altLang="zh-CN" sz="3600" b="1" i="1">
                          <a:solidFill>
                            <a:srgbClr val="FF0000"/>
                          </a:solidFill>
                          <a:effectLst>
                            <a:outerShdw blurRad="38100" dist="38100" dir="2700000" algn="tl">
                              <a:srgbClr val="C0C0C0"/>
                            </a:outerShdw>
                          </a:effectLst>
                          <a:latin typeface="Cambria Math" panose="02040503050406030204" pitchFamily="18" charset="0"/>
                        </a:rPr>
                        <m:t>=</m:t>
                      </m:r>
                      <m:r>
                        <a:rPr lang="en-US" altLang="zh-CN" sz="3600" b="1" i="1" smtClean="0">
                          <a:solidFill>
                            <a:srgbClr val="FF0000"/>
                          </a:solidFill>
                          <a:effectLst>
                            <a:outerShdw blurRad="38100" dist="38100" dir="2700000" algn="tl">
                              <a:srgbClr val="C0C0C0"/>
                            </a:outerShdw>
                          </a:effectLst>
                          <a:latin typeface="Cambria Math" panose="02040503050406030204" pitchFamily="18" charset="0"/>
                        </a:rPr>
                        <m:t>𝑹</m:t>
                      </m:r>
                      <m:r>
                        <a:rPr lang="en-US" altLang="zh-CN" sz="3600" b="1" i="1" smtClean="0">
                          <a:solidFill>
                            <a:srgbClr val="FF0000"/>
                          </a:solidFill>
                          <a:effectLst>
                            <a:outerShdw blurRad="38100" dist="38100" dir="2700000" algn="tl">
                              <a:srgbClr val="C0C0C0"/>
                            </a:outerShdw>
                          </a:effectLst>
                          <a:latin typeface="Cambria Math" panose="02040503050406030204" pitchFamily="18" charset="0"/>
                        </a:rPr>
                        <m:t>−</m:t>
                      </m:r>
                      <m:d>
                        <m:dPr>
                          <m:ctrlPr>
                            <a:rPr lang="en-US" altLang="zh-CN" sz="3600" b="1" i="1" smtClean="0">
                              <a:solidFill>
                                <a:srgbClr val="FF0000"/>
                              </a:solidFill>
                              <a:effectLst>
                                <a:outerShdw blurRad="38100" dist="38100" dir="2700000" algn="tl">
                                  <a:srgbClr val="C0C0C0"/>
                                </a:outerShdw>
                              </a:effectLst>
                              <a:latin typeface="Cambria Math" panose="02040503050406030204" pitchFamily="18" charset="0"/>
                            </a:rPr>
                          </m:ctrlPr>
                        </m:dPr>
                        <m:e>
                          <m:r>
                            <a:rPr lang="en-US" altLang="zh-CN" sz="3600" b="1" i="1" smtClean="0">
                              <a:solidFill>
                                <a:srgbClr val="FF0000"/>
                              </a:solidFill>
                              <a:effectLst>
                                <a:outerShdw blurRad="38100" dist="38100" dir="2700000" algn="tl">
                                  <a:srgbClr val="C0C0C0"/>
                                </a:outerShdw>
                              </a:effectLst>
                              <a:latin typeface="Cambria Math" panose="02040503050406030204" pitchFamily="18" charset="0"/>
                            </a:rPr>
                            <m:t>𝑹</m:t>
                          </m:r>
                          <m:r>
                            <a:rPr lang="en-US" altLang="zh-CN" sz="3600" b="1" i="1" smtClean="0">
                              <a:solidFill>
                                <a:srgbClr val="FF0000"/>
                              </a:solidFill>
                              <a:effectLst>
                                <a:outerShdw blurRad="38100" dist="38100" dir="2700000" algn="tl">
                                  <a:srgbClr val="C0C0C0"/>
                                </a:outerShdw>
                              </a:effectLst>
                              <a:latin typeface="Cambria Math" panose="02040503050406030204" pitchFamily="18" charset="0"/>
                            </a:rPr>
                            <m:t>−</m:t>
                          </m:r>
                          <m:r>
                            <a:rPr lang="en-US" altLang="zh-CN" sz="3600" b="1" i="1" smtClean="0">
                              <a:solidFill>
                                <a:srgbClr val="FF0000"/>
                              </a:solidFill>
                              <a:effectLst>
                                <a:outerShdw blurRad="38100" dist="38100" dir="2700000" algn="tl">
                                  <a:srgbClr val="C0C0C0"/>
                                </a:outerShdw>
                              </a:effectLst>
                              <a:latin typeface="Cambria Math" panose="02040503050406030204" pitchFamily="18" charset="0"/>
                            </a:rPr>
                            <m:t>𝑺</m:t>
                          </m:r>
                        </m:e>
                      </m:d>
                    </m:oMath>
                  </m:oMathPara>
                </a14:m>
                <a:endParaRPr lang="en-US" altLang="zh-CN" sz="3600" b="1" dirty="0" smtClean="0">
                  <a:solidFill>
                    <a:srgbClr val="FF0000"/>
                  </a:solidFill>
                  <a:effectLst>
                    <a:outerShdw blurRad="38100" dist="38100" dir="2700000" algn="tl">
                      <a:srgbClr val="C0C0C0"/>
                    </a:outerShdw>
                  </a:effectLst>
                </a:endParaRPr>
              </a:p>
            </p:txBody>
          </p:sp>
        </mc:Choice>
        <mc:Fallback xmlns="">
          <p:sp>
            <p:nvSpPr>
              <p:cNvPr id="39939" name="Rectangle 3"/>
              <p:cNvSpPr>
                <a:spLocks noGrp="1" noRot="1" noChangeAspect="1" noMove="1" noResize="1" noEditPoints="1" noAdjustHandles="1" noChangeArrowheads="1" noChangeShapeType="1" noTextEdit="1"/>
              </p:cNvSpPr>
              <p:nvPr>
                <p:ph type="body" idx="1"/>
              </p:nvPr>
            </p:nvSpPr>
            <p:spPr>
              <a:blipFill>
                <a:blip r:embed="rId3"/>
                <a:stretch>
                  <a:fillRect l="-467" t="-1597"/>
                </a:stretch>
              </a:blipFill>
            </p:spPr>
            <p:txBody>
              <a:bodyPr/>
              <a:lstStyle/>
              <a:p>
                <a:r>
                  <a:rPr lang="zh-CN" altLang="en-US">
                    <a:noFill/>
                  </a:rPr>
                  <a:t> </a:t>
                </a:r>
              </a:p>
            </p:txBody>
          </p:sp>
        </mc:Fallback>
      </mc:AlternateContent>
      <p:sp>
        <p:nvSpPr>
          <p:cNvPr id="61444" name="Oval 4" descr="宽上对角线"/>
          <p:cNvSpPr>
            <a:spLocks noChangeArrowheads="1"/>
          </p:cNvSpPr>
          <p:nvPr/>
        </p:nvSpPr>
        <p:spPr bwMode="auto">
          <a:xfrm>
            <a:off x="3733800" y="2780928"/>
            <a:ext cx="1752600" cy="1143000"/>
          </a:xfrm>
          <a:prstGeom prst="ellipse">
            <a:avLst/>
          </a:prstGeom>
          <a:noFill/>
          <a:ln w="9525">
            <a:solidFill>
              <a:schemeClr val="tx1"/>
            </a:solidFill>
            <a:round/>
            <a:headEnd/>
            <a:tailEnd/>
          </a:ln>
        </p:spPr>
        <p:txBody>
          <a:bodyPr wrap="none" anchor="ctr"/>
          <a:lstStyle/>
          <a:p>
            <a:endParaRPr lang="zh-CN" altLang="en-US"/>
          </a:p>
        </p:txBody>
      </p:sp>
      <p:sp>
        <p:nvSpPr>
          <p:cNvPr id="61445" name="Oval 5" descr="宽上对角线"/>
          <p:cNvSpPr>
            <a:spLocks noChangeArrowheads="1"/>
          </p:cNvSpPr>
          <p:nvPr/>
        </p:nvSpPr>
        <p:spPr bwMode="auto">
          <a:xfrm>
            <a:off x="2819400" y="2780928"/>
            <a:ext cx="1752600" cy="1143000"/>
          </a:xfrm>
          <a:prstGeom prst="ellipse">
            <a:avLst/>
          </a:prstGeom>
          <a:noFill/>
          <a:ln w="9525">
            <a:solidFill>
              <a:schemeClr val="tx1"/>
            </a:solidFill>
            <a:round/>
            <a:headEnd/>
            <a:tailEnd/>
          </a:ln>
        </p:spPr>
        <p:txBody>
          <a:bodyPr wrap="none" anchor="ctr"/>
          <a:lstStyle/>
          <a:p>
            <a:endParaRPr lang="zh-CN" altLang="en-US"/>
          </a:p>
        </p:txBody>
      </p:sp>
      <p:sp>
        <p:nvSpPr>
          <p:cNvPr id="61446" name="Oval 6" descr="宽上对角线"/>
          <p:cNvSpPr>
            <a:spLocks noChangeArrowheads="1"/>
          </p:cNvSpPr>
          <p:nvPr/>
        </p:nvSpPr>
        <p:spPr bwMode="auto">
          <a:xfrm>
            <a:off x="3733800" y="2780928"/>
            <a:ext cx="1752600" cy="1143000"/>
          </a:xfrm>
          <a:prstGeom prst="ellipse">
            <a:avLst/>
          </a:prstGeom>
          <a:noFill/>
          <a:ln w="9525">
            <a:solidFill>
              <a:schemeClr val="tx1"/>
            </a:solidFill>
            <a:round/>
            <a:headEnd/>
            <a:tailEnd/>
          </a:ln>
        </p:spPr>
        <p:txBody>
          <a:bodyPr wrap="none" anchor="ctr"/>
          <a:lstStyle/>
          <a:p>
            <a:endParaRPr lang="zh-CN" altLang="en-US"/>
          </a:p>
        </p:txBody>
      </p:sp>
      <p:sp>
        <p:nvSpPr>
          <p:cNvPr id="61447" name="Oval 7" descr="宽上对角线"/>
          <p:cNvSpPr>
            <a:spLocks noChangeArrowheads="1"/>
          </p:cNvSpPr>
          <p:nvPr/>
        </p:nvSpPr>
        <p:spPr bwMode="auto">
          <a:xfrm>
            <a:off x="3733800" y="2857128"/>
            <a:ext cx="838200" cy="990600"/>
          </a:xfrm>
          <a:prstGeom prst="ellipse">
            <a:avLst/>
          </a:prstGeom>
          <a:pattFill prst="wdUpDiag">
            <a:fgClr>
              <a:schemeClr val="bg2"/>
            </a:fgClr>
            <a:bgClr>
              <a:schemeClr val="accent2"/>
            </a:bgClr>
          </a:pattFill>
          <a:ln w="9525">
            <a:solidFill>
              <a:schemeClr val="tx1"/>
            </a:solidFill>
            <a:round/>
            <a:headEnd/>
            <a:tailEnd/>
          </a:ln>
        </p:spPr>
        <p:txBody>
          <a:bodyPr wrap="none" anchor="ctr"/>
          <a:lstStyle/>
          <a:p>
            <a:endParaRPr lang="zh-CN" altLang="en-US"/>
          </a:p>
        </p:txBody>
      </p:sp>
      <p:sp>
        <p:nvSpPr>
          <p:cNvPr id="61448" name="Text Box 8"/>
          <p:cNvSpPr txBox="1">
            <a:spLocks noChangeArrowheads="1"/>
          </p:cNvSpPr>
          <p:nvPr/>
        </p:nvSpPr>
        <p:spPr bwMode="auto">
          <a:xfrm>
            <a:off x="3657600" y="3039691"/>
            <a:ext cx="1143000" cy="579437"/>
          </a:xfrm>
          <a:prstGeom prst="rect">
            <a:avLst/>
          </a:prstGeom>
          <a:noFill/>
          <a:ln w="9525">
            <a:noFill/>
            <a:miter lim="800000"/>
            <a:headEnd/>
            <a:tailEnd/>
          </a:ln>
        </p:spPr>
        <p:txBody>
          <a:bodyPr>
            <a:spAutoFit/>
          </a:bodyPr>
          <a:lstStyle/>
          <a:p>
            <a:pPr eaLnBrk="0" hangingPunct="0">
              <a:spcBef>
                <a:spcPct val="50000"/>
              </a:spcBef>
            </a:pPr>
            <a:r>
              <a:rPr lang="en-US" altLang="zh-CN" sz="3200" baseline="0">
                <a:solidFill>
                  <a:schemeClr val="tx1"/>
                </a:solidFill>
                <a:latin typeface="Times New Roman" pitchFamily="18" charset="0"/>
              </a:rPr>
              <a:t>R</a:t>
            </a:r>
            <a:r>
              <a:rPr lang="en-US" altLang="zh-CN" sz="3200" baseline="0">
                <a:solidFill>
                  <a:schemeClr val="tx1"/>
                </a:solidFill>
                <a:latin typeface="Times New Roman" pitchFamily="18" charset="0"/>
                <a:sym typeface="Symbol" pitchFamily="18" charset="2"/>
              </a:rPr>
              <a:t></a:t>
            </a:r>
            <a:r>
              <a:rPr lang="en-US" altLang="zh-CN" sz="3200" baseline="0">
                <a:solidFill>
                  <a:schemeClr val="tx1"/>
                </a:solidFill>
                <a:latin typeface="Times New Roman" pitchFamily="18" charset="0"/>
              </a:rPr>
              <a:t>S</a:t>
            </a:r>
            <a:endParaRPr lang="en-US" altLang="zh-CN" sz="3600" baseline="0">
              <a:solidFill>
                <a:schemeClr val="tx1"/>
              </a:solidFill>
              <a:latin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交运算</a:t>
            </a:r>
            <a:endParaRPr lang="zh-CN" altLang="en-US" dirty="0"/>
          </a:p>
        </p:txBody>
      </p:sp>
      <p:graphicFrame>
        <p:nvGraphicFramePr>
          <p:cNvPr id="4" name="Group 3"/>
          <p:cNvGraphicFramePr>
            <a:graphicFrameLocks noGrp="1"/>
          </p:cNvGraphicFramePr>
          <p:nvPr>
            <p:extLst>
              <p:ext uri="{D42A27DB-BD31-4B8C-83A1-F6EECF244321}">
                <p14:modId xmlns:p14="http://schemas.microsoft.com/office/powerpoint/2010/main" val="3943920495"/>
              </p:ext>
            </p:extLst>
          </p:nvPr>
        </p:nvGraphicFramePr>
        <p:xfrm>
          <a:off x="990600" y="2174776"/>
          <a:ext cx="2514600" cy="198120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7</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Text Box 29"/>
          <p:cNvSpPr txBox="1">
            <a:spLocks noChangeArrowheads="1"/>
          </p:cNvSpPr>
          <p:nvPr/>
        </p:nvSpPr>
        <p:spPr bwMode="auto">
          <a:xfrm>
            <a:off x="1752600" y="1412776"/>
            <a:ext cx="838200" cy="641350"/>
          </a:xfrm>
          <a:prstGeom prst="rect">
            <a:avLst/>
          </a:prstGeom>
          <a:noFill/>
          <a:ln w="9525">
            <a:noFill/>
            <a:miter lim="800000"/>
            <a:headEnd/>
            <a:tailEnd/>
          </a:ln>
        </p:spPr>
        <p:txBody>
          <a:bodyPr>
            <a:spAutoFit/>
          </a:bodyPr>
          <a:lstStyle/>
          <a:p>
            <a:pPr algn="ctr">
              <a:spcBef>
                <a:spcPct val="50000"/>
              </a:spcBef>
            </a:pPr>
            <a:r>
              <a:rPr lang="en-US" altLang="zh-CN" sz="3600" b="0" baseline="0">
                <a:solidFill>
                  <a:schemeClr val="tx1"/>
                </a:solidFill>
                <a:latin typeface="Times New Roman" pitchFamily="18" charset="0"/>
              </a:rPr>
              <a:t>R</a:t>
            </a:r>
          </a:p>
        </p:txBody>
      </p:sp>
      <p:graphicFrame>
        <p:nvGraphicFramePr>
          <p:cNvPr id="6" name="Group 30"/>
          <p:cNvGraphicFramePr>
            <a:graphicFrameLocks noGrp="1"/>
          </p:cNvGraphicFramePr>
          <p:nvPr>
            <p:extLst>
              <p:ext uri="{D42A27DB-BD31-4B8C-83A1-F6EECF244321}">
                <p14:modId xmlns:p14="http://schemas.microsoft.com/office/powerpoint/2010/main" val="3533113365"/>
              </p:ext>
            </p:extLst>
          </p:nvPr>
        </p:nvGraphicFramePr>
        <p:xfrm>
          <a:off x="5867400" y="2589113"/>
          <a:ext cx="2514600" cy="118872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7</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Text Box 48"/>
          <p:cNvSpPr txBox="1">
            <a:spLocks noChangeArrowheads="1"/>
          </p:cNvSpPr>
          <p:nvPr/>
        </p:nvSpPr>
        <p:spPr bwMode="auto">
          <a:xfrm>
            <a:off x="6629400" y="1827113"/>
            <a:ext cx="838200" cy="641350"/>
          </a:xfrm>
          <a:prstGeom prst="rect">
            <a:avLst/>
          </a:prstGeom>
          <a:noFill/>
          <a:ln w="9525">
            <a:noFill/>
            <a:miter lim="800000"/>
            <a:headEnd/>
            <a:tailEnd/>
          </a:ln>
        </p:spPr>
        <p:txBody>
          <a:bodyPr>
            <a:spAutoFit/>
          </a:bodyPr>
          <a:lstStyle/>
          <a:p>
            <a:pPr algn="ctr">
              <a:spcBef>
                <a:spcPct val="50000"/>
              </a:spcBef>
            </a:pPr>
            <a:r>
              <a:rPr lang="en-US" altLang="zh-CN" sz="3600" b="0" baseline="0">
                <a:solidFill>
                  <a:schemeClr val="tx1"/>
                </a:solidFill>
                <a:latin typeface="Times New Roman" pitchFamily="18" charset="0"/>
              </a:rPr>
              <a:t>S</a:t>
            </a:r>
          </a:p>
        </p:txBody>
      </p:sp>
      <p:graphicFrame>
        <p:nvGraphicFramePr>
          <p:cNvPr id="8" name="Group 49"/>
          <p:cNvGraphicFramePr>
            <a:graphicFrameLocks noGrp="1"/>
          </p:cNvGraphicFramePr>
          <p:nvPr>
            <p:extLst>
              <p:ext uri="{D42A27DB-BD31-4B8C-83A1-F6EECF244321}">
                <p14:modId xmlns:p14="http://schemas.microsoft.com/office/powerpoint/2010/main" val="1961625274"/>
              </p:ext>
            </p:extLst>
          </p:nvPr>
        </p:nvGraphicFramePr>
        <p:xfrm>
          <a:off x="3352800" y="4932263"/>
          <a:ext cx="2514600" cy="79248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7</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9" name="Text Box 63"/>
          <p:cNvSpPr txBox="1">
            <a:spLocks noChangeArrowheads="1"/>
          </p:cNvSpPr>
          <p:nvPr/>
        </p:nvSpPr>
        <p:spPr bwMode="auto">
          <a:xfrm>
            <a:off x="3962400" y="4195663"/>
            <a:ext cx="1219200" cy="641350"/>
          </a:xfrm>
          <a:prstGeom prst="rect">
            <a:avLst/>
          </a:prstGeom>
          <a:noFill/>
          <a:ln w="9525">
            <a:noFill/>
            <a:miter lim="800000"/>
            <a:headEnd/>
            <a:tailEnd/>
          </a:ln>
        </p:spPr>
        <p:txBody>
          <a:bodyPr>
            <a:spAutoFit/>
          </a:bodyPr>
          <a:lstStyle/>
          <a:p>
            <a:pPr algn="ctr">
              <a:spcBef>
                <a:spcPct val="50000"/>
              </a:spcBef>
            </a:pPr>
            <a:r>
              <a:rPr lang="en-US" altLang="zh-CN" sz="3600" b="0" baseline="0">
                <a:solidFill>
                  <a:schemeClr val="tx1"/>
                </a:solidFill>
                <a:latin typeface="Arial Narrow" pitchFamily="34" charset="0"/>
              </a:rPr>
              <a:t>R∩S </a:t>
            </a:r>
          </a:p>
        </p:txBody>
      </p:sp>
    </p:spTree>
    <p:extLst>
      <p:ext uri="{BB962C8B-B14F-4D97-AF65-F5344CB8AC3E}">
        <p14:creationId xmlns:p14="http://schemas.microsoft.com/office/powerpoint/2010/main" val="33353686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dirty="0" smtClean="0"/>
              <a:t>差运算查询示例</a:t>
            </a:r>
          </a:p>
        </p:txBody>
      </p:sp>
      <mc:AlternateContent xmlns:mc="http://schemas.openxmlformats.org/markup-compatibility/2006" xmlns:a14="http://schemas.microsoft.com/office/drawing/2010/main">
        <mc:Choice Requires="a14">
          <p:sp>
            <p:nvSpPr>
              <p:cNvPr id="57347" name="Rectangle 3"/>
              <p:cNvSpPr>
                <a:spLocks noGrp="1" noChangeArrowheads="1"/>
              </p:cNvSpPr>
              <p:nvPr>
                <p:ph type="body" idx="1"/>
              </p:nvPr>
            </p:nvSpPr>
            <p:spPr>
              <a:xfrm>
                <a:off x="152400" y="1268760"/>
                <a:ext cx="8763000" cy="5436840"/>
              </a:xfrm>
            </p:spPr>
            <p:txBody>
              <a:bodyPr/>
              <a:lstStyle/>
              <a:p>
                <a:pPr eaLnBrk="1" hangingPunct="1"/>
                <a:r>
                  <a:rPr lang="zh-CN" altLang="en-US" dirty="0" smtClean="0"/>
                  <a:t>求同时选修了001号和002号课程的学生号</a:t>
                </a:r>
              </a:p>
              <a:p>
                <a:pPr lvl="1" eaLnBrk="1" hangingPunct="1">
                  <a:buFont typeface="Wingdings" pitchFamily="2" charset="2"/>
                  <a:buNone/>
                </a:pPr>
                <a:r>
                  <a:rPr lang="zh-CN" altLang="en-US" sz="3600" dirty="0" smtClean="0"/>
                  <a:t>	</a:t>
                </a:r>
                <a:r>
                  <a:rPr lang="zh-CN" altLang="en-US" sz="3200" dirty="0" smtClean="0"/>
                  <a:t>方案1：</a:t>
                </a:r>
                <a:endParaRPr lang="zh-CN" altLang="en-US" sz="3600" dirty="0" smtClean="0"/>
              </a:p>
              <a:p>
                <a:pPr lvl="1" algn="ctr" eaLnBrk="1" hangingPunct="1">
                  <a:buFont typeface="Wingdings" pitchFamily="2" charset="2"/>
                  <a:buNone/>
                </a:pPr>
                <a14:m>
                  <m:oMath xmlns:m="http://schemas.openxmlformats.org/officeDocument/2006/math">
                    <m:sSub>
                      <m:sSubPr>
                        <m:ctrlPr>
                          <a:rPr lang="en-US" altLang="zh-CN" sz="3600" i="1" smtClean="0">
                            <a:latin typeface="Cambria Math" panose="02040503050406030204" pitchFamily="18" charset="0"/>
                            <a:sym typeface="Symbol" pitchFamily="18" charset="2"/>
                          </a:rPr>
                        </m:ctrlPr>
                      </m:sSubPr>
                      <m:e>
                        <m:r>
                          <a:rPr lang="en-US" altLang="zh-CN" sz="3600" i="1" smtClean="0">
                            <a:latin typeface="Cambria Math" panose="02040503050406030204" pitchFamily="18" charset="0"/>
                            <a:ea typeface="Cambria Math" panose="02040503050406030204" pitchFamily="18" charset="0"/>
                            <a:sym typeface="Symbol" pitchFamily="18" charset="2"/>
                          </a:rPr>
                          <m:t>∏</m:t>
                        </m:r>
                      </m:e>
                      <m:sub>
                        <m:r>
                          <a:rPr lang="en-US" altLang="zh-CN" sz="3600" b="0" i="1" smtClean="0">
                            <a:latin typeface="Cambria Math" panose="02040503050406030204" pitchFamily="18" charset="0"/>
                            <a:sym typeface="Symbol" pitchFamily="18" charset="2"/>
                          </a:rPr>
                          <m:t>𝑠𝑛𝑜</m:t>
                        </m:r>
                      </m:sub>
                    </m:sSub>
                    <m:r>
                      <a:rPr lang="en-US" altLang="zh-CN" sz="3600" b="0" i="1" smtClean="0">
                        <a:latin typeface="Cambria Math" panose="02040503050406030204" pitchFamily="18" charset="0"/>
                        <a:sym typeface="Symbol" pitchFamily="18" charset="2"/>
                      </a:rPr>
                      <m:t>(</m:t>
                    </m:r>
                    <m:sSub>
                      <m:sSubPr>
                        <m:ctrlPr>
                          <a:rPr lang="en-US" altLang="zh-CN" sz="3600" b="0" i="1" smtClean="0">
                            <a:latin typeface="Cambria Math" panose="02040503050406030204" pitchFamily="18" charset="0"/>
                            <a:sym typeface="Symbol" pitchFamily="18" charset="2"/>
                          </a:rPr>
                        </m:ctrlPr>
                      </m:sSubPr>
                      <m:e>
                        <m:r>
                          <a:rPr lang="zh-CN" altLang="en-US" sz="3600" b="0" i="1" smtClean="0">
                            <a:latin typeface="Cambria Math" panose="02040503050406030204" pitchFamily="18" charset="0"/>
                            <a:sym typeface="Symbol" pitchFamily="18" charset="2"/>
                          </a:rPr>
                          <m:t>𝜎</m:t>
                        </m:r>
                      </m:e>
                      <m:sub>
                        <m:r>
                          <a:rPr lang="en-US" altLang="zh-CN" sz="3600" b="0" i="1" smtClean="0">
                            <a:solidFill>
                              <a:srgbClr val="FF0000"/>
                            </a:solidFill>
                            <a:latin typeface="Cambria Math" panose="02040503050406030204" pitchFamily="18" charset="0"/>
                            <a:sym typeface="Symbol" pitchFamily="18" charset="2"/>
                          </a:rPr>
                          <m:t>𝑐𝑛𝑜</m:t>
                        </m:r>
                        <m:r>
                          <a:rPr lang="en-US" altLang="zh-CN" sz="3600" b="0" i="1" smtClean="0">
                            <a:solidFill>
                              <a:srgbClr val="FF0000"/>
                            </a:solidFill>
                            <a:latin typeface="Cambria Math" panose="02040503050406030204" pitchFamily="18" charset="0"/>
                            <a:sym typeface="Symbol" pitchFamily="18" charset="2"/>
                          </a:rPr>
                          <m:t>=001 ∧ </m:t>
                        </m:r>
                        <m:r>
                          <a:rPr lang="en-US" altLang="zh-CN" sz="3600" b="0" i="1" smtClean="0">
                            <a:solidFill>
                              <a:srgbClr val="FF0000"/>
                            </a:solidFill>
                            <a:latin typeface="Cambria Math" panose="02040503050406030204" pitchFamily="18" charset="0"/>
                            <a:ea typeface="Cambria Math" panose="02040503050406030204" pitchFamily="18" charset="0"/>
                            <a:sym typeface="Symbol" pitchFamily="18" charset="2"/>
                          </a:rPr>
                          <m:t>𝑐𝑛𝑜</m:t>
                        </m:r>
                        <m:r>
                          <a:rPr lang="en-US" altLang="zh-CN" sz="3600" b="0" i="1" smtClean="0">
                            <a:solidFill>
                              <a:srgbClr val="FF0000"/>
                            </a:solidFill>
                            <a:latin typeface="Cambria Math" panose="02040503050406030204" pitchFamily="18" charset="0"/>
                            <a:ea typeface="Cambria Math" panose="02040503050406030204" pitchFamily="18" charset="0"/>
                            <a:sym typeface="Symbol" pitchFamily="18" charset="2"/>
                          </a:rPr>
                          <m:t>=002</m:t>
                        </m:r>
                      </m:sub>
                    </m:sSub>
                    <m:r>
                      <a:rPr lang="en-US" altLang="zh-CN" sz="3600" b="0" i="1" smtClean="0">
                        <a:latin typeface="Cambria Math" panose="02040503050406030204" pitchFamily="18" charset="0"/>
                        <a:sym typeface="Symbol" pitchFamily="18" charset="2"/>
                      </a:rPr>
                      <m:t>(</m:t>
                    </m:r>
                    <m:r>
                      <a:rPr lang="en-US" altLang="zh-CN" sz="3600" b="0" i="1" smtClean="0">
                        <a:latin typeface="Cambria Math" panose="02040503050406030204" pitchFamily="18" charset="0"/>
                        <a:sym typeface="Symbol" pitchFamily="18" charset="2"/>
                      </a:rPr>
                      <m:t>𝑆𝐶</m:t>
                    </m:r>
                    <m:r>
                      <a:rPr lang="en-US" altLang="zh-CN" sz="3600" b="0" i="1" smtClean="0">
                        <a:latin typeface="Cambria Math" panose="02040503050406030204" pitchFamily="18" charset="0"/>
                        <a:sym typeface="Symbol" pitchFamily="18" charset="2"/>
                      </a:rPr>
                      <m:t>))</m:t>
                    </m:r>
                  </m:oMath>
                </a14:m>
                <a:r>
                  <a:rPr lang="en-US" altLang="zh-CN" sz="3600" baseline="-20000" dirty="0" smtClean="0">
                    <a:sym typeface="Symbol" pitchFamily="18" charset="2"/>
                  </a:rPr>
                  <a:t> </a:t>
                </a:r>
              </a:p>
              <a:p>
                <a:pPr lvl="1" algn="ctr" eaLnBrk="1" hangingPunct="1">
                  <a:buFont typeface="Wingdings" pitchFamily="2" charset="2"/>
                  <a:buNone/>
                </a:pPr>
                <a:r>
                  <a:rPr lang="en-US" altLang="zh-CN" sz="3600" dirty="0" smtClean="0"/>
                  <a:t>	</a:t>
                </a:r>
              </a:p>
              <a:p>
                <a:pPr lvl="1" eaLnBrk="1" hangingPunct="1">
                  <a:buFont typeface="Wingdings" pitchFamily="2" charset="2"/>
                  <a:buNone/>
                </a:pPr>
                <a:r>
                  <a:rPr lang="zh-CN" altLang="en-US" sz="3600" dirty="0" smtClean="0"/>
                  <a:t>	</a:t>
                </a:r>
                <a:r>
                  <a:rPr lang="zh-CN" altLang="en-US" sz="3200" dirty="0" smtClean="0"/>
                  <a:t>方案2：</a:t>
                </a:r>
                <a:endParaRPr lang="en-US" altLang="zh-CN" sz="3200" dirty="0" smtClean="0"/>
              </a:p>
              <a:p>
                <a:pPr lvl="1" algn="ctr" eaLnBrk="1" hangingPunct="1">
                  <a:buClr>
                    <a:srgbClr val="FF0000"/>
                  </a:buClr>
                  <a:buNone/>
                </a:pPr>
                <a14:m>
                  <m:oMath xmlns:m="http://schemas.openxmlformats.org/officeDocument/2006/math">
                    <m:sSub>
                      <m:sSubPr>
                        <m:ctrlPr>
                          <a:rPr lang="en-US" altLang="zh-CN" sz="3200" i="1">
                            <a:latin typeface="Cambria Math" panose="02040503050406030204" pitchFamily="18" charset="0"/>
                            <a:sym typeface="Symbol" pitchFamily="18" charset="2"/>
                          </a:rPr>
                        </m:ctrlPr>
                      </m:sSubPr>
                      <m:e>
                        <m:r>
                          <a:rPr lang="en-US" altLang="zh-CN" sz="3200" i="1">
                            <a:latin typeface="Cambria Math" panose="02040503050406030204" pitchFamily="18" charset="0"/>
                            <a:ea typeface="Cambria Math" panose="02040503050406030204" pitchFamily="18" charset="0"/>
                            <a:sym typeface="Symbol" pitchFamily="18" charset="2"/>
                          </a:rPr>
                          <m:t>∏</m:t>
                        </m:r>
                      </m:e>
                      <m:sub>
                        <m:r>
                          <a:rPr lang="en-US" altLang="zh-CN" sz="3200" i="1">
                            <a:latin typeface="Cambria Math" panose="02040503050406030204" pitchFamily="18" charset="0"/>
                            <a:sym typeface="Symbol" pitchFamily="18" charset="2"/>
                          </a:rPr>
                          <m:t>𝑠𝑛𝑜</m:t>
                        </m:r>
                      </m:sub>
                    </m:sSub>
                    <m:r>
                      <a:rPr lang="en-US" altLang="zh-CN" sz="3200" i="1">
                        <a:latin typeface="Cambria Math" panose="02040503050406030204" pitchFamily="18" charset="0"/>
                        <a:sym typeface="Symbol" pitchFamily="18" charset="2"/>
                      </a:rPr>
                      <m:t>(</m:t>
                    </m:r>
                    <m:sSub>
                      <m:sSubPr>
                        <m:ctrlPr>
                          <a:rPr lang="en-US" altLang="zh-CN" sz="3200" i="1">
                            <a:latin typeface="Cambria Math" panose="02040503050406030204" pitchFamily="18" charset="0"/>
                            <a:sym typeface="Symbol" pitchFamily="18" charset="2"/>
                          </a:rPr>
                        </m:ctrlPr>
                      </m:sSubPr>
                      <m:e>
                        <m:r>
                          <a:rPr lang="zh-CN" altLang="en-US" sz="3200" i="1">
                            <a:latin typeface="Cambria Math" panose="02040503050406030204" pitchFamily="18" charset="0"/>
                            <a:sym typeface="Symbol" pitchFamily="18" charset="2"/>
                          </a:rPr>
                          <m:t>𝜎</m:t>
                        </m:r>
                      </m:e>
                      <m:sub>
                        <m:r>
                          <a:rPr lang="en-US" altLang="zh-CN" sz="3200" i="1">
                            <a:latin typeface="Cambria Math" panose="02040503050406030204" pitchFamily="18" charset="0"/>
                            <a:sym typeface="Symbol" pitchFamily="18" charset="2"/>
                          </a:rPr>
                          <m:t>𝑐𝑛𝑜</m:t>
                        </m:r>
                        <m:r>
                          <a:rPr lang="en-US" altLang="zh-CN" sz="3200" i="1">
                            <a:latin typeface="Cambria Math" panose="02040503050406030204" pitchFamily="18" charset="0"/>
                            <a:sym typeface="Symbol" pitchFamily="18" charset="2"/>
                          </a:rPr>
                          <m:t>=001</m:t>
                        </m:r>
                      </m:sub>
                    </m:sSub>
                    <m:r>
                      <a:rPr lang="en-US" altLang="zh-CN" sz="3200" i="1">
                        <a:latin typeface="Cambria Math" panose="02040503050406030204" pitchFamily="18" charset="0"/>
                        <a:sym typeface="Symbol" pitchFamily="18" charset="2"/>
                      </a:rPr>
                      <m:t>(</m:t>
                    </m:r>
                    <m:r>
                      <a:rPr lang="en-US" altLang="zh-CN" sz="3200" i="1">
                        <a:latin typeface="Cambria Math" panose="02040503050406030204" pitchFamily="18" charset="0"/>
                        <a:sym typeface="Symbol" pitchFamily="18" charset="2"/>
                      </a:rPr>
                      <m:t>𝑆𝐶</m:t>
                    </m:r>
                    <m:r>
                      <a:rPr lang="en-US" altLang="zh-CN" sz="3200" i="1">
                        <a:latin typeface="Cambria Math" panose="02040503050406030204" pitchFamily="18" charset="0"/>
                        <a:sym typeface="Symbol" pitchFamily="18" charset="2"/>
                      </a:rPr>
                      <m:t>))∩</m:t>
                    </m:r>
                    <m:sSub>
                      <m:sSubPr>
                        <m:ctrlPr>
                          <a:rPr lang="en-US" altLang="zh-CN" sz="3200" i="1">
                            <a:latin typeface="Cambria Math" panose="02040503050406030204" pitchFamily="18" charset="0"/>
                            <a:sym typeface="Symbol" pitchFamily="18" charset="2"/>
                          </a:rPr>
                        </m:ctrlPr>
                      </m:sSubPr>
                      <m:e>
                        <m:r>
                          <a:rPr lang="en-US" altLang="zh-CN" sz="3200" i="1">
                            <a:latin typeface="Cambria Math" panose="02040503050406030204" pitchFamily="18" charset="0"/>
                            <a:ea typeface="Cambria Math" panose="02040503050406030204" pitchFamily="18" charset="0"/>
                            <a:sym typeface="Symbol" pitchFamily="18" charset="2"/>
                          </a:rPr>
                          <m:t>∏</m:t>
                        </m:r>
                      </m:e>
                      <m:sub>
                        <m:r>
                          <a:rPr lang="en-US" altLang="zh-CN" sz="3200" i="1">
                            <a:latin typeface="Cambria Math" panose="02040503050406030204" pitchFamily="18" charset="0"/>
                            <a:sym typeface="Symbol" pitchFamily="18" charset="2"/>
                          </a:rPr>
                          <m:t>𝑠𝑛𝑜</m:t>
                        </m:r>
                      </m:sub>
                    </m:sSub>
                    <m:r>
                      <a:rPr lang="en-US" altLang="zh-CN" sz="3200" i="1">
                        <a:latin typeface="Cambria Math" panose="02040503050406030204" pitchFamily="18" charset="0"/>
                        <a:sym typeface="Symbol" pitchFamily="18" charset="2"/>
                      </a:rPr>
                      <m:t>(</m:t>
                    </m:r>
                    <m:sSub>
                      <m:sSubPr>
                        <m:ctrlPr>
                          <a:rPr lang="en-US" altLang="zh-CN" sz="3200" i="1">
                            <a:latin typeface="Cambria Math" panose="02040503050406030204" pitchFamily="18" charset="0"/>
                            <a:sym typeface="Symbol" pitchFamily="18" charset="2"/>
                          </a:rPr>
                        </m:ctrlPr>
                      </m:sSubPr>
                      <m:e>
                        <m:r>
                          <a:rPr lang="zh-CN" altLang="en-US" sz="3200" i="1">
                            <a:latin typeface="Cambria Math" panose="02040503050406030204" pitchFamily="18" charset="0"/>
                            <a:sym typeface="Symbol" pitchFamily="18" charset="2"/>
                          </a:rPr>
                          <m:t>𝜎</m:t>
                        </m:r>
                      </m:e>
                      <m:sub>
                        <m:r>
                          <a:rPr lang="en-US" altLang="zh-CN" sz="3200" i="1">
                            <a:latin typeface="Cambria Math" panose="02040503050406030204" pitchFamily="18" charset="0"/>
                            <a:ea typeface="Cambria Math" panose="02040503050406030204" pitchFamily="18" charset="0"/>
                            <a:sym typeface="Symbol" pitchFamily="18" charset="2"/>
                          </a:rPr>
                          <m:t>𝑐𝑛𝑜</m:t>
                        </m:r>
                        <m:r>
                          <a:rPr lang="en-US" altLang="zh-CN" sz="3200" i="1">
                            <a:latin typeface="Cambria Math" panose="02040503050406030204" pitchFamily="18" charset="0"/>
                            <a:ea typeface="Cambria Math" panose="02040503050406030204" pitchFamily="18" charset="0"/>
                            <a:sym typeface="Symbol" pitchFamily="18" charset="2"/>
                          </a:rPr>
                          <m:t>=002</m:t>
                        </m:r>
                      </m:sub>
                    </m:sSub>
                    <m:r>
                      <a:rPr lang="en-US" altLang="zh-CN" sz="3200" i="1">
                        <a:latin typeface="Cambria Math" panose="02040503050406030204" pitchFamily="18" charset="0"/>
                        <a:sym typeface="Symbol" pitchFamily="18" charset="2"/>
                      </a:rPr>
                      <m:t>(</m:t>
                    </m:r>
                    <m:r>
                      <a:rPr lang="en-US" altLang="zh-CN" sz="3200" i="1">
                        <a:latin typeface="Cambria Math" panose="02040503050406030204" pitchFamily="18" charset="0"/>
                        <a:sym typeface="Symbol" pitchFamily="18" charset="2"/>
                      </a:rPr>
                      <m:t>𝑆𝐶</m:t>
                    </m:r>
                    <m:r>
                      <a:rPr lang="en-US" altLang="zh-CN" sz="3200" i="1">
                        <a:latin typeface="Cambria Math" panose="02040503050406030204" pitchFamily="18" charset="0"/>
                        <a:sym typeface="Symbol" pitchFamily="18" charset="2"/>
                      </a:rPr>
                      <m:t>))</m:t>
                    </m:r>
                  </m:oMath>
                </a14:m>
                <a:r>
                  <a:rPr lang="en-US" altLang="zh-CN" sz="3200" baseline="-20000" dirty="0">
                    <a:sym typeface="Symbol" pitchFamily="18" charset="2"/>
                  </a:rPr>
                  <a:t> </a:t>
                </a:r>
              </a:p>
              <a:p>
                <a:pPr lvl="1" algn="ctr" eaLnBrk="1" hangingPunct="1">
                  <a:buClr>
                    <a:srgbClr val="FF0000"/>
                  </a:buClr>
                  <a:buNone/>
                </a:pPr>
                <a:endParaRPr lang="en-US" altLang="zh-CN" sz="3600" baseline="-20000" dirty="0">
                  <a:sym typeface="Symbol" pitchFamily="18" charset="2"/>
                </a:endParaRPr>
              </a:p>
            </p:txBody>
          </p:sp>
        </mc:Choice>
        <mc:Fallback xmlns="">
          <p:sp>
            <p:nvSpPr>
              <p:cNvPr id="57347" name="Rectangle 3"/>
              <p:cNvSpPr>
                <a:spLocks noGrp="1" noRot="1" noChangeAspect="1" noMove="1" noResize="1" noEditPoints="1" noAdjustHandles="1" noChangeArrowheads="1" noChangeShapeType="1" noTextEdit="1"/>
              </p:cNvSpPr>
              <p:nvPr>
                <p:ph type="body" idx="1"/>
              </p:nvPr>
            </p:nvSpPr>
            <p:spPr>
              <a:xfrm>
                <a:off x="152400" y="1268760"/>
                <a:ext cx="8763000" cy="5436840"/>
              </a:xfrm>
              <a:blipFill>
                <a:blip r:embed="rId3"/>
                <a:stretch>
                  <a:fillRect l="-487" t="-16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8685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152400" y="725488"/>
            <a:ext cx="8686800" cy="5943600"/>
          </a:xfrm>
        </p:spPr>
        <p:txBody>
          <a:bodyPr/>
          <a:lstStyle/>
          <a:p>
            <a:pPr algn="ctr" eaLnBrk="1" hangingPunct="1">
              <a:spcBef>
                <a:spcPct val="50000"/>
              </a:spcBef>
              <a:buFont typeface="Wingdings" pitchFamily="2" charset="2"/>
              <a:buNone/>
              <a:defRPr/>
            </a:pPr>
            <a:r>
              <a:rPr lang="zh-CN" altLang="en-US" sz="4000" b="1" dirty="0" smtClean="0">
                <a:latin typeface="Lucida Sans" pitchFamily="34" charset="0"/>
              </a:rPr>
              <a:t>  </a:t>
            </a:r>
            <a:r>
              <a:rPr lang="en-US" altLang="zh-CN" sz="4400" b="1" dirty="0" smtClean="0">
                <a:solidFill>
                  <a:srgbClr val="FF3300"/>
                </a:solidFill>
                <a:effectLst>
                  <a:outerShdw blurRad="38100" dist="38100" dir="2700000" algn="tl">
                    <a:srgbClr val="C0C0C0"/>
                  </a:outerShdw>
                </a:effectLst>
                <a:latin typeface="Lucida Sans" pitchFamily="34" charset="0"/>
              </a:rPr>
              <a:t>TABLE</a:t>
            </a:r>
          </a:p>
          <a:p>
            <a:pPr eaLnBrk="1" hangingPunct="1">
              <a:spcBef>
                <a:spcPct val="50000"/>
              </a:spcBef>
              <a:buFont typeface="Wingdings" pitchFamily="2" charset="2"/>
              <a:buNone/>
              <a:defRPr/>
            </a:pPr>
            <a:r>
              <a:rPr lang="en-US" altLang="zh-CN" sz="4400" dirty="0" smtClean="0">
                <a:solidFill>
                  <a:srgbClr val="FF3300"/>
                </a:solidFill>
                <a:effectLst>
                  <a:outerShdw blurRad="38100" dist="38100" dir="2700000" algn="tl">
                    <a:srgbClr val="C0C0C0"/>
                  </a:outerShdw>
                </a:effectLst>
                <a:latin typeface="Garamond" pitchFamily="18" charset="0"/>
              </a:rPr>
              <a:t> 	</a:t>
            </a:r>
            <a:r>
              <a:rPr lang="en-US" altLang="zh-CN" sz="4400" dirty="0" smtClean="0">
                <a:solidFill>
                  <a:srgbClr val="FF3300"/>
                </a:solidFill>
                <a:effectLst>
                  <a:outerShdw blurRad="38100" dist="38100" dir="2700000" algn="tl">
                    <a:srgbClr val="C0C0C0"/>
                  </a:outerShdw>
                </a:effectLst>
                <a:latin typeface="Monotype Corsiva" pitchFamily="66" charset="0"/>
              </a:rPr>
              <a:t>An arrangement of words, numbers, or signs, or combinations of them, as in parallel columns, to exhibit a set of facts or relations in a definite, compact, and comprehensive form; a synopsis or scheme.</a:t>
            </a:r>
            <a:r>
              <a:rPr lang="en-US" altLang="zh-CN" i="1" dirty="0" smtClean="0">
                <a:solidFill>
                  <a:srgbClr val="FF3300"/>
                </a:solidFill>
                <a:effectLst>
                  <a:outerShdw blurRad="38100" dist="38100" dir="2700000" algn="tl">
                    <a:srgbClr val="C0C0C0"/>
                  </a:outerShdw>
                </a:effectLst>
                <a:latin typeface="Garamond" pitchFamily="18" charset="0"/>
              </a:rPr>
              <a:t>                          </a:t>
            </a:r>
          </a:p>
          <a:p>
            <a:pPr algn="r" eaLnBrk="1" hangingPunct="1">
              <a:spcBef>
                <a:spcPct val="50000"/>
              </a:spcBef>
              <a:buFont typeface="Wingdings" pitchFamily="2" charset="2"/>
              <a:buNone/>
              <a:defRPr/>
            </a:pPr>
            <a:r>
              <a:rPr lang="en-US" altLang="zh-CN" i="1" dirty="0" smtClean="0">
                <a:solidFill>
                  <a:srgbClr val="FF3300"/>
                </a:solidFill>
                <a:latin typeface="Garamond" pitchFamily="18" charset="0"/>
              </a:rPr>
              <a:t>                         </a:t>
            </a:r>
          </a:p>
          <a:p>
            <a:pPr algn="r" eaLnBrk="1" hangingPunct="1">
              <a:spcBef>
                <a:spcPct val="50000"/>
              </a:spcBef>
              <a:buFont typeface="Wingdings" pitchFamily="2" charset="2"/>
              <a:buNone/>
              <a:defRPr/>
            </a:pPr>
            <a:r>
              <a:rPr lang="en-US" altLang="zh-CN" sz="2400" i="1" dirty="0" smtClean="0">
                <a:solidFill>
                  <a:srgbClr val="FF3300"/>
                </a:solidFill>
                <a:effectLst>
                  <a:outerShdw blurRad="38100" dist="38100" dir="2700000" algn="tl">
                    <a:srgbClr val="C0C0C0"/>
                  </a:outerShdw>
                </a:effectLst>
                <a:latin typeface="ITC Zapf Chancery" pitchFamily="66" charset="0"/>
              </a:rPr>
              <a:t>——Webster’s Dictionary of the English Language</a:t>
            </a:r>
            <a:endParaRPr lang="en-US" altLang="zh-CN" sz="3600" dirty="0" smtClean="0">
              <a:effectLst>
                <a:outerShdw blurRad="38100" dist="38100" dir="2700000" algn="tl">
                  <a:srgbClr val="C0C0C0"/>
                </a:outerShdw>
              </a:effectLst>
              <a:latin typeface="ITC Zapf Chancery" pitchFamily="66" charset="0"/>
            </a:endParaRPr>
          </a:p>
        </p:txBody>
      </p:sp>
      <p:pic>
        <p:nvPicPr>
          <p:cNvPr id="27651" name="Picture 3" descr="AG00163_"/>
          <p:cNvPicPr>
            <a:picLocks noChangeAspect="1" noChangeArrowheads="1" noCrop="1"/>
          </p:cNvPicPr>
          <p:nvPr/>
        </p:nvPicPr>
        <p:blipFill>
          <a:blip r:embed="rId3" cstate="print"/>
          <a:srcRect/>
          <a:stretch>
            <a:fillRect/>
          </a:stretch>
        </p:blipFill>
        <p:spPr bwMode="auto">
          <a:xfrm>
            <a:off x="8188325" y="44450"/>
            <a:ext cx="847725" cy="781050"/>
          </a:xfrm>
          <a:prstGeom prst="rect">
            <a:avLst/>
          </a:prstGeom>
          <a:noFill/>
          <a:ln w="9525">
            <a:noFill/>
            <a:miter lim="800000"/>
            <a:headEnd/>
            <a:tailEnd/>
          </a:ln>
        </p:spPr>
      </p:pic>
      <p:pic>
        <p:nvPicPr>
          <p:cNvPr id="27652" name="Picture 4" descr="AG00521_"/>
          <p:cNvPicPr>
            <a:picLocks noChangeAspect="1" noChangeArrowheads="1" noCrop="1"/>
          </p:cNvPicPr>
          <p:nvPr/>
        </p:nvPicPr>
        <p:blipFill>
          <a:blip r:embed="rId4" cstate="print"/>
          <a:srcRect/>
          <a:stretch>
            <a:fillRect/>
          </a:stretch>
        </p:blipFill>
        <p:spPr bwMode="auto">
          <a:xfrm>
            <a:off x="34925" y="44450"/>
            <a:ext cx="933450" cy="971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dirty="0" smtClean="0"/>
              <a:t>笛卡尔积运算</a:t>
            </a:r>
          </a:p>
        </p:txBody>
      </p:sp>
      <mc:AlternateContent xmlns:mc="http://schemas.openxmlformats.org/markup-compatibility/2006" xmlns:a14="http://schemas.microsoft.com/office/drawing/2010/main">
        <mc:Choice Requires="a14">
          <p:sp>
            <p:nvSpPr>
              <p:cNvPr id="64515" name="Rectangle 3"/>
              <p:cNvSpPr>
                <a:spLocks noGrp="1" noChangeArrowheads="1"/>
              </p:cNvSpPr>
              <p:nvPr>
                <p:ph type="body" idx="1"/>
              </p:nvPr>
            </p:nvSpPr>
            <p:spPr/>
            <p:txBody>
              <a:bodyPr/>
              <a:lstStyle/>
              <a:p>
                <a:pPr eaLnBrk="1" hangingPunct="1">
                  <a:lnSpc>
                    <a:spcPct val="110000"/>
                  </a:lnSpc>
                  <a:spcBef>
                    <a:spcPts val="600"/>
                  </a:spcBef>
                </a:pPr>
                <a:r>
                  <a:rPr lang="zh-CN" altLang="en-US" dirty="0" smtClean="0"/>
                  <a:t>元组的连串（</a:t>
                </a:r>
                <a:r>
                  <a:rPr lang="en-US" altLang="zh-CN" dirty="0" smtClean="0"/>
                  <a:t>Concatenation）</a:t>
                </a:r>
              </a:p>
              <a:p>
                <a:pPr lvl="1" eaLnBrk="1" hangingPunct="1">
                  <a:lnSpc>
                    <a:spcPct val="110000"/>
                  </a:lnSpc>
                  <a:spcBef>
                    <a:spcPts val="600"/>
                  </a:spcBef>
                </a:pPr>
                <a14:m>
                  <m:oMath xmlns:m="http://schemas.openxmlformats.org/officeDocument/2006/math">
                    <m:r>
                      <a:rPr lang="en-US" altLang="zh-CN" b="0" i="1" smtClean="0">
                        <a:latin typeface="Cambria Math" panose="02040503050406030204" pitchFamily="18" charset="0"/>
                      </a:rPr>
                      <m:t>𝑟</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r>
                  <a:rPr lang="zh-CN" altLang="en-US" dirty="0" smtClean="0"/>
                  <a:t>，</a:t>
                </a:r>
                <a14:m>
                  <m:oMath xmlns:m="http://schemas.openxmlformats.org/officeDocument/2006/math">
                    <m:r>
                      <a:rPr lang="en-US" altLang="zh-CN" b="0" i="1" smtClean="0">
                        <a:latin typeface="Cambria Math" panose="02040503050406030204" pitchFamily="18" charset="0"/>
                      </a:rPr>
                      <m:t>𝑠</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i="1">
                            <a:latin typeface="Cambria Math" panose="02040503050406030204" pitchFamily="18" charset="0"/>
                          </a:rPr>
                          <m:t>𝑛</m:t>
                        </m:r>
                      </m:sub>
                    </m:sSub>
                    <m:r>
                      <a:rPr lang="en-US" altLang="zh-CN" i="1">
                        <a:latin typeface="Cambria Math" panose="02040503050406030204" pitchFamily="18" charset="0"/>
                      </a:rPr>
                      <m:t>)</m:t>
                    </m:r>
                  </m:oMath>
                </a14:m>
                <a:r>
                  <a:rPr lang="zh-CN" altLang="en-US" dirty="0" smtClean="0"/>
                  <a:t>，则</a:t>
                </a:r>
                <a14:m>
                  <m:oMath xmlns:m="http://schemas.openxmlformats.org/officeDocument/2006/math">
                    <m:r>
                      <a:rPr lang="en-US" altLang="zh-CN" i="1">
                        <a:latin typeface="Cambria Math" panose="02040503050406030204" pitchFamily="18" charset="0"/>
                      </a:rPr>
                      <m:t>𝑟</m:t>
                    </m:r>
                  </m:oMath>
                </a14:m>
                <a:r>
                  <a:rPr lang="zh-CN" altLang="en-US" dirty="0" smtClean="0"/>
                  <a:t>与</a:t>
                </a:r>
                <a14:m>
                  <m:oMath xmlns:m="http://schemas.openxmlformats.org/officeDocument/2006/math">
                    <m:r>
                      <a:rPr lang="en-US" altLang="zh-CN" b="0" i="1" smtClean="0">
                        <a:latin typeface="Cambria Math" panose="02040503050406030204" pitchFamily="18" charset="0"/>
                      </a:rPr>
                      <m:t>𝑠</m:t>
                    </m:r>
                  </m:oMath>
                </a14:m>
                <a:r>
                  <a:rPr lang="zh-CN" altLang="en-US" dirty="0" smtClean="0"/>
                  <a:t>的连串定义为：</a:t>
                </a:r>
                <a:endParaRPr lang="en-US" altLang="zh-CN" dirty="0" smtClean="0"/>
              </a:p>
              <a:p>
                <a:pPr marL="457200" lvl="1" indent="0" algn="ctr" eaLnBrk="1" hangingPunct="1">
                  <a:lnSpc>
                    <a:spcPct val="110000"/>
                  </a:lnSpc>
                  <a:spcBef>
                    <a:spcPts val="600"/>
                  </a:spcBef>
                  <a:buNone/>
                </a:pPr>
                <a14:m>
                  <m:oMath xmlns:m="http://schemas.openxmlformats.org/officeDocument/2006/math">
                    <m:acc>
                      <m:accPr>
                        <m:chr m:val="̂"/>
                        <m:ctrlPr>
                          <a:rPr lang="zh-CN" altLang="en-US" sz="3200" i="1" smtClean="0">
                            <a:solidFill>
                              <a:srgbClr val="FF0000"/>
                            </a:solidFill>
                            <a:latin typeface="Cambria Math" panose="02040503050406030204" pitchFamily="18" charset="0"/>
                          </a:rPr>
                        </m:ctrlPr>
                      </m:accPr>
                      <m:e>
                        <m:r>
                          <a:rPr lang="en-US" altLang="zh-CN" sz="3200" b="0" i="1" smtClean="0">
                            <a:solidFill>
                              <a:srgbClr val="FF0000"/>
                            </a:solidFill>
                            <a:latin typeface="Cambria Math" panose="02040503050406030204" pitchFamily="18" charset="0"/>
                          </a:rPr>
                          <m:t>𝑟𝑠</m:t>
                        </m:r>
                      </m:e>
                    </m:acc>
                    <m:r>
                      <a:rPr lang="en-US" altLang="zh-CN" sz="3200" b="0" i="1" smtClean="0">
                        <a:solidFill>
                          <a:srgbClr val="FF0000"/>
                        </a:solidFill>
                        <a:latin typeface="Cambria Math" panose="02040503050406030204" pitchFamily="18" charset="0"/>
                      </a:rPr>
                      <m:t>=(</m:t>
                    </m:r>
                    <m:sSub>
                      <m:sSubPr>
                        <m:ctrlPr>
                          <a:rPr lang="en-US" altLang="zh-CN" sz="3200" b="0" i="1" smtClean="0">
                            <a:solidFill>
                              <a:srgbClr val="FF0000"/>
                            </a:solidFill>
                            <a:latin typeface="Cambria Math" panose="02040503050406030204" pitchFamily="18" charset="0"/>
                          </a:rPr>
                        </m:ctrlPr>
                      </m:sSubPr>
                      <m:e>
                        <m:r>
                          <a:rPr lang="en-US" altLang="zh-CN" sz="3200" b="0" i="1" smtClean="0">
                            <a:solidFill>
                              <a:srgbClr val="FF0000"/>
                            </a:solidFill>
                            <a:latin typeface="Cambria Math" panose="02040503050406030204" pitchFamily="18" charset="0"/>
                          </a:rPr>
                          <m:t>𝑟</m:t>
                        </m:r>
                      </m:e>
                      <m:sub>
                        <m:r>
                          <a:rPr lang="en-US" altLang="zh-CN" sz="3200" b="0" i="1" smtClean="0">
                            <a:solidFill>
                              <a:srgbClr val="FF0000"/>
                            </a:solidFill>
                            <a:latin typeface="Cambria Math" panose="02040503050406030204" pitchFamily="18" charset="0"/>
                          </a:rPr>
                          <m:t>1</m:t>
                        </m:r>
                      </m:sub>
                    </m:sSub>
                    <m:r>
                      <a:rPr lang="en-US" altLang="zh-CN" sz="3200" b="0" i="1" smtClean="0">
                        <a:solidFill>
                          <a:srgbClr val="FF0000"/>
                        </a:solidFill>
                        <a:latin typeface="Cambria Math" panose="02040503050406030204" pitchFamily="18" charset="0"/>
                      </a:rPr>
                      <m:t>,…,</m:t>
                    </m:r>
                  </m:oMath>
                </a14:m>
                <a:r>
                  <a:rPr lang="en-US" altLang="zh-CN" sz="3200" dirty="0">
                    <a:solidFill>
                      <a:srgbClr val="FF0000"/>
                    </a:solidFill>
                  </a:rPr>
                  <a:t> </a:t>
                </a:r>
                <a14:m>
                  <m:oMath xmlns:m="http://schemas.openxmlformats.org/officeDocument/2006/math">
                    <m:sSub>
                      <m:sSubPr>
                        <m:ctrlPr>
                          <a:rPr lang="en-US" altLang="zh-CN" sz="3200" i="1">
                            <a:solidFill>
                              <a:srgbClr val="FF0000"/>
                            </a:solidFill>
                            <a:latin typeface="Cambria Math" panose="02040503050406030204" pitchFamily="18" charset="0"/>
                          </a:rPr>
                        </m:ctrlPr>
                      </m:sSubPr>
                      <m:e>
                        <m:r>
                          <a:rPr lang="en-US" altLang="zh-CN" sz="3200" i="1">
                            <a:solidFill>
                              <a:srgbClr val="FF0000"/>
                            </a:solidFill>
                            <a:latin typeface="Cambria Math" panose="02040503050406030204" pitchFamily="18" charset="0"/>
                          </a:rPr>
                          <m:t>𝑟</m:t>
                        </m:r>
                      </m:e>
                      <m:sub>
                        <m:r>
                          <a:rPr lang="en-US" altLang="zh-CN" sz="3200" b="0" i="1" smtClean="0">
                            <a:solidFill>
                              <a:srgbClr val="FF0000"/>
                            </a:solidFill>
                            <a:latin typeface="Cambria Math" panose="02040503050406030204" pitchFamily="18" charset="0"/>
                          </a:rPr>
                          <m:t>𝑛</m:t>
                        </m:r>
                      </m:sub>
                    </m:sSub>
                    <m:r>
                      <a:rPr lang="en-US" altLang="zh-CN" sz="3200" i="1">
                        <a:solidFill>
                          <a:srgbClr val="FF0000"/>
                        </a:solidFill>
                        <a:latin typeface="Cambria Math" panose="02040503050406030204" pitchFamily="18" charset="0"/>
                      </a:rPr>
                      <m:t>,</m:t>
                    </m:r>
                    <m:sSub>
                      <m:sSubPr>
                        <m:ctrlPr>
                          <a:rPr lang="en-US" altLang="zh-CN" sz="3200" i="1" smtClean="0">
                            <a:solidFill>
                              <a:srgbClr val="FF0000"/>
                            </a:solidFill>
                            <a:latin typeface="Cambria Math" panose="02040503050406030204" pitchFamily="18" charset="0"/>
                          </a:rPr>
                        </m:ctrlPr>
                      </m:sSubPr>
                      <m:e>
                        <m:r>
                          <a:rPr lang="en-US" altLang="zh-CN" sz="3200" b="0" i="1" smtClean="0">
                            <a:solidFill>
                              <a:srgbClr val="FF0000"/>
                            </a:solidFill>
                            <a:latin typeface="Cambria Math" panose="02040503050406030204" pitchFamily="18" charset="0"/>
                          </a:rPr>
                          <m:t>𝑠</m:t>
                        </m:r>
                      </m:e>
                      <m:sub>
                        <m:r>
                          <a:rPr lang="en-US" altLang="zh-CN" sz="3200" b="0" i="1" smtClean="0">
                            <a:solidFill>
                              <a:srgbClr val="FF0000"/>
                            </a:solidFill>
                            <a:latin typeface="Cambria Math" panose="02040503050406030204" pitchFamily="18" charset="0"/>
                          </a:rPr>
                          <m:t>1</m:t>
                        </m:r>
                      </m:sub>
                    </m:sSub>
                    <m:r>
                      <a:rPr lang="en-US" altLang="zh-CN" sz="3200" b="0" i="1" smtClean="0">
                        <a:solidFill>
                          <a:srgbClr val="FF0000"/>
                        </a:solidFill>
                        <a:latin typeface="Cambria Math" panose="02040503050406030204" pitchFamily="18" charset="0"/>
                      </a:rPr>
                      <m:t>,…,</m:t>
                    </m:r>
                    <m:sSub>
                      <m:sSubPr>
                        <m:ctrlPr>
                          <a:rPr lang="en-US" altLang="zh-CN" sz="3200" i="1">
                            <a:solidFill>
                              <a:srgbClr val="FF0000"/>
                            </a:solidFill>
                            <a:latin typeface="Cambria Math" panose="02040503050406030204" pitchFamily="18" charset="0"/>
                          </a:rPr>
                        </m:ctrlPr>
                      </m:sSubPr>
                      <m:e>
                        <m:r>
                          <a:rPr lang="en-US" altLang="zh-CN" sz="3200" i="1">
                            <a:solidFill>
                              <a:srgbClr val="FF0000"/>
                            </a:solidFill>
                            <a:latin typeface="Cambria Math" panose="02040503050406030204" pitchFamily="18" charset="0"/>
                          </a:rPr>
                          <m:t>𝑠</m:t>
                        </m:r>
                      </m:e>
                      <m:sub>
                        <m:r>
                          <a:rPr lang="en-US" altLang="zh-CN" sz="3200" b="0" i="1" smtClean="0">
                            <a:solidFill>
                              <a:srgbClr val="FF0000"/>
                            </a:solidFill>
                            <a:latin typeface="Cambria Math" panose="02040503050406030204" pitchFamily="18" charset="0"/>
                          </a:rPr>
                          <m:t>𝑚</m:t>
                        </m:r>
                      </m:sub>
                    </m:sSub>
                    <m:r>
                      <a:rPr lang="en-US" altLang="zh-CN" sz="3200" b="0" i="1" smtClean="0">
                        <a:solidFill>
                          <a:srgbClr val="FF0000"/>
                        </a:solidFill>
                        <a:latin typeface="Cambria Math" panose="02040503050406030204" pitchFamily="18" charset="0"/>
                      </a:rPr>
                      <m:t>)</m:t>
                    </m:r>
                  </m:oMath>
                </a14:m>
                <a:endParaRPr lang="zh-CN" altLang="en-US" sz="3200" dirty="0" smtClean="0">
                  <a:solidFill>
                    <a:srgbClr val="FF0000"/>
                  </a:solidFill>
                </a:endParaRPr>
              </a:p>
              <a:p>
                <a:pPr eaLnBrk="1" hangingPunct="1">
                  <a:lnSpc>
                    <a:spcPct val="110000"/>
                  </a:lnSpc>
                  <a:spcBef>
                    <a:spcPts val="600"/>
                  </a:spcBef>
                </a:pPr>
                <a:r>
                  <a:rPr lang="zh-CN" altLang="en-US" dirty="0" smtClean="0"/>
                  <a:t>关系的笛卡尔积定义</a:t>
                </a:r>
              </a:p>
              <a:p>
                <a:pPr lvl="1" eaLnBrk="1" hangingPunct="1">
                  <a:lnSpc>
                    <a:spcPct val="110000"/>
                  </a:lnSpc>
                  <a:spcBef>
                    <a:spcPts val="600"/>
                  </a:spcBef>
                </a:pPr>
                <a:r>
                  <a:rPr lang="zh-CN" altLang="en-US" dirty="0" smtClean="0"/>
                  <a:t>两个关系</a:t>
                </a:r>
                <a:r>
                  <a:rPr lang="en-US" altLang="zh-CN" dirty="0" smtClean="0"/>
                  <a:t>R，S，</a:t>
                </a:r>
                <a:r>
                  <a:rPr lang="zh-CN" altLang="en-US" dirty="0" smtClean="0"/>
                  <a:t>其度分别为</a:t>
                </a:r>
                <a:r>
                  <a:rPr lang="en-US" altLang="zh-CN" dirty="0" err="1" smtClean="0"/>
                  <a:t>n，m</a:t>
                </a:r>
                <a:r>
                  <a:rPr lang="en-US" altLang="zh-CN" dirty="0" smtClean="0"/>
                  <a:t>，</a:t>
                </a:r>
                <a:r>
                  <a:rPr lang="zh-CN" altLang="en-US" dirty="0" smtClean="0"/>
                  <a:t>则它们的笛卡尔积是所有这样的元组集合：元组的前</a:t>
                </a:r>
                <a:r>
                  <a:rPr lang="en-US" altLang="zh-CN" dirty="0" smtClean="0"/>
                  <a:t>n</a:t>
                </a:r>
                <a:r>
                  <a:rPr lang="zh-CN" altLang="en-US" dirty="0" smtClean="0"/>
                  <a:t>个分量是</a:t>
                </a:r>
                <a:r>
                  <a:rPr lang="en-US" altLang="zh-CN" dirty="0" smtClean="0"/>
                  <a:t>R</a:t>
                </a:r>
                <a:r>
                  <a:rPr lang="zh-CN" altLang="en-US" dirty="0" smtClean="0"/>
                  <a:t>中的一个元组，后</a:t>
                </a:r>
                <a:r>
                  <a:rPr lang="en-US" altLang="zh-CN" dirty="0" smtClean="0"/>
                  <a:t>m</a:t>
                </a:r>
                <a:r>
                  <a:rPr lang="zh-CN" altLang="en-US" dirty="0" smtClean="0"/>
                  <a:t>个分量是</a:t>
                </a:r>
                <a:r>
                  <a:rPr lang="en-US" altLang="zh-CN" dirty="0" smtClean="0"/>
                  <a:t>S</a:t>
                </a:r>
                <a:r>
                  <a:rPr lang="zh-CN" altLang="en-US" dirty="0" smtClean="0"/>
                  <a:t>中的一个元组</a:t>
                </a:r>
                <a:endParaRPr lang="en-US" altLang="zh-CN" dirty="0" smtClean="0"/>
              </a:p>
              <a:p>
                <a:pPr marL="457200" lvl="1" indent="0" eaLnBrk="1" hangingPunct="1">
                  <a:lnSpc>
                    <a:spcPct val="110000"/>
                  </a:lnSpc>
                  <a:spcBef>
                    <a:spcPts val="600"/>
                  </a:spcBef>
                  <a:buNone/>
                </a:pPr>
                <a14:m>
                  <m:oMathPara xmlns:m="http://schemas.openxmlformats.org/officeDocument/2006/math">
                    <m:oMathParaPr>
                      <m:jc m:val="centerGroup"/>
                    </m:oMathParaPr>
                    <m:oMath xmlns:m="http://schemas.openxmlformats.org/officeDocument/2006/math">
                      <m:r>
                        <a:rPr lang="en-US" altLang="zh-CN" sz="3200" b="0" i="1" smtClean="0">
                          <a:solidFill>
                            <a:srgbClr val="FF0000"/>
                          </a:solidFill>
                          <a:latin typeface="Cambria Math" panose="02040503050406030204" pitchFamily="18" charset="0"/>
                          <a:cs typeface="+mn-cs"/>
                        </a:rPr>
                        <m:t>𝑅</m:t>
                      </m:r>
                      <m:r>
                        <a:rPr lang="en-US" altLang="zh-CN" sz="3200" b="0" i="1" smtClean="0">
                          <a:solidFill>
                            <a:srgbClr val="FF0000"/>
                          </a:solidFill>
                          <a:latin typeface="Cambria Math" panose="02040503050406030204" pitchFamily="18" charset="0"/>
                          <a:ea typeface="Cambria Math" panose="02040503050406030204" pitchFamily="18" charset="0"/>
                          <a:cs typeface="+mn-cs"/>
                        </a:rPr>
                        <m:t>×</m:t>
                      </m:r>
                      <m:r>
                        <a:rPr lang="en-US" altLang="zh-CN" sz="3200" b="0" i="1" smtClean="0">
                          <a:solidFill>
                            <a:srgbClr val="FF0000"/>
                          </a:solidFill>
                          <a:latin typeface="Cambria Math" panose="02040503050406030204" pitchFamily="18" charset="0"/>
                          <a:ea typeface="Cambria Math" panose="02040503050406030204" pitchFamily="18" charset="0"/>
                          <a:cs typeface="+mn-cs"/>
                        </a:rPr>
                        <m:t>𝑆</m:t>
                      </m:r>
                      <m:r>
                        <a:rPr lang="en-US" altLang="zh-CN" sz="3200" b="0" i="1" smtClean="0">
                          <a:solidFill>
                            <a:srgbClr val="FF0000"/>
                          </a:solidFill>
                          <a:latin typeface="Cambria Math" panose="02040503050406030204" pitchFamily="18" charset="0"/>
                          <a:ea typeface="Cambria Math" panose="02040503050406030204" pitchFamily="18" charset="0"/>
                          <a:cs typeface="+mn-cs"/>
                        </a:rPr>
                        <m:t>=</m:t>
                      </m:r>
                      <m:d>
                        <m:dPr>
                          <m:begChr m:val="{"/>
                          <m:endChr m:val="|"/>
                          <m:ctrlPr>
                            <a:rPr lang="en-US" altLang="zh-CN" sz="3200" b="0" i="1" smtClean="0">
                              <a:solidFill>
                                <a:srgbClr val="FF0000"/>
                              </a:solidFill>
                              <a:latin typeface="Cambria Math" panose="02040503050406030204" pitchFamily="18" charset="0"/>
                              <a:ea typeface="Cambria Math" panose="02040503050406030204" pitchFamily="18" charset="0"/>
                              <a:cs typeface="+mn-cs"/>
                            </a:rPr>
                          </m:ctrlPr>
                        </m:dPr>
                        <m:e>
                          <m:acc>
                            <m:accPr>
                              <m:chr m:val="̂"/>
                              <m:ctrlPr>
                                <a:rPr lang="zh-CN" altLang="en-US" sz="3200" i="1">
                                  <a:solidFill>
                                    <a:srgbClr val="FF0000"/>
                                  </a:solidFill>
                                  <a:latin typeface="Cambria Math" panose="02040503050406030204" pitchFamily="18" charset="0"/>
                                  <a:cs typeface="+mn-cs"/>
                                </a:rPr>
                              </m:ctrlPr>
                            </m:accPr>
                            <m:e>
                              <m:r>
                                <a:rPr lang="en-US" altLang="zh-CN" sz="3200" b="0" i="1" smtClean="0">
                                  <a:solidFill>
                                    <a:srgbClr val="FF0000"/>
                                  </a:solidFill>
                                  <a:latin typeface="Cambria Math" panose="02040503050406030204" pitchFamily="18" charset="0"/>
                                  <a:cs typeface="+mn-cs"/>
                                </a:rPr>
                                <m:t> </m:t>
                              </m:r>
                              <m:r>
                                <a:rPr lang="en-US" altLang="zh-CN" sz="3200" i="1">
                                  <a:solidFill>
                                    <a:srgbClr val="FF0000"/>
                                  </a:solidFill>
                                  <a:latin typeface="Cambria Math" panose="02040503050406030204" pitchFamily="18" charset="0"/>
                                  <a:cs typeface="+mn-cs"/>
                                </a:rPr>
                                <m:t>𝑟𝑠</m:t>
                              </m:r>
                              <m:r>
                                <a:rPr lang="en-US" altLang="zh-CN" sz="3200" b="0" i="1" smtClean="0">
                                  <a:solidFill>
                                    <a:srgbClr val="FF0000"/>
                                  </a:solidFill>
                                  <a:latin typeface="Cambria Math" panose="02040503050406030204" pitchFamily="18" charset="0"/>
                                  <a:cs typeface="+mn-cs"/>
                                </a:rPr>
                                <m:t> </m:t>
                              </m:r>
                            </m:e>
                          </m:acc>
                        </m:e>
                      </m:d>
                      <m:r>
                        <a:rPr lang="en-US" altLang="zh-CN" sz="3200" b="0" i="1" smtClean="0">
                          <a:solidFill>
                            <a:srgbClr val="FF0000"/>
                          </a:solidFill>
                          <a:latin typeface="Cambria Math" panose="02040503050406030204" pitchFamily="18" charset="0"/>
                          <a:cs typeface="+mn-cs"/>
                        </a:rPr>
                        <m:t> </m:t>
                      </m:r>
                      <m:r>
                        <a:rPr lang="en-US" altLang="zh-CN" sz="3200" b="0" i="1" smtClean="0">
                          <a:solidFill>
                            <a:srgbClr val="FF0000"/>
                          </a:solidFill>
                          <a:latin typeface="Cambria Math" panose="02040503050406030204" pitchFamily="18" charset="0"/>
                          <a:cs typeface="+mn-cs"/>
                        </a:rPr>
                        <m:t>𝑟</m:t>
                      </m:r>
                      <m:r>
                        <a:rPr lang="en-US" altLang="zh-CN" sz="3200" b="0" i="1" smtClean="0">
                          <a:solidFill>
                            <a:srgbClr val="FF0000"/>
                          </a:solidFill>
                          <a:latin typeface="Cambria Math" panose="02040503050406030204" pitchFamily="18" charset="0"/>
                          <a:ea typeface="Cambria Math" panose="02040503050406030204" pitchFamily="18" charset="0"/>
                          <a:cs typeface="+mn-cs"/>
                        </a:rPr>
                        <m:t>∈</m:t>
                      </m:r>
                      <m:r>
                        <a:rPr lang="en-US" altLang="zh-CN" sz="3200" b="0" i="1" smtClean="0">
                          <a:solidFill>
                            <a:srgbClr val="FF0000"/>
                          </a:solidFill>
                          <a:latin typeface="Cambria Math" panose="02040503050406030204" pitchFamily="18" charset="0"/>
                          <a:cs typeface="+mn-cs"/>
                        </a:rPr>
                        <m:t>𝑅</m:t>
                      </m:r>
                      <m:r>
                        <a:rPr lang="en-US" altLang="zh-CN" sz="3200" b="0" i="1" smtClean="0">
                          <a:solidFill>
                            <a:srgbClr val="FF0000"/>
                          </a:solidFill>
                          <a:latin typeface="Cambria Math" panose="02040503050406030204" pitchFamily="18" charset="0"/>
                          <a:ea typeface="Cambria Math" panose="02040503050406030204" pitchFamily="18" charset="0"/>
                          <a:cs typeface="+mn-cs"/>
                        </a:rPr>
                        <m:t>∧</m:t>
                      </m:r>
                      <m:r>
                        <a:rPr lang="en-US" altLang="zh-CN" sz="3200" b="0" i="1" smtClean="0">
                          <a:solidFill>
                            <a:srgbClr val="FF0000"/>
                          </a:solidFill>
                          <a:latin typeface="Cambria Math" panose="02040503050406030204" pitchFamily="18" charset="0"/>
                          <a:cs typeface="+mn-cs"/>
                        </a:rPr>
                        <m:t>𝑠</m:t>
                      </m:r>
                      <m:r>
                        <a:rPr lang="en-US" altLang="zh-CN" sz="3200" b="0" i="1" smtClean="0">
                          <a:solidFill>
                            <a:srgbClr val="FF0000"/>
                          </a:solidFill>
                          <a:latin typeface="Cambria Math" panose="02040503050406030204" pitchFamily="18" charset="0"/>
                          <a:ea typeface="Cambria Math" panose="02040503050406030204" pitchFamily="18" charset="0"/>
                          <a:cs typeface="+mn-cs"/>
                        </a:rPr>
                        <m:t>∈</m:t>
                      </m:r>
                      <m:r>
                        <a:rPr lang="en-US" altLang="zh-CN" sz="3200" b="0" i="1" smtClean="0">
                          <a:solidFill>
                            <a:srgbClr val="FF0000"/>
                          </a:solidFill>
                          <a:latin typeface="Cambria Math" panose="02040503050406030204" pitchFamily="18" charset="0"/>
                          <a:cs typeface="+mn-cs"/>
                        </a:rPr>
                        <m:t>𝑆</m:t>
                      </m:r>
                      <m:r>
                        <a:rPr lang="en-US" altLang="zh-CN" sz="3200" b="0" i="1" smtClean="0">
                          <a:solidFill>
                            <a:srgbClr val="FF0000"/>
                          </a:solidFill>
                          <a:latin typeface="Cambria Math" panose="02040503050406030204" pitchFamily="18" charset="0"/>
                          <a:cs typeface="+mn-cs"/>
                        </a:rPr>
                        <m:t>}</m:t>
                      </m:r>
                    </m:oMath>
                  </m:oMathPara>
                </a14:m>
                <a:endParaRPr lang="zh-CN" altLang="en-US" dirty="0" smtClean="0"/>
              </a:p>
              <a:p>
                <a:pPr lvl="1" eaLnBrk="1" hangingPunct="1">
                  <a:lnSpc>
                    <a:spcPct val="110000"/>
                  </a:lnSpc>
                  <a:spcBef>
                    <a:spcPts val="600"/>
                  </a:spcBef>
                </a:pPr>
                <a:r>
                  <a:rPr lang="en-US" altLang="zh-CN" dirty="0" smtClean="0"/>
                  <a:t>R</a:t>
                </a:r>
                <a:r>
                  <a:rPr lang="en-US" altLang="zh-CN" dirty="0" smtClean="0">
                    <a:sym typeface="Symbol" pitchFamily="18" charset="2"/>
                  </a:rPr>
                  <a:t></a:t>
                </a:r>
                <a:r>
                  <a:rPr lang="en-US" altLang="zh-CN" dirty="0" smtClean="0"/>
                  <a:t>S</a:t>
                </a:r>
                <a:r>
                  <a:rPr lang="zh-CN" altLang="en-US" dirty="0" smtClean="0"/>
                  <a:t>的度为</a:t>
                </a:r>
                <a:r>
                  <a:rPr lang="en-US" altLang="zh-CN" dirty="0" smtClean="0"/>
                  <a:t>R</a:t>
                </a:r>
                <a:r>
                  <a:rPr lang="zh-CN" altLang="en-US" dirty="0" smtClean="0"/>
                  <a:t>与</a:t>
                </a:r>
                <a:r>
                  <a:rPr lang="en-US" altLang="zh-CN" dirty="0" smtClean="0"/>
                  <a:t>S</a:t>
                </a:r>
                <a:r>
                  <a:rPr lang="zh-CN" altLang="en-US" dirty="0" smtClean="0"/>
                  <a:t>的度之和， </a:t>
                </a:r>
                <a:r>
                  <a:rPr lang="en-US" altLang="zh-CN" dirty="0" smtClean="0"/>
                  <a:t>R</a:t>
                </a:r>
                <a:r>
                  <a:rPr lang="en-US" altLang="zh-CN" dirty="0" smtClean="0">
                    <a:sym typeface="Symbol" pitchFamily="18" charset="2"/>
                  </a:rPr>
                  <a:t></a:t>
                </a:r>
                <a:r>
                  <a:rPr lang="en-US" altLang="zh-CN" dirty="0" smtClean="0"/>
                  <a:t>S</a:t>
                </a:r>
                <a:r>
                  <a:rPr lang="zh-CN" altLang="en-US" dirty="0" smtClean="0"/>
                  <a:t>的元组个数为</a:t>
                </a:r>
                <a:r>
                  <a:rPr lang="en-US" altLang="zh-CN" dirty="0" smtClean="0"/>
                  <a:t>R</a:t>
                </a:r>
                <a:r>
                  <a:rPr lang="zh-CN" altLang="en-US" dirty="0" smtClean="0"/>
                  <a:t>和</a:t>
                </a:r>
                <a:r>
                  <a:rPr lang="en-US" altLang="zh-CN" dirty="0" smtClean="0"/>
                  <a:t>S</a:t>
                </a:r>
                <a:r>
                  <a:rPr lang="zh-CN" altLang="en-US" dirty="0" smtClean="0"/>
                  <a:t>的元组个数的乘积</a:t>
                </a:r>
              </a:p>
            </p:txBody>
          </p:sp>
        </mc:Choice>
        <mc:Fallback xmlns="">
          <p:sp>
            <p:nvSpPr>
              <p:cNvPr id="64515" name="Rectangle 3"/>
              <p:cNvSpPr>
                <a:spLocks noGrp="1" noRot="1" noChangeAspect="1" noMove="1" noResize="1" noEditPoints="1" noAdjustHandles="1" noChangeArrowheads="1" noChangeShapeType="1" noTextEdit="1"/>
              </p:cNvSpPr>
              <p:nvPr>
                <p:ph type="body" idx="1"/>
              </p:nvPr>
            </p:nvSpPr>
            <p:spPr>
              <a:blipFill>
                <a:blip r:embed="rId2"/>
                <a:stretch>
                  <a:fillRect l="-467" t="-1704" r="-526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笛卡尔积运算</a:t>
            </a:r>
          </a:p>
        </p:txBody>
      </p:sp>
      <p:grpSp>
        <p:nvGrpSpPr>
          <p:cNvPr id="4" name="Group 30"/>
          <p:cNvGrpSpPr>
            <a:grpSpLocks/>
          </p:cNvGrpSpPr>
          <p:nvPr/>
        </p:nvGrpSpPr>
        <p:grpSpPr bwMode="auto">
          <a:xfrm>
            <a:off x="395288" y="2484438"/>
            <a:ext cx="914400" cy="1858962"/>
            <a:chOff x="720" y="1565"/>
            <a:chExt cx="576" cy="1171"/>
          </a:xfrm>
        </p:grpSpPr>
        <p:sp>
          <p:nvSpPr>
            <p:cNvPr id="5" name="Rectangle 4"/>
            <p:cNvSpPr>
              <a:spLocks noChangeArrowheads="1"/>
            </p:cNvSpPr>
            <p:nvPr/>
          </p:nvSpPr>
          <p:spPr bwMode="auto">
            <a:xfrm>
              <a:off x="720" y="1920"/>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2000" b="0" i="1" baseline="0">
                  <a:solidFill>
                    <a:schemeClr val="tx1"/>
                  </a:solidFill>
                  <a:latin typeface="Helvetica" pitchFamily="34" charset="0"/>
                </a:rPr>
                <a:t>A</a:t>
              </a:r>
            </a:p>
          </p:txBody>
        </p:sp>
        <p:sp>
          <p:nvSpPr>
            <p:cNvPr id="6" name="Rectangle 5"/>
            <p:cNvSpPr>
              <a:spLocks noChangeArrowheads="1"/>
            </p:cNvSpPr>
            <p:nvPr/>
          </p:nvSpPr>
          <p:spPr bwMode="auto">
            <a:xfrm>
              <a:off x="1008" y="1920"/>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2000" b="0" i="1" baseline="0">
                  <a:solidFill>
                    <a:schemeClr val="tx1"/>
                  </a:solidFill>
                  <a:latin typeface="Helvetica" pitchFamily="34" charset="0"/>
                </a:rPr>
                <a:t>B</a:t>
              </a:r>
            </a:p>
          </p:txBody>
        </p:sp>
        <p:sp>
          <p:nvSpPr>
            <p:cNvPr id="7" name="Rectangle 6"/>
            <p:cNvSpPr>
              <a:spLocks noChangeArrowheads="1"/>
            </p:cNvSpPr>
            <p:nvPr/>
          </p:nvSpPr>
          <p:spPr bwMode="auto">
            <a:xfrm>
              <a:off x="720" y="2256"/>
              <a:ext cx="288" cy="480"/>
            </a:xfrm>
            <a:prstGeom prst="rect">
              <a:avLst/>
            </a:prstGeom>
            <a:solidFill>
              <a:schemeClr val="bg1"/>
            </a:solidFill>
            <a:ln w="9525">
              <a:solidFill>
                <a:schemeClr val="tx1"/>
              </a:solidFill>
              <a:miter lim="800000"/>
              <a:headEnd/>
              <a:tailEnd/>
            </a:ln>
          </p:spPr>
          <p:txBody>
            <a:bodyPr wrap="none" anchor="ctr"/>
            <a:lstStyle/>
            <a:p>
              <a:pPr algn="ctr" eaLnBrk="0" hangingPunct="0">
                <a:lnSpc>
                  <a:spcPct val="150000"/>
                </a:lnSpc>
              </a:pPr>
              <a:r>
                <a:rPr kumimoji="0" lang="zh-CN" altLang="en-US" sz="2000" b="0" i="1" baseline="0">
                  <a:solidFill>
                    <a:schemeClr val="tx1"/>
                  </a:solidFill>
                  <a:latin typeface="Helvetica" pitchFamily="34" charset="0"/>
                  <a:sym typeface="Symbol" pitchFamily="18" charset="2"/>
                </a:rPr>
                <a:t></a:t>
              </a:r>
            </a:p>
            <a:p>
              <a:pPr algn="ctr" eaLnBrk="0" hangingPunct="0">
                <a:lnSpc>
                  <a:spcPct val="150000"/>
                </a:lnSpc>
              </a:pPr>
              <a:r>
                <a:rPr kumimoji="0" lang="zh-CN" altLang="en-US" sz="2000" b="0" i="1" baseline="0">
                  <a:solidFill>
                    <a:schemeClr val="tx1"/>
                  </a:solidFill>
                  <a:latin typeface="Helvetica" pitchFamily="34" charset="0"/>
                  <a:sym typeface="Symbol" pitchFamily="18" charset="2"/>
                </a:rPr>
                <a:t></a:t>
              </a:r>
            </a:p>
          </p:txBody>
        </p:sp>
        <p:sp>
          <p:nvSpPr>
            <p:cNvPr id="8" name="Rectangle 7"/>
            <p:cNvSpPr>
              <a:spLocks noChangeArrowheads="1"/>
            </p:cNvSpPr>
            <p:nvPr/>
          </p:nvSpPr>
          <p:spPr bwMode="auto">
            <a:xfrm>
              <a:off x="1008" y="2256"/>
              <a:ext cx="288" cy="480"/>
            </a:xfrm>
            <a:prstGeom prst="rect">
              <a:avLst/>
            </a:prstGeom>
            <a:solidFill>
              <a:schemeClr val="bg1"/>
            </a:solidFill>
            <a:ln w="9525">
              <a:solidFill>
                <a:schemeClr val="tx1"/>
              </a:solidFill>
              <a:miter lim="800000"/>
              <a:headEnd/>
              <a:tailEnd/>
            </a:ln>
          </p:spPr>
          <p:txBody>
            <a:bodyPr wrap="none" anchor="ctr"/>
            <a:lstStyle/>
            <a:p>
              <a:pPr algn="ctr" eaLnBrk="0" hangingPunct="0">
                <a:lnSpc>
                  <a:spcPct val="150000"/>
                </a:lnSpc>
              </a:pPr>
              <a:r>
                <a:rPr kumimoji="0" lang="zh-CN" altLang="en-US" sz="2000" b="0" i="1" baseline="0">
                  <a:solidFill>
                    <a:schemeClr val="tx1"/>
                  </a:solidFill>
                  <a:latin typeface="Helvetica" pitchFamily="34" charset="0"/>
                  <a:sym typeface="Symbol" pitchFamily="18" charset="2"/>
                </a:rPr>
                <a:t>1</a:t>
              </a:r>
            </a:p>
            <a:p>
              <a:pPr algn="ctr" eaLnBrk="0" hangingPunct="0">
                <a:lnSpc>
                  <a:spcPct val="150000"/>
                </a:lnSpc>
              </a:pPr>
              <a:r>
                <a:rPr kumimoji="0" lang="zh-CN" altLang="en-US" sz="2000" b="0" i="1" baseline="0">
                  <a:solidFill>
                    <a:schemeClr val="tx1"/>
                  </a:solidFill>
                  <a:latin typeface="Helvetica" pitchFamily="34" charset="0"/>
                  <a:sym typeface="Symbol" pitchFamily="18" charset="2"/>
                </a:rPr>
                <a:t>2</a:t>
              </a:r>
            </a:p>
          </p:txBody>
        </p:sp>
        <p:sp>
          <p:nvSpPr>
            <p:cNvPr id="9" name="Text Box 25"/>
            <p:cNvSpPr txBox="1">
              <a:spLocks noChangeArrowheads="1"/>
            </p:cNvSpPr>
            <p:nvPr/>
          </p:nvSpPr>
          <p:spPr bwMode="auto">
            <a:xfrm>
              <a:off x="907" y="1565"/>
              <a:ext cx="180" cy="288"/>
            </a:xfrm>
            <a:prstGeom prst="rect">
              <a:avLst/>
            </a:prstGeom>
            <a:noFill/>
            <a:ln w="9525">
              <a:noFill/>
              <a:miter lim="800000"/>
              <a:headEnd/>
              <a:tailEnd/>
            </a:ln>
          </p:spPr>
          <p:txBody>
            <a:bodyPr wrap="none" anchor="ctr">
              <a:spAutoFit/>
            </a:bodyPr>
            <a:lstStyle/>
            <a:p>
              <a:pPr algn="ctr" eaLnBrk="0" hangingPunct="0">
                <a:spcBef>
                  <a:spcPct val="50000"/>
                </a:spcBef>
              </a:pPr>
              <a:r>
                <a:rPr kumimoji="0" lang="en-US" altLang="zh-CN" sz="2400" b="0" i="1" baseline="0">
                  <a:latin typeface="Helvetica" pitchFamily="34" charset="0"/>
                </a:rPr>
                <a:t>r</a:t>
              </a:r>
            </a:p>
          </p:txBody>
        </p:sp>
      </p:grpSp>
      <p:grpSp>
        <p:nvGrpSpPr>
          <p:cNvPr id="10" name="Group 29"/>
          <p:cNvGrpSpPr>
            <a:grpSpLocks/>
          </p:cNvGrpSpPr>
          <p:nvPr/>
        </p:nvGrpSpPr>
        <p:grpSpPr bwMode="auto">
          <a:xfrm>
            <a:off x="1835150" y="2332038"/>
            <a:ext cx="1371600" cy="2332037"/>
            <a:chOff x="2016" y="1469"/>
            <a:chExt cx="864" cy="1469"/>
          </a:xfrm>
        </p:grpSpPr>
        <p:sp>
          <p:nvSpPr>
            <p:cNvPr id="11" name="Rectangle 18"/>
            <p:cNvSpPr>
              <a:spLocks noChangeArrowheads="1"/>
            </p:cNvSpPr>
            <p:nvPr/>
          </p:nvSpPr>
          <p:spPr bwMode="auto">
            <a:xfrm>
              <a:off x="2016" y="1834"/>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2000" b="0" i="1" baseline="0">
                  <a:solidFill>
                    <a:schemeClr val="tx1"/>
                  </a:solidFill>
                  <a:latin typeface="Helvetica" pitchFamily="34" charset="0"/>
                </a:rPr>
                <a:t>C</a:t>
              </a:r>
            </a:p>
          </p:txBody>
        </p:sp>
        <p:sp>
          <p:nvSpPr>
            <p:cNvPr id="12" name="Rectangle 19"/>
            <p:cNvSpPr>
              <a:spLocks noChangeArrowheads="1"/>
            </p:cNvSpPr>
            <p:nvPr/>
          </p:nvSpPr>
          <p:spPr bwMode="auto">
            <a:xfrm>
              <a:off x="2304" y="1834"/>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2000" b="0" i="1" baseline="0">
                  <a:solidFill>
                    <a:schemeClr val="tx1"/>
                  </a:solidFill>
                  <a:latin typeface="Helvetica" pitchFamily="34" charset="0"/>
                </a:rPr>
                <a:t>D</a:t>
              </a:r>
            </a:p>
          </p:txBody>
        </p:sp>
        <p:sp>
          <p:nvSpPr>
            <p:cNvPr id="13" name="Rectangle 20"/>
            <p:cNvSpPr>
              <a:spLocks noChangeArrowheads="1"/>
            </p:cNvSpPr>
            <p:nvPr/>
          </p:nvSpPr>
          <p:spPr bwMode="auto">
            <a:xfrm>
              <a:off x="2016" y="2170"/>
              <a:ext cx="288" cy="76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zh-CN" altLang="en-US" sz="2000" b="0" i="1" baseline="0">
                  <a:solidFill>
                    <a:schemeClr val="tx1"/>
                  </a:solidFill>
                  <a:latin typeface="Helvetica" pitchFamily="34" charset="0"/>
                  <a:sym typeface="Symbol" pitchFamily="18" charset="2"/>
                </a:rPr>
                <a:t></a:t>
              </a:r>
            </a:p>
            <a:p>
              <a:pPr algn="ctr" eaLnBrk="0" hangingPunct="0"/>
              <a:r>
                <a:rPr kumimoji="0" lang="zh-CN" altLang="en-US" sz="2000" b="0" i="1" baseline="0">
                  <a:solidFill>
                    <a:schemeClr val="tx1"/>
                  </a:solidFill>
                  <a:latin typeface="Helvetica" pitchFamily="34" charset="0"/>
                  <a:sym typeface="Symbol" pitchFamily="18" charset="2"/>
                </a:rPr>
                <a:t></a:t>
              </a:r>
            </a:p>
            <a:p>
              <a:pPr algn="ctr" eaLnBrk="0" hangingPunct="0"/>
              <a:r>
                <a:rPr kumimoji="0" lang="zh-CN" altLang="en-US" sz="2000" b="0" i="1" baseline="0">
                  <a:solidFill>
                    <a:schemeClr val="tx1"/>
                  </a:solidFill>
                  <a:latin typeface="Helvetica" pitchFamily="34" charset="0"/>
                  <a:sym typeface="Symbol" pitchFamily="18" charset="2"/>
                </a:rPr>
                <a:t></a:t>
              </a:r>
            </a:p>
            <a:p>
              <a:pPr algn="ctr" eaLnBrk="0" hangingPunct="0"/>
              <a:r>
                <a:rPr kumimoji="0" lang="zh-CN" altLang="en-US" sz="2000" b="0" i="1" baseline="0">
                  <a:solidFill>
                    <a:schemeClr val="tx1"/>
                  </a:solidFill>
                  <a:latin typeface="Helvetica" pitchFamily="34" charset="0"/>
                  <a:sym typeface="Symbol" pitchFamily="18" charset="2"/>
                </a:rPr>
                <a:t></a:t>
              </a:r>
            </a:p>
          </p:txBody>
        </p:sp>
        <p:sp>
          <p:nvSpPr>
            <p:cNvPr id="14" name="Rectangle 21"/>
            <p:cNvSpPr>
              <a:spLocks noChangeArrowheads="1"/>
            </p:cNvSpPr>
            <p:nvPr/>
          </p:nvSpPr>
          <p:spPr bwMode="auto">
            <a:xfrm>
              <a:off x="2304" y="2170"/>
              <a:ext cx="288" cy="76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zh-CN" altLang="en-US" sz="2000" b="0" i="1" baseline="0">
                  <a:solidFill>
                    <a:schemeClr val="tx1"/>
                  </a:solidFill>
                  <a:latin typeface="Helvetica" pitchFamily="34" charset="0"/>
                  <a:sym typeface="Symbol" pitchFamily="18" charset="2"/>
                </a:rPr>
                <a:t>10</a:t>
              </a:r>
            </a:p>
            <a:p>
              <a:pPr algn="ctr" eaLnBrk="0" hangingPunct="0"/>
              <a:r>
                <a:rPr kumimoji="0" lang="zh-CN" altLang="en-US" sz="2000" b="0" i="1" baseline="0">
                  <a:solidFill>
                    <a:schemeClr val="tx1"/>
                  </a:solidFill>
                  <a:latin typeface="Helvetica" pitchFamily="34" charset="0"/>
                  <a:sym typeface="Symbol" pitchFamily="18" charset="2"/>
                </a:rPr>
                <a:t>10</a:t>
              </a:r>
            </a:p>
            <a:p>
              <a:pPr algn="ctr" eaLnBrk="0" hangingPunct="0"/>
              <a:r>
                <a:rPr kumimoji="0" lang="zh-CN" altLang="en-US" sz="2000" b="0" i="1" baseline="0">
                  <a:solidFill>
                    <a:schemeClr val="tx1"/>
                  </a:solidFill>
                  <a:latin typeface="Helvetica" pitchFamily="34" charset="0"/>
                  <a:sym typeface="Symbol" pitchFamily="18" charset="2"/>
                </a:rPr>
                <a:t>20</a:t>
              </a:r>
            </a:p>
            <a:p>
              <a:pPr algn="ctr" eaLnBrk="0" hangingPunct="0"/>
              <a:r>
                <a:rPr kumimoji="0" lang="zh-CN" altLang="en-US" sz="2000" b="0" i="1" baseline="0">
                  <a:solidFill>
                    <a:schemeClr val="tx1"/>
                  </a:solidFill>
                  <a:latin typeface="Helvetica" pitchFamily="34" charset="0"/>
                  <a:sym typeface="Symbol" pitchFamily="18" charset="2"/>
                </a:rPr>
                <a:t>10</a:t>
              </a:r>
            </a:p>
          </p:txBody>
        </p:sp>
        <p:sp>
          <p:nvSpPr>
            <p:cNvPr id="15" name="Rectangle 22"/>
            <p:cNvSpPr>
              <a:spLocks noChangeArrowheads="1"/>
            </p:cNvSpPr>
            <p:nvPr/>
          </p:nvSpPr>
          <p:spPr bwMode="auto">
            <a:xfrm>
              <a:off x="2592" y="1834"/>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2000" b="0" i="1" baseline="0">
                  <a:solidFill>
                    <a:schemeClr val="tx1"/>
                  </a:solidFill>
                  <a:latin typeface="Helvetica" pitchFamily="34" charset="0"/>
                </a:rPr>
                <a:t>E</a:t>
              </a:r>
            </a:p>
          </p:txBody>
        </p:sp>
        <p:sp>
          <p:nvSpPr>
            <p:cNvPr id="16" name="Rectangle 23"/>
            <p:cNvSpPr>
              <a:spLocks noChangeArrowheads="1"/>
            </p:cNvSpPr>
            <p:nvPr/>
          </p:nvSpPr>
          <p:spPr bwMode="auto">
            <a:xfrm>
              <a:off x="2592" y="2170"/>
              <a:ext cx="288" cy="76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2000" b="0" i="1" baseline="0">
                  <a:solidFill>
                    <a:schemeClr val="tx1"/>
                  </a:solidFill>
                  <a:latin typeface="Helvetica" pitchFamily="34" charset="0"/>
                  <a:sym typeface="Symbol" pitchFamily="18" charset="2"/>
                </a:rPr>
                <a:t>a</a:t>
              </a:r>
            </a:p>
            <a:p>
              <a:pPr algn="ctr" eaLnBrk="0" hangingPunct="0"/>
              <a:r>
                <a:rPr kumimoji="0" lang="en-US" altLang="zh-CN" sz="2000" b="0" i="1" baseline="0">
                  <a:solidFill>
                    <a:schemeClr val="tx1"/>
                  </a:solidFill>
                  <a:latin typeface="Helvetica" pitchFamily="34" charset="0"/>
                  <a:sym typeface="Symbol" pitchFamily="18" charset="2"/>
                </a:rPr>
                <a:t>a</a:t>
              </a:r>
            </a:p>
            <a:p>
              <a:pPr algn="ctr" eaLnBrk="0" hangingPunct="0"/>
              <a:r>
                <a:rPr kumimoji="0" lang="en-US" altLang="zh-CN" sz="2000" b="0" i="1" baseline="0">
                  <a:solidFill>
                    <a:schemeClr val="tx1"/>
                  </a:solidFill>
                  <a:latin typeface="Helvetica" pitchFamily="34" charset="0"/>
                  <a:sym typeface="Symbol" pitchFamily="18" charset="2"/>
                </a:rPr>
                <a:t>b</a:t>
              </a:r>
            </a:p>
            <a:p>
              <a:pPr algn="ctr" eaLnBrk="0" hangingPunct="0"/>
              <a:r>
                <a:rPr kumimoji="0" lang="en-US" altLang="zh-CN" sz="2000" b="0" i="1" baseline="0">
                  <a:solidFill>
                    <a:schemeClr val="tx1"/>
                  </a:solidFill>
                  <a:latin typeface="Helvetica" pitchFamily="34" charset="0"/>
                  <a:sym typeface="Symbol" pitchFamily="18" charset="2"/>
                </a:rPr>
                <a:t>b</a:t>
              </a:r>
            </a:p>
          </p:txBody>
        </p:sp>
        <p:sp>
          <p:nvSpPr>
            <p:cNvPr id="17" name="Text Box 26"/>
            <p:cNvSpPr txBox="1">
              <a:spLocks noChangeArrowheads="1"/>
            </p:cNvSpPr>
            <p:nvPr/>
          </p:nvSpPr>
          <p:spPr bwMode="auto">
            <a:xfrm>
              <a:off x="2344" y="1469"/>
              <a:ext cx="212" cy="288"/>
            </a:xfrm>
            <a:prstGeom prst="rect">
              <a:avLst/>
            </a:prstGeom>
            <a:noFill/>
            <a:ln w="9525">
              <a:noFill/>
              <a:miter lim="800000"/>
              <a:headEnd/>
              <a:tailEnd/>
            </a:ln>
          </p:spPr>
          <p:txBody>
            <a:bodyPr wrap="none" anchor="ctr">
              <a:spAutoFit/>
            </a:bodyPr>
            <a:lstStyle/>
            <a:p>
              <a:pPr algn="ctr" eaLnBrk="0" hangingPunct="0">
                <a:spcBef>
                  <a:spcPct val="50000"/>
                </a:spcBef>
              </a:pPr>
              <a:r>
                <a:rPr kumimoji="0" lang="en-US" altLang="zh-CN" sz="2400" b="0" i="1" baseline="0">
                  <a:latin typeface="Helvetica" pitchFamily="34" charset="0"/>
                </a:rPr>
                <a:t>s</a:t>
              </a:r>
            </a:p>
          </p:txBody>
        </p:sp>
      </p:grpSp>
      <p:grpSp>
        <p:nvGrpSpPr>
          <p:cNvPr id="18" name="Group 50"/>
          <p:cNvGrpSpPr>
            <a:grpSpLocks/>
          </p:cNvGrpSpPr>
          <p:nvPr/>
        </p:nvGrpSpPr>
        <p:grpSpPr bwMode="auto">
          <a:xfrm>
            <a:off x="3851275" y="1700213"/>
            <a:ext cx="2286000" cy="3709987"/>
            <a:chOff x="2426" y="1071"/>
            <a:chExt cx="1440" cy="2337"/>
          </a:xfrm>
        </p:grpSpPr>
        <p:sp>
          <p:nvSpPr>
            <p:cNvPr id="19" name="Rectangle 8"/>
            <p:cNvSpPr>
              <a:spLocks noChangeArrowheads="1"/>
            </p:cNvSpPr>
            <p:nvPr/>
          </p:nvSpPr>
          <p:spPr bwMode="auto">
            <a:xfrm>
              <a:off x="2426" y="1440"/>
              <a:ext cx="288" cy="336"/>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2000" b="0" i="1" baseline="0">
                  <a:solidFill>
                    <a:schemeClr val="tx1"/>
                  </a:solidFill>
                  <a:latin typeface="Helvetica" pitchFamily="34" charset="0"/>
                </a:rPr>
                <a:t>A</a:t>
              </a:r>
            </a:p>
          </p:txBody>
        </p:sp>
        <p:sp>
          <p:nvSpPr>
            <p:cNvPr id="20" name="Rectangle 9"/>
            <p:cNvSpPr>
              <a:spLocks noChangeArrowheads="1"/>
            </p:cNvSpPr>
            <p:nvPr/>
          </p:nvSpPr>
          <p:spPr bwMode="auto">
            <a:xfrm>
              <a:off x="2714" y="1440"/>
              <a:ext cx="288" cy="336"/>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2000" b="0" i="1" baseline="0">
                  <a:solidFill>
                    <a:schemeClr val="tx1"/>
                  </a:solidFill>
                  <a:latin typeface="Helvetica" pitchFamily="34" charset="0"/>
                </a:rPr>
                <a:t>B</a:t>
              </a:r>
            </a:p>
          </p:txBody>
        </p:sp>
        <p:sp>
          <p:nvSpPr>
            <p:cNvPr id="21" name="Rectangle 10"/>
            <p:cNvSpPr>
              <a:spLocks noChangeArrowheads="1"/>
            </p:cNvSpPr>
            <p:nvPr/>
          </p:nvSpPr>
          <p:spPr bwMode="auto">
            <a:xfrm>
              <a:off x="2426" y="1824"/>
              <a:ext cx="288" cy="1584"/>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zh-CN" altLang="en-US" sz="2000" b="0" i="1" baseline="0">
                  <a:solidFill>
                    <a:schemeClr val="tx1"/>
                  </a:solidFill>
                  <a:latin typeface="Helvetica" pitchFamily="34" charset="0"/>
                  <a:sym typeface="Symbol" pitchFamily="18" charset="2"/>
                </a:rPr>
                <a:t></a:t>
              </a:r>
            </a:p>
            <a:p>
              <a:pPr algn="ctr" eaLnBrk="0" hangingPunct="0"/>
              <a:r>
                <a:rPr kumimoji="0" lang="zh-CN" altLang="en-US" sz="2000" b="0" i="1" baseline="0">
                  <a:solidFill>
                    <a:schemeClr val="tx1"/>
                  </a:solidFill>
                  <a:latin typeface="Helvetica" pitchFamily="34" charset="0"/>
                  <a:sym typeface="Symbol" pitchFamily="18" charset="2"/>
                </a:rPr>
                <a:t></a:t>
              </a:r>
            </a:p>
            <a:p>
              <a:pPr algn="ctr" eaLnBrk="0" hangingPunct="0"/>
              <a:r>
                <a:rPr kumimoji="0" lang="zh-CN" altLang="en-US" sz="2000" b="0" i="1" baseline="0">
                  <a:solidFill>
                    <a:schemeClr val="tx1"/>
                  </a:solidFill>
                  <a:latin typeface="Helvetica" pitchFamily="34" charset="0"/>
                  <a:sym typeface="Symbol" pitchFamily="18" charset="2"/>
                </a:rPr>
                <a:t></a:t>
              </a:r>
            </a:p>
            <a:p>
              <a:pPr algn="ctr" eaLnBrk="0" hangingPunct="0"/>
              <a:r>
                <a:rPr kumimoji="0" lang="zh-CN" altLang="en-US" sz="2000" b="0" i="1" baseline="0">
                  <a:solidFill>
                    <a:schemeClr val="tx1"/>
                  </a:solidFill>
                  <a:latin typeface="Helvetica" pitchFamily="34" charset="0"/>
                  <a:sym typeface="Symbol" pitchFamily="18" charset="2"/>
                </a:rPr>
                <a:t></a:t>
              </a:r>
            </a:p>
            <a:p>
              <a:pPr algn="ctr" eaLnBrk="0" hangingPunct="0"/>
              <a:r>
                <a:rPr kumimoji="0" lang="zh-CN" altLang="en-US" sz="2000" b="0" i="1" baseline="0">
                  <a:solidFill>
                    <a:schemeClr val="tx1"/>
                  </a:solidFill>
                  <a:latin typeface="Helvetica" pitchFamily="34" charset="0"/>
                  <a:sym typeface="Symbol" pitchFamily="18" charset="2"/>
                </a:rPr>
                <a:t></a:t>
              </a:r>
            </a:p>
            <a:p>
              <a:pPr algn="ctr" eaLnBrk="0" hangingPunct="0"/>
              <a:r>
                <a:rPr kumimoji="0" lang="zh-CN" altLang="en-US" sz="2000" b="0" i="1" baseline="0">
                  <a:solidFill>
                    <a:schemeClr val="tx1"/>
                  </a:solidFill>
                  <a:latin typeface="Helvetica" pitchFamily="34" charset="0"/>
                  <a:sym typeface="Symbol" pitchFamily="18" charset="2"/>
                </a:rPr>
                <a:t></a:t>
              </a:r>
            </a:p>
            <a:p>
              <a:pPr algn="ctr" eaLnBrk="0" hangingPunct="0"/>
              <a:r>
                <a:rPr kumimoji="0" lang="zh-CN" altLang="en-US" sz="2000" b="0" i="1" baseline="0">
                  <a:solidFill>
                    <a:schemeClr val="tx1"/>
                  </a:solidFill>
                  <a:latin typeface="Helvetica" pitchFamily="34" charset="0"/>
                  <a:sym typeface="Symbol" pitchFamily="18" charset="2"/>
                </a:rPr>
                <a:t></a:t>
              </a:r>
            </a:p>
            <a:p>
              <a:pPr algn="ctr" eaLnBrk="0" hangingPunct="0"/>
              <a:r>
                <a:rPr kumimoji="0" lang="zh-CN" altLang="en-US" sz="2000" b="0" i="1" baseline="0">
                  <a:solidFill>
                    <a:schemeClr val="tx1"/>
                  </a:solidFill>
                  <a:latin typeface="Helvetica" pitchFamily="34" charset="0"/>
                  <a:sym typeface="Symbol" pitchFamily="18" charset="2"/>
                </a:rPr>
                <a:t></a:t>
              </a:r>
            </a:p>
          </p:txBody>
        </p:sp>
        <p:sp>
          <p:nvSpPr>
            <p:cNvPr id="22" name="Rectangle 11"/>
            <p:cNvSpPr>
              <a:spLocks noChangeArrowheads="1"/>
            </p:cNvSpPr>
            <p:nvPr/>
          </p:nvSpPr>
          <p:spPr bwMode="auto">
            <a:xfrm>
              <a:off x="2714" y="1824"/>
              <a:ext cx="288" cy="1584"/>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zh-CN" altLang="en-US" sz="2000" b="0" i="1" baseline="0">
                  <a:solidFill>
                    <a:schemeClr val="tx1"/>
                  </a:solidFill>
                  <a:latin typeface="Helvetica" pitchFamily="34" charset="0"/>
                  <a:sym typeface="Symbol" pitchFamily="18" charset="2"/>
                </a:rPr>
                <a:t>1</a:t>
              </a:r>
            </a:p>
            <a:p>
              <a:pPr algn="ctr" eaLnBrk="0" hangingPunct="0"/>
              <a:r>
                <a:rPr kumimoji="0" lang="zh-CN" altLang="en-US" sz="2000" b="0" i="1" baseline="0">
                  <a:solidFill>
                    <a:schemeClr val="tx1"/>
                  </a:solidFill>
                  <a:latin typeface="Helvetica" pitchFamily="34" charset="0"/>
                  <a:sym typeface="Symbol" pitchFamily="18" charset="2"/>
                </a:rPr>
                <a:t>1</a:t>
              </a:r>
            </a:p>
            <a:p>
              <a:pPr algn="ctr" eaLnBrk="0" hangingPunct="0"/>
              <a:r>
                <a:rPr kumimoji="0" lang="zh-CN" altLang="en-US" sz="2000" b="0" i="1" baseline="0">
                  <a:solidFill>
                    <a:schemeClr val="tx1"/>
                  </a:solidFill>
                  <a:latin typeface="Helvetica" pitchFamily="34" charset="0"/>
                  <a:sym typeface="Symbol" pitchFamily="18" charset="2"/>
                </a:rPr>
                <a:t>1</a:t>
              </a:r>
            </a:p>
            <a:p>
              <a:pPr algn="ctr" eaLnBrk="0" hangingPunct="0"/>
              <a:r>
                <a:rPr kumimoji="0" lang="zh-CN" altLang="en-US" sz="2000" b="0" i="1" baseline="0">
                  <a:solidFill>
                    <a:schemeClr val="tx1"/>
                  </a:solidFill>
                  <a:latin typeface="Helvetica" pitchFamily="34" charset="0"/>
                  <a:sym typeface="Symbol" pitchFamily="18" charset="2"/>
                </a:rPr>
                <a:t>1</a:t>
              </a:r>
            </a:p>
            <a:p>
              <a:pPr algn="ctr" eaLnBrk="0" hangingPunct="0"/>
              <a:r>
                <a:rPr kumimoji="0" lang="zh-CN" altLang="en-US" sz="2000" b="0" i="1" baseline="0">
                  <a:solidFill>
                    <a:schemeClr val="tx1"/>
                  </a:solidFill>
                  <a:latin typeface="Helvetica" pitchFamily="34" charset="0"/>
                  <a:sym typeface="Symbol" pitchFamily="18" charset="2"/>
                </a:rPr>
                <a:t>2</a:t>
              </a:r>
            </a:p>
            <a:p>
              <a:pPr algn="ctr" eaLnBrk="0" hangingPunct="0"/>
              <a:r>
                <a:rPr kumimoji="0" lang="zh-CN" altLang="en-US" sz="2000" b="0" i="1" baseline="0">
                  <a:solidFill>
                    <a:schemeClr val="tx1"/>
                  </a:solidFill>
                  <a:latin typeface="Helvetica" pitchFamily="34" charset="0"/>
                  <a:sym typeface="Symbol" pitchFamily="18" charset="2"/>
                </a:rPr>
                <a:t>2</a:t>
              </a:r>
            </a:p>
            <a:p>
              <a:pPr algn="ctr" eaLnBrk="0" hangingPunct="0"/>
              <a:r>
                <a:rPr kumimoji="0" lang="zh-CN" altLang="en-US" sz="2000" b="0" i="1" baseline="0">
                  <a:solidFill>
                    <a:schemeClr val="tx1"/>
                  </a:solidFill>
                  <a:latin typeface="Helvetica" pitchFamily="34" charset="0"/>
                  <a:sym typeface="Symbol" pitchFamily="18" charset="2"/>
                </a:rPr>
                <a:t>2</a:t>
              </a:r>
            </a:p>
            <a:p>
              <a:pPr algn="ctr" eaLnBrk="0" hangingPunct="0"/>
              <a:r>
                <a:rPr kumimoji="0" lang="zh-CN" altLang="en-US" sz="2000" b="0" i="1" baseline="0">
                  <a:solidFill>
                    <a:schemeClr val="tx1"/>
                  </a:solidFill>
                  <a:latin typeface="Helvetica" pitchFamily="34" charset="0"/>
                  <a:sym typeface="Symbol" pitchFamily="18" charset="2"/>
                </a:rPr>
                <a:t>2</a:t>
              </a:r>
            </a:p>
          </p:txBody>
        </p:sp>
        <p:sp>
          <p:nvSpPr>
            <p:cNvPr id="23" name="Rectangle 12"/>
            <p:cNvSpPr>
              <a:spLocks noChangeArrowheads="1"/>
            </p:cNvSpPr>
            <p:nvPr/>
          </p:nvSpPr>
          <p:spPr bwMode="auto">
            <a:xfrm>
              <a:off x="3002" y="1440"/>
              <a:ext cx="288" cy="336"/>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2000" b="0" i="1" baseline="0">
                  <a:solidFill>
                    <a:schemeClr val="tx1"/>
                  </a:solidFill>
                  <a:latin typeface="Helvetica" pitchFamily="34" charset="0"/>
                </a:rPr>
                <a:t>C</a:t>
              </a:r>
            </a:p>
          </p:txBody>
        </p:sp>
        <p:sp>
          <p:nvSpPr>
            <p:cNvPr id="24" name="Rectangle 13"/>
            <p:cNvSpPr>
              <a:spLocks noChangeArrowheads="1"/>
            </p:cNvSpPr>
            <p:nvPr/>
          </p:nvSpPr>
          <p:spPr bwMode="auto">
            <a:xfrm>
              <a:off x="3290" y="1440"/>
              <a:ext cx="288" cy="336"/>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2000" b="0" i="1" baseline="0">
                  <a:solidFill>
                    <a:schemeClr val="tx1"/>
                  </a:solidFill>
                  <a:latin typeface="Helvetica" pitchFamily="34" charset="0"/>
                </a:rPr>
                <a:t>D</a:t>
              </a:r>
            </a:p>
          </p:txBody>
        </p:sp>
        <p:sp>
          <p:nvSpPr>
            <p:cNvPr id="25" name="Rectangle 14"/>
            <p:cNvSpPr>
              <a:spLocks noChangeArrowheads="1"/>
            </p:cNvSpPr>
            <p:nvPr/>
          </p:nvSpPr>
          <p:spPr bwMode="auto">
            <a:xfrm>
              <a:off x="3002" y="1824"/>
              <a:ext cx="288" cy="1584"/>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zh-CN" altLang="en-US" sz="2000" b="0" i="1" baseline="0">
                  <a:solidFill>
                    <a:schemeClr val="tx1"/>
                  </a:solidFill>
                  <a:latin typeface="Helvetica" pitchFamily="34" charset="0"/>
                  <a:sym typeface="Symbol" pitchFamily="18" charset="2"/>
                </a:rPr>
                <a:t></a:t>
              </a:r>
            </a:p>
            <a:p>
              <a:pPr algn="ctr" eaLnBrk="0" hangingPunct="0"/>
              <a:r>
                <a:rPr kumimoji="0" lang="zh-CN" altLang="en-US" sz="2000" b="0" i="1" baseline="0">
                  <a:solidFill>
                    <a:schemeClr val="tx1"/>
                  </a:solidFill>
                  <a:latin typeface="Helvetica" pitchFamily="34" charset="0"/>
                  <a:sym typeface="Symbol" pitchFamily="18" charset="2"/>
                </a:rPr>
                <a:t> </a:t>
              </a:r>
            </a:p>
            <a:p>
              <a:pPr algn="ctr" eaLnBrk="0" hangingPunct="0"/>
              <a:r>
                <a:rPr kumimoji="0" lang="zh-CN" altLang="en-US" sz="2000" b="0" i="1" baseline="0">
                  <a:solidFill>
                    <a:schemeClr val="tx1"/>
                  </a:solidFill>
                  <a:latin typeface="Helvetica" pitchFamily="34" charset="0"/>
                  <a:sym typeface="Symbol" pitchFamily="18" charset="2"/>
                </a:rPr>
                <a:t></a:t>
              </a:r>
            </a:p>
            <a:p>
              <a:pPr algn="ctr" eaLnBrk="0" hangingPunct="0"/>
              <a:r>
                <a:rPr kumimoji="0" lang="zh-CN" altLang="en-US" sz="2000" b="0" i="1" baseline="0">
                  <a:solidFill>
                    <a:schemeClr val="tx1"/>
                  </a:solidFill>
                  <a:latin typeface="Helvetica" pitchFamily="34" charset="0"/>
                  <a:sym typeface="Symbol" pitchFamily="18" charset="2"/>
                </a:rPr>
                <a:t></a:t>
              </a:r>
            </a:p>
            <a:p>
              <a:pPr algn="ctr" eaLnBrk="0" hangingPunct="0"/>
              <a:r>
                <a:rPr kumimoji="0" lang="zh-CN" altLang="en-US" sz="2000" b="0" i="1" baseline="0">
                  <a:solidFill>
                    <a:schemeClr val="tx1"/>
                  </a:solidFill>
                  <a:latin typeface="Helvetica" pitchFamily="34" charset="0"/>
                  <a:sym typeface="Symbol" pitchFamily="18" charset="2"/>
                </a:rPr>
                <a:t></a:t>
              </a:r>
            </a:p>
            <a:p>
              <a:pPr algn="ctr" eaLnBrk="0" hangingPunct="0"/>
              <a:r>
                <a:rPr kumimoji="0" lang="zh-CN" altLang="en-US" sz="2000" b="0" i="1" baseline="0">
                  <a:solidFill>
                    <a:schemeClr val="tx1"/>
                  </a:solidFill>
                  <a:latin typeface="Helvetica" pitchFamily="34" charset="0"/>
                  <a:sym typeface="Symbol" pitchFamily="18" charset="2"/>
                </a:rPr>
                <a:t></a:t>
              </a:r>
            </a:p>
            <a:p>
              <a:pPr algn="ctr" eaLnBrk="0" hangingPunct="0"/>
              <a:r>
                <a:rPr kumimoji="0" lang="zh-CN" altLang="en-US" sz="2000" b="0" i="1" baseline="0">
                  <a:solidFill>
                    <a:schemeClr val="tx1"/>
                  </a:solidFill>
                  <a:latin typeface="Helvetica" pitchFamily="34" charset="0"/>
                  <a:sym typeface="Symbol" pitchFamily="18" charset="2"/>
                </a:rPr>
                <a:t></a:t>
              </a:r>
            </a:p>
            <a:p>
              <a:pPr algn="ctr" eaLnBrk="0" hangingPunct="0"/>
              <a:r>
                <a:rPr kumimoji="0" lang="zh-CN" altLang="en-US" sz="2000" b="0" i="1" baseline="0">
                  <a:solidFill>
                    <a:schemeClr val="tx1"/>
                  </a:solidFill>
                  <a:latin typeface="Helvetica" pitchFamily="34" charset="0"/>
                  <a:sym typeface="Symbol" pitchFamily="18" charset="2"/>
                </a:rPr>
                <a:t></a:t>
              </a:r>
            </a:p>
          </p:txBody>
        </p:sp>
        <p:sp>
          <p:nvSpPr>
            <p:cNvPr id="26" name="Rectangle 15"/>
            <p:cNvSpPr>
              <a:spLocks noChangeArrowheads="1"/>
            </p:cNvSpPr>
            <p:nvPr/>
          </p:nvSpPr>
          <p:spPr bwMode="auto">
            <a:xfrm>
              <a:off x="3290" y="1824"/>
              <a:ext cx="288" cy="1584"/>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zh-CN" altLang="en-US" sz="2000" b="0" i="1" baseline="0">
                  <a:solidFill>
                    <a:schemeClr val="tx1"/>
                  </a:solidFill>
                  <a:latin typeface="Helvetica" pitchFamily="34" charset="0"/>
                  <a:sym typeface="Symbol" pitchFamily="18" charset="2"/>
                </a:rPr>
                <a:t>10</a:t>
              </a:r>
            </a:p>
            <a:p>
              <a:pPr algn="ctr" eaLnBrk="0" hangingPunct="0"/>
              <a:r>
                <a:rPr kumimoji="0" lang="zh-CN" altLang="en-US" sz="2000" b="0" i="1" baseline="0">
                  <a:solidFill>
                    <a:schemeClr val="tx1"/>
                  </a:solidFill>
                  <a:latin typeface="Helvetica" pitchFamily="34" charset="0"/>
                  <a:sym typeface="Symbol" pitchFamily="18" charset="2"/>
                </a:rPr>
                <a:t>1</a:t>
              </a:r>
              <a:r>
                <a:rPr kumimoji="0" lang="en-US" altLang="zh-CN" sz="2000" b="0" i="1" baseline="0">
                  <a:solidFill>
                    <a:schemeClr val="tx1"/>
                  </a:solidFill>
                  <a:latin typeface="Helvetica" pitchFamily="34" charset="0"/>
                  <a:sym typeface="Symbol" pitchFamily="18" charset="2"/>
                </a:rPr>
                <a:t>0</a:t>
              </a:r>
            </a:p>
            <a:p>
              <a:pPr algn="ctr" eaLnBrk="0" hangingPunct="0"/>
              <a:r>
                <a:rPr kumimoji="0" lang="zh-CN" altLang="en-US" sz="2000" b="0" i="1" baseline="0">
                  <a:solidFill>
                    <a:schemeClr val="tx1"/>
                  </a:solidFill>
                  <a:latin typeface="Helvetica" pitchFamily="34" charset="0"/>
                  <a:sym typeface="Symbol" pitchFamily="18" charset="2"/>
                </a:rPr>
                <a:t>20</a:t>
              </a:r>
            </a:p>
            <a:p>
              <a:pPr algn="ctr" eaLnBrk="0" hangingPunct="0"/>
              <a:r>
                <a:rPr kumimoji="0" lang="zh-CN" altLang="en-US" sz="2000" b="0" i="1" baseline="0">
                  <a:solidFill>
                    <a:schemeClr val="tx1"/>
                  </a:solidFill>
                  <a:latin typeface="Helvetica" pitchFamily="34" charset="0"/>
                  <a:sym typeface="Symbol" pitchFamily="18" charset="2"/>
                </a:rPr>
                <a:t>10</a:t>
              </a:r>
            </a:p>
            <a:p>
              <a:pPr algn="ctr" eaLnBrk="0" hangingPunct="0"/>
              <a:r>
                <a:rPr kumimoji="0" lang="zh-CN" altLang="en-US" sz="2000" b="0" i="1" baseline="0">
                  <a:solidFill>
                    <a:schemeClr val="tx1"/>
                  </a:solidFill>
                  <a:latin typeface="Helvetica" pitchFamily="34" charset="0"/>
                  <a:sym typeface="Symbol" pitchFamily="18" charset="2"/>
                </a:rPr>
                <a:t>10</a:t>
              </a:r>
            </a:p>
            <a:p>
              <a:pPr algn="ctr" eaLnBrk="0" hangingPunct="0"/>
              <a:r>
                <a:rPr kumimoji="0" lang="zh-CN" altLang="en-US" sz="2000" b="0" i="1" baseline="0">
                  <a:solidFill>
                    <a:schemeClr val="tx1"/>
                  </a:solidFill>
                  <a:latin typeface="Helvetica" pitchFamily="34" charset="0"/>
                  <a:sym typeface="Symbol" pitchFamily="18" charset="2"/>
                </a:rPr>
                <a:t>10</a:t>
              </a:r>
            </a:p>
            <a:p>
              <a:pPr algn="ctr" eaLnBrk="0" hangingPunct="0"/>
              <a:r>
                <a:rPr kumimoji="0" lang="zh-CN" altLang="en-US" sz="2000" b="0" i="1" baseline="0">
                  <a:solidFill>
                    <a:schemeClr val="tx1"/>
                  </a:solidFill>
                  <a:latin typeface="Helvetica" pitchFamily="34" charset="0"/>
                  <a:sym typeface="Symbol" pitchFamily="18" charset="2"/>
                </a:rPr>
                <a:t>20</a:t>
              </a:r>
            </a:p>
            <a:p>
              <a:pPr algn="ctr" eaLnBrk="0" hangingPunct="0"/>
              <a:r>
                <a:rPr kumimoji="0" lang="zh-CN" altLang="en-US" sz="2000" b="0" i="1" baseline="0">
                  <a:solidFill>
                    <a:schemeClr val="tx1"/>
                  </a:solidFill>
                  <a:latin typeface="Helvetica" pitchFamily="34" charset="0"/>
                  <a:sym typeface="Symbol" pitchFamily="18" charset="2"/>
                </a:rPr>
                <a:t>10</a:t>
              </a:r>
            </a:p>
          </p:txBody>
        </p:sp>
        <p:sp>
          <p:nvSpPr>
            <p:cNvPr id="27" name="Rectangle 16"/>
            <p:cNvSpPr>
              <a:spLocks noChangeArrowheads="1"/>
            </p:cNvSpPr>
            <p:nvPr/>
          </p:nvSpPr>
          <p:spPr bwMode="auto">
            <a:xfrm>
              <a:off x="3578" y="1440"/>
              <a:ext cx="288" cy="336"/>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2000" b="0" i="1" baseline="0">
                  <a:solidFill>
                    <a:schemeClr val="tx1"/>
                  </a:solidFill>
                  <a:latin typeface="Helvetica" pitchFamily="34" charset="0"/>
                </a:rPr>
                <a:t>E</a:t>
              </a:r>
            </a:p>
          </p:txBody>
        </p:sp>
        <p:sp>
          <p:nvSpPr>
            <p:cNvPr id="28" name="Rectangle 17"/>
            <p:cNvSpPr>
              <a:spLocks noChangeArrowheads="1"/>
            </p:cNvSpPr>
            <p:nvPr/>
          </p:nvSpPr>
          <p:spPr bwMode="auto">
            <a:xfrm>
              <a:off x="3578" y="1824"/>
              <a:ext cx="288" cy="1584"/>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2000" b="0" i="1" baseline="0">
                  <a:solidFill>
                    <a:schemeClr val="tx1"/>
                  </a:solidFill>
                  <a:latin typeface="Helvetica" pitchFamily="34" charset="0"/>
                  <a:sym typeface="Symbol" pitchFamily="18" charset="2"/>
                </a:rPr>
                <a:t>a</a:t>
              </a:r>
            </a:p>
            <a:p>
              <a:pPr algn="ctr" eaLnBrk="0" hangingPunct="0"/>
              <a:r>
                <a:rPr kumimoji="0" lang="en-US" altLang="zh-CN" sz="2000" b="0" i="1" baseline="0">
                  <a:solidFill>
                    <a:schemeClr val="tx1"/>
                  </a:solidFill>
                  <a:latin typeface="Helvetica" pitchFamily="34" charset="0"/>
                  <a:sym typeface="Symbol" pitchFamily="18" charset="2"/>
                </a:rPr>
                <a:t>a</a:t>
              </a:r>
            </a:p>
            <a:p>
              <a:pPr algn="ctr" eaLnBrk="0" hangingPunct="0"/>
              <a:r>
                <a:rPr kumimoji="0" lang="en-US" altLang="zh-CN" sz="2000" b="0" i="1" baseline="0">
                  <a:solidFill>
                    <a:schemeClr val="tx1"/>
                  </a:solidFill>
                  <a:latin typeface="Helvetica" pitchFamily="34" charset="0"/>
                  <a:sym typeface="Symbol" pitchFamily="18" charset="2"/>
                </a:rPr>
                <a:t>b</a:t>
              </a:r>
            </a:p>
            <a:p>
              <a:pPr algn="ctr" eaLnBrk="0" hangingPunct="0"/>
              <a:r>
                <a:rPr kumimoji="0" lang="en-US" altLang="zh-CN" sz="2000" b="0" i="1" baseline="0">
                  <a:solidFill>
                    <a:schemeClr val="tx1"/>
                  </a:solidFill>
                  <a:latin typeface="Helvetica" pitchFamily="34" charset="0"/>
                  <a:sym typeface="Symbol" pitchFamily="18" charset="2"/>
                </a:rPr>
                <a:t>b</a:t>
              </a:r>
            </a:p>
            <a:p>
              <a:pPr algn="ctr" eaLnBrk="0" hangingPunct="0"/>
              <a:r>
                <a:rPr kumimoji="0" lang="en-US" altLang="zh-CN" sz="2000" b="0" i="1" baseline="0">
                  <a:solidFill>
                    <a:schemeClr val="tx1"/>
                  </a:solidFill>
                  <a:latin typeface="Helvetica" pitchFamily="34" charset="0"/>
                  <a:sym typeface="Symbol" pitchFamily="18" charset="2"/>
                </a:rPr>
                <a:t>a</a:t>
              </a:r>
            </a:p>
            <a:p>
              <a:pPr algn="ctr" eaLnBrk="0" hangingPunct="0"/>
              <a:r>
                <a:rPr kumimoji="0" lang="en-US" altLang="zh-CN" sz="2000" b="0" i="1" baseline="0">
                  <a:solidFill>
                    <a:schemeClr val="tx1"/>
                  </a:solidFill>
                  <a:latin typeface="Helvetica" pitchFamily="34" charset="0"/>
                  <a:sym typeface="Symbol" pitchFamily="18" charset="2"/>
                </a:rPr>
                <a:t>a</a:t>
              </a:r>
            </a:p>
            <a:p>
              <a:pPr algn="ctr" eaLnBrk="0" hangingPunct="0"/>
              <a:r>
                <a:rPr kumimoji="0" lang="en-US" altLang="zh-CN" sz="2000" b="0" i="1" baseline="0">
                  <a:solidFill>
                    <a:schemeClr val="tx1"/>
                  </a:solidFill>
                  <a:latin typeface="Helvetica" pitchFamily="34" charset="0"/>
                  <a:sym typeface="Symbol" pitchFamily="18" charset="2"/>
                </a:rPr>
                <a:t>b</a:t>
              </a:r>
            </a:p>
            <a:p>
              <a:pPr algn="ctr" eaLnBrk="0" hangingPunct="0"/>
              <a:r>
                <a:rPr kumimoji="0" lang="en-US" altLang="zh-CN" sz="2000" b="0" i="1" baseline="0">
                  <a:solidFill>
                    <a:schemeClr val="tx1"/>
                  </a:solidFill>
                  <a:latin typeface="Helvetica" pitchFamily="34" charset="0"/>
                  <a:sym typeface="Symbol" pitchFamily="18" charset="2"/>
                </a:rPr>
                <a:t>b</a:t>
              </a:r>
            </a:p>
          </p:txBody>
        </p:sp>
        <p:graphicFrame>
          <p:nvGraphicFramePr>
            <p:cNvPr id="29" name="Object 24"/>
            <p:cNvGraphicFramePr>
              <a:graphicFrameLocks noChangeAspect="1"/>
            </p:cNvGraphicFramePr>
            <p:nvPr/>
          </p:nvGraphicFramePr>
          <p:xfrm>
            <a:off x="3774" y="1296"/>
            <a:ext cx="88" cy="201"/>
          </p:xfrm>
          <a:graphic>
            <a:graphicData uri="http://schemas.openxmlformats.org/presentationml/2006/ole">
              <mc:AlternateContent xmlns:mc="http://schemas.openxmlformats.org/markup-compatibility/2006">
                <mc:Choice xmlns:v="urn:schemas-microsoft-com:vml" Requires="v">
                  <p:oleObj spid="_x0000_s249890" name="Equation" r:id="rId3" imgW="139680" imgH="291960" progId="Equation.3">
                    <p:embed/>
                  </p:oleObj>
                </mc:Choice>
                <mc:Fallback>
                  <p:oleObj name="Equation" r:id="rId3" imgW="139680" imgH="291960" progId="Equation.3">
                    <p:embed/>
                    <p:pic>
                      <p:nvPicPr>
                        <p:cNvPr id="205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4" y="1296"/>
                          <a:ext cx="88" cy="2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Rectangle 27"/>
            <p:cNvSpPr>
              <a:spLocks noChangeArrowheads="1"/>
            </p:cNvSpPr>
            <p:nvPr/>
          </p:nvSpPr>
          <p:spPr bwMode="auto">
            <a:xfrm>
              <a:off x="2618" y="1071"/>
              <a:ext cx="1104" cy="210"/>
            </a:xfrm>
            <a:prstGeom prst="rect">
              <a:avLst/>
            </a:prstGeom>
            <a:noFill/>
            <a:ln w="9525">
              <a:noFill/>
              <a:miter lim="800000"/>
              <a:headEnd/>
              <a:tailEnd/>
            </a:ln>
          </p:spPr>
          <p:txBody>
            <a:bodyPr/>
            <a:lstStyle/>
            <a:p>
              <a:pPr marL="342900" indent="-342900" algn="ctr" eaLnBrk="0" hangingPunct="0">
                <a:spcBef>
                  <a:spcPct val="35000"/>
                </a:spcBef>
                <a:buClr>
                  <a:schemeClr val="tx2"/>
                </a:buClr>
                <a:buFont typeface="Monotype Sorts" pitchFamily="2" charset="2"/>
                <a:buNone/>
                <a:tabLst>
                  <a:tab pos="3149600" algn="ctr"/>
                </a:tabLst>
              </a:pPr>
              <a:r>
                <a:rPr lang="en-US" altLang="zh-CN" sz="2400" b="0" i="1" baseline="0">
                  <a:latin typeface="Helvetica" pitchFamily="34" charset="0"/>
                </a:rPr>
                <a:t>r</a:t>
              </a:r>
              <a:r>
                <a:rPr lang="en-US" altLang="zh-CN" sz="2400" b="0" baseline="0">
                  <a:latin typeface="Helvetica" pitchFamily="34" charset="0"/>
                </a:rPr>
                <a:t> x</a:t>
              </a:r>
              <a:r>
                <a:rPr lang="en-US" altLang="zh-CN" sz="2400" b="0" baseline="0">
                  <a:latin typeface="Helvetica" pitchFamily="34" charset="0"/>
                  <a:sym typeface="Symbol" pitchFamily="18" charset="2"/>
                </a:rPr>
                <a:t> </a:t>
              </a:r>
              <a:r>
                <a:rPr lang="en-US" altLang="zh-CN" sz="2400" b="0" i="1" baseline="0">
                  <a:latin typeface="Helvetica" pitchFamily="34" charset="0"/>
                  <a:sym typeface="Symbol" pitchFamily="18" charset="2"/>
                </a:rPr>
                <a:t>s</a:t>
              </a:r>
              <a:endParaRPr lang="en-US" altLang="zh-CN" sz="2400" b="0" baseline="0">
                <a:latin typeface="Helvetica" pitchFamily="34" charset="0"/>
              </a:endParaRPr>
            </a:p>
          </p:txBody>
        </p:sp>
      </p:grpSp>
      <p:grpSp>
        <p:nvGrpSpPr>
          <p:cNvPr id="31" name="Group 51"/>
          <p:cNvGrpSpPr>
            <a:grpSpLocks/>
          </p:cNvGrpSpPr>
          <p:nvPr/>
        </p:nvGrpSpPr>
        <p:grpSpPr bwMode="auto">
          <a:xfrm>
            <a:off x="6516688" y="2324100"/>
            <a:ext cx="2286000" cy="2125663"/>
            <a:chOff x="4105" y="1464"/>
            <a:chExt cx="1440" cy="1339"/>
          </a:xfrm>
        </p:grpSpPr>
        <p:grpSp>
          <p:nvGrpSpPr>
            <p:cNvPr id="32" name="Group 31"/>
            <p:cNvGrpSpPr>
              <a:grpSpLocks/>
            </p:cNvGrpSpPr>
            <p:nvPr/>
          </p:nvGrpSpPr>
          <p:grpSpPr bwMode="auto">
            <a:xfrm>
              <a:off x="4105" y="1842"/>
              <a:ext cx="1440" cy="961"/>
              <a:chOff x="2144" y="3154"/>
              <a:chExt cx="1440" cy="961"/>
            </a:xfrm>
          </p:grpSpPr>
          <p:sp>
            <p:nvSpPr>
              <p:cNvPr id="34" name="Rectangle 32"/>
              <p:cNvSpPr>
                <a:spLocks noChangeArrowheads="1"/>
              </p:cNvSpPr>
              <p:nvPr/>
            </p:nvSpPr>
            <p:spPr bwMode="auto">
              <a:xfrm>
                <a:off x="2144" y="3154"/>
                <a:ext cx="288" cy="336"/>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1800" b="0" i="1" baseline="0">
                    <a:solidFill>
                      <a:schemeClr val="tx1"/>
                    </a:solidFill>
                    <a:latin typeface="Helvetica" pitchFamily="34" charset="0"/>
                  </a:rPr>
                  <a:t>A</a:t>
                </a:r>
              </a:p>
            </p:txBody>
          </p:sp>
          <p:sp>
            <p:nvSpPr>
              <p:cNvPr id="35" name="Rectangle 33"/>
              <p:cNvSpPr>
                <a:spLocks noChangeArrowheads="1"/>
              </p:cNvSpPr>
              <p:nvPr/>
            </p:nvSpPr>
            <p:spPr bwMode="auto">
              <a:xfrm>
                <a:off x="2432" y="3154"/>
                <a:ext cx="288" cy="336"/>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1800" b="0" i="1" baseline="0">
                    <a:solidFill>
                      <a:schemeClr val="tx1"/>
                    </a:solidFill>
                    <a:latin typeface="Helvetica" pitchFamily="34" charset="0"/>
                  </a:rPr>
                  <a:t>B</a:t>
                </a:r>
              </a:p>
            </p:txBody>
          </p:sp>
          <p:sp>
            <p:nvSpPr>
              <p:cNvPr id="36" name="Rectangle 34"/>
              <p:cNvSpPr>
                <a:spLocks noChangeArrowheads="1"/>
              </p:cNvSpPr>
              <p:nvPr/>
            </p:nvSpPr>
            <p:spPr bwMode="auto">
              <a:xfrm>
                <a:off x="2720" y="3154"/>
                <a:ext cx="288" cy="336"/>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1800" b="0" i="1" baseline="0">
                    <a:solidFill>
                      <a:schemeClr val="tx1"/>
                    </a:solidFill>
                    <a:latin typeface="Helvetica" pitchFamily="34" charset="0"/>
                  </a:rPr>
                  <a:t>C</a:t>
                </a:r>
              </a:p>
            </p:txBody>
          </p:sp>
          <p:sp>
            <p:nvSpPr>
              <p:cNvPr id="37" name="Rectangle 35"/>
              <p:cNvSpPr>
                <a:spLocks noChangeArrowheads="1"/>
              </p:cNvSpPr>
              <p:nvPr/>
            </p:nvSpPr>
            <p:spPr bwMode="auto">
              <a:xfrm>
                <a:off x="3008" y="3154"/>
                <a:ext cx="288" cy="336"/>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1800" b="0" i="1" baseline="0">
                    <a:solidFill>
                      <a:schemeClr val="tx1"/>
                    </a:solidFill>
                    <a:latin typeface="Helvetica" pitchFamily="34" charset="0"/>
                  </a:rPr>
                  <a:t>D</a:t>
                </a:r>
              </a:p>
            </p:txBody>
          </p:sp>
          <p:sp>
            <p:nvSpPr>
              <p:cNvPr id="38" name="Rectangle 36"/>
              <p:cNvSpPr>
                <a:spLocks noChangeArrowheads="1"/>
              </p:cNvSpPr>
              <p:nvPr/>
            </p:nvSpPr>
            <p:spPr bwMode="auto">
              <a:xfrm>
                <a:off x="3296" y="3154"/>
                <a:ext cx="288" cy="336"/>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1800" b="0" i="1" baseline="0">
                    <a:solidFill>
                      <a:schemeClr val="tx1"/>
                    </a:solidFill>
                    <a:latin typeface="Helvetica" pitchFamily="34" charset="0"/>
                  </a:rPr>
                  <a:t>E</a:t>
                </a:r>
              </a:p>
            </p:txBody>
          </p:sp>
          <p:sp>
            <p:nvSpPr>
              <p:cNvPr id="39" name="Rectangle 37"/>
              <p:cNvSpPr>
                <a:spLocks noChangeArrowheads="1"/>
              </p:cNvSpPr>
              <p:nvPr/>
            </p:nvSpPr>
            <p:spPr bwMode="auto">
              <a:xfrm>
                <a:off x="2144" y="3521"/>
                <a:ext cx="304" cy="572"/>
              </a:xfrm>
              <a:prstGeom prst="rect">
                <a:avLst/>
              </a:prstGeom>
              <a:solidFill>
                <a:schemeClr val="bg1"/>
              </a:solidFill>
              <a:ln w="9525">
                <a:solidFill>
                  <a:schemeClr val="tx1"/>
                </a:solidFill>
                <a:miter lim="800000"/>
                <a:headEnd/>
                <a:tailEnd/>
              </a:ln>
            </p:spPr>
            <p:txBody>
              <a:bodyPr wrap="none" anchor="ctr"/>
              <a:lstStyle/>
              <a:p>
                <a:pPr algn="ctr" eaLnBrk="0" hangingPunct="0">
                  <a:lnSpc>
                    <a:spcPct val="70000"/>
                  </a:lnSpc>
                </a:pPr>
                <a:endParaRPr kumimoji="0" lang="zh-CN" altLang="en-US" sz="1800" b="0" i="1" baseline="0">
                  <a:solidFill>
                    <a:schemeClr val="tx1"/>
                  </a:solidFill>
                  <a:latin typeface="Helvetica" pitchFamily="34" charset="0"/>
                  <a:sym typeface="Symbol" pitchFamily="18" charset="2"/>
                </a:endParaRPr>
              </a:p>
            </p:txBody>
          </p:sp>
          <p:sp>
            <p:nvSpPr>
              <p:cNvPr id="40" name="Rectangle 38"/>
              <p:cNvSpPr>
                <a:spLocks noChangeArrowheads="1"/>
              </p:cNvSpPr>
              <p:nvPr/>
            </p:nvSpPr>
            <p:spPr bwMode="auto">
              <a:xfrm>
                <a:off x="2432" y="3521"/>
                <a:ext cx="288" cy="578"/>
              </a:xfrm>
              <a:prstGeom prst="rect">
                <a:avLst/>
              </a:prstGeom>
              <a:solidFill>
                <a:schemeClr val="bg1"/>
              </a:solidFill>
              <a:ln w="9525">
                <a:solidFill>
                  <a:schemeClr val="tx1"/>
                </a:solidFill>
                <a:miter lim="800000"/>
                <a:headEnd/>
                <a:tailEnd/>
              </a:ln>
            </p:spPr>
            <p:txBody>
              <a:bodyPr wrap="none" anchor="ctr"/>
              <a:lstStyle/>
              <a:p>
                <a:pPr algn="ctr" eaLnBrk="0" hangingPunct="0"/>
                <a:endParaRPr kumimoji="0" lang="zh-CN" altLang="en-US" sz="1800" b="0" i="1" baseline="0">
                  <a:solidFill>
                    <a:schemeClr val="tx1"/>
                  </a:solidFill>
                  <a:latin typeface="Helvetica" pitchFamily="34" charset="0"/>
                  <a:sym typeface="Symbol" pitchFamily="18" charset="2"/>
                </a:endParaRPr>
              </a:p>
            </p:txBody>
          </p:sp>
          <p:sp>
            <p:nvSpPr>
              <p:cNvPr id="41" name="Rectangle 39"/>
              <p:cNvSpPr>
                <a:spLocks noChangeArrowheads="1"/>
              </p:cNvSpPr>
              <p:nvPr/>
            </p:nvSpPr>
            <p:spPr bwMode="auto">
              <a:xfrm>
                <a:off x="2720" y="3521"/>
                <a:ext cx="271" cy="578"/>
              </a:xfrm>
              <a:prstGeom prst="rect">
                <a:avLst/>
              </a:prstGeom>
              <a:solidFill>
                <a:schemeClr val="bg1"/>
              </a:solidFill>
              <a:ln w="9525">
                <a:solidFill>
                  <a:schemeClr val="tx1"/>
                </a:solidFill>
                <a:miter lim="800000"/>
                <a:headEnd/>
                <a:tailEnd/>
              </a:ln>
            </p:spPr>
            <p:txBody>
              <a:bodyPr wrap="none" anchor="ctr"/>
              <a:lstStyle/>
              <a:p>
                <a:pPr algn="ctr" eaLnBrk="0" hangingPunct="0"/>
                <a:endParaRPr kumimoji="0" lang="zh-CN" altLang="en-US" sz="1800" b="0" i="1" baseline="0">
                  <a:solidFill>
                    <a:schemeClr val="tx1"/>
                  </a:solidFill>
                  <a:latin typeface="Helvetica" pitchFamily="34" charset="0"/>
                  <a:sym typeface="Symbol" pitchFamily="18" charset="2"/>
                </a:endParaRPr>
              </a:p>
            </p:txBody>
          </p:sp>
          <p:sp>
            <p:nvSpPr>
              <p:cNvPr id="42" name="Rectangle 40"/>
              <p:cNvSpPr>
                <a:spLocks noChangeArrowheads="1"/>
              </p:cNvSpPr>
              <p:nvPr/>
            </p:nvSpPr>
            <p:spPr bwMode="auto">
              <a:xfrm>
                <a:off x="2992" y="3521"/>
                <a:ext cx="303" cy="578"/>
              </a:xfrm>
              <a:prstGeom prst="rect">
                <a:avLst/>
              </a:prstGeom>
              <a:solidFill>
                <a:schemeClr val="bg1"/>
              </a:solidFill>
              <a:ln w="9525">
                <a:solidFill>
                  <a:schemeClr val="tx1"/>
                </a:solidFill>
                <a:miter lim="800000"/>
                <a:headEnd/>
                <a:tailEnd/>
              </a:ln>
            </p:spPr>
            <p:txBody>
              <a:bodyPr wrap="none" anchor="ctr"/>
              <a:lstStyle/>
              <a:p>
                <a:pPr algn="ctr" eaLnBrk="0" hangingPunct="0"/>
                <a:endParaRPr kumimoji="0" lang="zh-CN" altLang="en-US" sz="1800" b="0" i="1" baseline="0">
                  <a:solidFill>
                    <a:schemeClr val="tx1"/>
                  </a:solidFill>
                  <a:latin typeface="Helvetica" pitchFamily="34" charset="0"/>
                  <a:sym typeface="Symbol" pitchFamily="18" charset="2"/>
                </a:endParaRPr>
              </a:p>
            </p:txBody>
          </p:sp>
          <p:sp>
            <p:nvSpPr>
              <p:cNvPr id="43" name="Rectangle 41"/>
              <p:cNvSpPr>
                <a:spLocks noChangeArrowheads="1"/>
              </p:cNvSpPr>
              <p:nvPr/>
            </p:nvSpPr>
            <p:spPr bwMode="auto">
              <a:xfrm>
                <a:off x="3287" y="3521"/>
                <a:ext cx="288" cy="594"/>
              </a:xfrm>
              <a:prstGeom prst="rect">
                <a:avLst/>
              </a:prstGeom>
              <a:solidFill>
                <a:schemeClr val="bg1"/>
              </a:solidFill>
              <a:ln w="9525">
                <a:solidFill>
                  <a:schemeClr val="tx1"/>
                </a:solidFill>
                <a:miter lim="800000"/>
                <a:headEnd/>
                <a:tailEnd/>
              </a:ln>
            </p:spPr>
            <p:txBody>
              <a:bodyPr wrap="none" anchor="ctr"/>
              <a:lstStyle/>
              <a:p>
                <a:pPr algn="ctr" eaLnBrk="0" hangingPunct="0"/>
                <a:endParaRPr kumimoji="0" lang="zh-CN" altLang="en-US" sz="1800" b="0" i="1" baseline="0">
                  <a:solidFill>
                    <a:schemeClr val="tx1"/>
                  </a:solidFill>
                  <a:latin typeface="Helvetica" pitchFamily="34" charset="0"/>
                  <a:sym typeface="Symbol" pitchFamily="18" charset="2"/>
                </a:endParaRPr>
              </a:p>
            </p:txBody>
          </p:sp>
          <p:sp>
            <p:nvSpPr>
              <p:cNvPr id="44" name="Text Box 42"/>
              <p:cNvSpPr txBox="1">
                <a:spLocks noChangeArrowheads="1"/>
              </p:cNvSpPr>
              <p:nvPr/>
            </p:nvSpPr>
            <p:spPr bwMode="auto">
              <a:xfrm>
                <a:off x="2192" y="3616"/>
                <a:ext cx="116" cy="231"/>
              </a:xfrm>
              <a:prstGeom prst="rect">
                <a:avLst/>
              </a:prstGeom>
              <a:noFill/>
              <a:ln w="9525">
                <a:noFill/>
                <a:miter lim="800000"/>
                <a:headEnd/>
                <a:tailEnd/>
              </a:ln>
            </p:spPr>
            <p:txBody>
              <a:bodyPr wrap="none">
                <a:spAutoFit/>
              </a:bodyPr>
              <a:lstStyle/>
              <a:p>
                <a:pPr algn="ctr" eaLnBrk="0" hangingPunct="0"/>
                <a:endParaRPr kumimoji="0" lang="zh-CN" altLang="en-US" sz="1800" b="0" baseline="0">
                  <a:solidFill>
                    <a:schemeClr val="tx1"/>
                  </a:solidFill>
                  <a:latin typeface="Helvetica" pitchFamily="34" charset="0"/>
                </a:endParaRPr>
              </a:p>
            </p:txBody>
          </p:sp>
          <p:sp>
            <p:nvSpPr>
              <p:cNvPr id="45" name="Text Box 43"/>
              <p:cNvSpPr txBox="1">
                <a:spLocks noChangeArrowheads="1"/>
              </p:cNvSpPr>
              <p:nvPr/>
            </p:nvSpPr>
            <p:spPr bwMode="auto">
              <a:xfrm>
                <a:off x="2164" y="3495"/>
                <a:ext cx="207" cy="577"/>
              </a:xfrm>
              <a:prstGeom prst="rect">
                <a:avLst/>
              </a:prstGeom>
              <a:noFill/>
              <a:ln w="9525">
                <a:noFill/>
                <a:miter lim="800000"/>
                <a:headEnd/>
                <a:tailEnd/>
              </a:ln>
            </p:spPr>
            <p:txBody>
              <a:bodyPr wrap="none">
                <a:spAutoFit/>
              </a:bodyPr>
              <a:lstStyle/>
              <a:p>
                <a:pPr algn="ctr" eaLnBrk="0" hangingPunct="0"/>
                <a:r>
                  <a:rPr kumimoji="0" lang="zh-CN" altLang="en-US" sz="1800" b="0" i="1" baseline="0">
                    <a:solidFill>
                      <a:schemeClr val="tx1"/>
                    </a:solidFill>
                    <a:latin typeface="Helvetica" pitchFamily="34" charset="0"/>
                    <a:sym typeface="Symbol" pitchFamily="18" charset="2"/>
                  </a:rPr>
                  <a:t></a:t>
                </a:r>
              </a:p>
              <a:p>
                <a:pPr algn="ctr" eaLnBrk="0" hangingPunct="0"/>
                <a:r>
                  <a:rPr kumimoji="0" lang="zh-CN" altLang="en-US" sz="1800" b="0" i="1" baseline="0">
                    <a:solidFill>
                      <a:schemeClr val="tx1"/>
                    </a:solidFill>
                    <a:latin typeface="Helvetica" pitchFamily="34" charset="0"/>
                    <a:sym typeface="Symbol" pitchFamily="18" charset="2"/>
                  </a:rPr>
                  <a:t></a:t>
                </a:r>
              </a:p>
              <a:p>
                <a:pPr algn="ctr" eaLnBrk="0" hangingPunct="0"/>
                <a:r>
                  <a:rPr kumimoji="0" lang="zh-CN" altLang="en-US" sz="1800" b="0" i="1" baseline="0">
                    <a:solidFill>
                      <a:schemeClr val="tx1"/>
                    </a:solidFill>
                    <a:latin typeface="Helvetica" pitchFamily="34" charset="0"/>
                    <a:sym typeface="Symbol" pitchFamily="18" charset="2"/>
                  </a:rPr>
                  <a:t></a:t>
                </a:r>
              </a:p>
            </p:txBody>
          </p:sp>
          <p:sp>
            <p:nvSpPr>
              <p:cNvPr id="46" name="Text Box 44"/>
              <p:cNvSpPr txBox="1">
                <a:spLocks noChangeArrowheads="1"/>
              </p:cNvSpPr>
              <p:nvPr/>
            </p:nvSpPr>
            <p:spPr bwMode="auto">
              <a:xfrm>
                <a:off x="2469" y="3526"/>
                <a:ext cx="196" cy="577"/>
              </a:xfrm>
              <a:prstGeom prst="rect">
                <a:avLst/>
              </a:prstGeom>
              <a:noFill/>
              <a:ln w="9525">
                <a:noFill/>
                <a:miter lim="800000"/>
                <a:headEnd/>
                <a:tailEnd/>
              </a:ln>
            </p:spPr>
            <p:txBody>
              <a:bodyPr wrap="none">
                <a:spAutoFit/>
              </a:bodyPr>
              <a:lstStyle/>
              <a:p>
                <a:pPr algn="ctr" eaLnBrk="0" hangingPunct="0"/>
                <a:r>
                  <a:rPr kumimoji="0" lang="zh-CN" altLang="en-US" sz="1800" b="0" i="1" baseline="0">
                    <a:solidFill>
                      <a:schemeClr val="tx1"/>
                    </a:solidFill>
                    <a:latin typeface="Helvetica" pitchFamily="34" charset="0"/>
                    <a:sym typeface="Symbol" pitchFamily="18" charset="2"/>
                  </a:rPr>
                  <a:t>1</a:t>
                </a:r>
              </a:p>
              <a:p>
                <a:pPr algn="ctr" eaLnBrk="0" hangingPunct="0"/>
                <a:r>
                  <a:rPr kumimoji="0" lang="zh-CN" altLang="en-US" sz="1800" b="0" i="1" baseline="0">
                    <a:solidFill>
                      <a:schemeClr val="tx1"/>
                    </a:solidFill>
                    <a:latin typeface="Helvetica" pitchFamily="34" charset="0"/>
                    <a:sym typeface="Symbol" pitchFamily="18" charset="2"/>
                  </a:rPr>
                  <a:t>2</a:t>
                </a:r>
              </a:p>
              <a:p>
                <a:pPr algn="ctr" eaLnBrk="0" hangingPunct="0"/>
                <a:r>
                  <a:rPr kumimoji="0" lang="zh-CN" altLang="en-US" sz="1800" b="0" i="1" baseline="0">
                    <a:solidFill>
                      <a:schemeClr val="tx1"/>
                    </a:solidFill>
                    <a:latin typeface="Helvetica" pitchFamily="34" charset="0"/>
                    <a:sym typeface="Symbol" pitchFamily="18" charset="2"/>
                  </a:rPr>
                  <a:t>2</a:t>
                </a:r>
              </a:p>
            </p:txBody>
          </p:sp>
          <p:sp>
            <p:nvSpPr>
              <p:cNvPr id="47" name="Text Box 45"/>
              <p:cNvSpPr txBox="1">
                <a:spLocks noChangeArrowheads="1"/>
              </p:cNvSpPr>
              <p:nvPr/>
            </p:nvSpPr>
            <p:spPr bwMode="auto">
              <a:xfrm>
                <a:off x="2770" y="3489"/>
                <a:ext cx="207" cy="577"/>
              </a:xfrm>
              <a:prstGeom prst="rect">
                <a:avLst/>
              </a:prstGeom>
              <a:noFill/>
              <a:ln w="9525">
                <a:noFill/>
                <a:miter lim="800000"/>
                <a:headEnd/>
                <a:tailEnd/>
              </a:ln>
            </p:spPr>
            <p:txBody>
              <a:bodyPr wrap="none">
                <a:spAutoFit/>
              </a:bodyPr>
              <a:lstStyle/>
              <a:p>
                <a:pPr algn="ctr" eaLnBrk="0" hangingPunct="0"/>
                <a:r>
                  <a:rPr kumimoji="0" lang="zh-CN" altLang="en-US" sz="1800" b="0" i="1" baseline="0">
                    <a:solidFill>
                      <a:schemeClr val="tx1"/>
                    </a:solidFill>
                    <a:latin typeface="Helvetica" pitchFamily="34" charset="0"/>
                    <a:sym typeface="Symbol" pitchFamily="18" charset="2"/>
                  </a:rPr>
                  <a:t></a:t>
                </a:r>
              </a:p>
              <a:p>
                <a:pPr algn="ctr" eaLnBrk="0" hangingPunct="0"/>
                <a:r>
                  <a:rPr kumimoji="0" lang="zh-CN" altLang="en-US" sz="1800" b="0" i="1" baseline="0">
                    <a:solidFill>
                      <a:schemeClr val="tx1"/>
                    </a:solidFill>
                    <a:latin typeface="Helvetica" pitchFamily="34" charset="0"/>
                    <a:sym typeface="Symbol" pitchFamily="18" charset="2"/>
                  </a:rPr>
                  <a:t></a:t>
                </a:r>
              </a:p>
              <a:p>
                <a:pPr algn="ctr" eaLnBrk="0" hangingPunct="0"/>
                <a:r>
                  <a:rPr kumimoji="0" lang="zh-CN" altLang="en-US" sz="1800" b="0" i="1" baseline="0">
                    <a:solidFill>
                      <a:schemeClr val="tx1"/>
                    </a:solidFill>
                    <a:latin typeface="Helvetica" pitchFamily="34" charset="0"/>
                    <a:sym typeface="Symbol" pitchFamily="18" charset="2"/>
                  </a:rPr>
                  <a:t></a:t>
                </a:r>
              </a:p>
            </p:txBody>
          </p:sp>
          <p:sp>
            <p:nvSpPr>
              <p:cNvPr id="48" name="Text Box 46"/>
              <p:cNvSpPr txBox="1">
                <a:spLocks noChangeArrowheads="1"/>
              </p:cNvSpPr>
              <p:nvPr/>
            </p:nvSpPr>
            <p:spPr bwMode="auto">
              <a:xfrm>
                <a:off x="2983" y="3513"/>
                <a:ext cx="327" cy="577"/>
              </a:xfrm>
              <a:prstGeom prst="rect">
                <a:avLst/>
              </a:prstGeom>
              <a:noFill/>
              <a:ln w="9525">
                <a:noFill/>
                <a:miter lim="800000"/>
                <a:headEnd/>
                <a:tailEnd/>
              </a:ln>
            </p:spPr>
            <p:txBody>
              <a:bodyPr>
                <a:spAutoFit/>
              </a:bodyPr>
              <a:lstStyle/>
              <a:p>
                <a:pPr algn="ctr" eaLnBrk="0" hangingPunct="0"/>
                <a:r>
                  <a:rPr kumimoji="0" lang="zh-CN" altLang="en-US" sz="1800" b="0" i="1" baseline="0">
                    <a:solidFill>
                      <a:schemeClr val="tx1"/>
                    </a:solidFill>
                    <a:latin typeface="Helvetica" pitchFamily="34" charset="0"/>
                    <a:sym typeface="Symbol" pitchFamily="18" charset="2"/>
                  </a:rPr>
                  <a:t>10</a:t>
                </a:r>
              </a:p>
              <a:p>
                <a:pPr algn="ctr" eaLnBrk="0" hangingPunct="0"/>
                <a:r>
                  <a:rPr kumimoji="0" lang="zh-CN" altLang="en-US" sz="1800" b="0" i="1" baseline="0">
                    <a:solidFill>
                      <a:schemeClr val="tx1"/>
                    </a:solidFill>
                    <a:latin typeface="Helvetica" pitchFamily="34" charset="0"/>
                    <a:sym typeface="Symbol" pitchFamily="18" charset="2"/>
                  </a:rPr>
                  <a:t>20</a:t>
                </a:r>
              </a:p>
              <a:p>
                <a:pPr algn="ctr" eaLnBrk="0" hangingPunct="0"/>
                <a:r>
                  <a:rPr kumimoji="0" lang="zh-CN" altLang="en-US" sz="1800" b="0" i="1" baseline="0">
                    <a:solidFill>
                      <a:schemeClr val="tx1"/>
                    </a:solidFill>
                    <a:latin typeface="Helvetica" pitchFamily="34" charset="0"/>
                    <a:sym typeface="Symbol" pitchFamily="18" charset="2"/>
                  </a:rPr>
                  <a:t>20</a:t>
                </a:r>
              </a:p>
            </p:txBody>
          </p:sp>
          <p:sp>
            <p:nvSpPr>
              <p:cNvPr id="49" name="Text Box 47"/>
              <p:cNvSpPr txBox="1">
                <a:spLocks noChangeArrowheads="1"/>
              </p:cNvSpPr>
              <p:nvPr/>
            </p:nvSpPr>
            <p:spPr bwMode="auto">
              <a:xfrm>
                <a:off x="3330" y="3514"/>
                <a:ext cx="196" cy="577"/>
              </a:xfrm>
              <a:prstGeom prst="rect">
                <a:avLst/>
              </a:prstGeom>
              <a:noFill/>
              <a:ln w="9525">
                <a:noFill/>
                <a:miter lim="800000"/>
                <a:headEnd/>
                <a:tailEnd/>
              </a:ln>
            </p:spPr>
            <p:txBody>
              <a:bodyPr>
                <a:spAutoFit/>
              </a:bodyPr>
              <a:lstStyle/>
              <a:p>
                <a:pPr algn="ctr" eaLnBrk="0" hangingPunct="0"/>
                <a:r>
                  <a:rPr kumimoji="0" lang="en-US" altLang="zh-CN" sz="1800" b="0" i="1" baseline="0">
                    <a:solidFill>
                      <a:schemeClr val="tx1"/>
                    </a:solidFill>
                    <a:latin typeface="Helvetica" pitchFamily="34" charset="0"/>
                    <a:sym typeface="Symbol" pitchFamily="18" charset="2"/>
                  </a:rPr>
                  <a:t>a</a:t>
                </a:r>
              </a:p>
              <a:p>
                <a:pPr algn="ctr" eaLnBrk="0" hangingPunct="0"/>
                <a:r>
                  <a:rPr kumimoji="0" lang="en-US" altLang="zh-CN" sz="1800" b="0" i="1" baseline="0">
                    <a:solidFill>
                      <a:schemeClr val="tx1"/>
                    </a:solidFill>
                    <a:latin typeface="Helvetica" pitchFamily="34" charset="0"/>
                    <a:sym typeface="Symbol" pitchFamily="18" charset="2"/>
                  </a:rPr>
                  <a:t>a</a:t>
                </a:r>
              </a:p>
              <a:p>
                <a:pPr algn="ctr" eaLnBrk="0" hangingPunct="0"/>
                <a:r>
                  <a:rPr kumimoji="0" lang="en-US" altLang="zh-CN" sz="1800" b="0" i="1" baseline="0">
                    <a:solidFill>
                      <a:schemeClr val="tx1"/>
                    </a:solidFill>
                    <a:latin typeface="Helvetica" pitchFamily="34" charset="0"/>
                    <a:sym typeface="Symbol" pitchFamily="18" charset="2"/>
                  </a:rPr>
                  <a:t>b</a:t>
                </a:r>
              </a:p>
            </p:txBody>
          </p:sp>
        </p:grpSp>
        <p:sp>
          <p:nvSpPr>
            <p:cNvPr id="33" name="Rectangle 49"/>
            <p:cNvSpPr>
              <a:spLocks noChangeArrowheads="1"/>
            </p:cNvSpPr>
            <p:nvPr/>
          </p:nvSpPr>
          <p:spPr bwMode="auto">
            <a:xfrm>
              <a:off x="4287" y="1464"/>
              <a:ext cx="997" cy="288"/>
            </a:xfrm>
            <a:prstGeom prst="rect">
              <a:avLst/>
            </a:prstGeom>
            <a:noFill/>
            <a:ln w="9525">
              <a:noFill/>
              <a:miter lim="800000"/>
              <a:headEnd/>
              <a:tailEnd/>
            </a:ln>
          </p:spPr>
          <p:txBody>
            <a:bodyPr wrap="none">
              <a:spAutoFit/>
            </a:bodyPr>
            <a:lstStyle/>
            <a:p>
              <a:r>
                <a:rPr lang="en-US" altLang="zh-CN" sz="2400" b="0" baseline="0">
                  <a:sym typeface="Symbol" pitchFamily="18" charset="2"/>
                </a:rPr>
                <a:t></a:t>
              </a:r>
              <a:r>
                <a:rPr lang="en-US" altLang="zh-CN" sz="2400" b="0">
                  <a:sym typeface="Symbol" pitchFamily="18" charset="2"/>
                </a:rPr>
                <a:t>A=C</a:t>
              </a:r>
              <a:r>
                <a:rPr lang="en-US" altLang="zh-CN" sz="2400" b="0" baseline="0">
                  <a:sym typeface="Symbol" pitchFamily="18" charset="2"/>
                </a:rPr>
                <a:t>(</a:t>
              </a:r>
              <a:r>
                <a:rPr lang="en-US" altLang="zh-CN" sz="2400" b="0" i="1" baseline="0">
                  <a:sym typeface="Symbol" pitchFamily="18" charset="2"/>
                </a:rPr>
                <a:t>r x s</a:t>
              </a:r>
              <a:r>
                <a:rPr lang="en-US" altLang="zh-CN" sz="2400" b="0" baseline="0">
                  <a:sym typeface="Symbol" pitchFamily="18" charset="2"/>
                </a:rPr>
                <a:t>)</a:t>
              </a:r>
              <a:endParaRPr lang="zh-CN" altLang="en-US" sz="2400" b="0" baseline="0">
                <a:sym typeface="Symbol" pitchFamily="18" charset="2"/>
              </a:endParaRPr>
            </a:p>
          </p:txBody>
        </p:sp>
      </p:grpSp>
    </p:spTree>
    <p:extLst>
      <p:ext uri="{BB962C8B-B14F-4D97-AF65-F5344CB8AC3E}">
        <p14:creationId xmlns:p14="http://schemas.microsoft.com/office/powerpoint/2010/main" val="201145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up)">
                                      <p:cBhvr>
                                        <p:cTn id="12"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zh-CN" altLang="en-US" dirty="0" smtClean="0"/>
              <a:t>笛卡尔积</a:t>
            </a:r>
            <a:r>
              <a:rPr lang="zh-CN" altLang="en-US" dirty="0"/>
              <a:t>运算</a:t>
            </a:r>
            <a:endParaRPr lang="zh-CN" altLang="en-US" dirty="0" smtClean="0"/>
          </a:p>
        </p:txBody>
      </p:sp>
      <p:sp>
        <p:nvSpPr>
          <p:cNvPr id="3076" name="Rectangle 3"/>
          <p:cNvSpPr>
            <a:spLocks noGrp="1" noChangeArrowheads="1"/>
          </p:cNvSpPr>
          <p:nvPr>
            <p:ph type="body" idx="1"/>
          </p:nvPr>
        </p:nvSpPr>
        <p:spPr/>
        <p:txBody>
          <a:bodyPr/>
          <a:lstStyle/>
          <a:p>
            <a:pPr eaLnBrk="1" hangingPunct="1"/>
            <a:r>
              <a:rPr lang="zh-CN" altLang="en-US" smtClean="0"/>
              <a:t>求选修</a:t>
            </a:r>
            <a:r>
              <a:rPr lang="en-US" altLang="zh-CN" smtClean="0"/>
              <a:t>c1</a:t>
            </a:r>
            <a:r>
              <a:rPr lang="zh-CN" altLang="en-US" smtClean="0"/>
              <a:t>课程的学生姓名</a:t>
            </a:r>
          </a:p>
        </p:txBody>
      </p:sp>
      <p:graphicFrame>
        <p:nvGraphicFramePr>
          <p:cNvPr id="242876" name="Group 188"/>
          <p:cNvGraphicFramePr>
            <a:graphicFrameLocks noGrp="1"/>
          </p:cNvGraphicFramePr>
          <p:nvPr/>
        </p:nvGraphicFramePr>
        <p:xfrm>
          <a:off x="755650" y="1916113"/>
          <a:ext cx="3313113" cy="1371600"/>
        </p:xfrm>
        <a:graphic>
          <a:graphicData uri="http://schemas.openxmlformats.org/drawingml/2006/table">
            <a:tbl>
              <a:tblPr/>
              <a:tblGrid>
                <a:gridCol w="1104900">
                  <a:extLst>
                    <a:ext uri="{9D8B030D-6E8A-4147-A177-3AD203B41FA5}">
                      <a16:colId xmlns:a16="http://schemas.microsoft.com/office/drawing/2014/main" val="20000"/>
                    </a:ext>
                  </a:extLst>
                </a:gridCol>
                <a:gridCol w="1103313">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tblGrid>
              <a:tr h="3825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SN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imes New Roman"/>
                          <a:ea typeface="隶书" pitchFamily="49" charset="-122"/>
                        </a:rPr>
                        <a:t>…</a:t>
                      </a:r>
                      <a:endParaRPr kumimoji="1" lang="en-US" altLang="zh-CN" sz="2400" b="0" i="0" u="none" strike="noStrike" cap="none" normalizeH="0" baseline="0" smtClean="0">
                        <a:ln>
                          <a:noFill/>
                        </a:ln>
                        <a:solidFill>
                          <a:schemeClr val="folHlink"/>
                        </a:solidFill>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s1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tom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folHlink"/>
                        </a:solidFill>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25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s2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jerry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folHlink"/>
                        </a:solidFill>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42877" name="Group 189"/>
          <p:cNvGraphicFramePr>
            <a:graphicFrameLocks noGrp="1"/>
          </p:cNvGraphicFramePr>
          <p:nvPr/>
        </p:nvGraphicFramePr>
        <p:xfrm>
          <a:off x="4859338" y="1916113"/>
          <a:ext cx="3313112" cy="1371600"/>
        </p:xfrm>
        <a:graphic>
          <a:graphicData uri="http://schemas.openxmlformats.org/drawingml/2006/table">
            <a:tbl>
              <a:tblPr/>
              <a:tblGrid>
                <a:gridCol w="1104900">
                  <a:extLst>
                    <a:ext uri="{9D8B030D-6E8A-4147-A177-3AD203B41FA5}">
                      <a16:colId xmlns:a16="http://schemas.microsoft.com/office/drawing/2014/main" val="20000"/>
                    </a:ext>
                  </a:extLst>
                </a:gridCol>
                <a:gridCol w="1103312">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tblGrid>
              <a:tr h="3825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imes New Roman"/>
                          <a:ea typeface="隶书" pitchFamily="49" charset="-122"/>
                        </a:rPr>
                        <a:t>…</a:t>
                      </a:r>
                      <a:endParaRPr kumimoji="1" lang="en-US" altLang="zh-CN" sz="2400" b="0" i="0" u="none" strike="noStrike" cap="none" normalizeH="0" baseline="0" smtClean="0">
                        <a:ln>
                          <a:noFill/>
                        </a:ln>
                        <a:solidFill>
                          <a:schemeClr val="folHlink"/>
                        </a:solidFill>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s1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c1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folHlink"/>
                        </a:solidFill>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25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s2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c2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folHlink"/>
                        </a:solidFill>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42878" name="Group 190"/>
          <p:cNvGraphicFramePr>
            <a:graphicFrameLocks noGrp="1"/>
          </p:cNvGraphicFramePr>
          <p:nvPr/>
        </p:nvGraphicFramePr>
        <p:xfrm>
          <a:off x="971550" y="3573463"/>
          <a:ext cx="6621463" cy="2308225"/>
        </p:xfrm>
        <a:graphic>
          <a:graphicData uri="http://schemas.openxmlformats.org/drawingml/2006/table">
            <a:tbl>
              <a:tblPr/>
              <a:tblGrid>
                <a:gridCol w="1104900">
                  <a:extLst>
                    <a:ext uri="{9D8B030D-6E8A-4147-A177-3AD203B41FA5}">
                      <a16:colId xmlns:a16="http://schemas.microsoft.com/office/drawing/2014/main" val="20000"/>
                    </a:ext>
                  </a:extLst>
                </a:gridCol>
                <a:gridCol w="1103313">
                  <a:extLst>
                    <a:ext uri="{9D8B030D-6E8A-4147-A177-3AD203B41FA5}">
                      <a16:colId xmlns:a16="http://schemas.microsoft.com/office/drawing/2014/main" val="20001"/>
                    </a:ext>
                  </a:extLst>
                </a:gridCol>
                <a:gridCol w="1103312">
                  <a:extLst>
                    <a:ext uri="{9D8B030D-6E8A-4147-A177-3AD203B41FA5}">
                      <a16:colId xmlns:a16="http://schemas.microsoft.com/office/drawing/2014/main" val="20002"/>
                    </a:ext>
                  </a:extLst>
                </a:gridCol>
                <a:gridCol w="1103313">
                  <a:extLst>
                    <a:ext uri="{9D8B030D-6E8A-4147-A177-3AD203B41FA5}">
                      <a16:colId xmlns:a16="http://schemas.microsoft.com/office/drawing/2014/main" val="20003"/>
                    </a:ext>
                  </a:extLst>
                </a:gridCol>
                <a:gridCol w="1103312">
                  <a:extLst>
                    <a:ext uri="{9D8B030D-6E8A-4147-A177-3AD203B41FA5}">
                      <a16:colId xmlns:a16="http://schemas.microsoft.com/office/drawing/2014/main" val="20004"/>
                    </a:ext>
                  </a:extLst>
                </a:gridCol>
                <a:gridCol w="1103313">
                  <a:extLst>
                    <a:ext uri="{9D8B030D-6E8A-4147-A177-3AD203B41FA5}">
                      <a16:colId xmlns:a16="http://schemas.microsoft.com/office/drawing/2014/main" val="20005"/>
                    </a:ext>
                  </a:extLst>
                </a:gridCol>
              </a:tblGrid>
              <a:tr h="3825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smtClean="0">
                          <a:ln>
                            <a:noFill/>
                          </a:ln>
                          <a:solidFill>
                            <a:srgbClr val="FF0000"/>
                          </a:solidFill>
                          <a:effectLst/>
                          <a:latin typeface="Tahoma" pitchFamily="34" charset="0"/>
                          <a:ea typeface="隶书" pitchFamily="49" charset="-122"/>
                        </a:rPr>
                        <a:t>S.S#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SN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imes New Roman"/>
                          <a:ea typeface="隶书" pitchFamily="49" charset="-122"/>
                        </a:rPr>
                        <a:t>…</a:t>
                      </a:r>
                      <a:endParaRPr kumimoji="1" lang="en-US" altLang="zh-CN" sz="2400" b="0" i="0" u="none" strike="noStrike" cap="none" normalizeH="0" baseline="0" smtClean="0">
                        <a:ln>
                          <a:noFill/>
                        </a:ln>
                        <a:solidFill>
                          <a:schemeClr val="folHlink"/>
                        </a:solidFill>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smtClean="0">
                          <a:ln>
                            <a:noFill/>
                          </a:ln>
                          <a:solidFill>
                            <a:srgbClr val="FF0000"/>
                          </a:solidFill>
                          <a:effectLst/>
                          <a:latin typeface="Tahoma" pitchFamily="34" charset="0"/>
                          <a:ea typeface="隶书" pitchFamily="49" charset="-122"/>
                        </a:rPr>
                        <a:t>SC.S#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imes New Roman"/>
                          <a:ea typeface="隶书" pitchFamily="49" charset="-122"/>
                        </a:rPr>
                        <a:t>…</a:t>
                      </a:r>
                      <a:endParaRPr kumimoji="1" lang="en-US" altLang="zh-CN" sz="2400" b="0" i="0" u="none" strike="noStrike" cap="none" normalizeH="0" baseline="0" smtClean="0">
                        <a:ln>
                          <a:noFill/>
                        </a:ln>
                        <a:solidFill>
                          <a:schemeClr val="folHlink"/>
                        </a:solidFill>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9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ahoma" pitchFamily="34" charset="0"/>
                          <a:ea typeface="隶书" pitchFamily="49" charset="-122"/>
                        </a:rPr>
                        <a:t>s1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ahoma" pitchFamily="34" charset="0"/>
                          <a:ea typeface="隶书" pitchFamily="49" charset="-122"/>
                        </a:rPr>
                        <a:t>tom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hlink"/>
                        </a:solidFill>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ahoma" pitchFamily="34" charset="0"/>
                          <a:ea typeface="隶书" pitchFamily="49" charset="-122"/>
                        </a:rPr>
                        <a:t>s1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hlink"/>
                          </a:solidFill>
                          <a:effectLst/>
                          <a:latin typeface="Tahoma" pitchFamily="34" charset="0"/>
                          <a:ea typeface="隶书" pitchFamily="49" charset="-122"/>
                        </a:rPr>
                        <a:t>c1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hlink"/>
                        </a:solidFill>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s1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tom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folHlink"/>
                        </a:solidFill>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s2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c2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folHlink"/>
                        </a:solidFill>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s2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jerry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folHlink"/>
                        </a:solidFill>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s1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c1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folHlink"/>
                        </a:solidFill>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s2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jerry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folHlink"/>
                        </a:solidFill>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s2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c2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folHlink"/>
                        </a:solidFill>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42879" name="Object 191"/>
          <p:cNvGraphicFramePr>
            <a:graphicFrameLocks noChangeAspect="1"/>
          </p:cNvGraphicFramePr>
          <p:nvPr/>
        </p:nvGraphicFramePr>
        <p:xfrm>
          <a:off x="1619250" y="5949950"/>
          <a:ext cx="5154613" cy="703263"/>
        </p:xfrm>
        <a:graphic>
          <a:graphicData uri="http://schemas.openxmlformats.org/presentationml/2006/ole">
            <mc:AlternateContent xmlns:mc="http://schemas.openxmlformats.org/markup-compatibility/2006">
              <mc:Choice xmlns:v="urn:schemas-microsoft-com:vml" Requires="v">
                <p:oleObj spid="_x0000_s3150" name="公式" r:id="rId4" imgW="1955520" imgH="266400" progId="Equation.3">
                  <p:embed/>
                </p:oleObj>
              </mc:Choice>
              <mc:Fallback>
                <p:oleObj name="公式" r:id="rId4" imgW="1955520" imgH="266400" progId="Equation.3">
                  <p:embed/>
                  <p:pic>
                    <p:nvPicPr>
                      <p:cNvPr id="0" name="Object 1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5949950"/>
                        <a:ext cx="5154613"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157" name="AutoShape 194"/>
          <p:cNvCxnSpPr>
            <a:cxnSpLocks noChangeShapeType="1"/>
          </p:cNvCxnSpPr>
          <p:nvPr/>
        </p:nvCxnSpPr>
        <p:spPr bwMode="auto">
          <a:xfrm rot="10800000" flipH="1" flipV="1">
            <a:off x="755650" y="2600325"/>
            <a:ext cx="4103688" cy="1588"/>
          </a:xfrm>
          <a:prstGeom prst="curvedConnector5">
            <a:avLst>
              <a:gd name="adj1" fmla="val -5569"/>
              <a:gd name="adj2" fmla="val 28800009"/>
              <a:gd name="adj3" fmla="val 63444"/>
            </a:avLst>
          </a:prstGeom>
          <a:ln>
            <a:headEnd/>
            <a:tailEnd/>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42878"/>
                                        </p:tgtEl>
                                        <p:attrNameLst>
                                          <p:attrName>style.visibility</p:attrName>
                                        </p:attrNameLst>
                                      </p:cBhvr>
                                      <p:to>
                                        <p:strVal val="visible"/>
                                      </p:to>
                                    </p:set>
                                    <p:animEffect transition="in" filter="barn(inHorizontal)">
                                      <p:cBhvr>
                                        <p:cTn id="7" dur="1000"/>
                                        <p:tgtEl>
                                          <p:spTgt spid="24287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242879"/>
                                        </p:tgtEl>
                                        <p:attrNameLst>
                                          <p:attrName>style.visibility</p:attrName>
                                        </p:attrNameLst>
                                      </p:cBhvr>
                                      <p:to>
                                        <p:strVal val="visible"/>
                                      </p:to>
                                    </p:set>
                                    <p:animEffect transition="in" filter="barn(inHorizontal)">
                                      <p:cBhvr>
                                        <p:cTn id="12" dur="1000"/>
                                        <p:tgtEl>
                                          <p:spTgt spid="242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笛卡尔积运算</a:t>
            </a:r>
          </a:p>
        </p:txBody>
      </p:sp>
      <p:sp>
        <p:nvSpPr>
          <p:cNvPr id="50" name="Rectangle 3"/>
          <p:cNvSpPr txBox="1">
            <a:spLocks noChangeArrowheads="1"/>
          </p:cNvSpPr>
          <p:nvPr/>
        </p:nvSpPr>
        <p:spPr bwMode="auto">
          <a:xfrm>
            <a:off x="152400" y="980728"/>
            <a:ext cx="8839200" cy="696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just"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itchFamily="2" charset="2"/>
              <a:buChar char="n"/>
              <a:defRPr kumimoji="1" sz="2800">
                <a:solidFill>
                  <a:srgbClr val="660066"/>
                </a:solidFill>
                <a:latin typeface="+mn-lt"/>
                <a:ea typeface="华文新魏" pitchFamily="2" charset="-122"/>
              </a:defRPr>
            </a:lvl2pPr>
            <a:lvl3pPr marL="1143000" indent="-228600" algn="just" rtl="0" eaLnBrk="0" fontAlgn="base" hangingPunct="0">
              <a:spcBef>
                <a:spcPct val="20000"/>
              </a:spcBef>
              <a:spcAft>
                <a:spcPct val="0"/>
              </a:spcAft>
              <a:buClr>
                <a:schemeClr val="folHlink"/>
              </a:buClr>
              <a:buSzPct val="50000"/>
              <a:buFont typeface="Wingdings" pitchFamily="2" charset="2"/>
              <a:buChar char="n"/>
              <a:defRPr kumimoji="1" sz="2400">
                <a:solidFill>
                  <a:srgbClr val="6600FF"/>
                </a:solidFill>
                <a:latin typeface="+mn-lt"/>
                <a:ea typeface="华文新魏" pitchFamily="2" charset="-122"/>
              </a:defRPr>
            </a:lvl3pPr>
            <a:lvl4pPr marL="1600200" indent="-228600" algn="just"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华文新魏" pitchFamily="2" charset="-122"/>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9pPr>
          </a:lstStyle>
          <a:p>
            <a:pPr eaLnBrk="1" hangingPunct="1"/>
            <a:r>
              <a:rPr lang="zh-CN" altLang="en-US" b="0" kern="0" baseline="0" smtClean="0"/>
              <a:t>求数学成绩比王红同学高的学生</a:t>
            </a:r>
          </a:p>
        </p:txBody>
      </p:sp>
      <p:sp>
        <p:nvSpPr>
          <p:cNvPr id="51" name="Rectangle 26"/>
          <p:cNvSpPr>
            <a:spLocks noChangeArrowheads="1"/>
          </p:cNvSpPr>
          <p:nvPr/>
        </p:nvSpPr>
        <p:spPr bwMode="auto">
          <a:xfrm>
            <a:off x="71438" y="5644803"/>
            <a:ext cx="8994775" cy="646113"/>
          </a:xfrm>
          <a:prstGeom prst="rect">
            <a:avLst/>
          </a:prstGeom>
          <a:noFill/>
          <a:ln w="9525">
            <a:noFill/>
            <a:miter lim="800000"/>
            <a:headEnd/>
            <a:tailEnd/>
          </a:ln>
        </p:spPr>
        <p:txBody>
          <a:bodyPr wrap="none">
            <a:spAutoFit/>
          </a:bodyPr>
          <a:lstStyle/>
          <a:p>
            <a:pPr eaLnBrk="0" hangingPunct="0"/>
            <a:r>
              <a:rPr lang="zh-CN" altLang="en-US" b="0" baseline="0">
                <a:solidFill>
                  <a:schemeClr val="tx1"/>
                </a:solidFill>
                <a:latin typeface="Times New Roman" pitchFamily="18" charset="0"/>
                <a:sym typeface="Symbol" pitchFamily="18" charset="2"/>
              </a:rPr>
              <a:t>∏</a:t>
            </a:r>
            <a:r>
              <a:rPr lang="en-US" altLang="zh-CN" b="0">
                <a:solidFill>
                  <a:schemeClr val="tx1"/>
                </a:solidFill>
                <a:latin typeface="Times New Roman" pitchFamily="18" charset="0"/>
                <a:ea typeface="楷体_GB2312" pitchFamily="49" charset="-122"/>
                <a:sym typeface="Symbol" pitchFamily="18" charset="2"/>
              </a:rPr>
              <a:t>S.</a:t>
            </a:r>
            <a:r>
              <a:rPr lang="zh-CN" altLang="en-US" b="0">
                <a:solidFill>
                  <a:schemeClr val="tx1"/>
                </a:solidFill>
                <a:latin typeface="Times New Roman" pitchFamily="18" charset="0"/>
                <a:ea typeface="楷体_GB2312" pitchFamily="49" charset="-122"/>
                <a:sym typeface="Symbol" pitchFamily="18" charset="2"/>
              </a:rPr>
              <a:t>姓名</a:t>
            </a:r>
            <a:r>
              <a:rPr lang="zh-CN" altLang="en-US" b="0" baseline="0">
                <a:solidFill>
                  <a:schemeClr val="tx1"/>
                </a:solidFill>
                <a:latin typeface="Times New Roman" pitchFamily="18" charset="0"/>
                <a:sym typeface="Symbol" pitchFamily="18" charset="2"/>
              </a:rPr>
              <a:t>(</a:t>
            </a:r>
            <a:r>
              <a:rPr lang="zh-CN" altLang="en-US" b="0">
                <a:solidFill>
                  <a:schemeClr val="tx1"/>
                </a:solidFill>
                <a:latin typeface="Times New Roman" pitchFamily="18" charset="0"/>
                <a:ea typeface="楷体_GB2312" pitchFamily="49" charset="-122"/>
                <a:sym typeface="Symbol" pitchFamily="18" charset="2"/>
              </a:rPr>
              <a:t> </a:t>
            </a:r>
            <a:r>
              <a:rPr lang="zh-CN" altLang="en-US" b="0" baseline="0">
                <a:solidFill>
                  <a:schemeClr val="tx1"/>
                </a:solidFill>
                <a:latin typeface="Times New Roman" pitchFamily="18" charset="0"/>
                <a:sym typeface="Symbol" pitchFamily="18" charset="2"/>
              </a:rPr>
              <a:t></a:t>
            </a:r>
            <a:r>
              <a:rPr lang="zh-CN" altLang="zh-CN" sz="2400" b="0" baseline="-20000">
                <a:solidFill>
                  <a:schemeClr val="tx1"/>
                </a:solidFill>
                <a:latin typeface="楷体_GB2312" pitchFamily="49" charset="-122"/>
                <a:ea typeface="楷体_GB2312" pitchFamily="49" charset="-122"/>
                <a:sym typeface="Symbol" pitchFamily="18" charset="2"/>
              </a:rPr>
              <a:t>R.姓名=王红 </a:t>
            </a:r>
            <a:r>
              <a:rPr lang="zh-CN" altLang="en-US" sz="2400" b="0" baseline="-20000">
                <a:solidFill>
                  <a:schemeClr val="tx1"/>
                </a:solidFill>
                <a:latin typeface="楷体_GB2312" pitchFamily="49" charset="-122"/>
                <a:ea typeface="楷体_GB2312" pitchFamily="49" charset="-122"/>
                <a:sym typeface="Symbol" pitchFamily="18" charset="2"/>
              </a:rPr>
              <a:t> </a:t>
            </a:r>
            <a:r>
              <a:rPr lang="en-US" altLang="zh-CN" sz="2400" b="0" baseline="-20000">
                <a:solidFill>
                  <a:schemeClr val="tx1"/>
                </a:solidFill>
                <a:latin typeface="楷体_GB2312" pitchFamily="49" charset="-122"/>
                <a:ea typeface="楷体_GB2312" pitchFamily="49" charset="-122"/>
                <a:sym typeface="Symbol" pitchFamily="18" charset="2"/>
              </a:rPr>
              <a:t>R.</a:t>
            </a:r>
            <a:r>
              <a:rPr lang="zh-CN" altLang="en-US" sz="2400" b="0" baseline="-20000">
                <a:solidFill>
                  <a:schemeClr val="tx1"/>
                </a:solidFill>
                <a:latin typeface="楷体_GB2312" pitchFamily="49" charset="-122"/>
                <a:ea typeface="楷体_GB2312" pitchFamily="49" charset="-122"/>
                <a:sym typeface="Symbol" pitchFamily="18" charset="2"/>
              </a:rPr>
              <a:t>课程=数学 </a:t>
            </a:r>
            <a:r>
              <a:rPr lang="zh-CN" altLang="zh-CN" sz="2400" b="0" baseline="-20000">
                <a:solidFill>
                  <a:schemeClr val="tx1"/>
                </a:solidFill>
                <a:latin typeface="楷体_GB2312" pitchFamily="49" charset="-122"/>
                <a:ea typeface="楷体_GB2312" pitchFamily="49" charset="-122"/>
                <a:sym typeface="Symbol" pitchFamily="18" charset="2"/>
              </a:rPr>
              <a:t> </a:t>
            </a:r>
            <a:r>
              <a:rPr lang="en-US" altLang="zh-CN" sz="2400" b="0" baseline="-20000">
                <a:solidFill>
                  <a:schemeClr val="tx1"/>
                </a:solidFill>
                <a:latin typeface="楷体_GB2312" pitchFamily="49" charset="-122"/>
                <a:ea typeface="楷体_GB2312" pitchFamily="49" charset="-122"/>
                <a:sym typeface="Symbol" pitchFamily="18" charset="2"/>
              </a:rPr>
              <a:t>S.</a:t>
            </a:r>
            <a:r>
              <a:rPr lang="zh-CN" altLang="en-US" sz="2400" b="0" baseline="-20000">
                <a:solidFill>
                  <a:schemeClr val="tx1"/>
                </a:solidFill>
                <a:latin typeface="楷体_GB2312" pitchFamily="49" charset="-122"/>
                <a:ea typeface="楷体_GB2312" pitchFamily="49" charset="-122"/>
                <a:sym typeface="Symbol" pitchFamily="18" charset="2"/>
              </a:rPr>
              <a:t>课程=数学  </a:t>
            </a:r>
            <a:r>
              <a:rPr lang="en-US" altLang="zh-CN" sz="2400" b="0" baseline="-20000">
                <a:solidFill>
                  <a:schemeClr val="tx1"/>
                </a:solidFill>
                <a:latin typeface="楷体_GB2312" pitchFamily="49" charset="-122"/>
                <a:ea typeface="楷体_GB2312" pitchFamily="49" charset="-122"/>
                <a:sym typeface="Symbol" pitchFamily="18" charset="2"/>
              </a:rPr>
              <a:t>R.</a:t>
            </a:r>
            <a:r>
              <a:rPr lang="zh-CN" altLang="en-US" sz="2400" b="0" baseline="-20000">
                <a:solidFill>
                  <a:schemeClr val="tx1"/>
                </a:solidFill>
                <a:latin typeface="楷体_GB2312" pitchFamily="49" charset="-122"/>
                <a:ea typeface="楷体_GB2312" pitchFamily="49" charset="-122"/>
                <a:sym typeface="Symbol" pitchFamily="18" charset="2"/>
              </a:rPr>
              <a:t>成绩</a:t>
            </a:r>
            <a:r>
              <a:rPr lang="en-US" altLang="zh-CN" sz="2400" b="0" baseline="-20000">
                <a:solidFill>
                  <a:schemeClr val="tx1"/>
                </a:solidFill>
                <a:latin typeface="楷体_GB2312" pitchFamily="49" charset="-122"/>
                <a:ea typeface="楷体_GB2312" pitchFamily="49" charset="-122"/>
                <a:sym typeface="Symbol" pitchFamily="18" charset="2"/>
              </a:rPr>
              <a:t>S.</a:t>
            </a:r>
            <a:r>
              <a:rPr lang="zh-CN" altLang="en-US" sz="2400" b="0" baseline="-20000">
                <a:solidFill>
                  <a:schemeClr val="tx1"/>
                </a:solidFill>
                <a:latin typeface="楷体_GB2312" pitchFamily="49" charset="-122"/>
                <a:ea typeface="楷体_GB2312" pitchFamily="49" charset="-122"/>
                <a:sym typeface="Symbol" pitchFamily="18" charset="2"/>
              </a:rPr>
              <a:t>成绩 </a:t>
            </a:r>
            <a:r>
              <a:rPr lang="zh-CN" altLang="en-US" b="0" baseline="0">
                <a:solidFill>
                  <a:schemeClr val="tx1"/>
                </a:solidFill>
                <a:latin typeface="Times New Roman" pitchFamily="18" charset="0"/>
                <a:sym typeface="Symbol" pitchFamily="18" charset="2"/>
              </a:rPr>
              <a:t>(</a:t>
            </a:r>
            <a:r>
              <a:rPr lang="en-US" altLang="zh-CN" b="0" baseline="0">
                <a:solidFill>
                  <a:schemeClr val="tx1"/>
                </a:solidFill>
                <a:latin typeface="Times New Roman" pitchFamily="18" charset="0"/>
                <a:sym typeface="Symbol" pitchFamily="18" charset="2"/>
              </a:rPr>
              <a:t>R</a:t>
            </a:r>
            <a:r>
              <a:rPr lang="en-US" altLang="zh-CN" sz="3600" b="0" baseline="0">
                <a:solidFill>
                  <a:schemeClr val="tx1"/>
                </a:solidFill>
                <a:latin typeface="Times New Roman" pitchFamily="18" charset="0"/>
                <a:sym typeface="Symbol" pitchFamily="18" charset="2"/>
              </a:rPr>
              <a:t></a:t>
            </a:r>
            <a:r>
              <a:rPr lang="en-US" altLang="zh-CN" b="0" baseline="-18000">
                <a:solidFill>
                  <a:schemeClr val="tx1"/>
                </a:solidFill>
                <a:latin typeface="Times New Roman" pitchFamily="18" charset="0"/>
                <a:sym typeface="Symbol" pitchFamily="18" charset="2"/>
              </a:rPr>
              <a:t>S</a:t>
            </a:r>
            <a:r>
              <a:rPr lang="en-US" altLang="zh-CN" b="0" baseline="0">
                <a:solidFill>
                  <a:schemeClr val="tx1"/>
                </a:solidFill>
                <a:latin typeface="Times New Roman" pitchFamily="18" charset="0"/>
                <a:sym typeface="Symbol" pitchFamily="18" charset="2"/>
              </a:rPr>
              <a:t>( R))</a:t>
            </a:r>
          </a:p>
        </p:txBody>
      </p:sp>
      <p:grpSp>
        <p:nvGrpSpPr>
          <p:cNvPr id="52" name="Group 75"/>
          <p:cNvGrpSpPr>
            <a:grpSpLocks/>
          </p:cNvGrpSpPr>
          <p:nvPr/>
        </p:nvGrpSpPr>
        <p:grpSpPr bwMode="auto">
          <a:xfrm>
            <a:off x="3441700" y="1461741"/>
            <a:ext cx="2209800" cy="1987550"/>
            <a:chOff x="1920" y="1135"/>
            <a:chExt cx="1392" cy="1252"/>
          </a:xfrm>
        </p:grpSpPr>
        <p:grpSp>
          <p:nvGrpSpPr>
            <p:cNvPr id="53" name="Group 4"/>
            <p:cNvGrpSpPr>
              <a:grpSpLocks/>
            </p:cNvGrpSpPr>
            <p:nvPr/>
          </p:nvGrpSpPr>
          <p:grpSpPr bwMode="auto">
            <a:xfrm>
              <a:off x="1920" y="1535"/>
              <a:ext cx="1392" cy="852"/>
              <a:chOff x="576" y="2928"/>
              <a:chExt cx="1536" cy="996"/>
            </a:xfrm>
          </p:grpSpPr>
          <p:sp>
            <p:nvSpPr>
              <p:cNvPr id="55" name="Rectangle 5"/>
              <p:cNvSpPr>
                <a:spLocks noChangeArrowheads="1"/>
              </p:cNvSpPr>
              <p:nvPr/>
            </p:nvSpPr>
            <p:spPr bwMode="auto">
              <a:xfrm>
                <a:off x="1600" y="3675"/>
                <a:ext cx="51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89</a:t>
                </a:r>
              </a:p>
            </p:txBody>
          </p:sp>
          <p:sp>
            <p:nvSpPr>
              <p:cNvPr id="56" name="Rectangle 6"/>
              <p:cNvSpPr>
                <a:spLocks noChangeArrowheads="1"/>
              </p:cNvSpPr>
              <p:nvPr/>
            </p:nvSpPr>
            <p:spPr bwMode="auto">
              <a:xfrm>
                <a:off x="1088" y="3675"/>
                <a:ext cx="51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数学</a:t>
                </a:r>
              </a:p>
            </p:txBody>
          </p:sp>
          <p:sp>
            <p:nvSpPr>
              <p:cNvPr id="57" name="Rectangle 7"/>
              <p:cNvSpPr>
                <a:spLocks noChangeArrowheads="1"/>
              </p:cNvSpPr>
              <p:nvPr/>
            </p:nvSpPr>
            <p:spPr bwMode="auto">
              <a:xfrm>
                <a:off x="576" y="3675"/>
                <a:ext cx="51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张军</a:t>
                </a:r>
              </a:p>
            </p:txBody>
          </p:sp>
          <p:sp>
            <p:nvSpPr>
              <p:cNvPr id="58" name="Rectangle 8"/>
              <p:cNvSpPr>
                <a:spLocks noChangeArrowheads="1"/>
              </p:cNvSpPr>
              <p:nvPr/>
            </p:nvSpPr>
            <p:spPr bwMode="auto">
              <a:xfrm>
                <a:off x="1600" y="3426"/>
                <a:ext cx="51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86</a:t>
                </a:r>
              </a:p>
            </p:txBody>
          </p:sp>
          <p:sp>
            <p:nvSpPr>
              <p:cNvPr id="59" name="Rectangle 9"/>
              <p:cNvSpPr>
                <a:spLocks noChangeArrowheads="1"/>
              </p:cNvSpPr>
              <p:nvPr/>
            </p:nvSpPr>
            <p:spPr bwMode="auto">
              <a:xfrm>
                <a:off x="1088" y="3426"/>
                <a:ext cx="51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数学</a:t>
                </a:r>
              </a:p>
            </p:txBody>
          </p:sp>
          <p:sp>
            <p:nvSpPr>
              <p:cNvPr id="60" name="Rectangle 10"/>
              <p:cNvSpPr>
                <a:spLocks noChangeArrowheads="1"/>
              </p:cNvSpPr>
              <p:nvPr/>
            </p:nvSpPr>
            <p:spPr bwMode="auto">
              <a:xfrm>
                <a:off x="576" y="3426"/>
                <a:ext cx="51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王红</a:t>
                </a:r>
              </a:p>
            </p:txBody>
          </p:sp>
          <p:sp>
            <p:nvSpPr>
              <p:cNvPr id="61" name="Rectangle 11"/>
              <p:cNvSpPr>
                <a:spLocks noChangeArrowheads="1"/>
              </p:cNvSpPr>
              <p:nvPr/>
            </p:nvSpPr>
            <p:spPr bwMode="auto">
              <a:xfrm>
                <a:off x="1600" y="3177"/>
                <a:ext cx="51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93</a:t>
                </a:r>
              </a:p>
            </p:txBody>
          </p:sp>
          <p:sp>
            <p:nvSpPr>
              <p:cNvPr id="62" name="Rectangle 12"/>
              <p:cNvSpPr>
                <a:spLocks noChangeArrowheads="1"/>
              </p:cNvSpPr>
              <p:nvPr/>
            </p:nvSpPr>
            <p:spPr bwMode="auto">
              <a:xfrm>
                <a:off x="1088" y="3177"/>
                <a:ext cx="51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物理</a:t>
                </a:r>
              </a:p>
            </p:txBody>
          </p:sp>
          <p:sp>
            <p:nvSpPr>
              <p:cNvPr id="63" name="Rectangle 13"/>
              <p:cNvSpPr>
                <a:spLocks noChangeArrowheads="1"/>
              </p:cNvSpPr>
              <p:nvPr/>
            </p:nvSpPr>
            <p:spPr bwMode="auto">
              <a:xfrm>
                <a:off x="576" y="3177"/>
                <a:ext cx="51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张军</a:t>
                </a:r>
              </a:p>
            </p:txBody>
          </p:sp>
          <p:sp>
            <p:nvSpPr>
              <p:cNvPr id="64" name="Rectangle 14"/>
              <p:cNvSpPr>
                <a:spLocks noChangeArrowheads="1"/>
              </p:cNvSpPr>
              <p:nvPr/>
            </p:nvSpPr>
            <p:spPr bwMode="auto">
              <a:xfrm>
                <a:off x="1600" y="2928"/>
                <a:ext cx="51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成绩</a:t>
                </a:r>
              </a:p>
            </p:txBody>
          </p:sp>
          <p:sp>
            <p:nvSpPr>
              <p:cNvPr id="65" name="Rectangle 15"/>
              <p:cNvSpPr>
                <a:spLocks noChangeArrowheads="1"/>
              </p:cNvSpPr>
              <p:nvPr/>
            </p:nvSpPr>
            <p:spPr bwMode="auto">
              <a:xfrm>
                <a:off x="1088" y="2928"/>
                <a:ext cx="51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课程</a:t>
                </a:r>
              </a:p>
            </p:txBody>
          </p:sp>
          <p:sp>
            <p:nvSpPr>
              <p:cNvPr id="66" name="Rectangle 16"/>
              <p:cNvSpPr>
                <a:spLocks noChangeArrowheads="1"/>
              </p:cNvSpPr>
              <p:nvPr/>
            </p:nvSpPr>
            <p:spPr bwMode="auto">
              <a:xfrm>
                <a:off x="576" y="2928"/>
                <a:ext cx="51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姓名</a:t>
                </a:r>
              </a:p>
            </p:txBody>
          </p:sp>
          <p:sp>
            <p:nvSpPr>
              <p:cNvPr id="67" name="Line 17"/>
              <p:cNvSpPr>
                <a:spLocks noChangeShapeType="1"/>
              </p:cNvSpPr>
              <p:nvPr/>
            </p:nvSpPr>
            <p:spPr bwMode="auto">
              <a:xfrm>
                <a:off x="576" y="2928"/>
                <a:ext cx="1536" cy="0"/>
              </a:xfrm>
              <a:prstGeom prst="line">
                <a:avLst/>
              </a:prstGeom>
              <a:noFill/>
              <a:ln w="28575" cap="sq">
                <a:solidFill>
                  <a:schemeClr val="tx1"/>
                </a:solidFill>
                <a:round/>
                <a:headEnd/>
                <a:tailEnd/>
              </a:ln>
            </p:spPr>
            <p:txBody>
              <a:bodyPr/>
              <a:lstStyle/>
              <a:p>
                <a:endParaRPr lang="zh-CN" altLang="en-US"/>
              </a:p>
            </p:txBody>
          </p:sp>
          <p:sp>
            <p:nvSpPr>
              <p:cNvPr id="68" name="Line 18"/>
              <p:cNvSpPr>
                <a:spLocks noChangeShapeType="1"/>
              </p:cNvSpPr>
              <p:nvPr/>
            </p:nvSpPr>
            <p:spPr bwMode="auto">
              <a:xfrm>
                <a:off x="576" y="3177"/>
                <a:ext cx="1536" cy="0"/>
              </a:xfrm>
              <a:prstGeom prst="line">
                <a:avLst/>
              </a:prstGeom>
              <a:noFill/>
              <a:ln w="12700">
                <a:solidFill>
                  <a:schemeClr val="tx1"/>
                </a:solidFill>
                <a:round/>
                <a:headEnd/>
                <a:tailEnd/>
              </a:ln>
            </p:spPr>
            <p:txBody>
              <a:bodyPr/>
              <a:lstStyle/>
              <a:p>
                <a:endParaRPr lang="zh-CN" altLang="en-US"/>
              </a:p>
            </p:txBody>
          </p:sp>
          <p:sp>
            <p:nvSpPr>
              <p:cNvPr id="69" name="Line 19"/>
              <p:cNvSpPr>
                <a:spLocks noChangeShapeType="1"/>
              </p:cNvSpPr>
              <p:nvPr/>
            </p:nvSpPr>
            <p:spPr bwMode="auto">
              <a:xfrm>
                <a:off x="576" y="3426"/>
                <a:ext cx="1536" cy="0"/>
              </a:xfrm>
              <a:prstGeom prst="line">
                <a:avLst/>
              </a:prstGeom>
              <a:noFill/>
              <a:ln w="12700">
                <a:solidFill>
                  <a:schemeClr val="tx1"/>
                </a:solidFill>
                <a:round/>
                <a:headEnd/>
                <a:tailEnd/>
              </a:ln>
            </p:spPr>
            <p:txBody>
              <a:bodyPr/>
              <a:lstStyle/>
              <a:p>
                <a:endParaRPr lang="zh-CN" altLang="en-US"/>
              </a:p>
            </p:txBody>
          </p:sp>
          <p:sp>
            <p:nvSpPr>
              <p:cNvPr id="70" name="Line 20"/>
              <p:cNvSpPr>
                <a:spLocks noChangeShapeType="1"/>
              </p:cNvSpPr>
              <p:nvPr/>
            </p:nvSpPr>
            <p:spPr bwMode="auto">
              <a:xfrm>
                <a:off x="576" y="3675"/>
                <a:ext cx="1536" cy="0"/>
              </a:xfrm>
              <a:prstGeom prst="line">
                <a:avLst/>
              </a:prstGeom>
              <a:noFill/>
              <a:ln w="12700">
                <a:solidFill>
                  <a:schemeClr val="tx1"/>
                </a:solidFill>
                <a:round/>
                <a:headEnd/>
                <a:tailEnd/>
              </a:ln>
            </p:spPr>
            <p:txBody>
              <a:bodyPr/>
              <a:lstStyle/>
              <a:p>
                <a:endParaRPr lang="zh-CN" altLang="en-US"/>
              </a:p>
            </p:txBody>
          </p:sp>
          <p:sp>
            <p:nvSpPr>
              <p:cNvPr id="71" name="Line 21"/>
              <p:cNvSpPr>
                <a:spLocks noChangeShapeType="1"/>
              </p:cNvSpPr>
              <p:nvPr/>
            </p:nvSpPr>
            <p:spPr bwMode="auto">
              <a:xfrm>
                <a:off x="576" y="3924"/>
                <a:ext cx="1536" cy="0"/>
              </a:xfrm>
              <a:prstGeom prst="line">
                <a:avLst/>
              </a:prstGeom>
              <a:noFill/>
              <a:ln w="28575" cap="sq">
                <a:solidFill>
                  <a:schemeClr val="tx1"/>
                </a:solidFill>
                <a:round/>
                <a:headEnd/>
                <a:tailEnd/>
              </a:ln>
            </p:spPr>
            <p:txBody>
              <a:bodyPr/>
              <a:lstStyle/>
              <a:p>
                <a:endParaRPr lang="zh-CN" altLang="en-US"/>
              </a:p>
            </p:txBody>
          </p:sp>
          <p:sp>
            <p:nvSpPr>
              <p:cNvPr id="72" name="Line 22"/>
              <p:cNvSpPr>
                <a:spLocks noChangeShapeType="1"/>
              </p:cNvSpPr>
              <p:nvPr/>
            </p:nvSpPr>
            <p:spPr bwMode="auto">
              <a:xfrm>
                <a:off x="576" y="2928"/>
                <a:ext cx="0" cy="996"/>
              </a:xfrm>
              <a:prstGeom prst="line">
                <a:avLst/>
              </a:prstGeom>
              <a:noFill/>
              <a:ln w="28575" cap="sq">
                <a:solidFill>
                  <a:schemeClr val="tx1"/>
                </a:solidFill>
                <a:round/>
                <a:headEnd/>
                <a:tailEnd/>
              </a:ln>
            </p:spPr>
            <p:txBody>
              <a:bodyPr/>
              <a:lstStyle/>
              <a:p>
                <a:endParaRPr lang="zh-CN" altLang="en-US"/>
              </a:p>
            </p:txBody>
          </p:sp>
          <p:sp>
            <p:nvSpPr>
              <p:cNvPr id="73" name="Line 23"/>
              <p:cNvSpPr>
                <a:spLocks noChangeShapeType="1"/>
              </p:cNvSpPr>
              <p:nvPr/>
            </p:nvSpPr>
            <p:spPr bwMode="auto">
              <a:xfrm>
                <a:off x="1088" y="2928"/>
                <a:ext cx="0" cy="996"/>
              </a:xfrm>
              <a:prstGeom prst="line">
                <a:avLst/>
              </a:prstGeom>
              <a:noFill/>
              <a:ln w="12700">
                <a:solidFill>
                  <a:schemeClr val="tx1"/>
                </a:solidFill>
                <a:round/>
                <a:headEnd/>
                <a:tailEnd/>
              </a:ln>
            </p:spPr>
            <p:txBody>
              <a:bodyPr/>
              <a:lstStyle/>
              <a:p>
                <a:endParaRPr lang="zh-CN" altLang="en-US"/>
              </a:p>
            </p:txBody>
          </p:sp>
          <p:sp>
            <p:nvSpPr>
              <p:cNvPr id="74" name="Line 24"/>
              <p:cNvSpPr>
                <a:spLocks noChangeShapeType="1"/>
              </p:cNvSpPr>
              <p:nvPr/>
            </p:nvSpPr>
            <p:spPr bwMode="auto">
              <a:xfrm>
                <a:off x="1600" y="2928"/>
                <a:ext cx="0" cy="996"/>
              </a:xfrm>
              <a:prstGeom prst="line">
                <a:avLst/>
              </a:prstGeom>
              <a:noFill/>
              <a:ln w="12700">
                <a:solidFill>
                  <a:schemeClr val="tx1"/>
                </a:solidFill>
                <a:round/>
                <a:headEnd/>
                <a:tailEnd/>
              </a:ln>
            </p:spPr>
            <p:txBody>
              <a:bodyPr/>
              <a:lstStyle/>
              <a:p>
                <a:endParaRPr lang="zh-CN" altLang="en-US"/>
              </a:p>
            </p:txBody>
          </p:sp>
          <p:sp>
            <p:nvSpPr>
              <p:cNvPr id="75" name="Line 25"/>
              <p:cNvSpPr>
                <a:spLocks noChangeShapeType="1"/>
              </p:cNvSpPr>
              <p:nvPr/>
            </p:nvSpPr>
            <p:spPr bwMode="auto">
              <a:xfrm>
                <a:off x="2112" y="2928"/>
                <a:ext cx="0" cy="996"/>
              </a:xfrm>
              <a:prstGeom prst="line">
                <a:avLst/>
              </a:prstGeom>
              <a:noFill/>
              <a:ln w="28575" cap="sq">
                <a:solidFill>
                  <a:schemeClr val="tx1"/>
                </a:solidFill>
                <a:round/>
                <a:headEnd/>
                <a:tailEnd/>
              </a:ln>
            </p:spPr>
            <p:txBody>
              <a:bodyPr/>
              <a:lstStyle/>
              <a:p>
                <a:endParaRPr lang="zh-CN" altLang="en-US"/>
              </a:p>
            </p:txBody>
          </p:sp>
        </p:grpSp>
        <p:sp>
          <p:nvSpPr>
            <p:cNvPr id="54" name="Text Box 27"/>
            <p:cNvSpPr txBox="1">
              <a:spLocks noChangeArrowheads="1"/>
            </p:cNvSpPr>
            <p:nvPr/>
          </p:nvSpPr>
          <p:spPr bwMode="auto">
            <a:xfrm>
              <a:off x="2290" y="1135"/>
              <a:ext cx="720" cy="404"/>
            </a:xfrm>
            <a:prstGeom prst="rect">
              <a:avLst/>
            </a:prstGeom>
            <a:noFill/>
            <a:ln w="9525">
              <a:noFill/>
              <a:miter lim="800000"/>
              <a:headEnd/>
              <a:tailEnd/>
            </a:ln>
          </p:spPr>
          <p:txBody>
            <a:bodyPr>
              <a:spAutoFit/>
            </a:bodyPr>
            <a:lstStyle/>
            <a:p>
              <a:pPr algn="ctr" eaLnBrk="0" hangingPunct="0">
                <a:spcBef>
                  <a:spcPct val="50000"/>
                </a:spcBef>
              </a:pPr>
              <a:r>
                <a:rPr lang="en-US" altLang="zh-CN" sz="3600" baseline="0">
                  <a:solidFill>
                    <a:schemeClr val="tx1"/>
                  </a:solidFill>
                  <a:latin typeface="Times New Roman" pitchFamily="18" charset="0"/>
                </a:rPr>
                <a:t>R</a:t>
              </a:r>
            </a:p>
          </p:txBody>
        </p:sp>
      </p:grpSp>
      <p:grpSp>
        <p:nvGrpSpPr>
          <p:cNvPr id="76" name="Group 74"/>
          <p:cNvGrpSpPr>
            <a:grpSpLocks/>
          </p:cNvGrpSpPr>
          <p:nvPr/>
        </p:nvGrpSpPr>
        <p:grpSpPr bwMode="auto">
          <a:xfrm>
            <a:off x="533400" y="3550891"/>
            <a:ext cx="7924800" cy="1928812"/>
            <a:chOff x="336" y="2387"/>
            <a:chExt cx="4992" cy="1215"/>
          </a:xfrm>
        </p:grpSpPr>
        <p:grpSp>
          <p:nvGrpSpPr>
            <p:cNvPr id="77" name="Group 72"/>
            <p:cNvGrpSpPr>
              <a:grpSpLocks/>
            </p:cNvGrpSpPr>
            <p:nvPr/>
          </p:nvGrpSpPr>
          <p:grpSpPr bwMode="auto">
            <a:xfrm>
              <a:off x="336" y="2750"/>
              <a:ext cx="4992" cy="852"/>
              <a:chOff x="336" y="3324"/>
              <a:chExt cx="4992" cy="852"/>
            </a:xfrm>
          </p:grpSpPr>
          <p:grpSp>
            <p:nvGrpSpPr>
              <p:cNvPr id="79" name="Group 28"/>
              <p:cNvGrpSpPr>
                <a:grpSpLocks/>
              </p:cNvGrpSpPr>
              <p:nvPr/>
            </p:nvGrpSpPr>
            <p:grpSpPr bwMode="auto">
              <a:xfrm>
                <a:off x="336" y="3324"/>
                <a:ext cx="2535" cy="852"/>
                <a:chOff x="576" y="2928"/>
                <a:chExt cx="1536" cy="996"/>
              </a:xfrm>
            </p:grpSpPr>
            <p:sp>
              <p:nvSpPr>
                <p:cNvPr id="102" name="Rectangle 29"/>
                <p:cNvSpPr>
                  <a:spLocks noChangeArrowheads="1"/>
                </p:cNvSpPr>
                <p:nvPr/>
              </p:nvSpPr>
              <p:spPr bwMode="auto">
                <a:xfrm>
                  <a:off x="1600" y="3675"/>
                  <a:ext cx="512" cy="249"/>
                </a:xfrm>
                <a:prstGeom prst="rect">
                  <a:avLst/>
                </a:prstGeom>
                <a:noFill/>
                <a:ln w="9525">
                  <a:noFill/>
                  <a:miter lim="800000"/>
                  <a:headEnd/>
                  <a:tailEnd/>
                </a:ln>
              </p:spPr>
              <p:txBody>
                <a:bodyPr/>
                <a:lstStyle/>
                <a:p>
                  <a:pPr algn="ctr" eaLnBrk="0" hangingPunct="0"/>
                  <a:r>
                    <a:rPr lang="zh-CN" altLang="en-US" sz="2000" b="0" baseline="0">
                      <a:solidFill>
                        <a:schemeClr val="hlink"/>
                      </a:solidFill>
                      <a:latin typeface="华文新魏" pitchFamily="2" charset="-122"/>
                      <a:ea typeface="华文新魏" pitchFamily="2" charset="-122"/>
                    </a:rPr>
                    <a:t>86</a:t>
                  </a:r>
                </a:p>
              </p:txBody>
            </p:sp>
            <p:sp>
              <p:nvSpPr>
                <p:cNvPr id="103" name="Rectangle 30"/>
                <p:cNvSpPr>
                  <a:spLocks noChangeArrowheads="1"/>
                </p:cNvSpPr>
                <p:nvPr/>
              </p:nvSpPr>
              <p:spPr bwMode="auto">
                <a:xfrm>
                  <a:off x="1088" y="3675"/>
                  <a:ext cx="512" cy="249"/>
                </a:xfrm>
                <a:prstGeom prst="rect">
                  <a:avLst/>
                </a:prstGeom>
                <a:noFill/>
                <a:ln w="9525">
                  <a:noFill/>
                  <a:miter lim="800000"/>
                  <a:headEnd/>
                  <a:tailEnd/>
                </a:ln>
              </p:spPr>
              <p:txBody>
                <a:bodyPr/>
                <a:lstStyle/>
                <a:p>
                  <a:pPr algn="ctr" eaLnBrk="0" hangingPunct="0"/>
                  <a:r>
                    <a:rPr lang="zh-CN" altLang="en-US" sz="2000" b="0" baseline="0">
                      <a:solidFill>
                        <a:schemeClr val="hlink"/>
                      </a:solidFill>
                      <a:latin typeface="华文新魏" pitchFamily="2" charset="-122"/>
                      <a:ea typeface="华文新魏" pitchFamily="2" charset="-122"/>
                    </a:rPr>
                    <a:t>数学</a:t>
                  </a:r>
                </a:p>
              </p:txBody>
            </p:sp>
            <p:sp>
              <p:nvSpPr>
                <p:cNvPr id="104" name="Rectangle 31"/>
                <p:cNvSpPr>
                  <a:spLocks noChangeArrowheads="1"/>
                </p:cNvSpPr>
                <p:nvPr/>
              </p:nvSpPr>
              <p:spPr bwMode="auto">
                <a:xfrm>
                  <a:off x="576" y="3675"/>
                  <a:ext cx="512" cy="249"/>
                </a:xfrm>
                <a:prstGeom prst="rect">
                  <a:avLst/>
                </a:prstGeom>
                <a:noFill/>
                <a:ln w="9525">
                  <a:noFill/>
                  <a:miter lim="800000"/>
                  <a:headEnd/>
                  <a:tailEnd/>
                </a:ln>
              </p:spPr>
              <p:txBody>
                <a:bodyPr/>
                <a:lstStyle/>
                <a:p>
                  <a:pPr algn="ctr" eaLnBrk="0" hangingPunct="0"/>
                  <a:r>
                    <a:rPr lang="zh-CN" altLang="en-US" sz="2000" b="0" baseline="0">
                      <a:solidFill>
                        <a:schemeClr val="hlink"/>
                      </a:solidFill>
                      <a:latin typeface="华文新魏" pitchFamily="2" charset="-122"/>
                      <a:ea typeface="华文新魏" pitchFamily="2" charset="-122"/>
                    </a:rPr>
                    <a:t>王红</a:t>
                  </a:r>
                </a:p>
              </p:txBody>
            </p:sp>
            <p:sp>
              <p:nvSpPr>
                <p:cNvPr id="105" name="Rectangle 32"/>
                <p:cNvSpPr>
                  <a:spLocks noChangeArrowheads="1"/>
                </p:cNvSpPr>
                <p:nvPr/>
              </p:nvSpPr>
              <p:spPr bwMode="auto">
                <a:xfrm>
                  <a:off x="1600" y="3426"/>
                  <a:ext cx="51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86</a:t>
                  </a:r>
                </a:p>
              </p:txBody>
            </p:sp>
            <p:sp>
              <p:nvSpPr>
                <p:cNvPr id="106" name="Rectangle 33"/>
                <p:cNvSpPr>
                  <a:spLocks noChangeArrowheads="1"/>
                </p:cNvSpPr>
                <p:nvPr/>
              </p:nvSpPr>
              <p:spPr bwMode="auto">
                <a:xfrm>
                  <a:off x="1088" y="3426"/>
                  <a:ext cx="51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数学</a:t>
                  </a:r>
                </a:p>
              </p:txBody>
            </p:sp>
            <p:sp>
              <p:nvSpPr>
                <p:cNvPr id="107" name="Rectangle 34"/>
                <p:cNvSpPr>
                  <a:spLocks noChangeArrowheads="1"/>
                </p:cNvSpPr>
                <p:nvPr/>
              </p:nvSpPr>
              <p:spPr bwMode="auto">
                <a:xfrm>
                  <a:off x="576" y="3426"/>
                  <a:ext cx="51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王红</a:t>
                  </a:r>
                </a:p>
              </p:txBody>
            </p:sp>
            <p:sp>
              <p:nvSpPr>
                <p:cNvPr id="108" name="Rectangle 35"/>
                <p:cNvSpPr>
                  <a:spLocks noChangeArrowheads="1"/>
                </p:cNvSpPr>
                <p:nvPr/>
              </p:nvSpPr>
              <p:spPr bwMode="auto">
                <a:xfrm>
                  <a:off x="1600" y="3177"/>
                  <a:ext cx="51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86</a:t>
                  </a:r>
                </a:p>
              </p:txBody>
            </p:sp>
            <p:sp>
              <p:nvSpPr>
                <p:cNvPr id="109" name="Rectangle 36"/>
                <p:cNvSpPr>
                  <a:spLocks noChangeArrowheads="1"/>
                </p:cNvSpPr>
                <p:nvPr/>
              </p:nvSpPr>
              <p:spPr bwMode="auto">
                <a:xfrm>
                  <a:off x="1088" y="3177"/>
                  <a:ext cx="51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数学</a:t>
                  </a:r>
                </a:p>
              </p:txBody>
            </p:sp>
            <p:sp>
              <p:nvSpPr>
                <p:cNvPr id="110" name="Rectangle 37"/>
                <p:cNvSpPr>
                  <a:spLocks noChangeArrowheads="1"/>
                </p:cNvSpPr>
                <p:nvPr/>
              </p:nvSpPr>
              <p:spPr bwMode="auto">
                <a:xfrm>
                  <a:off x="576" y="3177"/>
                  <a:ext cx="51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王红</a:t>
                  </a:r>
                </a:p>
              </p:txBody>
            </p:sp>
            <p:sp>
              <p:nvSpPr>
                <p:cNvPr id="111" name="Rectangle 38"/>
                <p:cNvSpPr>
                  <a:spLocks noChangeArrowheads="1"/>
                </p:cNvSpPr>
                <p:nvPr/>
              </p:nvSpPr>
              <p:spPr bwMode="auto">
                <a:xfrm>
                  <a:off x="1600" y="2928"/>
                  <a:ext cx="51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R.</a:t>
                  </a:r>
                  <a:r>
                    <a:rPr lang="zh-CN" altLang="en-US" sz="2000" b="0" baseline="0">
                      <a:solidFill>
                        <a:schemeClr val="tx1"/>
                      </a:solidFill>
                      <a:latin typeface="华文新魏" pitchFamily="2" charset="-122"/>
                      <a:ea typeface="华文新魏" pitchFamily="2" charset="-122"/>
                    </a:rPr>
                    <a:t>成绩</a:t>
                  </a:r>
                </a:p>
              </p:txBody>
            </p:sp>
            <p:sp>
              <p:nvSpPr>
                <p:cNvPr id="112" name="Rectangle 39"/>
                <p:cNvSpPr>
                  <a:spLocks noChangeArrowheads="1"/>
                </p:cNvSpPr>
                <p:nvPr/>
              </p:nvSpPr>
              <p:spPr bwMode="auto">
                <a:xfrm>
                  <a:off x="1088" y="2928"/>
                  <a:ext cx="51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R.</a:t>
                  </a:r>
                  <a:r>
                    <a:rPr lang="zh-CN" altLang="en-US" sz="2000" b="0" baseline="0">
                      <a:solidFill>
                        <a:schemeClr val="tx1"/>
                      </a:solidFill>
                      <a:latin typeface="华文新魏" pitchFamily="2" charset="-122"/>
                      <a:ea typeface="华文新魏" pitchFamily="2" charset="-122"/>
                    </a:rPr>
                    <a:t>课程</a:t>
                  </a:r>
                </a:p>
              </p:txBody>
            </p:sp>
            <p:sp>
              <p:nvSpPr>
                <p:cNvPr id="113" name="Rectangle 40"/>
                <p:cNvSpPr>
                  <a:spLocks noChangeArrowheads="1"/>
                </p:cNvSpPr>
                <p:nvPr/>
              </p:nvSpPr>
              <p:spPr bwMode="auto">
                <a:xfrm>
                  <a:off x="576" y="2928"/>
                  <a:ext cx="51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R.</a:t>
                  </a:r>
                  <a:r>
                    <a:rPr lang="zh-CN" altLang="en-US" sz="2000" b="0" baseline="0">
                      <a:solidFill>
                        <a:schemeClr val="tx1"/>
                      </a:solidFill>
                      <a:latin typeface="华文新魏" pitchFamily="2" charset="-122"/>
                      <a:ea typeface="华文新魏" pitchFamily="2" charset="-122"/>
                    </a:rPr>
                    <a:t>姓名</a:t>
                  </a:r>
                </a:p>
              </p:txBody>
            </p:sp>
            <p:sp>
              <p:nvSpPr>
                <p:cNvPr id="114" name="Line 41"/>
                <p:cNvSpPr>
                  <a:spLocks noChangeShapeType="1"/>
                </p:cNvSpPr>
                <p:nvPr/>
              </p:nvSpPr>
              <p:spPr bwMode="auto">
                <a:xfrm>
                  <a:off x="576" y="2928"/>
                  <a:ext cx="1536" cy="0"/>
                </a:xfrm>
                <a:prstGeom prst="line">
                  <a:avLst/>
                </a:prstGeom>
                <a:noFill/>
                <a:ln w="28575" cap="sq">
                  <a:solidFill>
                    <a:schemeClr val="tx1"/>
                  </a:solidFill>
                  <a:round/>
                  <a:headEnd/>
                  <a:tailEnd/>
                </a:ln>
              </p:spPr>
              <p:txBody>
                <a:bodyPr/>
                <a:lstStyle/>
                <a:p>
                  <a:endParaRPr lang="zh-CN" altLang="en-US"/>
                </a:p>
              </p:txBody>
            </p:sp>
            <p:sp>
              <p:nvSpPr>
                <p:cNvPr id="115" name="Line 42"/>
                <p:cNvSpPr>
                  <a:spLocks noChangeShapeType="1"/>
                </p:cNvSpPr>
                <p:nvPr/>
              </p:nvSpPr>
              <p:spPr bwMode="auto">
                <a:xfrm>
                  <a:off x="576" y="3177"/>
                  <a:ext cx="1536" cy="0"/>
                </a:xfrm>
                <a:prstGeom prst="line">
                  <a:avLst/>
                </a:prstGeom>
                <a:noFill/>
                <a:ln w="12700">
                  <a:solidFill>
                    <a:schemeClr val="tx1"/>
                  </a:solidFill>
                  <a:round/>
                  <a:headEnd/>
                  <a:tailEnd/>
                </a:ln>
              </p:spPr>
              <p:txBody>
                <a:bodyPr/>
                <a:lstStyle/>
                <a:p>
                  <a:endParaRPr lang="zh-CN" altLang="en-US"/>
                </a:p>
              </p:txBody>
            </p:sp>
            <p:sp>
              <p:nvSpPr>
                <p:cNvPr id="116" name="Line 43"/>
                <p:cNvSpPr>
                  <a:spLocks noChangeShapeType="1"/>
                </p:cNvSpPr>
                <p:nvPr/>
              </p:nvSpPr>
              <p:spPr bwMode="auto">
                <a:xfrm>
                  <a:off x="576" y="3426"/>
                  <a:ext cx="1536" cy="0"/>
                </a:xfrm>
                <a:prstGeom prst="line">
                  <a:avLst/>
                </a:prstGeom>
                <a:noFill/>
                <a:ln w="12700">
                  <a:solidFill>
                    <a:schemeClr val="tx1"/>
                  </a:solidFill>
                  <a:round/>
                  <a:headEnd/>
                  <a:tailEnd/>
                </a:ln>
              </p:spPr>
              <p:txBody>
                <a:bodyPr/>
                <a:lstStyle/>
                <a:p>
                  <a:endParaRPr lang="zh-CN" altLang="en-US"/>
                </a:p>
              </p:txBody>
            </p:sp>
            <p:sp>
              <p:nvSpPr>
                <p:cNvPr id="117" name="Line 44"/>
                <p:cNvSpPr>
                  <a:spLocks noChangeShapeType="1"/>
                </p:cNvSpPr>
                <p:nvPr/>
              </p:nvSpPr>
              <p:spPr bwMode="auto">
                <a:xfrm>
                  <a:off x="576" y="3675"/>
                  <a:ext cx="1536" cy="0"/>
                </a:xfrm>
                <a:prstGeom prst="line">
                  <a:avLst/>
                </a:prstGeom>
                <a:noFill/>
                <a:ln w="12700">
                  <a:solidFill>
                    <a:schemeClr val="tx1"/>
                  </a:solidFill>
                  <a:round/>
                  <a:headEnd/>
                  <a:tailEnd/>
                </a:ln>
              </p:spPr>
              <p:txBody>
                <a:bodyPr/>
                <a:lstStyle/>
                <a:p>
                  <a:endParaRPr lang="zh-CN" altLang="en-US"/>
                </a:p>
              </p:txBody>
            </p:sp>
            <p:sp>
              <p:nvSpPr>
                <p:cNvPr id="118" name="Line 45"/>
                <p:cNvSpPr>
                  <a:spLocks noChangeShapeType="1"/>
                </p:cNvSpPr>
                <p:nvPr/>
              </p:nvSpPr>
              <p:spPr bwMode="auto">
                <a:xfrm>
                  <a:off x="576" y="3924"/>
                  <a:ext cx="1536" cy="0"/>
                </a:xfrm>
                <a:prstGeom prst="line">
                  <a:avLst/>
                </a:prstGeom>
                <a:noFill/>
                <a:ln w="28575" cap="sq">
                  <a:solidFill>
                    <a:schemeClr val="tx1"/>
                  </a:solidFill>
                  <a:round/>
                  <a:headEnd/>
                  <a:tailEnd/>
                </a:ln>
              </p:spPr>
              <p:txBody>
                <a:bodyPr/>
                <a:lstStyle/>
                <a:p>
                  <a:endParaRPr lang="zh-CN" altLang="en-US"/>
                </a:p>
              </p:txBody>
            </p:sp>
            <p:sp>
              <p:nvSpPr>
                <p:cNvPr id="119" name="Line 46"/>
                <p:cNvSpPr>
                  <a:spLocks noChangeShapeType="1"/>
                </p:cNvSpPr>
                <p:nvPr/>
              </p:nvSpPr>
              <p:spPr bwMode="auto">
                <a:xfrm>
                  <a:off x="576" y="2928"/>
                  <a:ext cx="0" cy="996"/>
                </a:xfrm>
                <a:prstGeom prst="line">
                  <a:avLst/>
                </a:prstGeom>
                <a:noFill/>
                <a:ln w="28575" cap="sq">
                  <a:solidFill>
                    <a:schemeClr val="tx1"/>
                  </a:solidFill>
                  <a:round/>
                  <a:headEnd/>
                  <a:tailEnd/>
                </a:ln>
              </p:spPr>
              <p:txBody>
                <a:bodyPr/>
                <a:lstStyle/>
                <a:p>
                  <a:endParaRPr lang="zh-CN" altLang="en-US"/>
                </a:p>
              </p:txBody>
            </p:sp>
            <p:sp>
              <p:nvSpPr>
                <p:cNvPr id="120" name="Line 47"/>
                <p:cNvSpPr>
                  <a:spLocks noChangeShapeType="1"/>
                </p:cNvSpPr>
                <p:nvPr/>
              </p:nvSpPr>
              <p:spPr bwMode="auto">
                <a:xfrm>
                  <a:off x="1088" y="2928"/>
                  <a:ext cx="0" cy="996"/>
                </a:xfrm>
                <a:prstGeom prst="line">
                  <a:avLst/>
                </a:prstGeom>
                <a:noFill/>
                <a:ln w="12700">
                  <a:solidFill>
                    <a:schemeClr val="tx1"/>
                  </a:solidFill>
                  <a:round/>
                  <a:headEnd/>
                  <a:tailEnd/>
                </a:ln>
              </p:spPr>
              <p:txBody>
                <a:bodyPr/>
                <a:lstStyle/>
                <a:p>
                  <a:endParaRPr lang="zh-CN" altLang="en-US"/>
                </a:p>
              </p:txBody>
            </p:sp>
            <p:sp>
              <p:nvSpPr>
                <p:cNvPr id="121" name="Line 48"/>
                <p:cNvSpPr>
                  <a:spLocks noChangeShapeType="1"/>
                </p:cNvSpPr>
                <p:nvPr/>
              </p:nvSpPr>
              <p:spPr bwMode="auto">
                <a:xfrm>
                  <a:off x="1600" y="2928"/>
                  <a:ext cx="0" cy="996"/>
                </a:xfrm>
                <a:prstGeom prst="line">
                  <a:avLst/>
                </a:prstGeom>
                <a:noFill/>
                <a:ln w="12700">
                  <a:solidFill>
                    <a:schemeClr val="tx1"/>
                  </a:solidFill>
                  <a:round/>
                  <a:headEnd/>
                  <a:tailEnd/>
                </a:ln>
              </p:spPr>
              <p:txBody>
                <a:bodyPr/>
                <a:lstStyle/>
                <a:p>
                  <a:endParaRPr lang="zh-CN" altLang="en-US"/>
                </a:p>
              </p:txBody>
            </p:sp>
            <p:sp>
              <p:nvSpPr>
                <p:cNvPr id="122" name="Line 49"/>
                <p:cNvSpPr>
                  <a:spLocks noChangeShapeType="1"/>
                </p:cNvSpPr>
                <p:nvPr/>
              </p:nvSpPr>
              <p:spPr bwMode="auto">
                <a:xfrm>
                  <a:off x="2112" y="2928"/>
                  <a:ext cx="0" cy="996"/>
                </a:xfrm>
                <a:prstGeom prst="line">
                  <a:avLst/>
                </a:prstGeom>
                <a:noFill/>
                <a:ln w="28575" cap="sq">
                  <a:solidFill>
                    <a:schemeClr val="tx1"/>
                  </a:solidFill>
                  <a:round/>
                  <a:headEnd/>
                  <a:tailEnd/>
                </a:ln>
              </p:spPr>
              <p:txBody>
                <a:bodyPr/>
                <a:lstStyle/>
                <a:p>
                  <a:endParaRPr lang="zh-CN" altLang="en-US"/>
                </a:p>
              </p:txBody>
            </p:sp>
          </p:grpSp>
          <p:grpSp>
            <p:nvGrpSpPr>
              <p:cNvPr id="80" name="Group 50"/>
              <p:cNvGrpSpPr>
                <a:grpSpLocks/>
              </p:cNvGrpSpPr>
              <p:nvPr/>
            </p:nvGrpSpPr>
            <p:grpSpPr bwMode="auto">
              <a:xfrm>
                <a:off x="2880" y="3324"/>
                <a:ext cx="2448" cy="852"/>
                <a:chOff x="576" y="2928"/>
                <a:chExt cx="1536" cy="996"/>
              </a:xfrm>
            </p:grpSpPr>
            <p:sp>
              <p:nvSpPr>
                <p:cNvPr id="81" name="Rectangle 51"/>
                <p:cNvSpPr>
                  <a:spLocks noChangeArrowheads="1"/>
                </p:cNvSpPr>
                <p:nvPr/>
              </p:nvSpPr>
              <p:spPr bwMode="auto">
                <a:xfrm>
                  <a:off x="1600" y="3675"/>
                  <a:ext cx="512" cy="249"/>
                </a:xfrm>
                <a:prstGeom prst="rect">
                  <a:avLst/>
                </a:prstGeom>
                <a:noFill/>
                <a:ln w="9525">
                  <a:noFill/>
                  <a:miter lim="800000"/>
                  <a:headEnd/>
                  <a:tailEnd/>
                </a:ln>
              </p:spPr>
              <p:txBody>
                <a:bodyPr/>
                <a:lstStyle/>
                <a:p>
                  <a:pPr algn="ctr" eaLnBrk="0" hangingPunct="0"/>
                  <a:r>
                    <a:rPr lang="zh-CN" altLang="en-US" sz="2000" b="0" baseline="0">
                      <a:solidFill>
                        <a:schemeClr val="hlink"/>
                      </a:solidFill>
                      <a:latin typeface="华文新魏" pitchFamily="2" charset="-122"/>
                      <a:ea typeface="华文新魏" pitchFamily="2" charset="-122"/>
                    </a:rPr>
                    <a:t>89</a:t>
                  </a:r>
                </a:p>
              </p:txBody>
            </p:sp>
            <p:sp>
              <p:nvSpPr>
                <p:cNvPr id="82" name="Rectangle 52"/>
                <p:cNvSpPr>
                  <a:spLocks noChangeArrowheads="1"/>
                </p:cNvSpPr>
                <p:nvPr/>
              </p:nvSpPr>
              <p:spPr bwMode="auto">
                <a:xfrm>
                  <a:off x="1088" y="3675"/>
                  <a:ext cx="512" cy="249"/>
                </a:xfrm>
                <a:prstGeom prst="rect">
                  <a:avLst/>
                </a:prstGeom>
                <a:noFill/>
                <a:ln w="9525">
                  <a:noFill/>
                  <a:miter lim="800000"/>
                  <a:headEnd/>
                  <a:tailEnd/>
                </a:ln>
              </p:spPr>
              <p:txBody>
                <a:bodyPr/>
                <a:lstStyle/>
                <a:p>
                  <a:pPr algn="ctr" eaLnBrk="0" hangingPunct="0"/>
                  <a:r>
                    <a:rPr lang="zh-CN" altLang="en-US" sz="2000" b="0" baseline="0">
                      <a:solidFill>
                        <a:schemeClr val="hlink"/>
                      </a:solidFill>
                      <a:latin typeface="华文新魏" pitchFamily="2" charset="-122"/>
                      <a:ea typeface="华文新魏" pitchFamily="2" charset="-122"/>
                    </a:rPr>
                    <a:t>数学</a:t>
                  </a:r>
                </a:p>
              </p:txBody>
            </p:sp>
            <p:sp>
              <p:nvSpPr>
                <p:cNvPr id="83" name="Rectangle 53"/>
                <p:cNvSpPr>
                  <a:spLocks noChangeArrowheads="1"/>
                </p:cNvSpPr>
                <p:nvPr/>
              </p:nvSpPr>
              <p:spPr bwMode="auto">
                <a:xfrm>
                  <a:off x="576" y="3675"/>
                  <a:ext cx="512" cy="249"/>
                </a:xfrm>
                <a:prstGeom prst="rect">
                  <a:avLst/>
                </a:prstGeom>
                <a:noFill/>
                <a:ln w="9525">
                  <a:noFill/>
                  <a:miter lim="800000"/>
                  <a:headEnd/>
                  <a:tailEnd/>
                </a:ln>
              </p:spPr>
              <p:txBody>
                <a:bodyPr/>
                <a:lstStyle/>
                <a:p>
                  <a:pPr algn="ctr" eaLnBrk="0" hangingPunct="0"/>
                  <a:r>
                    <a:rPr lang="zh-CN" altLang="en-US" sz="2000" b="0" baseline="0">
                      <a:solidFill>
                        <a:schemeClr val="hlink"/>
                      </a:solidFill>
                      <a:latin typeface="华文新魏" pitchFamily="2" charset="-122"/>
                      <a:ea typeface="华文新魏" pitchFamily="2" charset="-122"/>
                    </a:rPr>
                    <a:t>张军</a:t>
                  </a:r>
                </a:p>
              </p:txBody>
            </p:sp>
            <p:sp>
              <p:nvSpPr>
                <p:cNvPr id="84" name="Rectangle 54"/>
                <p:cNvSpPr>
                  <a:spLocks noChangeArrowheads="1"/>
                </p:cNvSpPr>
                <p:nvPr/>
              </p:nvSpPr>
              <p:spPr bwMode="auto">
                <a:xfrm>
                  <a:off x="1600" y="3426"/>
                  <a:ext cx="51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86</a:t>
                  </a:r>
                </a:p>
              </p:txBody>
            </p:sp>
            <p:sp>
              <p:nvSpPr>
                <p:cNvPr id="85" name="Rectangle 55"/>
                <p:cNvSpPr>
                  <a:spLocks noChangeArrowheads="1"/>
                </p:cNvSpPr>
                <p:nvPr/>
              </p:nvSpPr>
              <p:spPr bwMode="auto">
                <a:xfrm>
                  <a:off x="1088" y="3426"/>
                  <a:ext cx="51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数学</a:t>
                  </a:r>
                </a:p>
              </p:txBody>
            </p:sp>
            <p:sp>
              <p:nvSpPr>
                <p:cNvPr id="86" name="Rectangle 56"/>
                <p:cNvSpPr>
                  <a:spLocks noChangeArrowheads="1"/>
                </p:cNvSpPr>
                <p:nvPr/>
              </p:nvSpPr>
              <p:spPr bwMode="auto">
                <a:xfrm>
                  <a:off x="576" y="3426"/>
                  <a:ext cx="51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王红</a:t>
                  </a:r>
                </a:p>
              </p:txBody>
            </p:sp>
            <p:sp>
              <p:nvSpPr>
                <p:cNvPr id="87" name="Rectangle 57"/>
                <p:cNvSpPr>
                  <a:spLocks noChangeArrowheads="1"/>
                </p:cNvSpPr>
                <p:nvPr/>
              </p:nvSpPr>
              <p:spPr bwMode="auto">
                <a:xfrm>
                  <a:off x="1600" y="3177"/>
                  <a:ext cx="51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93</a:t>
                  </a:r>
                </a:p>
              </p:txBody>
            </p:sp>
            <p:sp>
              <p:nvSpPr>
                <p:cNvPr id="88" name="Rectangle 58"/>
                <p:cNvSpPr>
                  <a:spLocks noChangeArrowheads="1"/>
                </p:cNvSpPr>
                <p:nvPr/>
              </p:nvSpPr>
              <p:spPr bwMode="auto">
                <a:xfrm>
                  <a:off x="1088" y="3177"/>
                  <a:ext cx="51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物理</a:t>
                  </a:r>
                </a:p>
              </p:txBody>
            </p:sp>
            <p:sp>
              <p:nvSpPr>
                <p:cNvPr id="89" name="Rectangle 59"/>
                <p:cNvSpPr>
                  <a:spLocks noChangeArrowheads="1"/>
                </p:cNvSpPr>
                <p:nvPr/>
              </p:nvSpPr>
              <p:spPr bwMode="auto">
                <a:xfrm>
                  <a:off x="576" y="3177"/>
                  <a:ext cx="51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张军</a:t>
                  </a:r>
                </a:p>
              </p:txBody>
            </p:sp>
            <p:sp>
              <p:nvSpPr>
                <p:cNvPr id="90" name="Rectangle 60"/>
                <p:cNvSpPr>
                  <a:spLocks noChangeArrowheads="1"/>
                </p:cNvSpPr>
                <p:nvPr/>
              </p:nvSpPr>
              <p:spPr bwMode="auto">
                <a:xfrm>
                  <a:off x="1600" y="2928"/>
                  <a:ext cx="51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S.</a:t>
                  </a:r>
                  <a:r>
                    <a:rPr lang="zh-CN" altLang="en-US" sz="2000" b="0" baseline="0">
                      <a:solidFill>
                        <a:schemeClr val="tx1"/>
                      </a:solidFill>
                      <a:latin typeface="华文新魏" pitchFamily="2" charset="-122"/>
                      <a:ea typeface="华文新魏" pitchFamily="2" charset="-122"/>
                    </a:rPr>
                    <a:t>成绩</a:t>
                  </a:r>
                </a:p>
              </p:txBody>
            </p:sp>
            <p:sp>
              <p:nvSpPr>
                <p:cNvPr id="91" name="Rectangle 61"/>
                <p:cNvSpPr>
                  <a:spLocks noChangeArrowheads="1"/>
                </p:cNvSpPr>
                <p:nvPr/>
              </p:nvSpPr>
              <p:spPr bwMode="auto">
                <a:xfrm>
                  <a:off x="1088" y="2928"/>
                  <a:ext cx="51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S.</a:t>
                  </a:r>
                  <a:r>
                    <a:rPr lang="zh-CN" altLang="en-US" sz="2000" b="0" baseline="0">
                      <a:solidFill>
                        <a:schemeClr val="tx1"/>
                      </a:solidFill>
                      <a:latin typeface="华文新魏" pitchFamily="2" charset="-122"/>
                      <a:ea typeface="华文新魏" pitchFamily="2" charset="-122"/>
                    </a:rPr>
                    <a:t>课程</a:t>
                  </a:r>
                </a:p>
              </p:txBody>
            </p:sp>
            <p:sp>
              <p:nvSpPr>
                <p:cNvPr id="92" name="Rectangle 62"/>
                <p:cNvSpPr>
                  <a:spLocks noChangeArrowheads="1"/>
                </p:cNvSpPr>
                <p:nvPr/>
              </p:nvSpPr>
              <p:spPr bwMode="auto">
                <a:xfrm>
                  <a:off x="576" y="2928"/>
                  <a:ext cx="51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S.</a:t>
                  </a:r>
                  <a:r>
                    <a:rPr lang="zh-CN" altLang="en-US" sz="2000" b="0" baseline="0">
                      <a:solidFill>
                        <a:schemeClr val="tx1"/>
                      </a:solidFill>
                      <a:latin typeface="华文新魏" pitchFamily="2" charset="-122"/>
                      <a:ea typeface="华文新魏" pitchFamily="2" charset="-122"/>
                    </a:rPr>
                    <a:t>姓名</a:t>
                  </a:r>
                </a:p>
              </p:txBody>
            </p:sp>
            <p:sp>
              <p:nvSpPr>
                <p:cNvPr id="93" name="Line 63"/>
                <p:cNvSpPr>
                  <a:spLocks noChangeShapeType="1"/>
                </p:cNvSpPr>
                <p:nvPr/>
              </p:nvSpPr>
              <p:spPr bwMode="auto">
                <a:xfrm>
                  <a:off x="576" y="2928"/>
                  <a:ext cx="1536" cy="0"/>
                </a:xfrm>
                <a:prstGeom prst="line">
                  <a:avLst/>
                </a:prstGeom>
                <a:noFill/>
                <a:ln w="28575" cap="sq">
                  <a:solidFill>
                    <a:schemeClr val="tx1"/>
                  </a:solidFill>
                  <a:round/>
                  <a:headEnd/>
                  <a:tailEnd/>
                </a:ln>
              </p:spPr>
              <p:txBody>
                <a:bodyPr/>
                <a:lstStyle/>
                <a:p>
                  <a:endParaRPr lang="zh-CN" altLang="en-US"/>
                </a:p>
              </p:txBody>
            </p:sp>
            <p:sp>
              <p:nvSpPr>
                <p:cNvPr id="94" name="Line 64"/>
                <p:cNvSpPr>
                  <a:spLocks noChangeShapeType="1"/>
                </p:cNvSpPr>
                <p:nvPr/>
              </p:nvSpPr>
              <p:spPr bwMode="auto">
                <a:xfrm>
                  <a:off x="576" y="3177"/>
                  <a:ext cx="1536" cy="0"/>
                </a:xfrm>
                <a:prstGeom prst="line">
                  <a:avLst/>
                </a:prstGeom>
                <a:noFill/>
                <a:ln w="12700">
                  <a:solidFill>
                    <a:schemeClr val="tx1"/>
                  </a:solidFill>
                  <a:round/>
                  <a:headEnd/>
                  <a:tailEnd/>
                </a:ln>
              </p:spPr>
              <p:txBody>
                <a:bodyPr/>
                <a:lstStyle/>
                <a:p>
                  <a:endParaRPr lang="zh-CN" altLang="en-US"/>
                </a:p>
              </p:txBody>
            </p:sp>
            <p:sp>
              <p:nvSpPr>
                <p:cNvPr id="95" name="Line 65"/>
                <p:cNvSpPr>
                  <a:spLocks noChangeShapeType="1"/>
                </p:cNvSpPr>
                <p:nvPr/>
              </p:nvSpPr>
              <p:spPr bwMode="auto">
                <a:xfrm>
                  <a:off x="576" y="3426"/>
                  <a:ext cx="1536" cy="0"/>
                </a:xfrm>
                <a:prstGeom prst="line">
                  <a:avLst/>
                </a:prstGeom>
                <a:noFill/>
                <a:ln w="12700">
                  <a:solidFill>
                    <a:schemeClr val="tx1"/>
                  </a:solidFill>
                  <a:round/>
                  <a:headEnd/>
                  <a:tailEnd/>
                </a:ln>
              </p:spPr>
              <p:txBody>
                <a:bodyPr/>
                <a:lstStyle/>
                <a:p>
                  <a:endParaRPr lang="zh-CN" altLang="en-US"/>
                </a:p>
              </p:txBody>
            </p:sp>
            <p:sp>
              <p:nvSpPr>
                <p:cNvPr id="96" name="Line 66"/>
                <p:cNvSpPr>
                  <a:spLocks noChangeShapeType="1"/>
                </p:cNvSpPr>
                <p:nvPr/>
              </p:nvSpPr>
              <p:spPr bwMode="auto">
                <a:xfrm>
                  <a:off x="576" y="3675"/>
                  <a:ext cx="1536" cy="0"/>
                </a:xfrm>
                <a:prstGeom prst="line">
                  <a:avLst/>
                </a:prstGeom>
                <a:noFill/>
                <a:ln w="12700">
                  <a:solidFill>
                    <a:schemeClr val="tx1"/>
                  </a:solidFill>
                  <a:round/>
                  <a:headEnd/>
                  <a:tailEnd/>
                </a:ln>
              </p:spPr>
              <p:txBody>
                <a:bodyPr/>
                <a:lstStyle/>
                <a:p>
                  <a:endParaRPr lang="zh-CN" altLang="en-US"/>
                </a:p>
              </p:txBody>
            </p:sp>
            <p:sp>
              <p:nvSpPr>
                <p:cNvPr id="97" name="Line 67"/>
                <p:cNvSpPr>
                  <a:spLocks noChangeShapeType="1"/>
                </p:cNvSpPr>
                <p:nvPr/>
              </p:nvSpPr>
              <p:spPr bwMode="auto">
                <a:xfrm>
                  <a:off x="576" y="3924"/>
                  <a:ext cx="1536" cy="0"/>
                </a:xfrm>
                <a:prstGeom prst="line">
                  <a:avLst/>
                </a:prstGeom>
                <a:noFill/>
                <a:ln w="28575" cap="sq">
                  <a:solidFill>
                    <a:schemeClr val="tx1"/>
                  </a:solidFill>
                  <a:round/>
                  <a:headEnd/>
                  <a:tailEnd/>
                </a:ln>
              </p:spPr>
              <p:txBody>
                <a:bodyPr/>
                <a:lstStyle/>
                <a:p>
                  <a:endParaRPr lang="zh-CN" altLang="en-US"/>
                </a:p>
              </p:txBody>
            </p:sp>
            <p:sp>
              <p:nvSpPr>
                <p:cNvPr id="98" name="Line 68"/>
                <p:cNvSpPr>
                  <a:spLocks noChangeShapeType="1"/>
                </p:cNvSpPr>
                <p:nvPr/>
              </p:nvSpPr>
              <p:spPr bwMode="auto">
                <a:xfrm>
                  <a:off x="576" y="2928"/>
                  <a:ext cx="0" cy="996"/>
                </a:xfrm>
                <a:prstGeom prst="line">
                  <a:avLst/>
                </a:prstGeom>
                <a:noFill/>
                <a:ln w="28575" cap="sq">
                  <a:solidFill>
                    <a:schemeClr val="tx1"/>
                  </a:solidFill>
                  <a:round/>
                  <a:headEnd/>
                  <a:tailEnd/>
                </a:ln>
              </p:spPr>
              <p:txBody>
                <a:bodyPr/>
                <a:lstStyle/>
                <a:p>
                  <a:endParaRPr lang="zh-CN" altLang="en-US"/>
                </a:p>
              </p:txBody>
            </p:sp>
            <p:sp>
              <p:nvSpPr>
                <p:cNvPr id="99" name="Line 69"/>
                <p:cNvSpPr>
                  <a:spLocks noChangeShapeType="1"/>
                </p:cNvSpPr>
                <p:nvPr/>
              </p:nvSpPr>
              <p:spPr bwMode="auto">
                <a:xfrm>
                  <a:off x="1088" y="2928"/>
                  <a:ext cx="0" cy="996"/>
                </a:xfrm>
                <a:prstGeom prst="line">
                  <a:avLst/>
                </a:prstGeom>
                <a:noFill/>
                <a:ln w="12700">
                  <a:solidFill>
                    <a:schemeClr val="tx1"/>
                  </a:solidFill>
                  <a:round/>
                  <a:headEnd/>
                  <a:tailEnd/>
                </a:ln>
              </p:spPr>
              <p:txBody>
                <a:bodyPr/>
                <a:lstStyle/>
                <a:p>
                  <a:endParaRPr lang="zh-CN" altLang="en-US"/>
                </a:p>
              </p:txBody>
            </p:sp>
            <p:sp>
              <p:nvSpPr>
                <p:cNvPr id="100" name="Line 70"/>
                <p:cNvSpPr>
                  <a:spLocks noChangeShapeType="1"/>
                </p:cNvSpPr>
                <p:nvPr/>
              </p:nvSpPr>
              <p:spPr bwMode="auto">
                <a:xfrm>
                  <a:off x="1600" y="2928"/>
                  <a:ext cx="0" cy="996"/>
                </a:xfrm>
                <a:prstGeom prst="line">
                  <a:avLst/>
                </a:prstGeom>
                <a:noFill/>
                <a:ln w="12700">
                  <a:solidFill>
                    <a:schemeClr val="tx1"/>
                  </a:solidFill>
                  <a:round/>
                  <a:headEnd/>
                  <a:tailEnd/>
                </a:ln>
              </p:spPr>
              <p:txBody>
                <a:bodyPr/>
                <a:lstStyle/>
                <a:p>
                  <a:endParaRPr lang="zh-CN" altLang="en-US"/>
                </a:p>
              </p:txBody>
            </p:sp>
            <p:sp>
              <p:nvSpPr>
                <p:cNvPr id="101" name="Line 71"/>
                <p:cNvSpPr>
                  <a:spLocks noChangeShapeType="1"/>
                </p:cNvSpPr>
                <p:nvPr/>
              </p:nvSpPr>
              <p:spPr bwMode="auto">
                <a:xfrm>
                  <a:off x="2112" y="2928"/>
                  <a:ext cx="0" cy="996"/>
                </a:xfrm>
                <a:prstGeom prst="line">
                  <a:avLst/>
                </a:prstGeom>
                <a:noFill/>
                <a:ln w="28575" cap="sq">
                  <a:solidFill>
                    <a:schemeClr val="tx1"/>
                  </a:solidFill>
                  <a:round/>
                  <a:headEnd/>
                  <a:tailEnd/>
                </a:ln>
              </p:spPr>
              <p:txBody>
                <a:bodyPr/>
                <a:lstStyle/>
                <a:p>
                  <a:endParaRPr lang="zh-CN" altLang="en-US"/>
                </a:p>
              </p:txBody>
            </p:sp>
          </p:grpSp>
        </p:grpSp>
        <p:sp>
          <p:nvSpPr>
            <p:cNvPr id="78" name="Text Box 73"/>
            <p:cNvSpPr txBox="1">
              <a:spLocks noChangeArrowheads="1"/>
            </p:cNvSpPr>
            <p:nvPr/>
          </p:nvSpPr>
          <p:spPr bwMode="auto">
            <a:xfrm>
              <a:off x="2380" y="2387"/>
              <a:ext cx="1044" cy="404"/>
            </a:xfrm>
            <a:prstGeom prst="rect">
              <a:avLst/>
            </a:prstGeom>
            <a:noFill/>
            <a:ln w="9525">
              <a:noFill/>
              <a:miter lim="800000"/>
              <a:headEnd/>
              <a:tailEnd/>
            </a:ln>
          </p:spPr>
          <p:txBody>
            <a:bodyPr>
              <a:spAutoFit/>
            </a:bodyPr>
            <a:lstStyle/>
            <a:p>
              <a:pPr algn="ctr" eaLnBrk="0" hangingPunct="0">
                <a:spcBef>
                  <a:spcPct val="50000"/>
                </a:spcBef>
              </a:pPr>
              <a:r>
                <a:rPr lang="en-US" altLang="zh-CN" sz="3600" baseline="0">
                  <a:solidFill>
                    <a:schemeClr val="tx1"/>
                  </a:solidFill>
                  <a:latin typeface="Times New Roman" pitchFamily="18" charset="0"/>
                </a:rPr>
                <a:t>R  </a:t>
              </a:r>
              <a:r>
                <a:rPr lang="en-US" altLang="zh-CN" sz="3600" baseline="0">
                  <a:solidFill>
                    <a:schemeClr val="tx1"/>
                  </a:solidFill>
                  <a:latin typeface="Times New Roman" pitchFamily="18" charset="0"/>
                  <a:sym typeface="Symbol" pitchFamily="18" charset="2"/>
                </a:rPr>
                <a:t>  </a:t>
              </a:r>
              <a:r>
                <a:rPr lang="en-US" altLang="zh-CN" sz="3600" baseline="0">
                  <a:solidFill>
                    <a:schemeClr val="tx1"/>
                  </a:solidFill>
                  <a:latin typeface="Times New Roman" pitchFamily="18" charset="0"/>
                </a:rPr>
                <a:t>R</a:t>
              </a:r>
            </a:p>
          </p:txBody>
        </p:sp>
      </p:grpSp>
      <p:cxnSp>
        <p:nvCxnSpPr>
          <p:cNvPr id="123" name="AutoShape 76"/>
          <p:cNvCxnSpPr>
            <a:cxnSpLocks noChangeShapeType="1"/>
            <a:stCxn id="60" idx="1"/>
            <a:endCxn id="57" idx="1"/>
          </p:cNvCxnSpPr>
          <p:nvPr/>
        </p:nvCxnSpPr>
        <p:spPr bwMode="auto">
          <a:xfrm rot="10800000" flipH="1" flipV="1">
            <a:off x="3441700" y="2942878"/>
            <a:ext cx="1588" cy="338138"/>
          </a:xfrm>
          <a:prstGeom prst="curvedConnector3">
            <a:avLst>
              <a:gd name="adj1" fmla="val -38100014"/>
            </a:avLst>
          </a:prstGeom>
          <a:noFill/>
          <a:ln w="28575">
            <a:solidFill>
              <a:schemeClr val="folHlink"/>
            </a:solidFill>
            <a:miter lim="800000"/>
            <a:headEnd type="triangle" w="med" len="med"/>
            <a:tailEnd type="triangle" w="med" len="med"/>
          </a:ln>
        </p:spPr>
      </p:cxnSp>
    </p:spTree>
    <p:extLst>
      <p:ext uri="{BB962C8B-B14F-4D97-AF65-F5344CB8AC3E}">
        <p14:creationId xmlns:p14="http://schemas.microsoft.com/office/powerpoint/2010/main" val="96897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p:cTn id="7" dur="2000" fill="hold"/>
                                        <p:tgtEl>
                                          <p:spTgt spid="123"/>
                                        </p:tgtEl>
                                        <p:attrNameLst>
                                          <p:attrName>ppt_w</p:attrName>
                                        </p:attrNameLst>
                                      </p:cBhvr>
                                      <p:tavLst>
                                        <p:tav tm="0" fmla="#ppt_w*sin(2.5*pi*$)">
                                          <p:val>
                                            <p:fltVal val="0"/>
                                          </p:val>
                                        </p:tav>
                                        <p:tav tm="100000">
                                          <p:val>
                                            <p:fltVal val="1"/>
                                          </p:val>
                                        </p:tav>
                                      </p:tavLst>
                                    </p:anim>
                                    <p:anim calcmode="lin" valueType="num">
                                      <p:cBhvr>
                                        <p:cTn id="8" dur="2000" fill="hold"/>
                                        <p:tgtEl>
                                          <p:spTgt spid="123"/>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blinds(horizontal)">
                                      <p:cBhvr>
                                        <p:cTn id="13" dur="1000"/>
                                        <p:tgtEl>
                                          <p:spTgt spid="76"/>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ntr" presetSubtype="10" fill="hold" grpId="0" nodeType="clickEffect">
                                  <p:stCondLst>
                                    <p:cond delay="0"/>
                                  </p:stCondLst>
                                  <p:childTnLst>
                                    <p:set>
                                      <p:cBhvr>
                                        <p:cTn id="17" dur="1" fill="hold">
                                          <p:stCondLst>
                                            <p:cond delay="0"/>
                                          </p:stCondLst>
                                        </p:cTn>
                                        <p:tgtEl>
                                          <p:spTgt spid="51"/>
                                        </p:tgtEl>
                                        <p:attrNameLst>
                                          <p:attrName>style.visibility</p:attrName>
                                        </p:attrNameLst>
                                      </p:cBhvr>
                                      <p:to>
                                        <p:strVal val="visible"/>
                                      </p:to>
                                    </p:set>
                                    <p:anim calcmode="lin" valueType="num">
                                      <p:cBhvr>
                                        <p:cTn id="18" dur="2000" fill="hold"/>
                                        <p:tgtEl>
                                          <p:spTgt spid="51"/>
                                        </p:tgtEl>
                                        <p:attrNameLst>
                                          <p:attrName>ppt_w</p:attrName>
                                        </p:attrNameLst>
                                      </p:cBhvr>
                                      <p:tavLst>
                                        <p:tav tm="0" fmla="#ppt_w*sin(2.5*pi*$)">
                                          <p:val>
                                            <p:fltVal val="0"/>
                                          </p:val>
                                        </p:tav>
                                        <p:tav tm="100000">
                                          <p:val>
                                            <p:fltVal val="1"/>
                                          </p:val>
                                        </p:tav>
                                      </p:tavLst>
                                    </p:anim>
                                    <p:anim calcmode="lin" valueType="num">
                                      <p:cBhvr>
                                        <p:cTn id="19" dur="2000" fill="hold"/>
                                        <p:tgtEl>
                                          <p:spTgt spid="5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Symbol" pitchFamily="18" charset="2"/>
              </a:rPr>
              <a:t>连接</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从两个关系的广义笛卡儿积中选取给定属性间满足一定条件的元组</a:t>
                </a:r>
                <a:endParaRPr lang="en-US" altLang="zh-CN" dirty="0" smtClean="0"/>
              </a:p>
              <a:p>
                <a:pPr marL="0" lvl="1" indent="0" algn="ctr">
                  <a:buClr>
                    <a:schemeClr val="folHlink"/>
                  </a:buClr>
                  <a:buSzPct val="60000"/>
                  <a:buNone/>
                </a:pPr>
                <a14:m>
                  <m:oMath xmlns:m="http://schemas.openxmlformats.org/officeDocument/2006/math">
                    <m:r>
                      <a:rPr lang="en-US" altLang="zh-CN" sz="3600" b="0" i="1" smtClean="0">
                        <a:solidFill>
                          <a:srgbClr val="FF0000"/>
                        </a:solidFill>
                        <a:latin typeface="Cambria Math" panose="02040503050406030204" pitchFamily="18" charset="0"/>
                        <a:ea typeface="Cambria Math" panose="02040503050406030204" pitchFamily="18" charset="0"/>
                      </a:rPr>
                      <m:t>𝑅</m:t>
                    </m:r>
                    <m:f>
                      <m:fPr>
                        <m:type m:val="noBar"/>
                        <m:ctrlPr>
                          <a:rPr lang="en-US" altLang="zh-CN" sz="3600" b="0" i="1" smtClean="0">
                            <a:solidFill>
                              <a:srgbClr val="FF0000"/>
                            </a:solidFill>
                            <a:latin typeface="Cambria Math" panose="02040503050406030204" pitchFamily="18" charset="0"/>
                            <a:ea typeface="Cambria Math" panose="02040503050406030204" pitchFamily="18" charset="0"/>
                          </a:rPr>
                        </m:ctrlPr>
                      </m:fPr>
                      <m:num>
                        <m:r>
                          <a:rPr lang="en-US" altLang="zh-CN" sz="3600" i="1">
                            <a:solidFill>
                              <a:srgbClr val="FF0000"/>
                            </a:solidFill>
                            <a:latin typeface="Cambria Math" panose="02040503050406030204" pitchFamily="18" charset="0"/>
                            <a:ea typeface="Cambria Math" panose="02040503050406030204" pitchFamily="18" charset="0"/>
                          </a:rPr>
                          <m:t>⋈</m:t>
                        </m:r>
                      </m:num>
                      <m:den>
                        <m:r>
                          <a:rPr lang="en-US" altLang="zh-CN" sz="3600" b="0" i="1" smtClean="0">
                            <a:solidFill>
                              <a:srgbClr val="FF0000"/>
                            </a:solidFill>
                            <a:latin typeface="Cambria Math" panose="02040503050406030204" pitchFamily="18" charset="0"/>
                            <a:ea typeface="Cambria Math" panose="02040503050406030204" pitchFamily="18" charset="0"/>
                          </a:rPr>
                          <m:t>𝐴</m:t>
                        </m:r>
                        <m:r>
                          <a:rPr lang="zh-CN" altLang="en-US" sz="3600" b="0" i="1" smtClean="0">
                            <a:solidFill>
                              <a:srgbClr val="FF0000"/>
                            </a:solidFill>
                            <a:latin typeface="Cambria Math" panose="02040503050406030204" pitchFamily="18" charset="0"/>
                            <a:ea typeface="Cambria Math" panose="02040503050406030204" pitchFamily="18" charset="0"/>
                          </a:rPr>
                          <m:t>𝜃</m:t>
                        </m:r>
                        <m:r>
                          <a:rPr lang="en-US" altLang="zh-CN" sz="3600" b="0" i="1" smtClean="0">
                            <a:solidFill>
                              <a:srgbClr val="FF0000"/>
                            </a:solidFill>
                            <a:latin typeface="Cambria Math" panose="02040503050406030204" pitchFamily="18" charset="0"/>
                            <a:ea typeface="Cambria Math" panose="02040503050406030204" pitchFamily="18" charset="0"/>
                          </a:rPr>
                          <m:t>𝐵</m:t>
                        </m:r>
                      </m:den>
                    </m:f>
                    <m:r>
                      <a:rPr lang="en-US" altLang="zh-CN" sz="3600" b="0" i="1" smtClean="0">
                        <a:solidFill>
                          <a:srgbClr val="FF0000"/>
                        </a:solidFill>
                        <a:latin typeface="Cambria Math" panose="02040503050406030204" pitchFamily="18" charset="0"/>
                        <a:ea typeface="Cambria Math" panose="02040503050406030204" pitchFamily="18" charset="0"/>
                      </a:rPr>
                      <m:t>𝑆</m:t>
                    </m:r>
                  </m:oMath>
                </a14:m>
                <a:r>
                  <a:rPr lang="en-US" altLang="zh-CN" dirty="0" smtClean="0">
                    <a:solidFill>
                      <a:srgbClr val="FF0000"/>
                    </a:solidFill>
                  </a:rPr>
                  <a:t>=</a:t>
                </a:r>
                <a14:m>
                  <m:oMath xmlns:m="http://schemas.openxmlformats.org/officeDocument/2006/math">
                    <m:d>
                      <m:dPr>
                        <m:begChr m:val="{"/>
                        <m:endChr m:val="|"/>
                        <m:ctrlPr>
                          <a:rPr lang="en-US" altLang="zh-CN" sz="3200" i="1">
                            <a:solidFill>
                              <a:srgbClr val="FF0000"/>
                            </a:solidFill>
                            <a:latin typeface="Cambria Math" panose="02040503050406030204" pitchFamily="18" charset="0"/>
                            <a:ea typeface="Cambria Math" panose="02040503050406030204" pitchFamily="18" charset="0"/>
                          </a:rPr>
                        </m:ctrlPr>
                      </m:dPr>
                      <m:e>
                        <m:acc>
                          <m:accPr>
                            <m:chr m:val="̂"/>
                            <m:ctrlPr>
                              <a:rPr lang="zh-CN" altLang="en-US" sz="3200" i="1">
                                <a:solidFill>
                                  <a:srgbClr val="FF0000"/>
                                </a:solidFill>
                                <a:latin typeface="Cambria Math" panose="02040503050406030204" pitchFamily="18" charset="0"/>
                              </a:rPr>
                            </m:ctrlPr>
                          </m:accPr>
                          <m:e>
                            <m:r>
                              <a:rPr lang="en-US" altLang="zh-CN" sz="3200" i="1">
                                <a:solidFill>
                                  <a:srgbClr val="FF0000"/>
                                </a:solidFill>
                                <a:latin typeface="Cambria Math" panose="02040503050406030204" pitchFamily="18" charset="0"/>
                              </a:rPr>
                              <m:t> </m:t>
                            </m:r>
                            <m:r>
                              <a:rPr lang="en-US" altLang="zh-CN" sz="3200" i="1">
                                <a:solidFill>
                                  <a:srgbClr val="FF0000"/>
                                </a:solidFill>
                                <a:latin typeface="Cambria Math" panose="02040503050406030204" pitchFamily="18" charset="0"/>
                              </a:rPr>
                              <m:t>𝑟𝑠</m:t>
                            </m:r>
                            <m:r>
                              <a:rPr lang="en-US" altLang="zh-CN" sz="3200" i="1">
                                <a:solidFill>
                                  <a:srgbClr val="FF0000"/>
                                </a:solidFill>
                                <a:latin typeface="Cambria Math" panose="02040503050406030204" pitchFamily="18" charset="0"/>
                              </a:rPr>
                              <m:t> </m:t>
                            </m:r>
                          </m:e>
                        </m:acc>
                      </m:e>
                    </m:d>
                    <m:r>
                      <a:rPr lang="en-US" altLang="zh-CN" sz="3200" i="1">
                        <a:solidFill>
                          <a:srgbClr val="FF0000"/>
                        </a:solidFill>
                        <a:latin typeface="Cambria Math" panose="02040503050406030204" pitchFamily="18" charset="0"/>
                      </a:rPr>
                      <m:t> </m:t>
                    </m:r>
                    <m:r>
                      <a:rPr lang="en-US" altLang="zh-CN" sz="3200" i="1">
                        <a:solidFill>
                          <a:srgbClr val="FF0000"/>
                        </a:solidFill>
                        <a:latin typeface="Cambria Math" panose="02040503050406030204" pitchFamily="18" charset="0"/>
                      </a:rPr>
                      <m:t>𝑟</m:t>
                    </m:r>
                    <m:r>
                      <a:rPr lang="en-US" altLang="zh-CN" sz="3200" i="1">
                        <a:solidFill>
                          <a:srgbClr val="FF0000"/>
                        </a:solidFill>
                        <a:latin typeface="Cambria Math" panose="02040503050406030204" pitchFamily="18" charset="0"/>
                        <a:ea typeface="Cambria Math" panose="02040503050406030204" pitchFamily="18" charset="0"/>
                      </a:rPr>
                      <m:t>∈</m:t>
                    </m:r>
                    <m:r>
                      <a:rPr lang="en-US" altLang="zh-CN" sz="3200" i="1">
                        <a:solidFill>
                          <a:srgbClr val="FF0000"/>
                        </a:solidFill>
                        <a:latin typeface="Cambria Math" panose="02040503050406030204" pitchFamily="18" charset="0"/>
                      </a:rPr>
                      <m:t>𝑅</m:t>
                    </m:r>
                    <m:r>
                      <a:rPr lang="en-US" altLang="zh-CN" sz="3200" i="1">
                        <a:solidFill>
                          <a:srgbClr val="FF0000"/>
                        </a:solidFill>
                        <a:latin typeface="Cambria Math" panose="02040503050406030204" pitchFamily="18" charset="0"/>
                        <a:ea typeface="Cambria Math" panose="02040503050406030204" pitchFamily="18" charset="0"/>
                      </a:rPr>
                      <m:t>∧</m:t>
                    </m:r>
                    <m:r>
                      <a:rPr lang="en-US" altLang="zh-CN" sz="3200" i="1">
                        <a:solidFill>
                          <a:srgbClr val="FF0000"/>
                        </a:solidFill>
                        <a:latin typeface="Cambria Math" panose="02040503050406030204" pitchFamily="18" charset="0"/>
                      </a:rPr>
                      <m:t>𝑠</m:t>
                    </m:r>
                    <m:r>
                      <a:rPr lang="en-US" altLang="zh-CN" sz="3200" i="1">
                        <a:solidFill>
                          <a:srgbClr val="FF0000"/>
                        </a:solidFill>
                        <a:latin typeface="Cambria Math" panose="02040503050406030204" pitchFamily="18" charset="0"/>
                        <a:ea typeface="Cambria Math" panose="02040503050406030204" pitchFamily="18" charset="0"/>
                      </a:rPr>
                      <m:t>∈</m:t>
                    </m:r>
                    <m:r>
                      <a:rPr lang="en-US" altLang="zh-CN" sz="3200" i="1">
                        <a:solidFill>
                          <a:srgbClr val="FF0000"/>
                        </a:solidFill>
                        <a:latin typeface="Cambria Math" panose="02040503050406030204" pitchFamily="18" charset="0"/>
                      </a:rPr>
                      <m:t>𝑆</m:t>
                    </m:r>
                    <m:r>
                      <a:rPr lang="en-US" altLang="zh-CN" sz="3200" i="1">
                        <a:solidFill>
                          <a:srgbClr val="FF0000"/>
                        </a:solidFill>
                        <a:latin typeface="Cambria Math" panose="02040503050406030204" pitchFamily="18" charset="0"/>
                        <a:ea typeface="Cambria Math" panose="02040503050406030204" pitchFamily="18" charset="0"/>
                      </a:rPr>
                      <m:t>∧</m:t>
                    </m:r>
                    <m:r>
                      <a:rPr lang="en-US" altLang="zh-CN" sz="3200" b="0" i="1" smtClean="0">
                        <a:solidFill>
                          <a:srgbClr val="FF0000"/>
                        </a:solidFill>
                        <a:latin typeface="Cambria Math" panose="02040503050406030204" pitchFamily="18" charset="0"/>
                        <a:ea typeface="Cambria Math" panose="02040503050406030204" pitchFamily="18" charset="0"/>
                      </a:rPr>
                      <m:t>𝑟</m:t>
                    </m:r>
                    <m:d>
                      <m:dPr>
                        <m:begChr m:val="["/>
                        <m:endChr m:val="]"/>
                        <m:ctrlPr>
                          <a:rPr lang="en-US" altLang="zh-CN" sz="3200" b="0" i="1" smtClean="0">
                            <a:solidFill>
                              <a:srgbClr val="FF0000"/>
                            </a:solidFill>
                            <a:latin typeface="Cambria Math" panose="02040503050406030204" pitchFamily="18" charset="0"/>
                            <a:ea typeface="Cambria Math" panose="02040503050406030204" pitchFamily="18" charset="0"/>
                          </a:rPr>
                        </m:ctrlPr>
                      </m:dPr>
                      <m:e>
                        <m:r>
                          <a:rPr lang="en-US" altLang="zh-CN" sz="3200" b="0" i="1" smtClean="0">
                            <a:solidFill>
                              <a:srgbClr val="FF0000"/>
                            </a:solidFill>
                            <a:latin typeface="Cambria Math" panose="02040503050406030204" pitchFamily="18" charset="0"/>
                            <a:ea typeface="Cambria Math" panose="02040503050406030204" pitchFamily="18" charset="0"/>
                          </a:rPr>
                          <m:t>𝐴</m:t>
                        </m:r>
                      </m:e>
                    </m:d>
                    <m:r>
                      <a:rPr lang="zh-CN" altLang="en-US" sz="3200" b="0" i="1" smtClean="0">
                        <a:solidFill>
                          <a:srgbClr val="FF0000"/>
                        </a:solidFill>
                        <a:latin typeface="Cambria Math" panose="02040503050406030204" pitchFamily="18" charset="0"/>
                        <a:ea typeface="Cambria Math" panose="02040503050406030204" pitchFamily="18" charset="0"/>
                      </a:rPr>
                      <m:t>𝜃</m:t>
                    </m:r>
                    <m:r>
                      <a:rPr lang="en-US" altLang="zh-CN" sz="3200" b="0" i="1" smtClean="0">
                        <a:solidFill>
                          <a:srgbClr val="FF0000"/>
                        </a:solidFill>
                        <a:latin typeface="Cambria Math" panose="02040503050406030204" pitchFamily="18" charset="0"/>
                        <a:ea typeface="Cambria Math" panose="02040503050406030204" pitchFamily="18" charset="0"/>
                      </a:rPr>
                      <m:t>𝑠</m:t>
                    </m:r>
                    <m:r>
                      <a:rPr lang="en-US" altLang="zh-CN" sz="3200" b="0" i="1" smtClean="0">
                        <a:solidFill>
                          <a:srgbClr val="FF0000"/>
                        </a:solidFill>
                        <a:latin typeface="Cambria Math" panose="02040503050406030204" pitchFamily="18" charset="0"/>
                        <a:ea typeface="Cambria Math" panose="02040503050406030204" pitchFamily="18" charset="0"/>
                      </a:rPr>
                      <m:t>[</m:t>
                    </m:r>
                    <m:r>
                      <a:rPr lang="en-US" altLang="zh-CN" sz="3200" b="0" i="1" smtClean="0">
                        <a:solidFill>
                          <a:srgbClr val="FF0000"/>
                        </a:solidFill>
                        <a:latin typeface="Cambria Math" panose="02040503050406030204" pitchFamily="18" charset="0"/>
                        <a:ea typeface="Cambria Math" panose="02040503050406030204" pitchFamily="18" charset="0"/>
                      </a:rPr>
                      <m:t>𝐵</m:t>
                    </m:r>
                    <m:r>
                      <a:rPr lang="en-US" altLang="zh-CN" sz="3200" b="0" i="1" smtClean="0">
                        <a:solidFill>
                          <a:srgbClr val="FF0000"/>
                        </a:solidFill>
                        <a:latin typeface="Cambria Math" panose="02040503050406030204" pitchFamily="18" charset="0"/>
                        <a:ea typeface="Cambria Math" panose="02040503050406030204" pitchFamily="18" charset="0"/>
                      </a:rPr>
                      <m:t>] }</m:t>
                    </m:r>
                  </m:oMath>
                </a14:m>
                <a:endParaRPr lang="zh-CN" altLang="en-US" dirty="0"/>
              </a:p>
              <a:p>
                <a:pPr marL="0" indent="0">
                  <a:buNone/>
                </a:pPr>
                <a:endParaRPr lang="en-US" altLang="zh-CN" dirty="0" smtClean="0"/>
              </a:p>
              <a:p>
                <a:pPr lvl="1" eaLnBrk="1" hangingPunct="1">
                  <a:buNone/>
                  <a:defRPr/>
                </a:pPr>
                <a:r>
                  <a:rPr lang="en-US" altLang="zh-CN" dirty="0" smtClean="0">
                    <a:latin typeface="仿宋_GB2312" pitchFamily="49" charset="-122"/>
                  </a:rPr>
                  <a:t>		A,B</a:t>
                </a:r>
                <a:r>
                  <a:rPr lang="zh-CN" altLang="en-US" dirty="0">
                    <a:latin typeface="仿宋_GB2312" pitchFamily="49" charset="-122"/>
                  </a:rPr>
                  <a:t>为</a:t>
                </a:r>
                <a:r>
                  <a:rPr lang="en-US" altLang="zh-CN" dirty="0">
                    <a:latin typeface="仿宋_GB2312" pitchFamily="49" charset="-122"/>
                  </a:rPr>
                  <a:t>R</a:t>
                </a:r>
                <a:r>
                  <a:rPr lang="zh-CN" altLang="en-US" dirty="0">
                    <a:latin typeface="仿宋_GB2312" pitchFamily="49" charset="-122"/>
                  </a:rPr>
                  <a:t>和</a:t>
                </a:r>
                <a:r>
                  <a:rPr lang="en-US" altLang="zh-CN" dirty="0">
                    <a:latin typeface="仿宋_GB2312" pitchFamily="49" charset="-122"/>
                  </a:rPr>
                  <a:t>S</a:t>
                </a:r>
                <a:r>
                  <a:rPr lang="zh-CN" altLang="en-US" dirty="0">
                    <a:latin typeface="仿宋_GB2312" pitchFamily="49" charset="-122"/>
                  </a:rPr>
                  <a:t>上度数相等且可比的属性列</a:t>
                </a:r>
              </a:p>
              <a:p>
                <a:pPr lvl="1" eaLnBrk="1" hangingPunct="1">
                  <a:buNone/>
                  <a:defRPr/>
                </a:pPr>
                <a:r>
                  <a:rPr lang="zh-CN" altLang="en-US" dirty="0">
                    <a:latin typeface="仿宋_GB2312" pitchFamily="49" charset="-122"/>
                    <a:sym typeface="Symbol" pitchFamily="18" charset="2"/>
                  </a:rPr>
                  <a:t>   为算术比较符，为等号时称为等值</a:t>
                </a:r>
                <a:r>
                  <a:rPr lang="zh-CN" altLang="en-US" dirty="0" smtClean="0">
                    <a:latin typeface="仿宋_GB2312" pitchFamily="49" charset="-122"/>
                    <a:sym typeface="Symbol" pitchFamily="18" charset="2"/>
                  </a:rPr>
                  <a:t>连接</a:t>
                </a:r>
                <a:endParaRPr lang="en-US" altLang="zh-CN" dirty="0" smtClean="0">
                  <a:latin typeface="仿宋_GB2312" pitchFamily="49" charset="-122"/>
                  <a:sym typeface="Symbol" pitchFamily="18" charset="2"/>
                </a:endParaRPr>
              </a:p>
              <a:p>
                <a:pPr lvl="1" eaLnBrk="1" hangingPunct="1">
                  <a:buNone/>
                  <a:defRPr/>
                </a:pPr>
                <a:endParaRPr lang="en-US" altLang="zh-CN" dirty="0" smtClean="0"/>
              </a:p>
              <a:p>
                <a:pPr marL="0" lvl="1" indent="0" algn="ctr" eaLnBrk="1" hangingPunct="1">
                  <a:buClr>
                    <a:schemeClr val="folHlink"/>
                  </a:buClr>
                  <a:buSzPct val="60000"/>
                  <a:buNone/>
                  <a:defRPr/>
                </a:pPr>
                <a14:m>
                  <m:oMathPara xmlns:m="http://schemas.openxmlformats.org/officeDocument/2006/math">
                    <m:oMathParaPr>
                      <m:jc m:val="centerGroup"/>
                    </m:oMathParaPr>
                    <m:oMath xmlns:m="http://schemas.openxmlformats.org/officeDocument/2006/math">
                      <m:r>
                        <a:rPr lang="en-US" altLang="zh-CN" i="1">
                          <a:solidFill>
                            <a:srgbClr val="FF0000"/>
                          </a:solidFill>
                          <a:latin typeface="Cambria Math" panose="02040503050406030204" pitchFamily="18" charset="0"/>
                          <a:ea typeface="Cambria Math" panose="02040503050406030204" pitchFamily="18" charset="0"/>
                        </a:rPr>
                        <m:t>𝑅</m:t>
                      </m:r>
                      <m:f>
                        <m:fPr>
                          <m:type m:val="noBar"/>
                          <m:ctrlPr>
                            <a:rPr lang="en-US" altLang="zh-CN" i="1">
                              <a:solidFill>
                                <a:srgbClr val="FF0000"/>
                              </a:solidFill>
                              <a:latin typeface="Cambria Math" panose="02040503050406030204" pitchFamily="18" charset="0"/>
                              <a:ea typeface="Cambria Math" panose="02040503050406030204" pitchFamily="18" charset="0"/>
                            </a:rPr>
                          </m:ctrlPr>
                        </m:fPr>
                        <m:num>
                          <m:r>
                            <a:rPr lang="en-US" altLang="zh-CN" i="1">
                              <a:solidFill>
                                <a:srgbClr val="FF0000"/>
                              </a:solidFill>
                              <a:latin typeface="Cambria Math" panose="02040503050406030204" pitchFamily="18" charset="0"/>
                              <a:ea typeface="Cambria Math" panose="02040503050406030204" pitchFamily="18" charset="0"/>
                            </a:rPr>
                            <m:t>⋈</m:t>
                          </m:r>
                        </m:num>
                        <m:den>
                          <m:r>
                            <a:rPr lang="en-US" altLang="zh-CN" i="1">
                              <a:solidFill>
                                <a:srgbClr val="FF0000"/>
                              </a:solidFill>
                              <a:latin typeface="Cambria Math" panose="02040503050406030204" pitchFamily="18" charset="0"/>
                              <a:ea typeface="Cambria Math" panose="02040503050406030204" pitchFamily="18" charset="0"/>
                            </a:rPr>
                            <m:t>𝐴</m:t>
                          </m:r>
                          <m:r>
                            <a:rPr lang="zh-CN" altLang="en-US" i="1">
                              <a:solidFill>
                                <a:srgbClr val="FF0000"/>
                              </a:solidFill>
                              <a:latin typeface="Cambria Math" panose="02040503050406030204" pitchFamily="18" charset="0"/>
                              <a:ea typeface="Cambria Math" panose="02040503050406030204" pitchFamily="18" charset="0"/>
                            </a:rPr>
                            <m:t>𝜃</m:t>
                          </m:r>
                          <m:r>
                            <a:rPr lang="en-US" altLang="zh-CN" i="1">
                              <a:solidFill>
                                <a:srgbClr val="FF0000"/>
                              </a:solidFill>
                              <a:latin typeface="Cambria Math" panose="02040503050406030204" pitchFamily="18" charset="0"/>
                              <a:ea typeface="Cambria Math" panose="02040503050406030204" pitchFamily="18" charset="0"/>
                            </a:rPr>
                            <m:t>𝐵</m:t>
                          </m:r>
                        </m:den>
                      </m:f>
                      <m:r>
                        <a:rPr lang="en-US" altLang="zh-CN" i="1">
                          <a:solidFill>
                            <a:srgbClr val="FF0000"/>
                          </a:solidFill>
                          <a:latin typeface="Cambria Math" panose="02040503050406030204" pitchFamily="18" charset="0"/>
                          <a:ea typeface="Cambria Math" panose="02040503050406030204" pitchFamily="18" charset="0"/>
                        </a:rPr>
                        <m:t>𝑆</m:t>
                      </m:r>
                      <m:r>
                        <a:rPr lang="en-US" altLang="zh-CN" b="0" i="1" smtClean="0">
                          <a:solidFill>
                            <a:srgbClr val="FF0000"/>
                          </a:solidFill>
                          <a:latin typeface="Cambria Math" panose="02040503050406030204" pitchFamily="18" charset="0"/>
                          <a:ea typeface="Cambria Math" panose="02040503050406030204" pitchFamily="18" charset="0"/>
                        </a:rPr>
                        <m:t>=</m:t>
                      </m:r>
                      <m:sSub>
                        <m:sSubPr>
                          <m:ctrlPr>
                            <a:rPr lang="en-US" altLang="zh-CN" b="0" i="1" smtClean="0">
                              <a:solidFill>
                                <a:srgbClr val="FF0000"/>
                              </a:solidFill>
                              <a:latin typeface="Cambria Math" panose="02040503050406030204" pitchFamily="18" charset="0"/>
                              <a:ea typeface="Cambria Math" panose="02040503050406030204" pitchFamily="18" charset="0"/>
                            </a:rPr>
                          </m:ctrlPr>
                        </m:sSubPr>
                        <m:e>
                          <m:r>
                            <a:rPr lang="zh-CN" altLang="en-US" b="0" i="1" smtClean="0">
                              <a:solidFill>
                                <a:srgbClr val="FF0000"/>
                              </a:solidFill>
                              <a:latin typeface="Cambria Math" panose="02040503050406030204" pitchFamily="18" charset="0"/>
                              <a:ea typeface="Cambria Math" panose="02040503050406030204" pitchFamily="18" charset="0"/>
                            </a:rPr>
                            <m:t>𝜎</m:t>
                          </m:r>
                        </m:e>
                        <m:sub>
                          <m:r>
                            <a:rPr lang="en-US" altLang="zh-CN" b="0" i="1" smtClean="0">
                              <a:solidFill>
                                <a:srgbClr val="FF0000"/>
                              </a:solidFill>
                              <a:latin typeface="Cambria Math" panose="02040503050406030204" pitchFamily="18" charset="0"/>
                              <a:ea typeface="Cambria Math" panose="02040503050406030204" pitchFamily="18" charset="0"/>
                            </a:rPr>
                            <m:t>𝑟</m:t>
                          </m:r>
                          <m:d>
                            <m:dPr>
                              <m:begChr m:val="["/>
                              <m:endChr m:val="]"/>
                              <m:ctrlPr>
                                <a:rPr lang="en-US" altLang="zh-CN" b="0" i="1" smtClean="0">
                                  <a:solidFill>
                                    <a:srgbClr val="FF0000"/>
                                  </a:solidFill>
                                  <a:latin typeface="Cambria Math" panose="02040503050406030204" pitchFamily="18" charset="0"/>
                                  <a:ea typeface="Cambria Math" panose="02040503050406030204" pitchFamily="18" charset="0"/>
                                </a:rPr>
                              </m:ctrlPr>
                            </m:dPr>
                            <m:e>
                              <m:r>
                                <a:rPr lang="en-US" altLang="zh-CN" b="0" i="1" smtClean="0">
                                  <a:solidFill>
                                    <a:srgbClr val="FF0000"/>
                                  </a:solidFill>
                                  <a:latin typeface="Cambria Math" panose="02040503050406030204" pitchFamily="18" charset="0"/>
                                  <a:ea typeface="Cambria Math" panose="02040503050406030204" pitchFamily="18" charset="0"/>
                                </a:rPr>
                                <m:t>𝐴</m:t>
                              </m:r>
                            </m:e>
                          </m:d>
                          <m:r>
                            <a:rPr lang="zh-CN" altLang="en-US" b="0" i="1" smtClean="0">
                              <a:solidFill>
                                <a:srgbClr val="FF0000"/>
                              </a:solidFill>
                              <a:latin typeface="Cambria Math" panose="02040503050406030204" pitchFamily="18" charset="0"/>
                              <a:ea typeface="Cambria Math" panose="02040503050406030204" pitchFamily="18" charset="0"/>
                            </a:rPr>
                            <m:t>𝜃</m:t>
                          </m:r>
                          <m:r>
                            <a:rPr lang="en-US" altLang="zh-CN" b="0" i="1" smtClean="0">
                              <a:solidFill>
                                <a:srgbClr val="FF0000"/>
                              </a:solidFill>
                              <a:latin typeface="Cambria Math" panose="02040503050406030204" pitchFamily="18" charset="0"/>
                              <a:ea typeface="Cambria Math" panose="02040503050406030204" pitchFamily="18" charset="0"/>
                            </a:rPr>
                            <m:t>𝑠</m:t>
                          </m:r>
                          <m:d>
                            <m:dPr>
                              <m:begChr m:val="["/>
                              <m:endChr m:val="]"/>
                              <m:ctrlPr>
                                <a:rPr lang="en-US" altLang="zh-CN" b="0" i="1" smtClean="0">
                                  <a:solidFill>
                                    <a:srgbClr val="FF0000"/>
                                  </a:solidFill>
                                  <a:latin typeface="Cambria Math" panose="02040503050406030204" pitchFamily="18" charset="0"/>
                                  <a:ea typeface="Cambria Math" panose="02040503050406030204" pitchFamily="18" charset="0"/>
                                </a:rPr>
                              </m:ctrlPr>
                            </m:dPr>
                            <m:e>
                              <m:r>
                                <a:rPr lang="en-US" altLang="zh-CN" b="0" i="1" smtClean="0">
                                  <a:solidFill>
                                    <a:srgbClr val="FF0000"/>
                                  </a:solidFill>
                                  <a:latin typeface="Cambria Math" panose="02040503050406030204" pitchFamily="18" charset="0"/>
                                  <a:ea typeface="Cambria Math" panose="02040503050406030204" pitchFamily="18" charset="0"/>
                                </a:rPr>
                                <m:t>𝐵</m:t>
                              </m:r>
                            </m:e>
                          </m:d>
                        </m:sub>
                      </m:sSub>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𝑅</m:t>
                      </m:r>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𝑆</m:t>
                      </m:r>
                      <m:r>
                        <a:rPr lang="en-US" altLang="zh-CN" b="0" i="1" smtClean="0">
                          <a:solidFill>
                            <a:srgbClr val="FF0000"/>
                          </a:solidFill>
                          <a:latin typeface="Cambria Math" panose="02040503050406030204" pitchFamily="18" charset="0"/>
                          <a:ea typeface="Cambria Math" panose="02040503050406030204" pitchFamily="18" charset="0"/>
                        </a:rPr>
                        <m:t>)</m:t>
                      </m:r>
                    </m:oMath>
                  </m:oMathPara>
                </a14:m>
                <a:endParaRPr lang="zh-CN" altLang="en-US" dirty="0"/>
              </a:p>
              <a:p>
                <a:pPr eaLnBrk="1" hangingPunct="1">
                  <a:defRPr/>
                </a:pPr>
                <a:endParaRPr lang="zh-CN" altLang="en-US" dirty="0"/>
              </a:p>
              <a:p>
                <a:pPr lvl="1" algn="ctr" eaLnBrk="1" hangingPunct="1">
                  <a:buNone/>
                  <a:defRPr/>
                </a:pPr>
                <a:endParaRPr lang="en-US" altLang="zh-CN" b="1" dirty="0">
                  <a:latin typeface="宋体" charset="-122"/>
                  <a:ea typeface="宋体" charset="-122"/>
                </a:endParaRPr>
              </a:p>
              <a:p>
                <a:pPr lvl="1" algn="ctr" eaLnBrk="1" hangingPunct="1">
                  <a:buNone/>
                  <a:defRPr/>
                </a:pPr>
                <a:endParaRPr lang="en-US" altLang="zh-CN" b="1" dirty="0">
                  <a:latin typeface="宋体" charset="-122"/>
                  <a:ea typeface="宋体" charset="-122"/>
                </a:endParaRPr>
              </a:p>
              <a:p>
                <a:pPr lvl="1" eaLnBrk="1" hangingPunct="1">
                  <a:buNone/>
                  <a:defRPr/>
                </a:pPr>
                <a:r>
                  <a:rPr lang="en-US" altLang="zh-CN" dirty="0">
                    <a:latin typeface="仿宋_GB2312" pitchFamily="49" charset="-122"/>
                  </a:rPr>
                  <a:t>   </a:t>
                </a:r>
                <a:endParaRPr lang="zh-CN" altLang="en-US" dirty="0">
                  <a:latin typeface="仿宋_GB2312" pitchFamily="49" charset="-122"/>
                  <a:sym typeface="Symbol" pitchFamily="18" charset="2"/>
                </a:endParaRPr>
              </a:p>
              <a:p>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67" t="-1384" r="-1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64502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smtClean="0">
                <a:sym typeface="Symbol" pitchFamily="18" charset="2"/>
              </a:rPr>
              <a:t>连接</a:t>
            </a:r>
          </a:p>
        </p:txBody>
      </p:sp>
      <p:sp>
        <p:nvSpPr>
          <p:cNvPr id="56323" name="Rectangle 3"/>
          <p:cNvSpPr>
            <a:spLocks noGrp="1" noChangeArrowheads="1"/>
          </p:cNvSpPr>
          <p:nvPr>
            <p:ph type="body" idx="1"/>
          </p:nvPr>
        </p:nvSpPr>
        <p:spPr>
          <a:xfrm>
            <a:off x="304800" y="4511675"/>
            <a:ext cx="8650288" cy="2117725"/>
          </a:xfrm>
        </p:spPr>
        <p:txBody>
          <a:bodyPr/>
          <a:lstStyle/>
          <a:p>
            <a:pPr lvl="1" eaLnBrk="1" hangingPunct="1"/>
            <a:r>
              <a:rPr lang="zh-CN" altLang="en-US" dirty="0" smtClean="0"/>
              <a:t>求数学成绩比王红同学高的学生</a:t>
            </a:r>
          </a:p>
          <a:p>
            <a:pPr eaLnBrk="1" hangingPunct="1"/>
            <a:endParaRPr lang="zh-CN" altLang="en-US" dirty="0" smtClean="0"/>
          </a:p>
        </p:txBody>
      </p:sp>
      <p:grpSp>
        <p:nvGrpSpPr>
          <p:cNvPr id="67588" name="Group 4"/>
          <p:cNvGrpSpPr>
            <a:grpSpLocks/>
          </p:cNvGrpSpPr>
          <p:nvPr/>
        </p:nvGrpSpPr>
        <p:grpSpPr bwMode="auto">
          <a:xfrm>
            <a:off x="457200" y="1932781"/>
            <a:ext cx="2209800" cy="1581150"/>
            <a:chOff x="576" y="2928"/>
            <a:chExt cx="1536" cy="996"/>
          </a:xfrm>
        </p:grpSpPr>
        <p:sp>
          <p:nvSpPr>
            <p:cNvPr id="67650" name="Rectangle 5"/>
            <p:cNvSpPr>
              <a:spLocks noChangeArrowheads="1"/>
            </p:cNvSpPr>
            <p:nvPr/>
          </p:nvSpPr>
          <p:spPr bwMode="auto">
            <a:xfrm>
              <a:off x="1600" y="3675"/>
              <a:ext cx="512" cy="249"/>
            </a:xfrm>
            <a:prstGeom prst="rect">
              <a:avLst/>
            </a:prstGeom>
            <a:noFill/>
            <a:ln w="9525">
              <a:noFill/>
              <a:miter lim="800000"/>
              <a:headEnd/>
              <a:tailEnd/>
            </a:ln>
          </p:spPr>
          <p:txBody>
            <a:bodyPr/>
            <a:lstStyle/>
            <a:p>
              <a:pPr algn="ctr" eaLnBrk="0" hangingPunct="0"/>
              <a:r>
                <a:rPr lang="zh-CN" altLang="en-US" sz="2000" b="0" baseline="0">
                  <a:latin typeface="Times New Roman" pitchFamily="18" charset="0"/>
                </a:rPr>
                <a:t>9</a:t>
              </a:r>
            </a:p>
          </p:txBody>
        </p:sp>
        <p:sp>
          <p:nvSpPr>
            <p:cNvPr id="67651" name="Rectangle 6"/>
            <p:cNvSpPr>
              <a:spLocks noChangeArrowheads="1"/>
            </p:cNvSpPr>
            <p:nvPr/>
          </p:nvSpPr>
          <p:spPr bwMode="auto">
            <a:xfrm>
              <a:off x="1088" y="3675"/>
              <a:ext cx="512" cy="249"/>
            </a:xfrm>
            <a:prstGeom prst="rect">
              <a:avLst/>
            </a:prstGeom>
            <a:noFill/>
            <a:ln w="9525">
              <a:noFill/>
              <a:miter lim="800000"/>
              <a:headEnd/>
              <a:tailEnd/>
            </a:ln>
          </p:spPr>
          <p:txBody>
            <a:bodyPr/>
            <a:lstStyle/>
            <a:p>
              <a:pPr algn="ctr" eaLnBrk="0" hangingPunct="0"/>
              <a:r>
                <a:rPr lang="zh-CN" altLang="en-US" sz="2000" b="0" baseline="0">
                  <a:latin typeface="Times New Roman" pitchFamily="18" charset="0"/>
                </a:rPr>
                <a:t>8</a:t>
              </a:r>
            </a:p>
          </p:txBody>
        </p:sp>
        <p:sp>
          <p:nvSpPr>
            <p:cNvPr id="67652" name="Rectangle 7"/>
            <p:cNvSpPr>
              <a:spLocks noChangeArrowheads="1"/>
            </p:cNvSpPr>
            <p:nvPr/>
          </p:nvSpPr>
          <p:spPr bwMode="auto">
            <a:xfrm>
              <a:off x="576" y="3675"/>
              <a:ext cx="512" cy="249"/>
            </a:xfrm>
            <a:prstGeom prst="rect">
              <a:avLst/>
            </a:prstGeom>
            <a:noFill/>
            <a:ln w="9525">
              <a:noFill/>
              <a:miter lim="800000"/>
              <a:headEnd/>
              <a:tailEnd/>
            </a:ln>
          </p:spPr>
          <p:txBody>
            <a:bodyPr/>
            <a:lstStyle/>
            <a:p>
              <a:pPr algn="ctr" eaLnBrk="0" hangingPunct="0"/>
              <a:r>
                <a:rPr lang="zh-CN" altLang="en-US" sz="2000" b="0" baseline="0">
                  <a:latin typeface="Times New Roman" pitchFamily="18" charset="0"/>
                </a:rPr>
                <a:t>7</a:t>
              </a:r>
            </a:p>
          </p:txBody>
        </p:sp>
        <p:sp>
          <p:nvSpPr>
            <p:cNvPr id="67653" name="Rectangle 8"/>
            <p:cNvSpPr>
              <a:spLocks noChangeArrowheads="1"/>
            </p:cNvSpPr>
            <p:nvPr/>
          </p:nvSpPr>
          <p:spPr bwMode="auto">
            <a:xfrm>
              <a:off x="1600" y="3426"/>
              <a:ext cx="512" cy="249"/>
            </a:xfrm>
            <a:prstGeom prst="rect">
              <a:avLst/>
            </a:prstGeom>
            <a:noFill/>
            <a:ln w="9525">
              <a:noFill/>
              <a:miter lim="800000"/>
              <a:headEnd/>
              <a:tailEnd/>
            </a:ln>
          </p:spPr>
          <p:txBody>
            <a:bodyPr/>
            <a:lstStyle/>
            <a:p>
              <a:pPr algn="ctr" eaLnBrk="0" hangingPunct="0"/>
              <a:r>
                <a:rPr lang="zh-CN" altLang="en-US" sz="2000" b="0" baseline="0">
                  <a:latin typeface="Times New Roman" pitchFamily="18" charset="0"/>
                </a:rPr>
                <a:t>6</a:t>
              </a:r>
            </a:p>
          </p:txBody>
        </p:sp>
        <p:sp>
          <p:nvSpPr>
            <p:cNvPr id="67654" name="Rectangle 9"/>
            <p:cNvSpPr>
              <a:spLocks noChangeArrowheads="1"/>
            </p:cNvSpPr>
            <p:nvPr/>
          </p:nvSpPr>
          <p:spPr bwMode="auto">
            <a:xfrm>
              <a:off x="1088" y="3426"/>
              <a:ext cx="512" cy="249"/>
            </a:xfrm>
            <a:prstGeom prst="rect">
              <a:avLst/>
            </a:prstGeom>
            <a:noFill/>
            <a:ln w="9525">
              <a:noFill/>
              <a:miter lim="800000"/>
              <a:headEnd/>
              <a:tailEnd/>
            </a:ln>
          </p:spPr>
          <p:txBody>
            <a:bodyPr/>
            <a:lstStyle/>
            <a:p>
              <a:pPr algn="ctr" eaLnBrk="0" hangingPunct="0"/>
              <a:r>
                <a:rPr lang="zh-CN" altLang="en-US" sz="2000" b="0" baseline="0">
                  <a:latin typeface="Times New Roman" pitchFamily="18" charset="0"/>
                </a:rPr>
                <a:t>5</a:t>
              </a:r>
            </a:p>
          </p:txBody>
        </p:sp>
        <p:sp>
          <p:nvSpPr>
            <p:cNvPr id="67655" name="Rectangle 10"/>
            <p:cNvSpPr>
              <a:spLocks noChangeArrowheads="1"/>
            </p:cNvSpPr>
            <p:nvPr/>
          </p:nvSpPr>
          <p:spPr bwMode="auto">
            <a:xfrm>
              <a:off x="576" y="3426"/>
              <a:ext cx="512" cy="249"/>
            </a:xfrm>
            <a:prstGeom prst="rect">
              <a:avLst/>
            </a:prstGeom>
            <a:noFill/>
            <a:ln w="9525">
              <a:noFill/>
              <a:miter lim="800000"/>
              <a:headEnd/>
              <a:tailEnd/>
            </a:ln>
          </p:spPr>
          <p:txBody>
            <a:bodyPr/>
            <a:lstStyle/>
            <a:p>
              <a:pPr algn="ctr" eaLnBrk="0" hangingPunct="0"/>
              <a:r>
                <a:rPr lang="zh-CN" altLang="en-US" sz="2000" b="0" baseline="0">
                  <a:latin typeface="Times New Roman" pitchFamily="18" charset="0"/>
                </a:rPr>
                <a:t>4</a:t>
              </a:r>
            </a:p>
          </p:txBody>
        </p:sp>
        <p:sp>
          <p:nvSpPr>
            <p:cNvPr id="67656" name="Rectangle 11"/>
            <p:cNvSpPr>
              <a:spLocks noChangeArrowheads="1"/>
            </p:cNvSpPr>
            <p:nvPr/>
          </p:nvSpPr>
          <p:spPr bwMode="auto">
            <a:xfrm>
              <a:off x="1600" y="3177"/>
              <a:ext cx="512" cy="249"/>
            </a:xfrm>
            <a:prstGeom prst="rect">
              <a:avLst/>
            </a:prstGeom>
            <a:noFill/>
            <a:ln w="9525">
              <a:noFill/>
              <a:miter lim="800000"/>
              <a:headEnd/>
              <a:tailEnd/>
            </a:ln>
          </p:spPr>
          <p:txBody>
            <a:bodyPr/>
            <a:lstStyle/>
            <a:p>
              <a:pPr algn="ctr" eaLnBrk="0" hangingPunct="0"/>
              <a:r>
                <a:rPr lang="zh-CN" altLang="en-US" sz="2000" b="0" baseline="0">
                  <a:latin typeface="Times New Roman" pitchFamily="18" charset="0"/>
                </a:rPr>
                <a:t>3</a:t>
              </a:r>
            </a:p>
          </p:txBody>
        </p:sp>
        <p:sp>
          <p:nvSpPr>
            <p:cNvPr id="67657" name="Rectangle 12"/>
            <p:cNvSpPr>
              <a:spLocks noChangeArrowheads="1"/>
            </p:cNvSpPr>
            <p:nvPr/>
          </p:nvSpPr>
          <p:spPr bwMode="auto">
            <a:xfrm>
              <a:off x="1088" y="3177"/>
              <a:ext cx="512" cy="249"/>
            </a:xfrm>
            <a:prstGeom prst="rect">
              <a:avLst/>
            </a:prstGeom>
            <a:noFill/>
            <a:ln w="9525">
              <a:noFill/>
              <a:miter lim="800000"/>
              <a:headEnd/>
              <a:tailEnd/>
            </a:ln>
          </p:spPr>
          <p:txBody>
            <a:bodyPr/>
            <a:lstStyle/>
            <a:p>
              <a:pPr algn="ctr" eaLnBrk="0" hangingPunct="0"/>
              <a:r>
                <a:rPr lang="zh-CN" altLang="en-US" sz="2000" b="0" baseline="0">
                  <a:latin typeface="Times New Roman" pitchFamily="18" charset="0"/>
                </a:rPr>
                <a:t>2</a:t>
              </a:r>
            </a:p>
          </p:txBody>
        </p:sp>
        <p:sp>
          <p:nvSpPr>
            <p:cNvPr id="67658" name="Rectangle 13"/>
            <p:cNvSpPr>
              <a:spLocks noChangeArrowheads="1"/>
            </p:cNvSpPr>
            <p:nvPr/>
          </p:nvSpPr>
          <p:spPr bwMode="auto">
            <a:xfrm>
              <a:off x="576" y="3177"/>
              <a:ext cx="512" cy="249"/>
            </a:xfrm>
            <a:prstGeom prst="rect">
              <a:avLst/>
            </a:prstGeom>
            <a:noFill/>
            <a:ln w="9525">
              <a:noFill/>
              <a:miter lim="800000"/>
              <a:headEnd/>
              <a:tailEnd/>
            </a:ln>
          </p:spPr>
          <p:txBody>
            <a:bodyPr/>
            <a:lstStyle/>
            <a:p>
              <a:pPr algn="ctr" eaLnBrk="0" hangingPunct="0"/>
              <a:r>
                <a:rPr lang="zh-CN" altLang="en-US" sz="2000" b="0" baseline="0">
                  <a:latin typeface="Times New Roman" pitchFamily="18" charset="0"/>
                </a:rPr>
                <a:t>1</a:t>
              </a:r>
            </a:p>
          </p:txBody>
        </p:sp>
        <p:sp>
          <p:nvSpPr>
            <p:cNvPr id="67659" name="Rectangle 14"/>
            <p:cNvSpPr>
              <a:spLocks noChangeArrowheads="1"/>
            </p:cNvSpPr>
            <p:nvPr/>
          </p:nvSpPr>
          <p:spPr bwMode="auto">
            <a:xfrm>
              <a:off x="1600" y="2928"/>
              <a:ext cx="512" cy="249"/>
            </a:xfrm>
            <a:prstGeom prst="rect">
              <a:avLst/>
            </a:prstGeom>
            <a:noFill/>
            <a:ln w="9525">
              <a:noFill/>
              <a:miter lim="800000"/>
              <a:headEnd/>
              <a:tailEnd/>
            </a:ln>
          </p:spPr>
          <p:txBody>
            <a:bodyPr/>
            <a:lstStyle/>
            <a:p>
              <a:pPr algn="ctr" eaLnBrk="0" hangingPunct="0"/>
              <a:r>
                <a:rPr lang="en-US" altLang="zh-CN" sz="2000" b="0" baseline="0">
                  <a:latin typeface="Times New Roman" pitchFamily="18" charset="0"/>
                </a:rPr>
                <a:t>C</a:t>
              </a:r>
            </a:p>
          </p:txBody>
        </p:sp>
        <p:sp>
          <p:nvSpPr>
            <p:cNvPr id="67660" name="Rectangle 15"/>
            <p:cNvSpPr>
              <a:spLocks noChangeArrowheads="1"/>
            </p:cNvSpPr>
            <p:nvPr/>
          </p:nvSpPr>
          <p:spPr bwMode="auto">
            <a:xfrm>
              <a:off x="1088" y="2928"/>
              <a:ext cx="512" cy="249"/>
            </a:xfrm>
            <a:prstGeom prst="rect">
              <a:avLst/>
            </a:prstGeom>
            <a:noFill/>
            <a:ln w="9525">
              <a:noFill/>
              <a:miter lim="800000"/>
              <a:headEnd/>
              <a:tailEnd/>
            </a:ln>
          </p:spPr>
          <p:txBody>
            <a:bodyPr/>
            <a:lstStyle/>
            <a:p>
              <a:pPr algn="ctr" eaLnBrk="0" hangingPunct="0"/>
              <a:r>
                <a:rPr lang="en-US" altLang="zh-CN" sz="2000" b="0" baseline="0">
                  <a:latin typeface="Times New Roman" pitchFamily="18" charset="0"/>
                </a:rPr>
                <a:t>B</a:t>
              </a:r>
            </a:p>
          </p:txBody>
        </p:sp>
        <p:sp>
          <p:nvSpPr>
            <p:cNvPr id="67661" name="Rectangle 16"/>
            <p:cNvSpPr>
              <a:spLocks noChangeArrowheads="1"/>
            </p:cNvSpPr>
            <p:nvPr/>
          </p:nvSpPr>
          <p:spPr bwMode="auto">
            <a:xfrm>
              <a:off x="576" y="2928"/>
              <a:ext cx="512" cy="249"/>
            </a:xfrm>
            <a:prstGeom prst="rect">
              <a:avLst/>
            </a:prstGeom>
            <a:noFill/>
            <a:ln w="9525">
              <a:noFill/>
              <a:miter lim="800000"/>
              <a:headEnd/>
              <a:tailEnd/>
            </a:ln>
          </p:spPr>
          <p:txBody>
            <a:bodyPr/>
            <a:lstStyle/>
            <a:p>
              <a:pPr algn="ctr" eaLnBrk="0" hangingPunct="0"/>
              <a:r>
                <a:rPr lang="en-US" altLang="zh-CN" sz="2000" b="0" baseline="0">
                  <a:latin typeface="Times New Roman" pitchFamily="18" charset="0"/>
                </a:rPr>
                <a:t>A</a:t>
              </a:r>
            </a:p>
          </p:txBody>
        </p:sp>
        <p:sp>
          <p:nvSpPr>
            <p:cNvPr id="67662" name="Line 17"/>
            <p:cNvSpPr>
              <a:spLocks noChangeShapeType="1"/>
            </p:cNvSpPr>
            <p:nvPr/>
          </p:nvSpPr>
          <p:spPr bwMode="auto">
            <a:xfrm>
              <a:off x="576" y="2928"/>
              <a:ext cx="1536" cy="0"/>
            </a:xfrm>
            <a:prstGeom prst="line">
              <a:avLst/>
            </a:prstGeom>
            <a:noFill/>
            <a:ln w="28575" cap="sq">
              <a:solidFill>
                <a:schemeClr val="tx1"/>
              </a:solidFill>
              <a:round/>
              <a:headEnd/>
              <a:tailEnd/>
            </a:ln>
          </p:spPr>
          <p:txBody>
            <a:bodyPr/>
            <a:lstStyle/>
            <a:p>
              <a:endParaRPr lang="zh-CN" altLang="en-US"/>
            </a:p>
          </p:txBody>
        </p:sp>
        <p:sp>
          <p:nvSpPr>
            <p:cNvPr id="67663" name="Line 18"/>
            <p:cNvSpPr>
              <a:spLocks noChangeShapeType="1"/>
            </p:cNvSpPr>
            <p:nvPr/>
          </p:nvSpPr>
          <p:spPr bwMode="auto">
            <a:xfrm>
              <a:off x="576" y="3177"/>
              <a:ext cx="1536" cy="0"/>
            </a:xfrm>
            <a:prstGeom prst="line">
              <a:avLst/>
            </a:prstGeom>
            <a:noFill/>
            <a:ln w="12700">
              <a:solidFill>
                <a:schemeClr val="tx1"/>
              </a:solidFill>
              <a:round/>
              <a:headEnd/>
              <a:tailEnd/>
            </a:ln>
          </p:spPr>
          <p:txBody>
            <a:bodyPr/>
            <a:lstStyle/>
            <a:p>
              <a:endParaRPr lang="zh-CN" altLang="en-US"/>
            </a:p>
          </p:txBody>
        </p:sp>
        <p:sp>
          <p:nvSpPr>
            <p:cNvPr id="67664" name="Line 19"/>
            <p:cNvSpPr>
              <a:spLocks noChangeShapeType="1"/>
            </p:cNvSpPr>
            <p:nvPr/>
          </p:nvSpPr>
          <p:spPr bwMode="auto">
            <a:xfrm>
              <a:off x="576" y="3426"/>
              <a:ext cx="1536" cy="0"/>
            </a:xfrm>
            <a:prstGeom prst="line">
              <a:avLst/>
            </a:prstGeom>
            <a:noFill/>
            <a:ln w="12700">
              <a:solidFill>
                <a:schemeClr val="tx1"/>
              </a:solidFill>
              <a:round/>
              <a:headEnd/>
              <a:tailEnd/>
            </a:ln>
          </p:spPr>
          <p:txBody>
            <a:bodyPr/>
            <a:lstStyle/>
            <a:p>
              <a:endParaRPr lang="zh-CN" altLang="en-US"/>
            </a:p>
          </p:txBody>
        </p:sp>
        <p:sp>
          <p:nvSpPr>
            <p:cNvPr id="67665" name="Line 20"/>
            <p:cNvSpPr>
              <a:spLocks noChangeShapeType="1"/>
            </p:cNvSpPr>
            <p:nvPr/>
          </p:nvSpPr>
          <p:spPr bwMode="auto">
            <a:xfrm>
              <a:off x="576" y="3675"/>
              <a:ext cx="1536" cy="0"/>
            </a:xfrm>
            <a:prstGeom prst="line">
              <a:avLst/>
            </a:prstGeom>
            <a:noFill/>
            <a:ln w="12700">
              <a:solidFill>
                <a:schemeClr val="tx1"/>
              </a:solidFill>
              <a:round/>
              <a:headEnd/>
              <a:tailEnd/>
            </a:ln>
          </p:spPr>
          <p:txBody>
            <a:bodyPr/>
            <a:lstStyle/>
            <a:p>
              <a:endParaRPr lang="zh-CN" altLang="en-US"/>
            </a:p>
          </p:txBody>
        </p:sp>
        <p:sp>
          <p:nvSpPr>
            <p:cNvPr id="67666" name="Line 21"/>
            <p:cNvSpPr>
              <a:spLocks noChangeShapeType="1"/>
            </p:cNvSpPr>
            <p:nvPr/>
          </p:nvSpPr>
          <p:spPr bwMode="auto">
            <a:xfrm>
              <a:off x="576" y="3924"/>
              <a:ext cx="1536" cy="0"/>
            </a:xfrm>
            <a:prstGeom prst="line">
              <a:avLst/>
            </a:prstGeom>
            <a:noFill/>
            <a:ln w="28575" cap="sq">
              <a:solidFill>
                <a:schemeClr val="tx1"/>
              </a:solidFill>
              <a:round/>
              <a:headEnd/>
              <a:tailEnd/>
            </a:ln>
          </p:spPr>
          <p:txBody>
            <a:bodyPr/>
            <a:lstStyle/>
            <a:p>
              <a:endParaRPr lang="zh-CN" altLang="en-US"/>
            </a:p>
          </p:txBody>
        </p:sp>
        <p:sp>
          <p:nvSpPr>
            <p:cNvPr id="67667" name="Line 22"/>
            <p:cNvSpPr>
              <a:spLocks noChangeShapeType="1"/>
            </p:cNvSpPr>
            <p:nvPr/>
          </p:nvSpPr>
          <p:spPr bwMode="auto">
            <a:xfrm>
              <a:off x="576" y="2928"/>
              <a:ext cx="0" cy="996"/>
            </a:xfrm>
            <a:prstGeom prst="line">
              <a:avLst/>
            </a:prstGeom>
            <a:noFill/>
            <a:ln w="28575" cap="sq">
              <a:solidFill>
                <a:schemeClr val="tx1"/>
              </a:solidFill>
              <a:round/>
              <a:headEnd/>
              <a:tailEnd/>
            </a:ln>
          </p:spPr>
          <p:txBody>
            <a:bodyPr/>
            <a:lstStyle/>
            <a:p>
              <a:endParaRPr lang="zh-CN" altLang="en-US"/>
            </a:p>
          </p:txBody>
        </p:sp>
        <p:sp>
          <p:nvSpPr>
            <p:cNvPr id="67668" name="Line 23"/>
            <p:cNvSpPr>
              <a:spLocks noChangeShapeType="1"/>
            </p:cNvSpPr>
            <p:nvPr/>
          </p:nvSpPr>
          <p:spPr bwMode="auto">
            <a:xfrm>
              <a:off x="1088" y="2928"/>
              <a:ext cx="0" cy="996"/>
            </a:xfrm>
            <a:prstGeom prst="line">
              <a:avLst/>
            </a:prstGeom>
            <a:noFill/>
            <a:ln w="12700">
              <a:solidFill>
                <a:schemeClr val="tx1"/>
              </a:solidFill>
              <a:round/>
              <a:headEnd/>
              <a:tailEnd/>
            </a:ln>
          </p:spPr>
          <p:txBody>
            <a:bodyPr/>
            <a:lstStyle/>
            <a:p>
              <a:endParaRPr lang="zh-CN" altLang="en-US"/>
            </a:p>
          </p:txBody>
        </p:sp>
        <p:sp>
          <p:nvSpPr>
            <p:cNvPr id="67669" name="Line 24"/>
            <p:cNvSpPr>
              <a:spLocks noChangeShapeType="1"/>
            </p:cNvSpPr>
            <p:nvPr/>
          </p:nvSpPr>
          <p:spPr bwMode="auto">
            <a:xfrm>
              <a:off x="1600" y="2928"/>
              <a:ext cx="0" cy="996"/>
            </a:xfrm>
            <a:prstGeom prst="line">
              <a:avLst/>
            </a:prstGeom>
            <a:noFill/>
            <a:ln w="12700">
              <a:solidFill>
                <a:schemeClr val="tx1"/>
              </a:solidFill>
              <a:round/>
              <a:headEnd/>
              <a:tailEnd/>
            </a:ln>
          </p:spPr>
          <p:txBody>
            <a:bodyPr/>
            <a:lstStyle/>
            <a:p>
              <a:endParaRPr lang="zh-CN" altLang="en-US"/>
            </a:p>
          </p:txBody>
        </p:sp>
        <p:sp>
          <p:nvSpPr>
            <p:cNvPr id="67670" name="Line 25"/>
            <p:cNvSpPr>
              <a:spLocks noChangeShapeType="1"/>
            </p:cNvSpPr>
            <p:nvPr/>
          </p:nvSpPr>
          <p:spPr bwMode="auto">
            <a:xfrm>
              <a:off x="2112" y="2928"/>
              <a:ext cx="0" cy="996"/>
            </a:xfrm>
            <a:prstGeom prst="line">
              <a:avLst/>
            </a:prstGeom>
            <a:noFill/>
            <a:ln w="28575" cap="sq">
              <a:solidFill>
                <a:schemeClr val="tx1"/>
              </a:solidFill>
              <a:round/>
              <a:headEnd/>
              <a:tailEnd/>
            </a:ln>
          </p:spPr>
          <p:txBody>
            <a:bodyPr/>
            <a:lstStyle/>
            <a:p>
              <a:endParaRPr lang="zh-CN" altLang="en-US"/>
            </a:p>
          </p:txBody>
        </p:sp>
      </p:grpSp>
      <p:graphicFrame>
        <p:nvGraphicFramePr>
          <p:cNvPr id="56346" name="Group 26"/>
          <p:cNvGraphicFramePr>
            <a:graphicFrameLocks noGrp="1"/>
          </p:cNvGraphicFramePr>
          <p:nvPr>
            <p:extLst>
              <p:ext uri="{D42A27DB-BD31-4B8C-83A1-F6EECF244321}">
                <p14:modId xmlns:p14="http://schemas.microsoft.com/office/powerpoint/2010/main" val="2481112222"/>
              </p:ext>
            </p:extLst>
          </p:nvPr>
        </p:nvGraphicFramePr>
        <p:xfrm>
          <a:off x="3187700" y="2085181"/>
          <a:ext cx="1600200" cy="1193801"/>
        </p:xfrm>
        <a:graphic>
          <a:graphicData uri="http://schemas.openxmlformats.org/drawingml/2006/table">
            <a:tbl>
              <a:tblPr/>
              <a:tblGrid>
                <a:gridCol w="7620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984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84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56360" name="Group 40"/>
          <p:cNvGraphicFramePr>
            <a:graphicFrameLocks noGrp="1"/>
          </p:cNvGraphicFramePr>
          <p:nvPr>
            <p:extLst>
              <p:ext uri="{D42A27DB-BD31-4B8C-83A1-F6EECF244321}">
                <p14:modId xmlns:p14="http://schemas.microsoft.com/office/powerpoint/2010/main" val="1261727702"/>
              </p:ext>
            </p:extLst>
          </p:nvPr>
        </p:nvGraphicFramePr>
        <p:xfrm>
          <a:off x="5314950" y="1861344"/>
          <a:ext cx="3505200" cy="1748790"/>
        </p:xfrm>
        <a:graphic>
          <a:graphicData uri="http://schemas.openxmlformats.org/drawingml/2006/table">
            <a:tbl>
              <a:tblPr/>
              <a:tblGrid>
                <a:gridCol w="701675">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gridCol w="701675">
                  <a:extLst>
                    <a:ext uri="{9D8B030D-6E8A-4147-A177-3AD203B41FA5}">
                      <a16:colId xmlns:a16="http://schemas.microsoft.com/office/drawing/2014/main" val="20002"/>
                    </a:ext>
                  </a:extLst>
                </a:gridCol>
                <a:gridCol w="700087">
                  <a:extLst>
                    <a:ext uri="{9D8B030D-6E8A-4147-A177-3AD203B41FA5}">
                      <a16:colId xmlns:a16="http://schemas.microsoft.com/office/drawing/2014/main" val="20003"/>
                    </a:ext>
                  </a:extLst>
                </a:gridCol>
                <a:gridCol w="701675">
                  <a:extLst>
                    <a:ext uri="{9D8B030D-6E8A-4147-A177-3AD203B41FA5}">
                      <a16:colId xmlns:a16="http://schemas.microsoft.com/office/drawing/2014/main" val="20004"/>
                    </a:ext>
                  </a:extLst>
                </a:gridCol>
              </a:tblGrid>
              <a:tr h="298450">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850">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7635" name="Text Box 72"/>
          <p:cNvSpPr txBox="1">
            <a:spLocks noChangeArrowheads="1"/>
          </p:cNvSpPr>
          <p:nvPr/>
        </p:nvSpPr>
        <p:spPr bwMode="auto">
          <a:xfrm>
            <a:off x="6229350" y="1124744"/>
            <a:ext cx="1295400" cy="579437"/>
          </a:xfrm>
          <a:prstGeom prst="rect">
            <a:avLst/>
          </a:prstGeom>
          <a:noFill/>
          <a:ln w="9525">
            <a:noFill/>
            <a:miter lim="800000"/>
            <a:headEnd/>
            <a:tailEnd/>
          </a:ln>
        </p:spPr>
        <p:txBody>
          <a:bodyPr>
            <a:spAutoFit/>
          </a:bodyPr>
          <a:lstStyle/>
          <a:p>
            <a:pPr algn="ctr" eaLnBrk="0" hangingPunct="0">
              <a:spcBef>
                <a:spcPct val="50000"/>
              </a:spcBef>
            </a:pPr>
            <a:r>
              <a:rPr lang="zh-CN" altLang="en-US" sz="3600" b="0" baseline="-20000">
                <a:solidFill>
                  <a:schemeClr val="tx1"/>
                </a:solidFill>
                <a:latin typeface="Times New Roman" pitchFamily="18" charset="0"/>
                <a:ea typeface="仿宋_GB2312" pitchFamily="49" charset="-122"/>
              </a:rPr>
              <a:t> </a:t>
            </a:r>
            <a:r>
              <a:rPr lang="en-US" altLang="zh-CN" sz="3200" baseline="0">
                <a:solidFill>
                  <a:schemeClr val="tx1"/>
                </a:solidFill>
                <a:latin typeface="宋体" charset="-122"/>
              </a:rPr>
              <a:t>R  S </a:t>
            </a:r>
          </a:p>
        </p:txBody>
      </p:sp>
      <p:sp>
        <p:nvSpPr>
          <p:cNvPr id="67636" name="AutoShape 73"/>
          <p:cNvSpPr>
            <a:spLocks noChangeArrowheads="1"/>
          </p:cNvSpPr>
          <p:nvPr/>
        </p:nvSpPr>
        <p:spPr bwMode="auto">
          <a:xfrm rot="5400000">
            <a:off x="6800850" y="1285081"/>
            <a:ext cx="228600" cy="304800"/>
          </a:xfrm>
          <a:prstGeom prst="flowChartCollate">
            <a:avLst/>
          </a:prstGeom>
          <a:noFill/>
          <a:ln w="9525">
            <a:solidFill>
              <a:schemeClr val="tx1"/>
            </a:solidFill>
            <a:miter lim="800000"/>
            <a:headEnd/>
            <a:tailEnd/>
          </a:ln>
        </p:spPr>
        <p:txBody>
          <a:bodyPr wrap="none" anchor="ctr"/>
          <a:lstStyle/>
          <a:p>
            <a:endParaRPr lang="zh-CN" altLang="en-US"/>
          </a:p>
        </p:txBody>
      </p:sp>
      <p:sp>
        <p:nvSpPr>
          <p:cNvPr id="67637" name="Text Box 74"/>
          <p:cNvSpPr txBox="1">
            <a:spLocks noChangeArrowheads="1"/>
          </p:cNvSpPr>
          <p:nvPr/>
        </p:nvSpPr>
        <p:spPr bwMode="auto">
          <a:xfrm>
            <a:off x="6457950" y="1399381"/>
            <a:ext cx="914400" cy="412750"/>
          </a:xfrm>
          <a:prstGeom prst="rect">
            <a:avLst/>
          </a:prstGeom>
          <a:noFill/>
          <a:ln w="9525">
            <a:noFill/>
            <a:miter lim="800000"/>
            <a:headEnd/>
            <a:tailEnd/>
          </a:ln>
        </p:spPr>
        <p:txBody>
          <a:bodyPr>
            <a:spAutoFit/>
          </a:bodyPr>
          <a:lstStyle/>
          <a:p>
            <a:pPr algn="ctr" eaLnBrk="0" hangingPunct="0">
              <a:spcBef>
                <a:spcPct val="50000"/>
              </a:spcBef>
            </a:pPr>
            <a:r>
              <a:rPr lang="en-US" altLang="zh-CN" sz="3200" b="0" baseline="-20000">
                <a:solidFill>
                  <a:schemeClr val="tx1"/>
                </a:solidFill>
                <a:latin typeface="Times New Roman" pitchFamily="18" charset="0"/>
                <a:ea typeface="仿宋_GB2312" pitchFamily="49" charset="-122"/>
              </a:rPr>
              <a:t>B &lt; D</a:t>
            </a:r>
            <a:endParaRPr lang="en-US" altLang="zh-CN" sz="2400" b="0" baseline="-20000">
              <a:solidFill>
                <a:schemeClr val="tx1"/>
              </a:solidFill>
              <a:latin typeface="Times New Roman" pitchFamily="18" charset="0"/>
              <a:ea typeface="仿宋_GB2312" pitchFamily="49" charset="-122"/>
            </a:endParaRPr>
          </a:p>
        </p:txBody>
      </p:sp>
      <p:sp>
        <p:nvSpPr>
          <p:cNvPr id="67638" name="Text Box 75"/>
          <p:cNvSpPr txBox="1">
            <a:spLocks noChangeArrowheads="1"/>
          </p:cNvSpPr>
          <p:nvPr/>
        </p:nvSpPr>
        <p:spPr bwMode="auto">
          <a:xfrm>
            <a:off x="1371600" y="1277144"/>
            <a:ext cx="533400" cy="579437"/>
          </a:xfrm>
          <a:prstGeom prst="rect">
            <a:avLst/>
          </a:prstGeom>
          <a:noFill/>
          <a:ln w="9525">
            <a:noFill/>
            <a:miter lim="800000"/>
            <a:headEnd/>
            <a:tailEnd/>
          </a:ln>
        </p:spPr>
        <p:txBody>
          <a:bodyPr>
            <a:spAutoFit/>
          </a:bodyPr>
          <a:lstStyle/>
          <a:p>
            <a:pPr algn="ctr" eaLnBrk="0" hangingPunct="0">
              <a:spcBef>
                <a:spcPct val="50000"/>
              </a:spcBef>
            </a:pPr>
            <a:r>
              <a:rPr lang="zh-CN" altLang="en-US" sz="3600" b="0" baseline="-20000">
                <a:solidFill>
                  <a:schemeClr val="tx1"/>
                </a:solidFill>
                <a:latin typeface="Times New Roman" pitchFamily="18" charset="0"/>
                <a:ea typeface="仿宋_GB2312" pitchFamily="49" charset="-122"/>
              </a:rPr>
              <a:t> </a:t>
            </a:r>
            <a:r>
              <a:rPr lang="en-US" altLang="zh-CN" sz="3200" baseline="0">
                <a:solidFill>
                  <a:schemeClr val="tx1"/>
                </a:solidFill>
                <a:latin typeface="宋体" charset="-122"/>
              </a:rPr>
              <a:t>R</a:t>
            </a:r>
          </a:p>
        </p:txBody>
      </p:sp>
      <p:sp>
        <p:nvSpPr>
          <p:cNvPr id="67639" name="Text Box 76"/>
          <p:cNvSpPr txBox="1">
            <a:spLocks noChangeArrowheads="1"/>
          </p:cNvSpPr>
          <p:nvPr/>
        </p:nvSpPr>
        <p:spPr bwMode="auto">
          <a:xfrm>
            <a:off x="3657600" y="1277144"/>
            <a:ext cx="533400" cy="579437"/>
          </a:xfrm>
          <a:prstGeom prst="rect">
            <a:avLst/>
          </a:prstGeom>
          <a:noFill/>
          <a:ln w="9525">
            <a:noFill/>
            <a:miter lim="800000"/>
            <a:headEnd/>
            <a:tailEnd/>
          </a:ln>
        </p:spPr>
        <p:txBody>
          <a:bodyPr>
            <a:spAutoFit/>
          </a:bodyPr>
          <a:lstStyle/>
          <a:p>
            <a:pPr algn="ctr" eaLnBrk="0" hangingPunct="0">
              <a:spcBef>
                <a:spcPct val="50000"/>
              </a:spcBef>
            </a:pPr>
            <a:r>
              <a:rPr lang="zh-CN" altLang="en-US" sz="3600" b="0" baseline="-20000">
                <a:solidFill>
                  <a:schemeClr val="tx1"/>
                </a:solidFill>
                <a:latin typeface="Times New Roman" pitchFamily="18" charset="0"/>
                <a:ea typeface="仿宋_GB2312" pitchFamily="49" charset="-122"/>
              </a:rPr>
              <a:t> </a:t>
            </a:r>
            <a:r>
              <a:rPr lang="en-US" altLang="zh-CN" sz="3200" baseline="0">
                <a:solidFill>
                  <a:schemeClr val="tx1"/>
                </a:solidFill>
                <a:latin typeface="宋体" charset="-122"/>
              </a:rPr>
              <a:t>S</a:t>
            </a:r>
          </a:p>
        </p:txBody>
      </p:sp>
      <p:grpSp>
        <p:nvGrpSpPr>
          <p:cNvPr id="3" name="Group 92"/>
          <p:cNvGrpSpPr>
            <a:grpSpLocks/>
          </p:cNvGrpSpPr>
          <p:nvPr/>
        </p:nvGrpSpPr>
        <p:grpSpPr bwMode="auto">
          <a:xfrm>
            <a:off x="914400" y="5157788"/>
            <a:ext cx="7269163" cy="946150"/>
            <a:chOff x="576" y="3360"/>
            <a:chExt cx="4579" cy="596"/>
          </a:xfrm>
        </p:grpSpPr>
        <p:sp>
          <p:nvSpPr>
            <p:cNvPr id="67647" name="Rectangle 77"/>
            <p:cNvSpPr>
              <a:spLocks noChangeArrowheads="1"/>
            </p:cNvSpPr>
            <p:nvPr/>
          </p:nvSpPr>
          <p:spPr bwMode="auto">
            <a:xfrm>
              <a:off x="576" y="3360"/>
              <a:ext cx="4579" cy="404"/>
            </a:xfrm>
            <a:prstGeom prst="rect">
              <a:avLst/>
            </a:prstGeom>
            <a:noFill/>
            <a:ln w="9525">
              <a:noFill/>
              <a:miter lim="800000"/>
              <a:headEnd/>
              <a:tailEnd/>
            </a:ln>
          </p:spPr>
          <p:txBody>
            <a:bodyPr wrap="none">
              <a:spAutoFit/>
            </a:bodyPr>
            <a:lstStyle/>
            <a:p>
              <a:pPr eaLnBrk="0" hangingPunct="0"/>
              <a:r>
                <a:rPr lang="zh-CN" altLang="en-US" b="0" baseline="0">
                  <a:solidFill>
                    <a:schemeClr val="tx1"/>
                  </a:solidFill>
                  <a:latin typeface="Times New Roman" pitchFamily="18" charset="0"/>
                  <a:sym typeface="Symbol" pitchFamily="18" charset="2"/>
                </a:rPr>
                <a:t>∏</a:t>
              </a:r>
              <a:r>
                <a:rPr lang="en-US" altLang="zh-CN" b="0">
                  <a:solidFill>
                    <a:schemeClr val="tx1"/>
                  </a:solidFill>
                  <a:latin typeface="Times New Roman" pitchFamily="18" charset="0"/>
                  <a:ea typeface="楷体_GB2312" pitchFamily="49" charset="-122"/>
                  <a:sym typeface="Symbol" pitchFamily="18" charset="2"/>
                </a:rPr>
                <a:t>S.</a:t>
              </a:r>
              <a:r>
                <a:rPr lang="zh-CN" altLang="en-US" b="0">
                  <a:solidFill>
                    <a:schemeClr val="tx1"/>
                  </a:solidFill>
                  <a:latin typeface="Times New Roman" pitchFamily="18" charset="0"/>
                  <a:ea typeface="楷体_GB2312" pitchFamily="49" charset="-122"/>
                  <a:sym typeface="Symbol" pitchFamily="18" charset="2"/>
                </a:rPr>
                <a:t>姓名</a:t>
              </a:r>
              <a:r>
                <a:rPr lang="zh-CN" altLang="en-US" b="0" baseline="0">
                  <a:solidFill>
                    <a:schemeClr val="tx1"/>
                  </a:solidFill>
                  <a:latin typeface="Times New Roman" pitchFamily="18" charset="0"/>
                  <a:sym typeface="Symbol" pitchFamily="18" charset="2"/>
                </a:rPr>
                <a:t>((</a:t>
              </a:r>
              <a:r>
                <a:rPr lang="zh-CN" altLang="en-US" sz="2400" b="0" baseline="-20000">
                  <a:solidFill>
                    <a:schemeClr val="tx1"/>
                  </a:solidFill>
                  <a:latin typeface="楷体_GB2312" pitchFamily="49" charset="-122"/>
                  <a:ea typeface="楷体_GB2312" pitchFamily="49" charset="-122"/>
                  <a:sym typeface="Symbol" pitchFamily="18" charset="2"/>
                </a:rPr>
                <a:t>课程</a:t>
              </a:r>
              <a:r>
                <a:rPr lang="en-US" altLang="zh-CN" sz="2400" b="0" baseline="-20000">
                  <a:solidFill>
                    <a:schemeClr val="tx1"/>
                  </a:solidFill>
                  <a:latin typeface="楷体_GB2312" pitchFamily="49" charset="-122"/>
                  <a:ea typeface="楷体_GB2312" pitchFamily="49" charset="-122"/>
                  <a:sym typeface="Symbol" pitchFamily="18" charset="2"/>
                </a:rPr>
                <a:t>=</a:t>
              </a:r>
              <a:r>
                <a:rPr lang="zh-CN" altLang="en-US" sz="2400" b="0" baseline="-20000">
                  <a:solidFill>
                    <a:schemeClr val="tx1"/>
                  </a:solidFill>
                  <a:latin typeface="楷体_GB2312" pitchFamily="49" charset="-122"/>
                  <a:ea typeface="楷体_GB2312" pitchFamily="49" charset="-122"/>
                  <a:sym typeface="Symbol" pitchFamily="18" charset="2"/>
                </a:rPr>
                <a:t>数学  姓名=王红</a:t>
              </a:r>
              <a:r>
                <a:rPr lang="zh-CN" altLang="en-US" b="0" baseline="0">
                  <a:solidFill>
                    <a:schemeClr val="tx1"/>
                  </a:solidFill>
                  <a:latin typeface="Times New Roman" pitchFamily="18" charset="0"/>
                  <a:sym typeface="Symbol" pitchFamily="18" charset="2"/>
                </a:rPr>
                <a:t>(</a:t>
              </a:r>
              <a:r>
                <a:rPr lang="en-US" altLang="zh-CN" b="0" baseline="0">
                  <a:solidFill>
                    <a:schemeClr val="tx1"/>
                  </a:solidFill>
                  <a:latin typeface="Times New Roman" pitchFamily="18" charset="0"/>
                  <a:sym typeface="Symbol" pitchFamily="18" charset="2"/>
                </a:rPr>
                <a:t>R))     (</a:t>
              </a:r>
              <a:r>
                <a:rPr lang="en-US" altLang="zh-CN" b="0">
                  <a:solidFill>
                    <a:schemeClr val="tx1"/>
                  </a:solidFill>
                  <a:latin typeface="Times New Roman" pitchFamily="18" charset="0"/>
                  <a:ea typeface="楷体_GB2312" pitchFamily="49" charset="-122"/>
                  <a:sym typeface="Symbol" pitchFamily="18" charset="2"/>
                </a:rPr>
                <a:t> </a:t>
              </a:r>
              <a:r>
                <a:rPr lang="en-US" altLang="zh-CN" b="0" baseline="0">
                  <a:solidFill>
                    <a:schemeClr val="tx1"/>
                  </a:solidFill>
                  <a:latin typeface="Times New Roman" pitchFamily="18" charset="0"/>
                  <a:sym typeface="Symbol" pitchFamily="18" charset="2"/>
                </a:rPr>
                <a:t></a:t>
              </a:r>
              <a:r>
                <a:rPr lang="zh-CN" altLang="en-US" sz="2400" b="0" baseline="-20000">
                  <a:solidFill>
                    <a:schemeClr val="tx1"/>
                  </a:solidFill>
                  <a:latin typeface="楷体_GB2312" pitchFamily="49" charset="-122"/>
                  <a:ea typeface="楷体_GB2312" pitchFamily="49" charset="-122"/>
                  <a:sym typeface="Symbol" pitchFamily="18" charset="2"/>
                </a:rPr>
                <a:t>课程=数学</a:t>
              </a:r>
              <a:r>
                <a:rPr lang="zh-CN" altLang="en-US" sz="3600" b="0" baseline="0">
                  <a:solidFill>
                    <a:schemeClr val="tx1"/>
                  </a:solidFill>
                  <a:latin typeface="Times New Roman" pitchFamily="18" charset="0"/>
                  <a:sym typeface="Symbol" pitchFamily="18" charset="2"/>
                </a:rPr>
                <a:t></a:t>
              </a:r>
              <a:r>
                <a:rPr lang="en-US" altLang="zh-CN" b="0" baseline="-18000">
                  <a:solidFill>
                    <a:schemeClr val="tx1"/>
                  </a:solidFill>
                  <a:latin typeface="Times New Roman" pitchFamily="18" charset="0"/>
                  <a:sym typeface="Symbol" pitchFamily="18" charset="2"/>
                </a:rPr>
                <a:t>S</a:t>
              </a:r>
              <a:r>
                <a:rPr lang="en-US" altLang="zh-CN" b="0" baseline="0">
                  <a:solidFill>
                    <a:schemeClr val="tx1"/>
                  </a:solidFill>
                  <a:latin typeface="Times New Roman" pitchFamily="18" charset="0"/>
                  <a:sym typeface="Symbol" pitchFamily="18" charset="2"/>
                </a:rPr>
                <a:t>(R)))</a:t>
              </a:r>
            </a:p>
          </p:txBody>
        </p:sp>
        <p:sp>
          <p:nvSpPr>
            <p:cNvPr id="67648" name="AutoShape 78"/>
            <p:cNvSpPr>
              <a:spLocks noChangeArrowheads="1"/>
            </p:cNvSpPr>
            <p:nvPr/>
          </p:nvSpPr>
          <p:spPr bwMode="auto">
            <a:xfrm rot="5400000">
              <a:off x="3309" y="3528"/>
              <a:ext cx="144" cy="192"/>
            </a:xfrm>
            <a:prstGeom prst="flowChartCollate">
              <a:avLst/>
            </a:prstGeom>
            <a:noFill/>
            <a:ln w="9525">
              <a:solidFill>
                <a:schemeClr val="tx1"/>
              </a:solidFill>
              <a:miter lim="800000"/>
              <a:headEnd/>
              <a:tailEnd/>
            </a:ln>
          </p:spPr>
          <p:txBody>
            <a:bodyPr wrap="none" anchor="ctr"/>
            <a:lstStyle/>
            <a:p>
              <a:endParaRPr lang="zh-CN" altLang="en-US"/>
            </a:p>
          </p:txBody>
        </p:sp>
        <p:sp>
          <p:nvSpPr>
            <p:cNvPr id="67649" name="Text Box 79"/>
            <p:cNvSpPr txBox="1">
              <a:spLocks noChangeArrowheads="1"/>
            </p:cNvSpPr>
            <p:nvPr/>
          </p:nvSpPr>
          <p:spPr bwMode="auto">
            <a:xfrm>
              <a:off x="2598" y="3744"/>
              <a:ext cx="1632" cy="212"/>
            </a:xfrm>
            <a:prstGeom prst="rect">
              <a:avLst/>
            </a:prstGeom>
            <a:noFill/>
            <a:ln w="9525">
              <a:noFill/>
              <a:miter lim="800000"/>
              <a:headEnd/>
              <a:tailEnd/>
            </a:ln>
          </p:spPr>
          <p:txBody>
            <a:bodyPr>
              <a:spAutoFit/>
            </a:bodyPr>
            <a:lstStyle/>
            <a:p>
              <a:pPr algn="ctr" eaLnBrk="0" hangingPunct="0">
                <a:spcBef>
                  <a:spcPct val="50000"/>
                </a:spcBef>
              </a:pPr>
              <a:r>
                <a:rPr lang="en-US" altLang="zh-CN" sz="1600" b="0" baseline="0" dirty="0">
                  <a:solidFill>
                    <a:schemeClr val="tx1"/>
                  </a:solidFill>
                  <a:latin typeface="Times New Roman" pitchFamily="18" charset="0"/>
                  <a:ea typeface="仿宋_GB2312" pitchFamily="49" charset="-122"/>
                </a:rPr>
                <a:t>R.</a:t>
              </a:r>
              <a:r>
                <a:rPr lang="zh-CN" altLang="en-US" sz="1600" b="0" baseline="0" dirty="0">
                  <a:solidFill>
                    <a:schemeClr val="tx1"/>
                  </a:solidFill>
                  <a:latin typeface="Times New Roman" pitchFamily="18" charset="0"/>
                  <a:ea typeface="仿宋_GB2312" pitchFamily="49" charset="-122"/>
                </a:rPr>
                <a:t>成绩&lt;</a:t>
              </a:r>
              <a:r>
                <a:rPr lang="en-US" altLang="zh-CN" sz="1600" b="0" baseline="0" dirty="0">
                  <a:solidFill>
                    <a:schemeClr val="tx1"/>
                  </a:solidFill>
                  <a:latin typeface="Times New Roman" pitchFamily="18" charset="0"/>
                  <a:ea typeface="仿宋_GB2312" pitchFamily="49" charset="-122"/>
                </a:rPr>
                <a:t>S.</a:t>
              </a:r>
              <a:r>
                <a:rPr lang="zh-CN" altLang="en-US" sz="1600" b="0" baseline="0" dirty="0">
                  <a:solidFill>
                    <a:schemeClr val="tx1"/>
                  </a:solidFill>
                  <a:latin typeface="Times New Roman" pitchFamily="18" charset="0"/>
                  <a:ea typeface="仿宋_GB2312" pitchFamily="49" charset="-122"/>
                </a:rPr>
                <a:t>成绩</a:t>
              </a:r>
            </a:p>
          </p:txBody>
        </p:sp>
      </p:grpSp>
      <p:cxnSp>
        <p:nvCxnSpPr>
          <p:cNvPr id="56405" name="AutoShape 85"/>
          <p:cNvCxnSpPr>
            <a:cxnSpLocks noChangeShapeType="1"/>
            <a:stCxn id="67656" idx="3"/>
          </p:cNvCxnSpPr>
          <p:nvPr/>
        </p:nvCxnSpPr>
        <p:spPr bwMode="auto">
          <a:xfrm>
            <a:off x="2667000" y="2526506"/>
            <a:ext cx="520700" cy="155575"/>
          </a:xfrm>
          <a:prstGeom prst="straightConnector1">
            <a:avLst/>
          </a:prstGeom>
          <a:noFill/>
          <a:ln w="28575">
            <a:solidFill>
              <a:schemeClr val="folHlink"/>
            </a:solidFill>
            <a:miter lim="800000"/>
            <a:headEnd/>
            <a:tailEnd type="triangle" w="med" len="med"/>
          </a:ln>
        </p:spPr>
      </p:cxnSp>
      <p:cxnSp>
        <p:nvCxnSpPr>
          <p:cNvPr id="56406" name="AutoShape 86"/>
          <p:cNvCxnSpPr>
            <a:cxnSpLocks noChangeShapeType="1"/>
          </p:cNvCxnSpPr>
          <p:nvPr/>
        </p:nvCxnSpPr>
        <p:spPr bwMode="auto">
          <a:xfrm flipV="1">
            <a:off x="4787900" y="2482056"/>
            <a:ext cx="527050" cy="200025"/>
          </a:xfrm>
          <a:prstGeom prst="straightConnector1">
            <a:avLst/>
          </a:prstGeom>
          <a:noFill/>
          <a:ln w="28575">
            <a:solidFill>
              <a:schemeClr val="folHlink"/>
            </a:solidFill>
            <a:miter lim="800000"/>
            <a:headEnd/>
            <a:tailEnd type="triangle" w="med" len="med"/>
          </a:ln>
        </p:spPr>
      </p:cxnSp>
      <p:cxnSp>
        <p:nvCxnSpPr>
          <p:cNvPr id="56407" name="AutoShape 87"/>
          <p:cNvCxnSpPr>
            <a:cxnSpLocks noChangeShapeType="1"/>
            <a:stCxn id="67656" idx="3"/>
          </p:cNvCxnSpPr>
          <p:nvPr/>
        </p:nvCxnSpPr>
        <p:spPr bwMode="auto">
          <a:xfrm>
            <a:off x="2667000" y="2526506"/>
            <a:ext cx="520700" cy="554038"/>
          </a:xfrm>
          <a:prstGeom prst="straightConnector1">
            <a:avLst/>
          </a:prstGeom>
          <a:noFill/>
          <a:ln w="28575">
            <a:solidFill>
              <a:schemeClr val="hlink"/>
            </a:solidFill>
            <a:miter lim="800000"/>
            <a:headEnd/>
            <a:tailEnd type="triangle" w="med" len="med"/>
          </a:ln>
        </p:spPr>
      </p:cxnSp>
      <p:cxnSp>
        <p:nvCxnSpPr>
          <p:cNvPr id="56408" name="AutoShape 88"/>
          <p:cNvCxnSpPr>
            <a:cxnSpLocks noChangeShapeType="1"/>
          </p:cNvCxnSpPr>
          <p:nvPr/>
        </p:nvCxnSpPr>
        <p:spPr bwMode="auto">
          <a:xfrm flipV="1">
            <a:off x="4787900" y="2932906"/>
            <a:ext cx="527050" cy="147638"/>
          </a:xfrm>
          <a:prstGeom prst="straightConnector1">
            <a:avLst/>
          </a:prstGeom>
          <a:noFill/>
          <a:ln w="28575">
            <a:solidFill>
              <a:schemeClr val="hlink"/>
            </a:solidFill>
            <a:miter lim="800000"/>
            <a:headEnd/>
            <a:tailEnd type="triangle" w="med" len="med"/>
          </a:ln>
        </p:spPr>
      </p:cxnSp>
      <p:cxnSp>
        <p:nvCxnSpPr>
          <p:cNvPr id="56410" name="AutoShape 90"/>
          <p:cNvCxnSpPr>
            <a:cxnSpLocks noChangeShapeType="1"/>
            <a:stCxn id="67653" idx="3"/>
          </p:cNvCxnSpPr>
          <p:nvPr/>
        </p:nvCxnSpPr>
        <p:spPr bwMode="auto">
          <a:xfrm>
            <a:off x="2667000" y="2921794"/>
            <a:ext cx="520700" cy="158750"/>
          </a:xfrm>
          <a:prstGeom prst="straightConnector1">
            <a:avLst/>
          </a:prstGeom>
          <a:noFill/>
          <a:ln w="28575">
            <a:solidFill>
              <a:srgbClr val="660066"/>
            </a:solidFill>
            <a:miter lim="800000"/>
            <a:headEnd/>
            <a:tailEnd type="triangle" w="med" len="med"/>
          </a:ln>
        </p:spPr>
      </p:cxnSp>
      <p:cxnSp>
        <p:nvCxnSpPr>
          <p:cNvPr id="56411" name="AutoShape 91"/>
          <p:cNvCxnSpPr>
            <a:cxnSpLocks noChangeShapeType="1"/>
          </p:cNvCxnSpPr>
          <p:nvPr/>
        </p:nvCxnSpPr>
        <p:spPr bwMode="auto">
          <a:xfrm>
            <a:off x="4787900" y="3080544"/>
            <a:ext cx="527050" cy="303212"/>
          </a:xfrm>
          <a:prstGeom prst="straightConnector1">
            <a:avLst/>
          </a:prstGeom>
          <a:noFill/>
          <a:ln w="28575">
            <a:solidFill>
              <a:srgbClr val="660066"/>
            </a:solidFill>
            <a:miter lim="800000"/>
            <a:headEn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6405"/>
                                        </p:tgtEl>
                                        <p:attrNameLst>
                                          <p:attrName>style.visibility</p:attrName>
                                        </p:attrNameLst>
                                      </p:cBhvr>
                                      <p:to>
                                        <p:strVal val="visible"/>
                                      </p:to>
                                    </p:set>
                                    <p:animEffect transition="in" filter="strips(downRight)">
                                      <p:cBhvr>
                                        <p:cTn id="7" dur="2000"/>
                                        <p:tgtEl>
                                          <p:spTgt spid="56405"/>
                                        </p:tgtEl>
                                      </p:cBhvr>
                                    </p:animEffect>
                                  </p:childTnLst>
                                </p:cTn>
                              </p:par>
                            </p:childTnLst>
                          </p:cTn>
                        </p:par>
                        <p:par>
                          <p:cTn id="8" fill="hold">
                            <p:stCondLst>
                              <p:cond delay="2000"/>
                            </p:stCondLst>
                            <p:childTnLst>
                              <p:par>
                                <p:cTn id="9" presetID="18" presetClass="entr" presetSubtype="6" fill="hold" nodeType="afterEffect">
                                  <p:stCondLst>
                                    <p:cond delay="0"/>
                                  </p:stCondLst>
                                  <p:childTnLst>
                                    <p:set>
                                      <p:cBhvr>
                                        <p:cTn id="10" dur="1" fill="hold">
                                          <p:stCondLst>
                                            <p:cond delay="0"/>
                                          </p:stCondLst>
                                        </p:cTn>
                                        <p:tgtEl>
                                          <p:spTgt spid="56406"/>
                                        </p:tgtEl>
                                        <p:attrNameLst>
                                          <p:attrName>style.visibility</p:attrName>
                                        </p:attrNameLst>
                                      </p:cBhvr>
                                      <p:to>
                                        <p:strVal val="visible"/>
                                      </p:to>
                                    </p:set>
                                    <p:animEffect transition="in" filter="strips(downRight)">
                                      <p:cBhvr>
                                        <p:cTn id="11" dur="2000"/>
                                        <p:tgtEl>
                                          <p:spTgt spid="56406"/>
                                        </p:tgtEl>
                                      </p:cBhvr>
                                    </p:animEffect>
                                  </p:childTnLst>
                                </p:cTn>
                              </p:par>
                            </p:childTnLst>
                          </p:cTn>
                        </p:par>
                        <p:par>
                          <p:cTn id="12" fill="hold">
                            <p:stCondLst>
                              <p:cond delay="4000"/>
                            </p:stCondLst>
                            <p:childTnLst>
                              <p:par>
                                <p:cTn id="13" presetID="18" presetClass="entr" presetSubtype="6" fill="hold" nodeType="afterEffect">
                                  <p:stCondLst>
                                    <p:cond delay="0"/>
                                  </p:stCondLst>
                                  <p:childTnLst>
                                    <p:set>
                                      <p:cBhvr>
                                        <p:cTn id="14" dur="1" fill="hold">
                                          <p:stCondLst>
                                            <p:cond delay="0"/>
                                          </p:stCondLst>
                                        </p:cTn>
                                        <p:tgtEl>
                                          <p:spTgt spid="56407"/>
                                        </p:tgtEl>
                                        <p:attrNameLst>
                                          <p:attrName>style.visibility</p:attrName>
                                        </p:attrNameLst>
                                      </p:cBhvr>
                                      <p:to>
                                        <p:strVal val="visible"/>
                                      </p:to>
                                    </p:set>
                                    <p:animEffect transition="in" filter="strips(downRight)">
                                      <p:cBhvr>
                                        <p:cTn id="15" dur="2000"/>
                                        <p:tgtEl>
                                          <p:spTgt spid="56407"/>
                                        </p:tgtEl>
                                      </p:cBhvr>
                                    </p:animEffect>
                                  </p:childTnLst>
                                </p:cTn>
                              </p:par>
                            </p:childTnLst>
                          </p:cTn>
                        </p:par>
                        <p:par>
                          <p:cTn id="16" fill="hold">
                            <p:stCondLst>
                              <p:cond delay="6000"/>
                            </p:stCondLst>
                            <p:childTnLst>
                              <p:par>
                                <p:cTn id="17" presetID="18" presetClass="entr" presetSubtype="6" fill="hold" nodeType="afterEffect">
                                  <p:stCondLst>
                                    <p:cond delay="0"/>
                                  </p:stCondLst>
                                  <p:childTnLst>
                                    <p:set>
                                      <p:cBhvr>
                                        <p:cTn id="18" dur="1" fill="hold">
                                          <p:stCondLst>
                                            <p:cond delay="0"/>
                                          </p:stCondLst>
                                        </p:cTn>
                                        <p:tgtEl>
                                          <p:spTgt spid="56408"/>
                                        </p:tgtEl>
                                        <p:attrNameLst>
                                          <p:attrName>style.visibility</p:attrName>
                                        </p:attrNameLst>
                                      </p:cBhvr>
                                      <p:to>
                                        <p:strVal val="visible"/>
                                      </p:to>
                                    </p:set>
                                    <p:animEffect transition="in" filter="strips(downRight)">
                                      <p:cBhvr>
                                        <p:cTn id="19" dur="2000"/>
                                        <p:tgtEl>
                                          <p:spTgt spid="56408"/>
                                        </p:tgtEl>
                                      </p:cBhvr>
                                    </p:animEffect>
                                  </p:childTnLst>
                                </p:cTn>
                              </p:par>
                            </p:childTnLst>
                          </p:cTn>
                        </p:par>
                        <p:par>
                          <p:cTn id="20" fill="hold">
                            <p:stCondLst>
                              <p:cond delay="8000"/>
                            </p:stCondLst>
                            <p:childTnLst>
                              <p:par>
                                <p:cTn id="21" presetID="18" presetClass="entr" presetSubtype="6" fill="hold" nodeType="afterEffect">
                                  <p:stCondLst>
                                    <p:cond delay="0"/>
                                  </p:stCondLst>
                                  <p:childTnLst>
                                    <p:set>
                                      <p:cBhvr>
                                        <p:cTn id="22" dur="1" fill="hold">
                                          <p:stCondLst>
                                            <p:cond delay="0"/>
                                          </p:stCondLst>
                                        </p:cTn>
                                        <p:tgtEl>
                                          <p:spTgt spid="56410"/>
                                        </p:tgtEl>
                                        <p:attrNameLst>
                                          <p:attrName>style.visibility</p:attrName>
                                        </p:attrNameLst>
                                      </p:cBhvr>
                                      <p:to>
                                        <p:strVal val="visible"/>
                                      </p:to>
                                    </p:set>
                                    <p:animEffect transition="in" filter="strips(downRight)">
                                      <p:cBhvr>
                                        <p:cTn id="23" dur="2000"/>
                                        <p:tgtEl>
                                          <p:spTgt spid="56410"/>
                                        </p:tgtEl>
                                      </p:cBhvr>
                                    </p:animEffect>
                                  </p:childTnLst>
                                </p:cTn>
                              </p:par>
                            </p:childTnLst>
                          </p:cTn>
                        </p:par>
                        <p:par>
                          <p:cTn id="24" fill="hold">
                            <p:stCondLst>
                              <p:cond delay="10000"/>
                            </p:stCondLst>
                            <p:childTnLst>
                              <p:par>
                                <p:cTn id="25" presetID="18" presetClass="entr" presetSubtype="6" fill="hold" nodeType="afterEffect">
                                  <p:stCondLst>
                                    <p:cond delay="0"/>
                                  </p:stCondLst>
                                  <p:childTnLst>
                                    <p:set>
                                      <p:cBhvr>
                                        <p:cTn id="26" dur="1" fill="hold">
                                          <p:stCondLst>
                                            <p:cond delay="0"/>
                                          </p:stCondLst>
                                        </p:cTn>
                                        <p:tgtEl>
                                          <p:spTgt spid="56411"/>
                                        </p:tgtEl>
                                        <p:attrNameLst>
                                          <p:attrName>style.visibility</p:attrName>
                                        </p:attrNameLst>
                                      </p:cBhvr>
                                      <p:to>
                                        <p:strVal val="visible"/>
                                      </p:to>
                                    </p:set>
                                    <p:animEffect transition="in" filter="strips(downRight)">
                                      <p:cBhvr>
                                        <p:cTn id="27" dur="2000"/>
                                        <p:tgtEl>
                                          <p:spTgt spid="56411"/>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6323">
                                            <p:txEl>
                                              <p:pRg st="0" end="0"/>
                                            </p:txEl>
                                          </p:spTgt>
                                        </p:tgtEl>
                                        <p:attrNameLst>
                                          <p:attrName>style.visibility</p:attrName>
                                        </p:attrNameLst>
                                      </p:cBhvr>
                                      <p:to>
                                        <p:strVal val="visible"/>
                                      </p:to>
                                    </p:set>
                                    <p:animEffect transition="in" filter="checkerboard(across)">
                                      <p:cBhvr>
                                        <p:cTn id="32" dur="1000"/>
                                        <p:tgtEl>
                                          <p:spTgt spid="56323">
                                            <p:txEl>
                                              <p:pRg st="0" end="0"/>
                                            </p:txEl>
                                          </p:spTgt>
                                        </p:tgtEl>
                                      </p:cBhvr>
                                    </p:animEffect>
                                  </p:childTnLst>
                                </p:cTn>
                              </p:par>
                            </p:childTnLst>
                          </p:cTn>
                        </p:par>
                        <p:par>
                          <p:cTn id="33" fill="hold">
                            <p:stCondLst>
                              <p:cond delay="1000"/>
                            </p:stCondLst>
                            <p:childTnLst>
                              <p:par>
                                <p:cTn id="34" presetID="5" presetClass="entr" presetSubtype="10"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checkerboard(across)">
                                      <p:cBhvr>
                                        <p:cTn id="3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smtClean="0"/>
              <a:t>自然连接</a:t>
            </a:r>
          </a:p>
        </p:txBody>
      </p:sp>
      <mc:AlternateContent xmlns:mc="http://schemas.openxmlformats.org/markup-compatibility/2006" xmlns:a14="http://schemas.microsoft.com/office/drawing/2010/main">
        <mc:Choice Requires="a14">
          <p:sp>
            <p:nvSpPr>
              <p:cNvPr id="68611" name="Rectangle 3"/>
              <p:cNvSpPr>
                <a:spLocks noGrp="1" noChangeArrowheads="1"/>
              </p:cNvSpPr>
              <p:nvPr>
                <p:ph type="body" idx="1"/>
              </p:nvPr>
            </p:nvSpPr>
            <p:spPr/>
            <p:txBody>
              <a:bodyPr/>
              <a:lstStyle/>
              <a:p>
                <a:pPr eaLnBrk="1" hangingPunct="1">
                  <a:lnSpc>
                    <a:spcPct val="120000"/>
                  </a:lnSpc>
                </a:pPr>
                <a:r>
                  <a:rPr lang="zh-CN" altLang="en-US" dirty="0" smtClean="0"/>
                  <a:t>从两个关系的广义笛卡儿积中选取在相同属性列</a:t>
                </a:r>
                <a:r>
                  <a:rPr lang="en-US" altLang="zh-CN" dirty="0" smtClean="0"/>
                  <a:t>B</a:t>
                </a:r>
                <a:r>
                  <a:rPr lang="zh-CN" altLang="en-US" dirty="0" smtClean="0"/>
                  <a:t>上取值相等的元组，并去掉重复的列</a:t>
                </a:r>
                <a:endParaRPr lang="en-US" altLang="zh-CN" dirty="0" smtClean="0"/>
              </a:p>
              <a:p>
                <a:pPr marL="0" indent="0" eaLnBrk="1" hangingPunct="1">
                  <a:lnSpc>
                    <a:spcPct val="150000"/>
                  </a:lnSpc>
                  <a:buNone/>
                </a:pPr>
                <a14:m>
                  <m:oMathPara xmlns:m="http://schemas.openxmlformats.org/officeDocument/2006/math">
                    <m:oMathParaPr>
                      <m:jc m:val="center"/>
                    </m:oMathParaPr>
                    <m:oMath xmlns:m="http://schemas.openxmlformats.org/officeDocument/2006/math">
                      <m:r>
                        <a:rPr lang="en-US" altLang="zh-CN" b="0" i="1" smtClean="0">
                          <a:solidFill>
                            <a:srgbClr val="FF0000"/>
                          </a:solidFill>
                          <a:latin typeface="Cambria Math" panose="02040503050406030204" pitchFamily="18" charset="0"/>
                        </a:rPr>
                        <m:t>𝑅</m:t>
                      </m:r>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𝑆</m:t>
                      </m:r>
                      <m:r>
                        <a:rPr lang="en-US" altLang="zh-CN" b="0" i="1" smtClean="0">
                          <a:solidFill>
                            <a:srgbClr val="FF0000"/>
                          </a:solidFill>
                          <a:latin typeface="Cambria Math" panose="02040503050406030204" pitchFamily="18" charset="0"/>
                          <a:ea typeface="Cambria Math" panose="02040503050406030204" pitchFamily="18" charset="0"/>
                        </a:rPr>
                        <m:t>=</m:t>
                      </m:r>
                      <m:d>
                        <m:dPr>
                          <m:begChr m:val="{"/>
                          <m:endChr m:val="|"/>
                          <m:ctrlPr>
                            <a:rPr lang="en-US" altLang="zh-CN" b="0" i="1" smtClean="0">
                              <a:solidFill>
                                <a:srgbClr val="FF0000"/>
                              </a:solidFill>
                              <a:latin typeface="Cambria Math" panose="02040503050406030204" pitchFamily="18" charset="0"/>
                              <a:ea typeface="Cambria Math" panose="02040503050406030204" pitchFamily="18" charset="0"/>
                            </a:rPr>
                          </m:ctrlPr>
                        </m:dPr>
                        <m:e>
                          <m:acc>
                            <m:accPr>
                              <m:chr m:val="̂"/>
                              <m:ctrlPr>
                                <a:rPr lang="en-US" altLang="zh-CN" b="0" i="1" smtClean="0">
                                  <a:solidFill>
                                    <a:srgbClr val="FF0000"/>
                                  </a:solidFill>
                                  <a:latin typeface="Cambria Math" panose="02040503050406030204" pitchFamily="18" charset="0"/>
                                  <a:ea typeface="Cambria Math" panose="02040503050406030204" pitchFamily="18" charset="0"/>
                                </a:rPr>
                              </m:ctrlPr>
                            </m:accPr>
                            <m:e>
                              <m:r>
                                <a:rPr lang="en-US" altLang="zh-CN" b="0" i="1" smtClean="0">
                                  <a:solidFill>
                                    <a:srgbClr val="FF0000"/>
                                  </a:solidFill>
                                  <a:latin typeface="Cambria Math" panose="02040503050406030204" pitchFamily="18" charset="0"/>
                                  <a:ea typeface="Cambria Math" panose="02040503050406030204" pitchFamily="18" charset="0"/>
                                </a:rPr>
                                <m:t> </m:t>
                              </m:r>
                              <m:r>
                                <a:rPr lang="en-US" altLang="zh-CN" b="0" i="1" smtClean="0">
                                  <a:solidFill>
                                    <a:srgbClr val="FF0000"/>
                                  </a:solidFill>
                                  <a:latin typeface="Cambria Math" panose="02040503050406030204" pitchFamily="18" charset="0"/>
                                  <a:ea typeface="Cambria Math" panose="02040503050406030204" pitchFamily="18" charset="0"/>
                                </a:rPr>
                                <m:t>𝑟𝑠</m:t>
                              </m:r>
                            </m:e>
                          </m:acc>
                          <m:d>
                            <m:dPr>
                              <m:begChr m:val="["/>
                              <m:endChr m:val="]"/>
                              <m:ctrlPr>
                                <a:rPr lang="en-US" altLang="zh-CN" b="0" i="1" smtClean="0">
                                  <a:solidFill>
                                    <a:srgbClr val="FF0000"/>
                                  </a:solidFill>
                                  <a:latin typeface="Cambria Math" panose="02040503050406030204" pitchFamily="18" charset="0"/>
                                </a:rPr>
                              </m:ctrlPr>
                            </m:dPr>
                            <m:e>
                              <m:acc>
                                <m:accPr>
                                  <m:chr m:val="̅"/>
                                  <m:ctrlPr>
                                    <a:rPr lang="en-US" altLang="zh-CN" b="0" i="1" smtClean="0">
                                      <a:solidFill>
                                        <a:srgbClr val="FF0000"/>
                                      </a:solidFill>
                                      <a:latin typeface="Cambria Math" panose="02040503050406030204" pitchFamily="18" charset="0"/>
                                    </a:rPr>
                                  </m:ctrlPr>
                                </m:accPr>
                                <m:e>
                                  <m:r>
                                    <a:rPr lang="en-US" altLang="zh-CN" b="0" i="1" smtClean="0">
                                      <a:solidFill>
                                        <a:srgbClr val="FF0000"/>
                                      </a:solidFill>
                                      <a:latin typeface="Cambria Math" panose="02040503050406030204" pitchFamily="18" charset="0"/>
                                    </a:rPr>
                                    <m:t>𝐵</m:t>
                                  </m:r>
                                </m:e>
                              </m:acc>
                            </m:e>
                          </m:d>
                          <m:r>
                            <a:rPr lang="en-US" altLang="zh-CN" b="0" i="1" smtClean="0">
                              <a:solidFill>
                                <a:srgbClr val="FF0000"/>
                              </a:solidFill>
                              <a:latin typeface="Cambria Math" panose="02040503050406030204" pitchFamily="18" charset="0"/>
                            </a:rPr>
                            <m:t> </m:t>
                          </m:r>
                        </m:e>
                      </m:d>
                      <m:r>
                        <a:rPr lang="en-US" altLang="zh-CN" b="0" i="1" smtClean="0">
                          <a:solidFill>
                            <a:srgbClr val="FF0000"/>
                          </a:solidFill>
                          <a:latin typeface="Cambria Math" panose="02040503050406030204" pitchFamily="18" charset="0"/>
                        </a:rPr>
                        <m:t> </m:t>
                      </m:r>
                      <m:r>
                        <a:rPr lang="en-US" altLang="zh-CN" b="0" i="1" smtClean="0">
                          <a:solidFill>
                            <a:srgbClr val="FF0000"/>
                          </a:solidFill>
                          <a:latin typeface="Cambria Math" panose="02040503050406030204" pitchFamily="18" charset="0"/>
                        </a:rPr>
                        <m:t>𝑟</m:t>
                      </m:r>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rPr>
                        <m:t>𝑅</m:t>
                      </m:r>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rPr>
                        <m:t>𝑠</m:t>
                      </m:r>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rPr>
                        <m:t>𝑆</m:t>
                      </m:r>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rPr>
                        <m:t>𝑟</m:t>
                      </m:r>
                      <m:d>
                        <m:dPr>
                          <m:begChr m:val="["/>
                          <m:endChr m:val="]"/>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𝐵</m:t>
                          </m:r>
                        </m:e>
                      </m:d>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𝑆</m:t>
                      </m:r>
                      <m:d>
                        <m:dPr>
                          <m:begChr m:val="["/>
                          <m:endChr m:val="]"/>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𝐵</m:t>
                          </m:r>
                        </m:e>
                      </m:d>
                      <m:r>
                        <a:rPr lang="en-US" altLang="zh-CN" b="0" i="1" smtClean="0">
                          <a:solidFill>
                            <a:srgbClr val="FF0000"/>
                          </a:solidFill>
                          <a:latin typeface="Cambria Math" panose="02040503050406030204" pitchFamily="18" charset="0"/>
                        </a:rPr>
                        <m:t> }</m:t>
                      </m:r>
                    </m:oMath>
                  </m:oMathPara>
                </a14:m>
                <a:endParaRPr lang="zh-CN" altLang="en-US" dirty="0" smtClean="0">
                  <a:solidFill>
                    <a:srgbClr val="FF0000"/>
                  </a:solidFill>
                </a:endParaRPr>
              </a:p>
              <a:p>
                <a:pPr eaLnBrk="1" hangingPunct="1">
                  <a:lnSpc>
                    <a:spcPct val="120000"/>
                  </a:lnSpc>
                </a:pPr>
                <a:r>
                  <a:rPr lang="zh-CN" altLang="en-US" dirty="0" smtClean="0">
                    <a:latin typeface="仿宋_GB2312" pitchFamily="49" charset="-122"/>
                  </a:rPr>
                  <a:t>自然连接与等值连接的不同</a:t>
                </a:r>
              </a:p>
              <a:p>
                <a:pPr lvl="1" eaLnBrk="1" hangingPunct="1">
                  <a:lnSpc>
                    <a:spcPct val="120000"/>
                  </a:lnSpc>
                </a:pPr>
                <a:r>
                  <a:rPr lang="zh-CN" altLang="en-US" dirty="0" smtClean="0">
                    <a:latin typeface="仿宋_GB2312" pitchFamily="49" charset="-122"/>
                  </a:rPr>
                  <a:t>自然连接中相等的分量必须是相同的属性组，并且要在结果中去掉重复的属性，而等值连接则不必</a:t>
                </a:r>
                <a:endParaRPr lang="en-US" altLang="zh-CN" dirty="0" smtClean="0">
                  <a:latin typeface="宋体" charset="-122"/>
                  <a:ea typeface="宋体" charset="-122"/>
                </a:endParaRPr>
              </a:p>
              <a:p>
                <a:pPr lvl="1" algn="ctr" eaLnBrk="1" hangingPunct="1">
                  <a:buFont typeface="Wingdings" pitchFamily="2" charset="2"/>
                  <a:buNone/>
                </a:pPr>
                <a:endParaRPr lang="zh-CN" altLang="en-US" dirty="0" smtClean="0">
                  <a:latin typeface="宋体" charset="-122"/>
                  <a:ea typeface="宋体" charset="-122"/>
                </a:endParaRPr>
              </a:p>
            </p:txBody>
          </p:sp>
        </mc:Choice>
        <mc:Fallback xmlns="">
          <p:sp>
            <p:nvSpPr>
              <p:cNvPr id="68611" name="Rectangle 3"/>
              <p:cNvSpPr>
                <a:spLocks noGrp="1" noRot="1" noChangeAspect="1" noMove="1" noResize="1" noEditPoints="1" noAdjustHandles="1" noChangeArrowheads="1" noChangeShapeType="1" noTextEdit="1"/>
              </p:cNvSpPr>
              <p:nvPr>
                <p:ph type="body" idx="1"/>
              </p:nvPr>
            </p:nvSpPr>
            <p:spPr>
              <a:blipFill>
                <a:blip r:embed="rId2"/>
                <a:stretch>
                  <a:fillRect l="-467" t="-1065" r="-1667"/>
                </a:stretch>
              </a:blipFill>
            </p:spPr>
            <p:txBody>
              <a:bodyPr/>
              <a:lstStyle/>
              <a:p>
                <a:r>
                  <a:rPr lang="zh-CN" altLang="en-US">
                    <a:noFill/>
                  </a:rPr>
                  <a:t> </a:t>
                </a:r>
              </a:p>
            </p:txBody>
          </p:sp>
        </mc:Fallback>
      </mc:AlternateContent>
      <p:sp>
        <p:nvSpPr>
          <p:cNvPr id="57355" name="WordArt 11"/>
          <p:cNvSpPr>
            <a:spLocks noChangeArrowheads="1" noChangeShapeType="1" noTextEdit="1"/>
          </p:cNvSpPr>
          <p:nvPr/>
        </p:nvSpPr>
        <p:spPr bwMode="auto">
          <a:xfrm>
            <a:off x="1828800" y="5301208"/>
            <a:ext cx="5486400" cy="457200"/>
          </a:xfrm>
          <a:prstGeom prst="rect">
            <a:avLst/>
          </a:prstGeom>
        </p:spPr>
        <p:txBody>
          <a:bodyPr wrap="none" fromWordArt="1">
            <a:prstTxWarp prst="textPlain">
              <a:avLst>
                <a:gd name="adj" fmla="val 50000"/>
              </a:avLst>
            </a:prstTxWarp>
          </a:bodyPr>
          <a:lstStyle/>
          <a:p>
            <a:pPr algn="ctr"/>
            <a:r>
              <a:rPr lang="zh-CN" altLang="en-US" sz="3600" kern="10" dirty="0">
                <a:ln w="9525">
                  <a:noFill/>
                  <a:miter lim="800000"/>
                  <a:headEnd/>
                  <a:tailEnd/>
                </a:ln>
                <a:solidFill>
                  <a:srgbClr val="FF0000"/>
                </a:solidFill>
                <a:effectLst>
                  <a:outerShdw dist="35921" dir="2700000" algn="ctr" rotWithShape="0">
                    <a:srgbClr val="C0C0C0">
                      <a:alpha val="79999"/>
                    </a:srgbClr>
                  </a:outerShdw>
                </a:effectLst>
                <a:latin typeface="隶书"/>
                <a:ea typeface="隶书"/>
              </a:rPr>
              <a:t>自然连接为什么非常有用？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57355"/>
                                        </p:tgtEl>
                                        <p:attrNameLst>
                                          <p:attrName>style.visibility</p:attrName>
                                        </p:attrNameLst>
                                      </p:cBhvr>
                                      <p:to>
                                        <p:strVal val="visible"/>
                                      </p:to>
                                    </p:set>
                                    <p:anim calcmode="lin" valueType="num">
                                      <p:cBhvr>
                                        <p:cTn id="7" dur="2000" fill="hold"/>
                                        <p:tgtEl>
                                          <p:spTgt spid="57355"/>
                                        </p:tgtEl>
                                        <p:attrNameLst>
                                          <p:attrName>ppt_w</p:attrName>
                                        </p:attrNameLst>
                                      </p:cBhvr>
                                      <p:tavLst>
                                        <p:tav tm="0" fmla="#ppt_w*sin(2.5*pi*$)">
                                          <p:val>
                                            <p:fltVal val="0"/>
                                          </p:val>
                                        </p:tav>
                                        <p:tav tm="100000">
                                          <p:val>
                                            <p:fltVal val="1"/>
                                          </p:val>
                                        </p:tav>
                                      </p:tavLst>
                                    </p:anim>
                                    <p:anim calcmode="lin" valueType="num">
                                      <p:cBhvr>
                                        <p:cTn id="8" dur="2000" fill="hold"/>
                                        <p:tgtEl>
                                          <p:spTgt spid="5735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自然连接</a:t>
            </a:r>
            <a:endParaRPr lang="zh-CN" altLang="en-US" dirty="0"/>
          </a:p>
        </p:txBody>
      </p:sp>
      <p:grpSp>
        <p:nvGrpSpPr>
          <p:cNvPr id="4" name="Group 34"/>
          <p:cNvGrpSpPr>
            <a:grpSpLocks/>
          </p:cNvGrpSpPr>
          <p:nvPr/>
        </p:nvGrpSpPr>
        <p:grpSpPr bwMode="auto">
          <a:xfrm>
            <a:off x="914400" y="3338165"/>
            <a:ext cx="1828800" cy="2971800"/>
            <a:chOff x="1056" y="720"/>
            <a:chExt cx="1152" cy="1872"/>
          </a:xfrm>
        </p:grpSpPr>
        <p:sp>
          <p:nvSpPr>
            <p:cNvPr id="5" name="Rectangle 3"/>
            <p:cNvSpPr>
              <a:spLocks noChangeArrowheads="1"/>
            </p:cNvSpPr>
            <p:nvPr/>
          </p:nvSpPr>
          <p:spPr bwMode="auto">
            <a:xfrm>
              <a:off x="1056" y="960"/>
              <a:ext cx="288" cy="336"/>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2400" b="0" i="1" baseline="0">
                  <a:solidFill>
                    <a:schemeClr val="tx1"/>
                  </a:solidFill>
                  <a:latin typeface="Helvetica" pitchFamily="34" charset="0"/>
                </a:rPr>
                <a:t>A</a:t>
              </a:r>
            </a:p>
          </p:txBody>
        </p:sp>
        <p:sp>
          <p:nvSpPr>
            <p:cNvPr id="6" name="Rectangle 4"/>
            <p:cNvSpPr>
              <a:spLocks noChangeArrowheads="1"/>
            </p:cNvSpPr>
            <p:nvPr/>
          </p:nvSpPr>
          <p:spPr bwMode="auto">
            <a:xfrm>
              <a:off x="1344" y="960"/>
              <a:ext cx="288" cy="336"/>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2400" b="0" i="1" baseline="0">
                  <a:solidFill>
                    <a:schemeClr val="tx1"/>
                  </a:solidFill>
                  <a:latin typeface="Helvetica" pitchFamily="34" charset="0"/>
                </a:rPr>
                <a:t>B</a:t>
              </a:r>
            </a:p>
          </p:txBody>
        </p:sp>
        <p:sp>
          <p:nvSpPr>
            <p:cNvPr id="7" name="Rectangle 5"/>
            <p:cNvSpPr>
              <a:spLocks noChangeArrowheads="1"/>
            </p:cNvSpPr>
            <p:nvPr/>
          </p:nvSpPr>
          <p:spPr bwMode="auto">
            <a:xfrm>
              <a:off x="1056" y="1344"/>
              <a:ext cx="288" cy="124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zh-CN" altLang="en-US" sz="2400" b="0" i="1" baseline="0">
                  <a:solidFill>
                    <a:schemeClr val="tx1"/>
                  </a:solidFill>
                  <a:latin typeface="Helvetica" pitchFamily="34" charset="0"/>
                  <a:sym typeface="Symbol" pitchFamily="18" charset="2"/>
                </a:rPr>
                <a:t></a:t>
              </a:r>
            </a:p>
            <a:p>
              <a:pPr algn="ctr" eaLnBrk="0" hangingPunct="0"/>
              <a:r>
                <a:rPr kumimoji="0" lang="zh-CN" altLang="en-US" sz="2400" b="0" i="1" baseline="0">
                  <a:solidFill>
                    <a:schemeClr val="tx1"/>
                  </a:solidFill>
                  <a:latin typeface="Helvetica" pitchFamily="34" charset="0"/>
                  <a:sym typeface="Symbol" pitchFamily="18" charset="2"/>
                </a:rPr>
                <a:t></a:t>
              </a:r>
            </a:p>
            <a:p>
              <a:pPr algn="ctr" eaLnBrk="0" hangingPunct="0"/>
              <a:r>
                <a:rPr kumimoji="0" lang="zh-CN" altLang="en-US" sz="2400" b="0" i="1" baseline="0">
                  <a:solidFill>
                    <a:schemeClr val="tx1"/>
                  </a:solidFill>
                  <a:latin typeface="Helvetica" pitchFamily="34" charset="0"/>
                  <a:sym typeface="Symbol" pitchFamily="18" charset="2"/>
                </a:rPr>
                <a:t></a:t>
              </a:r>
            </a:p>
            <a:p>
              <a:pPr algn="ctr" eaLnBrk="0" hangingPunct="0"/>
              <a:r>
                <a:rPr kumimoji="0" lang="zh-CN" altLang="en-US" sz="2400" b="0" i="1" baseline="0">
                  <a:solidFill>
                    <a:schemeClr val="tx1"/>
                  </a:solidFill>
                  <a:latin typeface="Helvetica" pitchFamily="34" charset="0"/>
                  <a:sym typeface="Symbol" pitchFamily="18" charset="2"/>
                </a:rPr>
                <a:t></a:t>
              </a:r>
            </a:p>
            <a:p>
              <a:pPr algn="ctr" eaLnBrk="0" hangingPunct="0"/>
              <a:r>
                <a:rPr kumimoji="0" lang="zh-CN" altLang="en-US" sz="2400" b="0" i="1" baseline="0">
                  <a:solidFill>
                    <a:schemeClr val="tx1"/>
                  </a:solidFill>
                  <a:latin typeface="Helvetica" pitchFamily="34" charset="0"/>
                  <a:sym typeface="Symbol" pitchFamily="18" charset="2"/>
                </a:rPr>
                <a:t></a:t>
              </a:r>
            </a:p>
          </p:txBody>
        </p:sp>
        <p:sp>
          <p:nvSpPr>
            <p:cNvPr id="8" name="Rectangle 6"/>
            <p:cNvSpPr>
              <a:spLocks noChangeArrowheads="1"/>
            </p:cNvSpPr>
            <p:nvPr/>
          </p:nvSpPr>
          <p:spPr bwMode="auto">
            <a:xfrm>
              <a:off x="1344" y="1344"/>
              <a:ext cx="288" cy="124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zh-CN" altLang="en-US" sz="2400" b="0" i="1" baseline="0">
                  <a:solidFill>
                    <a:schemeClr val="hlink"/>
                  </a:solidFill>
                  <a:latin typeface="Helvetica" pitchFamily="34" charset="0"/>
                  <a:sym typeface="Symbol" pitchFamily="18" charset="2"/>
                </a:rPr>
                <a:t>1</a:t>
              </a:r>
            </a:p>
            <a:p>
              <a:pPr algn="ctr" eaLnBrk="0" hangingPunct="0"/>
              <a:r>
                <a:rPr kumimoji="0" lang="zh-CN" altLang="en-US" sz="2400" b="0" i="1" baseline="0">
                  <a:solidFill>
                    <a:schemeClr val="tx1"/>
                  </a:solidFill>
                  <a:latin typeface="Helvetica" pitchFamily="34" charset="0"/>
                  <a:sym typeface="Symbol" pitchFamily="18" charset="2"/>
                </a:rPr>
                <a:t>2</a:t>
              </a:r>
            </a:p>
            <a:p>
              <a:pPr algn="ctr" eaLnBrk="0" hangingPunct="0"/>
              <a:r>
                <a:rPr kumimoji="0" lang="zh-CN" altLang="en-US" sz="2400" b="0" i="1" baseline="0">
                  <a:solidFill>
                    <a:schemeClr val="tx1"/>
                  </a:solidFill>
                  <a:latin typeface="Helvetica" pitchFamily="34" charset="0"/>
                  <a:sym typeface="Symbol" pitchFamily="18" charset="2"/>
                </a:rPr>
                <a:t>4</a:t>
              </a:r>
            </a:p>
            <a:p>
              <a:pPr algn="ctr" eaLnBrk="0" hangingPunct="0"/>
              <a:r>
                <a:rPr kumimoji="0" lang="zh-CN" altLang="en-US" sz="2400" b="0" i="1" baseline="0">
                  <a:solidFill>
                    <a:schemeClr val="hlink"/>
                  </a:solidFill>
                  <a:latin typeface="Helvetica" pitchFamily="34" charset="0"/>
                  <a:sym typeface="Symbol" pitchFamily="18" charset="2"/>
                </a:rPr>
                <a:t>1</a:t>
              </a:r>
            </a:p>
            <a:p>
              <a:pPr algn="ctr" eaLnBrk="0" hangingPunct="0"/>
              <a:r>
                <a:rPr kumimoji="0" lang="zh-CN" altLang="en-US" sz="2400" b="0" i="1" baseline="0">
                  <a:solidFill>
                    <a:schemeClr val="tx2"/>
                  </a:solidFill>
                  <a:latin typeface="Helvetica" pitchFamily="34" charset="0"/>
                  <a:sym typeface="Symbol" pitchFamily="18" charset="2"/>
                </a:rPr>
                <a:t>2</a:t>
              </a:r>
            </a:p>
          </p:txBody>
        </p:sp>
        <p:sp>
          <p:nvSpPr>
            <p:cNvPr id="9" name="Rectangle 7"/>
            <p:cNvSpPr>
              <a:spLocks noChangeArrowheads="1"/>
            </p:cNvSpPr>
            <p:nvPr/>
          </p:nvSpPr>
          <p:spPr bwMode="auto">
            <a:xfrm>
              <a:off x="1632" y="960"/>
              <a:ext cx="288" cy="336"/>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2400" b="0" i="1" baseline="0">
                  <a:solidFill>
                    <a:schemeClr val="tx1"/>
                  </a:solidFill>
                  <a:latin typeface="Helvetica" pitchFamily="34" charset="0"/>
                </a:rPr>
                <a:t>C</a:t>
              </a:r>
            </a:p>
          </p:txBody>
        </p:sp>
        <p:sp>
          <p:nvSpPr>
            <p:cNvPr id="10" name="Rectangle 8"/>
            <p:cNvSpPr>
              <a:spLocks noChangeArrowheads="1"/>
            </p:cNvSpPr>
            <p:nvPr/>
          </p:nvSpPr>
          <p:spPr bwMode="auto">
            <a:xfrm>
              <a:off x="1920" y="960"/>
              <a:ext cx="288" cy="336"/>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2400" b="0" i="1" baseline="0">
                  <a:solidFill>
                    <a:schemeClr val="tx1"/>
                  </a:solidFill>
                  <a:latin typeface="Helvetica" pitchFamily="34" charset="0"/>
                </a:rPr>
                <a:t>D</a:t>
              </a:r>
            </a:p>
          </p:txBody>
        </p:sp>
        <p:sp>
          <p:nvSpPr>
            <p:cNvPr id="11" name="Rectangle 9"/>
            <p:cNvSpPr>
              <a:spLocks noChangeArrowheads="1"/>
            </p:cNvSpPr>
            <p:nvPr/>
          </p:nvSpPr>
          <p:spPr bwMode="auto">
            <a:xfrm>
              <a:off x="1632" y="1344"/>
              <a:ext cx="288" cy="124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zh-CN" altLang="en-US" sz="2400" b="0" i="1" baseline="0">
                  <a:solidFill>
                    <a:schemeClr val="tx1"/>
                  </a:solidFill>
                  <a:latin typeface="Helvetica" pitchFamily="34" charset="0"/>
                  <a:sym typeface="Symbol" pitchFamily="18" charset="2"/>
                </a:rPr>
                <a:t></a:t>
              </a:r>
            </a:p>
            <a:p>
              <a:pPr algn="ctr" eaLnBrk="0" hangingPunct="0"/>
              <a:r>
                <a:rPr kumimoji="0" lang="zh-CN" altLang="en-US" sz="2400" b="0" i="1" baseline="0">
                  <a:solidFill>
                    <a:schemeClr val="tx1"/>
                  </a:solidFill>
                  <a:latin typeface="Helvetica" pitchFamily="34" charset="0"/>
                  <a:sym typeface="Symbol" pitchFamily="18" charset="2"/>
                </a:rPr>
                <a:t></a:t>
              </a:r>
            </a:p>
            <a:p>
              <a:pPr algn="ctr" eaLnBrk="0" hangingPunct="0"/>
              <a:r>
                <a:rPr kumimoji="0" lang="zh-CN" altLang="en-US" sz="2400" b="0" i="1" baseline="0">
                  <a:solidFill>
                    <a:schemeClr val="tx1"/>
                  </a:solidFill>
                  <a:latin typeface="Helvetica" pitchFamily="34" charset="0"/>
                  <a:sym typeface="Symbol" pitchFamily="18" charset="2"/>
                </a:rPr>
                <a:t></a:t>
              </a:r>
            </a:p>
            <a:p>
              <a:pPr algn="ctr" eaLnBrk="0" hangingPunct="0"/>
              <a:r>
                <a:rPr kumimoji="0" lang="zh-CN" altLang="en-US" sz="2400" b="0" i="1" baseline="0">
                  <a:solidFill>
                    <a:schemeClr val="tx1"/>
                  </a:solidFill>
                  <a:latin typeface="Helvetica" pitchFamily="34" charset="0"/>
                  <a:sym typeface="Symbol" pitchFamily="18" charset="2"/>
                </a:rPr>
                <a:t></a:t>
              </a:r>
            </a:p>
            <a:p>
              <a:pPr algn="ctr" eaLnBrk="0" hangingPunct="0"/>
              <a:r>
                <a:rPr kumimoji="0" lang="zh-CN" altLang="en-US" sz="2400" b="0" i="1" baseline="0">
                  <a:solidFill>
                    <a:schemeClr val="tx1"/>
                  </a:solidFill>
                  <a:latin typeface="Helvetica" pitchFamily="34" charset="0"/>
                  <a:sym typeface="Symbol" pitchFamily="18" charset="2"/>
                </a:rPr>
                <a:t></a:t>
              </a:r>
            </a:p>
          </p:txBody>
        </p:sp>
        <p:sp>
          <p:nvSpPr>
            <p:cNvPr id="12" name="Rectangle 10"/>
            <p:cNvSpPr>
              <a:spLocks noChangeArrowheads="1"/>
            </p:cNvSpPr>
            <p:nvPr/>
          </p:nvSpPr>
          <p:spPr bwMode="auto">
            <a:xfrm>
              <a:off x="1920" y="1344"/>
              <a:ext cx="288" cy="1248"/>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2400" b="0" baseline="0">
                  <a:solidFill>
                    <a:schemeClr val="hlink"/>
                  </a:solidFill>
                  <a:latin typeface="Helvetica" pitchFamily="34" charset="0"/>
                  <a:sym typeface="Symbol" pitchFamily="18" charset="2"/>
                </a:rPr>
                <a:t>a</a:t>
              </a:r>
            </a:p>
            <a:p>
              <a:pPr algn="ctr" eaLnBrk="0" hangingPunct="0"/>
              <a:r>
                <a:rPr kumimoji="0" lang="en-US" altLang="zh-CN" sz="2400" b="0" baseline="0">
                  <a:solidFill>
                    <a:schemeClr val="tx1"/>
                  </a:solidFill>
                  <a:latin typeface="Helvetica" pitchFamily="34" charset="0"/>
                  <a:sym typeface="Symbol" pitchFamily="18" charset="2"/>
                </a:rPr>
                <a:t>a</a:t>
              </a:r>
            </a:p>
            <a:p>
              <a:pPr algn="ctr" eaLnBrk="0" hangingPunct="0"/>
              <a:r>
                <a:rPr kumimoji="0" lang="en-US" altLang="zh-CN" sz="2400" b="0" baseline="0">
                  <a:solidFill>
                    <a:schemeClr val="tx1"/>
                  </a:solidFill>
                  <a:latin typeface="Helvetica" pitchFamily="34" charset="0"/>
                  <a:sym typeface="Symbol" pitchFamily="18" charset="2"/>
                </a:rPr>
                <a:t>b</a:t>
              </a:r>
            </a:p>
            <a:p>
              <a:pPr algn="ctr" eaLnBrk="0" hangingPunct="0"/>
              <a:r>
                <a:rPr kumimoji="0" lang="en-US" altLang="zh-CN" sz="2400" b="0" baseline="0">
                  <a:solidFill>
                    <a:schemeClr val="hlink"/>
                  </a:solidFill>
                  <a:latin typeface="Helvetica" pitchFamily="34" charset="0"/>
                  <a:sym typeface="Symbol" pitchFamily="18" charset="2"/>
                </a:rPr>
                <a:t>a</a:t>
              </a:r>
            </a:p>
            <a:p>
              <a:pPr algn="ctr" eaLnBrk="0" hangingPunct="0"/>
              <a:r>
                <a:rPr kumimoji="0" lang="en-US" altLang="zh-CN" sz="2400" b="0" baseline="0">
                  <a:solidFill>
                    <a:schemeClr val="tx2"/>
                  </a:solidFill>
                  <a:latin typeface="Helvetica" pitchFamily="34" charset="0"/>
                  <a:sym typeface="Symbol" pitchFamily="18" charset="2"/>
                </a:rPr>
                <a:t>b</a:t>
              </a:r>
            </a:p>
          </p:txBody>
        </p:sp>
        <p:sp>
          <p:nvSpPr>
            <p:cNvPr id="13" name="Text Box 17"/>
            <p:cNvSpPr txBox="1">
              <a:spLocks noChangeArrowheads="1"/>
            </p:cNvSpPr>
            <p:nvPr/>
          </p:nvSpPr>
          <p:spPr bwMode="auto">
            <a:xfrm>
              <a:off x="1536" y="720"/>
              <a:ext cx="180" cy="288"/>
            </a:xfrm>
            <a:prstGeom prst="rect">
              <a:avLst/>
            </a:prstGeom>
            <a:noFill/>
            <a:ln w="9525">
              <a:noFill/>
              <a:miter lim="800000"/>
              <a:headEnd/>
              <a:tailEnd/>
            </a:ln>
          </p:spPr>
          <p:txBody>
            <a:bodyPr wrap="none" anchor="ctr">
              <a:spAutoFit/>
            </a:bodyPr>
            <a:lstStyle/>
            <a:p>
              <a:pPr algn="ctr" eaLnBrk="0" hangingPunct="0">
                <a:spcBef>
                  <a:spcPct val="50000"/>
                </a:spcBef>
              </a:pPr>
              <a:r>
                <a:rPr kumimoji="0" lang="en-US" altLang="zh-CN" sz="2400" b="0" i="1" baseline="0">
                  <a:solidFill>
                    <a:schemeClr val="tx1"/>
                  </a:solidFill>
                  <a:latin typeface="Helvetica" pitchFamily="34" charset="0"/>
                </a:rPr>
                <a:t>r</a:t>
              </a:r>
            </a:p>
          </p:txBody>
        </p:sp>
      </p:grpSp>
      <p:grpSp>
        <p:nvGrpSpPr>
          <p:cNvPr id="14" name="Group 33"/>
          <p:cNvGrpSpPr>
            <a:grpSpLocks/>
          </p:cNvGrpSpPr>
          <p:nvPr/>
        </p:nvGrpSpPr>
        <p:grpSpPr bwMode="auto">
          <a:xfrm>
            <a:off x="3733800" y="3269903"/>
            <a:ext cx="1371600" cy="2819400"/>
            <a:chOff x="3264" y="720"/>
            <a:chExt cx="864" cy="1776"/>
          </a:xfrm>
        </p:grpSpPr>
        <p:sp>
          <p:nvSpPr>
            <p:cNvPr id="15" name="Rectangle 11"/>
            <p:cNvSpPr>
              <a:spLocks noChangeArrowheads="1"/>
            </p:cNvSpPr>
            <p:nvPr/>
          </p:nvSpPr>
          <p:spPr bwMode="auto">
            <a:xfrm>
              <a:off x="3264" y="1008"/>
              <a:ext cx="288" cy="336"/>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2400" b="0" i="1" baseline="0">
                  <a:solidFill>
                    <a:schemeClr val="tx1"/>
                  </a:solidFill>
                  <a:latin typeface="Helvetica" pitchFamily="34" charset="0"/>
                </a:rPr>
                <a:t>B</a:t>
              </a:r>
            </a:p>
          </p:txBody>
        </p:sp>
        <p:sp>
          <p:nvSpPr>
            <p:cNvPr id="16" name="Rectangle 12"/>
            <p:cNvSpPr>
              <a:spLocks noChangeArrowheads="1"/>
            </p:cNvSpPr>
            <p:nvPr/>
          </p:nvSpPr>
          <p:spPr bwMode="auto">
            <a:xfrm>
              <a:off x="3264" y="1392"/>
              <a:ext cx="288" cy="1104"/>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zh-CN" altLang="en-US" sz="2400" b="0" i="1" baseline="0">
                  <a:solidFill>
                    <a:schemeClr val="hlink"/>
                  </a:solidFill>
                  <a:latin typeface="Helvetica" pitchFamily="34" charset="0"/>
                  <a:sym typeface="Symbol" pitchFamily="18" charset="2"/>
                </a:rPr>
                <a:t>1</a:t>
              </a:r>
            </a:p>
            <a:p>
              <a:pPr algn="ctr" eaLnBrk="0" hangingPunct="0"/>
              <a:r>
                <a:rPr kumimoji="0" lang="zh-CN" altLang="en-US" sz="2400" b="0" i="1" baseline="0">
                  <a:solidFill>
                    <a:schemeClr val="tx1"/>
                  </a:solidFill>
                  <a:latin typeface="Helvetica" pitchFamily="34" charset="0"/>
                  <a:sym typeface="Symbol" pitchFamily="18" charset="2"/>
                </a:rPr>
                <a:t>3</a:t>
              </a:r>
            </a:p>
            <a:p>
              <a:pPr algn="ctr" eaLnBrk="0" hangingPunct="0"/>
              <a:r>
                <a:rPr kumimoji="0" lang="zh-CN" altLang="en-US" sz="2400" b="0" i="1" baseline="0">
                  <a:solidFill>
                    <a:schemeClr val="hlink"/>
                  </a:solidFill>
                  <a:latin typeface="Helvetica" pitchFamily="34" charset="0"/>
                  <a:sym typeface="Symbol" pitchFamily="18" charset="2"/>
                </a:rPr>
                <a:t>1</a:t>
              </a:r>
            </a:p>
            <a:p>
              <a:pPr algn="ctr" eaLnBrk="0" hangingPunct="0"/>
              <a:r>
                <a:rPr kumimoji="0" lang="zh-CN" altLang="en-US" sz="2400" b="0" i="1" baseline="0">
                  <a:solidFill>
                    <a:schemeClr val="tx2"/>
                  </a:solidFill>
                  <a:latin typeface="Helvetica" pitchFamily="34" charset="0"/>
                  <a:sym typeface="Symbol" pitchFamily="18" charset="2"/>
                </a:rPr>
                <a:t>2</a:t>
              </a:r>
            </a:p>
            <a:p>
              <a:pPr algn="ctr" eaLnBrk="0" hangingPunct="0"/>
              <a:r>
                <a:rPr kumimoji="0" lang="zh-CN" altLang="en-US" sz="2400" b="0" i="1" baseline="0">
                  <a:solidFill>
                    <a:schemeClr val="tx1"/>
                  </a:solidFill>
                  <a:latin typeface="Helvetica" pitchFamily="34" charset="0"/>
                  <a:sym typeface="Symbol" pitchFamily="18" charset="2"/>
                </a:rPr>
                <a:t>3</a:t>
              </a:r>
            </a:p>
          </p:txBody>
        </p:sp>
        <p:sp>
          <p:nvSpPr>
            <p:cNvPr id="17" name="Rectangle 13"/>
            <p:cNvSpPr>
              <a:spLocks noChangeArrowheads="1"/>
            </p:cNvSpPr>
            <p:nvPr/>
          </p:nvSpPr>
          <p:spPr bwMode="auto">
            <a:xfrm>
              <a:off x="3552" y="1008"/>
              <a:ext cx="288" cy="336"/>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2400" b="0" i="1" baseline="0">
                  <a:solidFill>
                    <a:schemeClr val="tx1"/>
                  </a:solidFill>
                  <a:latin typeface="Helvetica" pitchFamily="34" charset="0"/>
                </a:rPr>
                <a:t>D</a:t>
              </a:r>
            </a:p>
          </p:txBody>
        </p:sp>
        <p:sp>
          <p:nvSpPr>
            <p:cNvPr id="18" name="Rectangle 14"/>
            <p:cNvSpPr>
              <a:spLocks noChangeArrowheads="1"/>
            </p:cNvSpPr>
            <p:nvPr/>
          </p:nvSpPr>
          <p:spPr bwMode="auto">
            <a:xfrm>
              <a:off x="3552" y="1392"/>
              <a:ext cx="288" cy="1104"/>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2400" b="0" baseline="0">
                  <a:solidFill>
                    <a:schemeClr val="hlink"/>
                  </a:solidFill>
                  <a:latin typeface="Helvetica" pitchFamily="34" charset="0"/>
                  <a:sym typeface="Symbol" pitchFamily="18" charset="2"/>
                </a:rPr>
                <a:t>a</a:t>
              </a:r>
            </a:p>
            <a:p>
              <a:pPr algn="ctr" eaLnBrk="0" hangingPunct="0"/>
              <a:r>
                <a:rPr kumimoji="0" lang="en-US" altLang="zh-CN" sz="2400" b="0" baseline="0">
                  <a:solidFill>
                    <a:schemeClr val="tx1"/>
                  </a:solidFill>
                  <a:latin typeface="Helvetica" pitchFamily="34" charset="0"/>
                  <a:sym typeface="Symbol" pitchFamily="18" charset="2"/>
                </a:rPr>
                <a:t>a</a:t>
              </a:r>
            </a:p>
            <a:p>
              <a:pPr algn="ctr" eaLnBrk="0" hangingPunct="0"/>
              <a:r>
                <a:rPr kumimoji="0" lang="en-US" altLang="zh-CN" sz="2400" b="0" baseline="0">
                  <a:solidFill>
                    <a:schemeClr val="hlink"/>
                  </a:solidFill>
                  <a:latin typeface="Helvetica" pitchFamily="34" charset="0"/>
                  <a:sym typeface="Symbol" pitchFamily="18" charset="2"/>
                </a:rPr>
                <a:t>a</a:t>
              </a:r>
            </a:p>
            <a:p>
              <a:pPr algn="ctr" eaLnBrk="0" hangingPunct="0"/>
              <a:r>
                <a:rPr kumimoji="0" lang="en-US" altLang="zh-CN" sz="2400" b="0" baseline="0">
                  <a:solidFill>
                    <a:schemeClr val="tx2"/>
                  </a:solidFill>
                  <a:latin typeface="Helvetica" pitchFamily="34" charset="0"/>
                  <a:sym typeface="Symbol" pitchFamily="18" charset="2"/>
                </a:rPr>
                <a:t>b</a:t>
              </a:r>
            </a:p>
            <a:p>
              <a:pPr algn="ctr" eaLnBrk="0" hangingPunct="0"/>
              <a:r>
                <a:rPr kumimoji="0" lang="en-US" altLang="zh-CN" sz="2400" b="0" baseline="0">
                  <a:solidFill>
                    <a:schemeClr val="tx1"/>
                  </a:solidFill>
                  <a:latin typeface="Helvetica" pitchFamily="34" charset="0"/>
                  <a:sym typeface="Symbol" pitchFamily="18" charset="2"/>
                </a:rPr>
                <a:t>b</a:t>
              </a:r>
            </a:p>
          </p:txBody>
        </p:sp>
        <p:sp>
          <p:nvSpPr>
            <p:cNvPr id="19" name="Rectangle 15"/>
            <p:cNvSpPr>
              <a:spLocks noChangeArrowheads="1"/>
            </p:cNvSpPr>
            <p:nvPr/>
          </p:nvSpPr>
          <p:spPr bwMode="auto">
            <a:xfrm>
              <a:off x="3840" y="1008"/>
              <a:ext cx="288" cy="336"/>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2400" b="0" i="1" baseline="0">
                  <a:solidFill>
                    <a:schemeClr val="tx1"/>
                  </a:solidFill>
                  <a:latin typeface="Helvetica" pitchFamily="34" charset="0"/>
                </a:rPr>
                <a:t>E</a:t>
              </a:r>
            </a:p>
          </p:txBody>
        </p:sp>
        <p:sp>
          <p:nvSpPr>
            <p:cNvPr id="20" name="Rectangle 16"/>
            <p:cNvSpPr>
              <a:spLocks noChangeArrowheads="1"/>
            </p:cNvSpPr>
            <p:nvPr/>
          </p:nvSpPr>
          <p:spPr bwMode="auto">
            <a:xfrm>
              <a:off x="3840" y="1392"/>
              <a:ext cx="288" cy="1104"/>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zh-CN" altLang="en-US" sz="2400" b="0" i="1" baseline="0">
                  <a:solidFill>
                    <a:schemeClr val="tx1"/>
                  </a:solidFill>
                  <a:latin typeface="Helvetica" pitchFamily="34" charset="0"/>
                  <a:sym typeface="Symbol" pitchFamily="18" charset="2"/>
                </a:rPr>
                <a:t></a:t>
              </a:r>
            </a:p>
            <a:p>
              <a:pPr algn="ctr" eaLnBrk="0" hangingPunct="0"/>
              <a:r>
                <a:rPr kumimoji="0" lang="zh-CN" altLang="en-US" sz="2400" b="0" i="1" baseline="0">
                  <a:solidFill>
                    <a:schemeClr val="tx1"/>
                  </a:solidFill>
                  <a:latin typeface="Helvetica" pitchFamily="34" charset="0"/>
                  <a:sym typeface="Symbol" pitchFamily="18" charset="2"/>
                </a:rPr>
                <a:t></a:t>
              </a:r>
              <a:endParaRPr kumimoji="0" lang="zh-CN" altLang="en-US" sz="2400" i="1" baseline="0">
                <a:solidFill>
                  <a:schemeClr val="tx1"/>
                </a:solidFill>
                <a:latin typeface="Helvetica" pitchFamily="34" charset="0"/>
                <a:sym typeface="Symbol" pitchFamily="18" charset="2"/>
              </a:endParaRPr>
            </a:p>
            <a:p>
              <a:pPr algn="ctr" eaLnBrk="0" hangingPunct="0"/>
              <a:r>
                <a:rPr kumimoji="0" lang="zh-CN" altLang="en-US" sz="2400" b="0" i="1" baseline="0">
                  <a:solidFill>
                    <a:schemeClr val="tx1"/>
                  </a:solidFill>
                  <a:latin typeface="Helvetica" pitchFamily="34" charset="0"/>
                  <a:sym typeface="Symbol" pitchFamily="18" charset="2"/>
                </a:rPr>
                <a:t></a:t>
              </a:r>
            </a:p>
            <a:p>
              <a:pPr algn="ctr" eaLnBrk="0" hangingPunct="0"/>
              <a:r>
                <a:rPr kumimoji="0" lang="zh-CN" altLang="en-US" sz="2400" b="0" i="1" baseline="0">
                  <a:solidFill>
                    <a:schemeClr val="tx1"/>
                  </a:solidFill>
                  <a:latin typeface="Helvetica" pitchFamily="34" charset="0"/>
                  <a:sym typeface="Symbol" pitchFamily="18" charset="2"/>
                </a:rPr>
                <a:t></a:t>
              </a:r>
            </a:p>
            <a:p>
              <a:pPr algn="ctr" eaLnBrk="0" hangingPunct="0"/>
              <a:r>
                <a:rPr kumimoji="0" lang="zh-CN" altLang="en-US" sz="2400" b="0" i="1" baseline="0">
                  <a:solidFill>
                    <a:schemeClr val="tx1"/>
                  </a:solidFill>
                  <a:latin typeface="Helvetica" pitchFamily="34" charset="0"/>
                  <a:sym typeface="Symbol" pitchFamily="18" charset="2"/>
                </a:rPr>
                <a:t></a:t>
              </a:r>
            </a:p>
          </p:txBody>
        </p:sp>
        <p:sp>
          <p:nvSpPr>
            <p:cNvPr id="21" name="Text Box 28"/>
            <p:cNvSpPr txBox="1">
              <a:spLocks noChangeArrowheads="1"/>
            </p:cNvSpPr>
            <p:nvPr/>
          </p:nvSpPr>
          <p:spPr bwMode="auto">
            <a:xfrm>
              <a:off x="3588" y="720"/>
              <a:ext cx="212" cy="288"/>
            </a:xfrm>
            <a:prstGeom prst="rect">
              <a:avLst/>
            </a:prstGeom>
            <a:noFill/>
            <a:ln w="9525">
              <a:noFill/>
              <a:miter lim="800000"/>
              <a:headEnd/>
              <a:tailEnd/>
            </a:ln>
          </p:spPr>
          <p:txBody>
            <a:bodyPr wrap="none" anchor="ctr">
              <a:spAutoFit/>
            </a:bodyPr>
            <a:lstStyle/>
            <a:p>
              <a:pPr algn="ctr" eaLnBrk="0" hangingPunct="0">
                <a:spcBef>
                  <a:spcPct val="50000"/>
                </a:spcBef>
              </a:pPr>
              <a:r>
                <a:rPr kumimoji="0" lang="en-US" altLang="zh-CN" sz="2400" b="0" i="1" baseline="0">
                  <a:solidFill>
                    <a:schemeClr val="tx1"/>
                  </a:solidFill>
                  <a:latin typeface="Helvetica" pitchFamily="34" charset="0"/>
                </a:rPr>
                <a:t>s</a:t>
              </a:r>
            </a:p>
          </p:txBody>
        </p:sp>
      </p:grpSp>
      <p:grpSp>
        <p:nvGrpSpPr>
          <p:cNvPr id="22" name="Group 35"/>
          <p:cNvGrpSpPr>
            <a:grpSpLocks/>
          </p:cNvGrpSpPr>
          <p:nvPr/>
        </p:nvGrpSpPr>
        <p:grpSpPr bwMode="auto">
          <a:xfrm>
            <a:off x="6205538" y="3261965"/>
            <a:ext cx="2176462" cy="2895600"/>
            <a:chOff x="2112" y="2400"/>
            <a:chExt cx="1371" cy="1824"/>
          </a:xfrm>
        </p:grpSpPr>
        <p:sp>
          <p:nvSpPr>
            <p:cNvPr id="23" name="Rectangle 20"/>
            <p:cNvSpPr>
              <a:spLocks noChangeArrowheads="1"/>
            </p:cNvSpPr>
            <p:nvPr/>
          </p:nvSpPr>
          <p:spPr bwMode="auto">
            <a:xfrm>
              <a:off x="2112" y="3072"/>
              <a:ext cx="274" cy="1152"/>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zh-CN" altLang="en-US" sz="2400" b="0" i="1" baseline="0">
                  <a:solidFill>
                    <a:schemeClr val="tx1"/>
                  </a:solidFill>
                  <a:latin typeface="Helvetica" pitchFamily="34" charset="0"/>
                  <a:sym typeface="Symbol" pitchFamily="18" charset="2"/>
                </a:rPr>
                <a:t></a:t>
              </a:r>
            </a:p>
            <a:p>
              <a:pPr algn="ctr" eaLnBrk="0" hangingPunct="0"/>
              <a:r>
                <a:rPr kumimoji="0" lang="zh-CN" altLang="en-US" sz="2400" b="0" i="1" baseline="0">
                  <a:solidFill>
                    <a:schemeClr val="tx1"/>
                  </a:solidFill>
                  <a:latin typeface="Helvetica" pitchFamily="34" charset="0"/>
                  <a:sym typeface="Symbol" pitchFamily="18" charset="2"/>
                </a:rPr>
                <a:t></a:t>
              </a:r>
            </a:p>
            <a:p>
              <a:pPr algn="ctr" eaLnBrk="0" hangingPunct="0"/>
              <a:r>
                <a:rPr kumimoji="0" lang="zh-CN" altLang="en-US" sz="2400" b="0" i="1" baseline="0">
                  <a:solidFill>
                    <a:schemeClr val="tx1"/>
                  </a:solidFill>
                  <a:latin typeface="Helvetica" pitchFamily="34" charset="0"/>
                  <a:sym typeface="Symbol" pitchFamily="18" charset="2"/>
                </a:rPr>
                <a:t></a:t>
              </a:r>
            </a:p>
            <a:p>
              <a:pPr algn="ctr" eaLnBrk="0" hangingPunct="0"/>
              <a:r>
                <a:rPr kumimoji="0" lang="zh-CN" altLang="en-US" sz="2400" b="0" i="1" baseline="0">
                  <a:solidFill>
                    <a:schemeClr val="tx1"/>
                  </a:solidFill>
                  <a:latin typeface="Helvetica" pitchFamily="34" charset="0"/>
                  <a:sym typeface="Symbol" pitchFamily="18" charset="2"/>
                </a:rPr>
                <a:t></a:t>
              </a:r>
            </a:p>
            <a:p>
              <a:pPr algn="ctr" eaLnBrk="0" hangingPunct="0"/>
              <a:r>
                <a:rPr kumimoji="0" lang="zh-CN" altLang="en-US" sz="2400" b="0" i="1" baseline="0">
                  <a:solidFill>
                    <a:schemeClr val="tx1"/>
                  </a:solidFill>
                  <a:latin typeface="Helvetica" pitchFamily="34" charset="0"/>
                  <a:sym typeface="Symbol" pitchFamily="18" charset="2"/>
                </a:rPr>
                <a:t></a:t>
              </a:r>
            </a:p>
          </p:txBody>
        </p:sp>
        <p:sp>
          <p:nvSpPr>
            <p:cNvPr id="24" name="Rectangle 21"/>
            <p:cNvSpPr>
              <a:spLocks noChangeArrowheads="1"/>
            </p:cNvSpPr>
            <p:nvPr/>
          </p:nvSpPr>
          <p:spPr bwMode="auto">
            <a:xfrm>
              <a:off x="2386" y="3072"/>
              <a:ext cx="274" cy="1152"/>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zh-CN" altLang="en-US" sz="2400" b="0" i="1" baseline="0">
                  <a:solidFill>
                    <a:schemeClr val="hlink"/>
                  </a:solidFill>
                  <a:latin typeface="Helvetica" pitchFamily="34" charset="0"/>
                  <a:sym typeface="Symbol" pitchFamily="18" charset="2"/>
                </a:rPr>
                <a:t>1</a:t>
              </a:r>
            </a:p>
            <a:p>
              <a:pPr algn="ctr" eaLnBrk="0" hangingPunct="0"/>
              <a:r>
                <a:rPr kumimoji="0" lang="zh-CN" altLang="en-US" sz="2400" b="0" i="1" baseline="0">
                  <a:solidFill>
                    <a:schemeClr val="hlink"/>
                  </a:solidFill>
                  <a:latin typeface="Helvetica" pitchFamily="34" charset="0"/>
                  <a:sym typeface="Symbol" pitchFamily="18" charset="2"/>
                </a:rPr>
                <a:t>1</a:t>
              </a:r>
            </a:p>
            <a:p>
              <a:pPr algn="ctr" eaLnBrk="0" hangingPunct="0"/>
              <a:r>
                <a:rPr kumimoji="0" lang="zh-CN" altLang="en-US" sz="2400" b="0" i="1" baseline="0">
                  <a:solidFill>
                    <a:schemeClr val="hlink"/>
                  </a:solidFill>
                  <a:latin typeface="Helvetica" pitchFamily="34" charset="0"/>
                  <a:sym typeface="Symbol" pitchFamily="18" charset="2"/>
                </a:rPr>
                <a:t>1</a:t>
              </a:r>
            </a:p>
            <a:p>
              <a:pPr algn="ctr" eaLnBrk="0" hangingPunct="0"/>
              <a:r>
                <a:rPr kumimoji="0" lang="zh-CN" altLang="en-US" sz="2400" b="0" i="1" baseline="0">
                  <a:solidFill>
                    <a:schemeClr val="hlink"/>
                  </a:solidFill>
                  <a:latin typeface="Helvetica" pitchFamily="34" charset="0"/>
                  <a:sym typeface="Symbol" pitchFamily="18" charset="2"/>
                </a:rPr>
                <a:t>1</a:t>
              </a:r>
            </a:p>
            <a:p>
              <a:pPr algn="ctr" eaLnBrk="0" hangingPunct="0"/>
              <a:r>
                <a:rPr kumimoji="0" lang="zh-CN" altLang="en-US" sz="2400" b="0" i="1" baseline="0">
                  <a:solidFill>
                    <a:schemeClr val="tx2"/>
                  </a:solidFill>
                  <a:latin typeface="Helvetica" pitchFamily="34" charset="0"/>
                  <a:sym typeface="Symbol" pitchFamily="18" charset="2"/>
                </a:rPr>
                <a:t>2</a:t>
              </a:r>
            </a:p>
          </p:txBody>
        </p:sp>
        <p:sp>
          <p:nvSpPr>
            <p:cNvPr id="25" name="Rectangle 24"/>
            <p:cNvSpPr>
              <a:spLocks noChangeArrowheads="1"/>
            </p:cNvSpPr>
            <p:nvPr/>
          </p:nvSpPr>
          <p:spPr bwMode="auto">
            <a:xfrm>
              <a:off x="2660" y="3072"/>
              <a:ext cx="275" cy="1152"/>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zh-CN" altLang="en-US" sz="2400" b="0" i="1" baseline="0">
                  <a:solidFill>
                    <a:schemeClr val="tx1"/>
                  </a:solidFill>
                  <a:latin typeface="Helvetica" pitchFamily="34" charset="0"/>
                  <a:sym typeface="Symbol" pitchFamily="18" charset="2"/>
                </a:rPr>
                <a:t></a:t>
              </a:r>
            </a:p>
            <a:p>
              <a:pPr algn="ctr" eaLnBrk="0" hangingPunct="0"/>
              <a:r>
                <a:rPr kumimoji="0" lang="zh-CN" altLang="en-US" sz="2400" b="0" i="1" baseline="0">
                  <a:solidFill>
                    <a:schemeClr val="tx1"/>
                  </a:solidFill>
                  <a:latin typeface="Helvetica" pitchFamily="34" charset="0"/>
                  <a:sym typeface="Symbol" pitchFamily="18" charset="2"/>
                </a:rPr>
                <a:t></a:t>
              </a:r>
            </a:p>
            <a:p>
              <a:pPr algn="ctr" eaLnBrk="0" hangingPunct="0"/>
              <a:r>
                <a:rPr kumimoji="0" lang="zh-CN" altLang="en-US" sz="2400" b="0" i="1" baseline="0">
                  <a:solidFill>
                    <a:schemeClr val="tx1"/>
                  </a:solidFill>
                  <a:latin typeface="Helvetica" pitchFamily="34" charset="0"/>
                  <a:sym typeface="Symbol" pitchFamily="18" charset="2"/>
                </a:rPr>
                <a:t></a:t>
              </a:r>
            </a:p>
            <a:p>
              <a:pPr algn="ctr" eaLnBrk="0" hangingPunct="0"/>
              <a:r>
                <a:rPr kumimoji="0" lang="zh-CN" altLang="en-US" sz="2400" b="0" i="1" baseline="0">
                  <a:solidFill>
                    <a:schemeClr val="tx1"/>
                  </a:solidFill>
                  <a:latin typeface="Helvetica" pitchFamily="34" charset="0"/>
                  <a:sym typeface="Symbol" pitchFamily="18" charset="2"/>
                </a:rPr>
                <a:t></a:t>
              </a:r>
            </a:p>
            <a:p>
              <a:pPr algn="ctr" eaLnBrk="0" hangingPunct="0"/>
              <a:r>
                <a:rPr kumimoji="0" lang="zh-CN" altLang="en-US" sz="2400" b="0" i="1" baseline="0">
                  <a:solidFill>
                    <a:schemeClr val="tx1"/>
                  </a:solidFill>
                  <a:latin typeface="Helvetica" pitchFamily="34" charset="0"/>
                  <a:sym typeface="Symbol" pitchFamily="18" charset="2"/>
                </a:rPr>
                <a:t></a:t>
              </a:r>
            </a:p>
          </p:txBody>
        </p:sp>
        <p:sp>
          <p:nvSpPr>
            <p:cNvPr id="26" name="Rectangle 25"/>
            <p:cNvSpPr>
              <a:spLocks noChangeArrowheads="1"/>
            </p:cNvSpPr>
            <p:nvPr/>
          </p:nvSpPr>
          <p:spPr bwMode="auto">
            <a:xfrm>
              <a:off x="2935" y="3072"/>
              <a:ext cx="274" cy="1152"/>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2400" b="0" baseline="0">
                  <a:solidFill>
                    <a:schemeClr val="hlink"/>
                  </a:solidFill>
                  <a:latin typeface="Helvetica" pitchFamily="34" charset="0"/>
                  <a:sym typeface="Symbol" pitchFamily="18" charset="2"/>
                </a:rPr>
                <a:t>a</a:t>
              </a:r>
            </a:p>
            <a:p>
              <a:pPr algn="ctr" eaLnBrk="0" hangingPunct="0"/>
              <a:r>
                <a:rPr kumimoji="0" lang="en-US" altLang="zh-CN" sz="2400" b="0" baseline="0">
                  <a:solidFill>
                    <a:schemeClr val="hlink"/>
                  </a:solidFill>
                  <a:latin typeface="Helvetica" pitchFamily="34" charset="0"/>
                  <a:sym typeface="Symbol" pitchFamily="18" charset="2"/>
                </a:rPr>
                <a:t>a</a:t>
              </a:r>
            </a:p>
            <a:p>
              <a:pPr algn="ctr" eaLnBrk="0" hangingPunct="0"/>
              <a:r>
                <a:rPr kumimoji="0" lang="en-US" altLang="zh-CN" sz="2400" b="0" baseline="0">
                  <a:solidFill>
                    <a:schemeClr val="hlink"/>
                  </a:solidFill>
                  <a:latin typeface="Helvetica" pitchFamily="34" charset="0"/>
                  <a:sym typeface="Symbol" pitchFamily="18" charset="2"/>
                </a:rPr>
                <a:t>a</a:t>
              </a:r>
            </a:p>
            <a:p>
              <a:pPr algn="ctr" eaLnBrk="0" hangingPunct="0"/>
              <a:r>
                <a:rPr kumimoji="0" lang="en-US" altLang="zh-CN" sz="2400" b="0" baseline="0">
                  <a:solidFill>
                    <a:schemeClr val="hlink"/>
                  </a:solidFill>
                  <a:latin typeface="Helvetica" pitchFamily="34" charset="0"/>
                  <a:sym typeface="Symbol" pitchFamily="18" charset="2"/>
                </a:rPr>
                <a:t>a</a:t>
              </a:r>
            </a:p>
            <a:p>
              <a:pPr algn="ctr" eaLnBrk="0" hangingPunct="0"/>
              <a:r>
                <a:rPr kumimoji="0" lang="en-US" altLang="zh-CN" sz="2400" b="0" baseline="0">
                  <a:solidFill>
                    <a:schemeClr val="tx2"/>
                  </a:solidFill>
                  <a:latin typeface="Helvetica" pitchFamily="34" charset="0"/>
                  <a:sym typeface="Symbol" pitchFamily="18" charset="2"/>
                </a:rPr>
                <a:t>b</a:t>
              </a:r>
            </a:p>
          </p:txBody>
        </p:sp>
        <p:sp>
          <p:nvSpPr>
            <p:cNvPr id="27" name="Rectangle 27"/>
            <p:cNvSpPr>
              <a:spLocks noChangeArrowheads="1"/>
            </p:cNvSpPr>
            <p:nvPr/>
          </p:nvSpPr>
          <p:spPr bwMode="auto">
            <a:xfrm>
              <a:off x="3209" y="3072"/>
              <a:ext cx="274" cy="1152"/>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zh-CN" altLang="en-US" sz="2400" b="0" i="1" baseline="0">
                  <a:solidFill>
                    <a:schemeClr val="tx1"/>
                  </a:solidFill>
                  <a:latin typeface="Helvetica" pitchFamily="34" charset="0"/>
                  <a:sym typeface="Symbol" pitchFamily="18" charset="2"/>
                </a:rPr>
                <a:t></a:t>
              </a:r>
            </a:p>
            <a:p>
              <a:pPr algn="ctr" eaLnBrk="0" hangingPunct="0"/>
              <a:r>
                <a:rPr kumimoji="0" lang="zh-CN" altLang="en-US" sz="2400" b="0" i="1" baseline="0">
                  <a:solidFill>
                    <a:schemeClr val="tx1"/>
                  </a:solidFill>
                  <a:latin typeface="Helvetica" pitchFamily="34" charset="0"/>
                  <a:sym typeface="Symbol" pitchFamily="18" charset="2"/>
                </a:rPr>
                <a:t></a:t>
              </a:r>
            </a:p>
            <a:p>
              <a:pPr algn="ctr" eaLnBrk="0" hangingPunct="0"/>
              <a:r>
                <a:rPr kumimoji="0" lang="zh-CN" altLang="en-US" sz="2400" b="0" i="1" baseline="0">
                  <a:solidFill>
                    <a:schemeClr val="tx1"/>
                  </a:solidFill>
                  <a:latin typeface="Helvetica" pitchFamily="34" charset="0"/>
                  <a:sym typeface="Symbol" pitchFamily="18" charset="2"/>
                </a:rPr>
                <a:t></a:t>
              </a:r>
            </a:p>
            <a:p>
              <a:pPr algn="ctr" eaLnBrk="0" hangingPunct="0"/>
              <a:r>
                <a:rPr kumimoji="0" lang="zh-CN" altLang="en-US" sz="2400" b="0" i="1" baseline="0">
                  <a:solidFill>
                    <a:schemeClr val="tx1"/>
                  </a:solidFill>
                  <a:latin typeface="Helvetica" pitchFamily="34" charset="0"/>
                  <a:sym typeface="Symbol" pitchFamily="18" charset="2"/>
                </a:rPr>
                <a:t></a:t>
              </a:r>
            </a:p>
            <a:p>
              <a:pPr algn="ctr" eaLnBrk="0" hangingPunct="0"/>
              <a:r>
                <a:rPr kumimoji="0" lang="zh-CN" altLang="en-US" sz="2400" b="0" i="1" baseline="0">
                  <a:solidFill>
                    <a:schemeClr val="tx1"/>
                  </a:solidFill>
                  <a:latin typeface="Helvetica" pitchFamily="34" charset="0"/>
                  <a:sym typeface="Symbol" pitchFamily="18" charset="2"/>
                </a:rPr>
                <a:t></a:t>
              </a:r>
            </a:p>
          </p:txBody>
        </p:sp>
        <p:grpSp>
          <p:nvGrpSpPr>
            <p:cNvPr id="28" name="Group 32"/>
            <p:cNvGrpSpPr>
              <a:grpSpLocks/>
            </p:cNvGrpSpPr>
            <p:nvPr/>
          </p:nvGrpSpPr>
          <p:grpSpPr bwMode="auto">
            <a:xfrm>
              <a:off x="2112" y="2400"/>
              <a:ext cx="1371" cy="610"/>
              <a:chOff x="2112" y="2400"/>
              <a:chExt cx="1371" cy="610"/>
            </a:xfrm>
          </p:grpSpPr>
          <p:sp>
            <p:nvSpPr>
              <p:cNvPr id="29" name="Rectangle 18"/>
              <p:cNvSpPr>
                <a:spLocks noChangeArrowheads="1"/>
              </p:cNvSpPr>
              <p:nvPr/>
            </p:nvSpPr>
            <p:spPr bwMode="auto">
              <a:xfrm>
                <a:off x="2112" y="2697"/>
                <a:ext cx="274" cy="313"/>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2400" b="0" i="1" baseline="0">
                    <a:solidFill>
                      <a:schemeClr val="tx1"/>
                    </a:solidFill>
                    <a:latin typeface="Helvetica" pitchFamily="34" charset="0"/>
                  </a:rPr>
                  <a:t>A</a:t>
                </a:r>
              </a:p>
            </p:txBody>
          </p:sp>
          <p:sp>
            <p:nvSpPr>
              <p:cNvPr id="30" name="Rectangle 19"/>
              <p:cNvSpPr>
                <a:spLocks noChangeArrowheads="1"/>
              </p:cNvSpPr>
              <p:nvPr/>
            </p:nvSpPr>
            <p:spPr bwMode="auto">
              <a:xfrm>
                <a:off x="2386" y="2697"/>
                <a:ext cx="274" cy="313"/>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2400" b="0" i="1" baseline="0">
                    <a:solidFill>
                      <a:schemeClr val="tx1"/>
                    </a:solidFill>
                    <a:latin typeface="Helvetica" pitchFamily="34" charset="0"/>
                  </a:rPr>
                  <a:t>B</a:t>
                </a:r>
              </a:p>
            </p:txBody>
          </p:sp>
          <p:sp>
            <p:nvSpPr>
              <p:cNvPr id="31" name="Rectangle 22"/>
              <p:cNvSpPr>
                <a:spLocks noChangeArrowheads="1"/>
              </p:cNvSpPr>
              <p:nvPr/>
            </p:nvSpPr>
            <p:spPr bwMode="auto">
              <a:xfrm>
                <a:off x="2660" y="2697"/>
                <a:ext cx="275" cy="313"/>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2400" b="0" i="1" baseline="0">
                    <a:solidFill>
                      <a:schemeClr val="tx1"/>
                    </a:solidFill>
                    <a:latin typeface="Helvetica" pitchFamily="34" charset="0"/>
                  </a:rPr>
                  <a:t>C</a:t>
                </a:r>
              </a:p>
            </p:txBody>
          </p:sp>
          <p:sp>
            <p:nvSpPr>
              <p:cNvPr id="32" name="Rectangle 23"/>
              <p:cNvSpPr>
                <a:spLocks noChangeArrowheads="1"/>
              </p:cNvSpPr>
              <p:nvPr/>
            </p:nvSpPr>
            <p:spPr bwMode="auto">
              <a:xfrm>
                <a:off x="2935" y="2697"/>
                <a:ext cx="274" cy="313"/>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2400" b="0" i="1" baseline="0">
                    <a:solidFill>
                      <a:schemeClr val="tx1"/>
                    </a:solidFill>
                    <a:latin typeface="Helvetica" pitchFamily="34" charset="0"/>
                  </a:rPr>
                  <a:t>D</a:t>
                </a:r>
              </a:p>
            </p:txBody>
          </p:sp>
          <p:sp>
            <p:nvSpPr>
              <p:cNvPr id="33" name="Rectangle 26"/>
              <p:cNvSpPr>
                <a:spLocks noChangeArrowheads="1"/>
              </p:cNvSpPr>
              <p:nvPr/>
            </p:nvSpPr>
            <p:spPr bwMode="auto">
              <a:xfrm>
                <a:off x="3209" y="2697"/>
                <a:ext cx="274" cy="313"/>
              </a:xfrm>
              <a:prstGeom prst="rect">
                <a:avLst/>
              </a:prstGeom>
              <a:solidFill>
                <a:schemeClr val="bg1"/>
              </a:solidFill>
              <a:ln w="9525">
                <a:solidFill>
                  <a:schemeClr val="tx1"/>
                </a:solidFill>
                <a:miter lim="800000"/>
                <a:headEnd/>
                <a:tailEnd/>
              </a:ln>
            </p:spPr>
            <p:txBody>
              <a:bodyPr wrap="none" anchor="ctr"/>
              <a:lstStyle/>
              <a:p>
                <a:pPr algn="ctr" eaLnBrk="0" hangingPunct="0"/>
                <a:r>
                  <a:rPr kumimoji="0" lang="en-US" altLang="zh-CN" sz="2400" b="0" i="1" baseline="0">
                    <a:solidFill>
                      <a:schemeClr val="tx1"/>
                    </a:solidFill>
                    <a:latin typeface="Helvetica" pitchFamily="34" charset="0"/>
                  </a:rPr>
                  <a:t>E</a:t>
                </a:r>
              </a:p>
            </p:txBody>
          </p:sp>
          <p:grpSp>
            <p:nvGrpSpPr>
              <p:cNvPr id="34" name="Group 29"/>
              <p:cNvGrpSpPr>
                <a:grpSpLocks/>
              </p:cNvGrpSpPr>
              <p:nvPr/>
            </p:nvGrpSpPr>
            <p:grpSpPr bwMode="auto">
              <a:xfrm>
                <a:off x="2592" y="2400"/>
                <a:ext cx="720" cy="258"/>
                <a:chOff x="288" y="2688"/>
                <a:chExt cx="720" cy="258"/>
              </a:xfrm>
            </p:grpSpPr>
            <p:sp>
              <p:nvSpPr>
                <p:cNvPr id="35" name="Rectangle 30"/>
                <p:cNvSpPr>
                  <a:spLocks noChangeArrowheads="1"/>
                </p:cNvSpPr>
                <p:nvPr/>
              </p:nvSpPr>
              <p:spPr bwMode="auto">
                <a:xfrm>
                  <a:off x="288" y="2688"/>
                  <a:ext cx="720" cy="258"/>
                </a:xfrm>
                <a:prstGeom prst="rect">
                  <a:avLst/>
                </a:prstGeom>
                <a:noFill/>
                <a:ln w="9525">
                  <a:noFill/>
                  <a:miter lim="800000"/>
                  <a:headEnd/>
                  <a:tailEnd/>
                </a:ln>
              </p:spPr>
              <p:txBody>
                <a:bodyPr/>
                <a:lstStyle/>
                <a:p>
                  <a:pPr marL="342900" indent="-342900" eaLnBrk="0" hangingPunct="0">
                    <a:spcBef>
                      <a:spcPct val="35000"/>
                    </a:spcBef>
                    <a:buClr>
                      <a:schemeClr val="tx2"/>
                    </a:buClr>
                    <a:buFont typeface="Monotype Sorts" pitchFamily="2" charset="2"/>
                    <a:buNone/>
                  </a:pPr>
                  <a:r>
                    <a:rPr lang="en-US" altLang="zh-CN" sz="2400" b="0" i="1" baseline="0">
                      <a:solidFill>
                        <a:schemeClr val="tx1"/>
                      </a:solidFill>
                      <a:latin typeface="Helvetica" pitchFamily="34" charset="0"/>
                    </a:rPr>
                    <a:t>r     s</a:t>
                  </a:r>
                </a:p>
              </p:txBody>
            </p:sp>
            <p:sp>
              <p:nvSpPr>
                <p:cNvPr id="36" name="AutoShape 31"/>
                <p:cNvSpPr>
                  <a:spLocks noChangeArrowheads="1"/>
                </p:cNvSpPr>
                <p:nvPr/>
              </p:nvSpPr>
              <p:spPr bwMode="auto">
                <a:xfrm rot="16200000" flipV="1">
                  <a:off x="470" y="2784"/>
                  <a:ext cx="96" cy="96"/>
                </a:xfrm>
                <a:prstGeom prst="flowChartCollate">
                  <a:avLst/>
                </a:prstGeom>
                <a:solidFill>
                  <a:schemeClr val="bg1"/>
                </a:solidFill>
                <a:ln w="9525">
                  <a:solidFill>
                    <a:schemeClr val="tx1"/>
                  </a:solidFill>
                  <a:miter lim="800000"/>
                  <a:headEnd/>
                  <a:tailEnd/>
                </a:ln>
              </p:spPr>
              <p:txBody>
                <a:bodyPr wrap="none" anchor="ctr"/>
                <a:lstStyle/>
                <a:p>
                  <a:endParaRPr lang="zh-CN" altLang="en-US"/>
                </a:p>
              </p:txBody>
            </p:sp>
          </p:grpSp>
        </p:grpSp>
      </p:grpSp>
      <p:sp>
        <p:nvSpPr>
          <p:cNvPr id="37" name="Line 2"/>
          <p:cNvSpPr>
            <a:spLocks noChangeShapeType="1"/>
          </p:cNvSpPr>
          <p:nvPr/>
        </p:nvSpPr>
        <p:spPr bwMode="auto">
          <a:xfrm>
            <a:off x="2771775" y="4565303"/>
            <a:ext cx="936625" cy="0"/>
          </a:xfrm>
          <a:prstGeom prst="line">
            <a:avLst/>
          </a:prstGeom>
          <a:noFill/>
          <a:ln w="28575">
            <a:solidFill>
              <a:schemeClr val="hlink"/>
            </a:solidFill>
            <a:miter lim="800000"/>
            <a:headEnd/>
            <a:tailEnd type="arrow" w="med" len="med"/>
          </a:ln>
        </p:spPr>
        <p:txBody>
          <a:bodyPr wrap="none"/>
          <a:lstStyle/>
          <a:p>
            <a:endParaRPr lang="zh-CN" altLang="en-US"/>
          </a:p>
        </p:txBody>
      </p:sp>
      <p:sp>
        <p:nvSpPr>
          <p:cNvPr id="38" name="Line 3"/>
          <p:cNvSpPr>
            <a:spLocks noChangeShapeType="1"/>
          </p:cNvSpPr>
          <p:nvPr/>
        </p:nvSpPr>
        <p:spPr bwMode="auto">
          <a:xfrm>
            <a:off x="2771775" y="4565303"/>
            <a:ext cx="936625" cy="649287"/>
          </a:xfrm>
          <a:prstGeom prst="line">
            <a:avLst/>
          </a:prstGeom>
          <a:noFill/>
          <a:ln w="28575">
            <a:solidFill>
              <a:schemeClr val="folHlink"/>
            </a:solidFill>
            <a:miter lim="800000"/>
            <a:headEnd/>
            <a:tailEnd type="arrow" w="med" len="med"/>
          </a:ln>
        </p:spPr>
        <p:txBody>
          <a:bodyPr wrap="none"/>
          <a:lstStyle/>
          <a:p>
            <a:endParaRPr lang="zh-CN" altLang="en-US"/>
          </a:p>
        </p:txBody>
      </p:sp>
      <p:sp>
        <p:nvSpPr>
          <p:cNvPr id="39" name="Line 5"/>
          <p:cNvSpPr>
            <a:spLocks noChangeShapeType="1"/>
          </p:cNvSpPr>
          <p:nvPr/>
        </p:nvSpPr>
        <p:spPr bwMode="auto">
          <a:xfrm flipV="1">
            <a:off x="2771775" y="4565303"/>
            <a:ext cx="936625" cy="1152525"/>
          </a:xfrm>
          <a:prstGeom prst="line">
            <a:avLst/>
          </a:prstGeom>
          <a:noFill/>
          <a:ln w="28575">
            <a:solidFill>
              <a:srgbClr val="660066"/>
            </a:solidFill>
            <a:miter lim="800000"/>
            <a:headEnd/>
            <a:tailEnd type="arrow" w="med" len="med"/>
          </a:ln>
        </p:spPr>
        <p:txBody>
          <a:bodyPr wrap="none"/>
          <a:lstStyle/>
          <a:p>
            <a:endParaRPr lang="zh-CN" altLang="en-US"/>
          </a:p>
        </p:txBody>
      </p:sp>
      <p:sp>
        <p:nvSpPr>
          <p:cNvPr id="40" name="Line 6"/>
          <p:cNvSpPr>
            <a:spLocks noChangeShapeType="1"/>
          </p:cNvSpPr>
          <p:nvPr/>
        </p:nvSpPr>
        <p:spPr bwMode="auto">
          <a:xfrm flipV="1">
            <a:off x="2771775" y="5214590"/>
            <a:ext cx="936625" cy="503238"/>
          </a:xfrm>
          <a:prstGeom prst="line">
            <a:avLst/>
          </a:prstGeom>
          <a:noFill/>
          <a:ln w="28575">
            <a:solidFill>
              <a:schemeClr val="accent2"/>
            </a:solidFill>
            <a:miter lim="800000"/>
            <a:headEnd/>
            <a:tailEnd type="arrow" w="med" len="med"/>
          </a:ln>
        </p:spPr>
        <p:txBody>
          <a:bodyPr wrap="none"/>
          <a:lstStyle/>
          <a:p>
            <a:endParaRPr lang="zh-CN" altLang="en-US"/>
          </a:p>
        </p:txBody>
      </p:sp>
      <p:sp>
        <p:nvSpPr>
          <p:cNvPr id="41" name="Line 7"/>
          <p:cNvSpPr>
            <a:spLocks noChangeShapeType="1"/>
          </p:cNvSpPr>
          <p:nvPr/>
        </p:nvSpPr>
        <p:spPr bwMode="auto">
          <a:xfrm flipV="1">
            <a:off x="2771775" y="5573365"/>
            <a:ext cx="936625" cy="504825"/>
          </a:xfrm>
          <a:prstGeom prst="line">
            <a:avLst/>
          </a:prstGeom>
          <a:noFill/>
          <a:ln w="28575">
            <a:solidFill>
              <a:srgbClr val="66FF33"/>
            </a:solidFill>
            <a:miter lim="800000"/>
            <a:headEnd/>
            <a:tailEnd type="arrow" w="med" len="med"/>
          </a:ln>
        </p:spPr>
        <p:txBody>
          <a:bodyPr wrap="none"/>
          <a:lstStyle/>
          <a:p>
            <a:endParaRPr lang="zh-CN" altLang="en-US"/>
          </a:p>
        </p:txBody>
      </p:sp>
      <p:sp>
        <p:nvSpPr>
          <p:cNvPr id="42" name="Line 8"/>
          <p:cNvSpPr>
            <a:spLocks noChangeShapeType="1"/>
          </p:cNvSpPr>
          <p:nvPr/>
        </p:nvSpPr>
        <p:spPr bwMode="auto">
          <a:xfrm>
            <a:off x="5091113" y="4536728"/>
            <a:ext cx="1079500" cy="0"/>
          </a:xfrm>
          <a:prstGeom prst="line">
            <a:avLst/>
          </a:prstGeom>
          <a:noFill/>
          <a:ln w="28575">
            <a:solidFill>
              <a:schemeClr val="hlink"/>
            </a:solidFill>
            <a:miter lim="800000"/>
            <a:headEnd/>
            <a:tailEnd type="arrow" w="med" len="med"/>
          </a:ln>
        </p:spPr>
        <p:txBody>
          <a:bodyPr wrap="none"/>
          <a:lstStyle/>
          <a:p>
            <a:endParaRPr lang="zh-CN" altLang="en-US"/>
          </a:p>
        </p:txBody>
      </p:sp>
      <p:sp>
        <p:nvSpPr>
          <p:cNvPr id="43" name="Line 9"/>
          <p:cNvSpPr>
            <a:spLocks noChangeShapeType="1"/>
          </p:cNvSpPr>
          <p:nvPr/>
        </p:nvSpPr>
        <p:spPr bwMode="auto">
          <a:xfrm flipV="1">
            <a:off x="5076825" y="4925665"/>
            <a:ext cx="1150938" cy="360363"/>
          </a:xfrm>
          <a:prstGeom prst="line">
            <a:avLst/>
          </a:prstGeom>
          <a:noFill/>
          <a:ln w="28575">
            <a:solidFill>
              <a:schemeClr val="folHlink"/>
            </a:solidFill>
            <a:miter lim="800000"/>
            <a:headEnd/>
            <a:tailEnd type="arrow" w="med" len="med"/>
          </a:ln>
        </p:spPr>
        <p:txBody>
          <a:bodyPr wrap="none"/>
          <a:lstStyle/>
          <a:p>
            <a:endParaRPr lang="zh-CN" altLang="en-US"/>
          </a:p>
        </p:txBody>
      </p:sp>
      <p:sp>
        <p:nvSpPr>
          <p:cNvPr id="44" name="Line 10"/>
          <p:cNvSpPr>
            <a:spLocks noChangeShapeType="1"/>
          </p:cNvSpPr>
          <p:nvPr/>
        </p:nvSpPr>
        <p:spPr bwMode="auto">
          <a:xfrm>
            <a:off x="5076825" y="4565303"/>
            <a:ext cx="1150938" cy="720725"/>
          </a:xfrm>
          <a:prstGeom prst="line">
            <a:avLst/>
          </a:prstGeom>
          <a:noFill/>
          <a:ln w="28575">
            <a:solidFill>
              <a:srgbClr val="660066"/>
            </a:solidFill>
            <a:miter lim="800000"/>
            <a:headEnd/>
            <a:tailEnd type="arrow" w="med" len="med"/>
          </a:ln>
        </p:spPr>
        <p:txBody>
          <a:bodyPr wrap="none"/>
          <a:lstStyle/>
          <a:p>
            <a:endParaRPr lang="zh-CN" altLang="en-US"/>
          </a:p>
        </p:txBody>
      </p:sp>
      <p:sp>
        <p:nvSpPr>
          <p:cNvPr id="45" name="Line 11"/>
          <p:cNvSpPr>
            <a:spLocks noChangeShapeType="1"/>
          </p:cNvSpPr>
          <p:nvPr/>
        </p:nvSpPr>
        <p:spPr bwMode="auto">
          <a:xfrm>
            <a:off x="5076825" y="5286028"/>
            <a:ext cx="1150938" cy="431800"/>
          </a:xfrm>
          <a:prstGeom prst="line">
            <a:avLst/>
          </a:prstGeom>
          <a:noFill/>
          <a:ln w="28575">
            <a:solidFill>
              <a:schemeClr val="accent2"/>
            </a:solidFill>
            <a:miter lim="800000"/>
            <a:headEnd/>
            <a:tailEnd type="arrow" w="med" len="med"/>
          </a:ln>
        </p:spPr>
        <p:txBody>
          <a:bodyPr wrap="none"/>
          <a:lstStyle/>
          <a:p>
            <a:endParaRPr lang="zh-CN" altLang="en-US"/>
          </a:p>
        </p:txBody>
      </p:sp>
      <p:sp>
        <p:nvSpPr>
          <p:cNvPr id="46" name="Line 12"/>
          <p:cNvSpPr>
            <a:spLocks noChangeShapeType="1"/>
          </p:cNvSpPr>
          <p:nvPr/>
        </p:nvSpPr>
        <p:spPr bwMode="auto">
          <a:xfrm>
            <a:off x="5076825" y="5646390"/>
            <a:ext cx="1079500" cy="358775"/>
          </a:xfrm>
          <a:prstGeom prst="line">
            <a:avLst/>
          </a:prstGeom>
          <a:noFill/>
          <a:ln w="28575">
            <a:solidFill>
              <a:srgbClr val="66FF33"/>
            </a:solidFill>
            <a:miter lim="800000"/>
            <a:headEnd/>
            <a:tailEnd type="arrow" w="med" len="med"/>
          </a:ln>
        </p:spPr>
        <p:txBody>
          <a:bodyPr wrap="none"/>
          <a:lstStyle/>
          <a:p>
            <a:endParaRPr lang="zh-CN" altLang="en-US"/>
          </a:p>
        </p:txBody>
      </p:sp>
      <p:grpSp>
        <p:nvGrpSpPr>
          <p:cNvPr id="47" name="Group 13"/>
          <p:cNvGrpSpPr>
            <a:grpSpLocks/>
          </p:cNvGrpSpPr>
          <p:nvPr/>
        </p:nvGrpSpPr>
        <p:grpSpPr bwMode="auto">
          <a:xfrm>
            <a:off x="539750" y="1636365"/>
            <a:ext cx="2209800" cy="1581150"/>
            <a:chOff x="576" y="2928"/>
            <a:chExt cx="1536" cy="996"/>
          </a:xfrm>
        </p:grpSpPr>
        <p:sp>
          <p:nvSpPr>
            <p:cNvPr id="48" name="Rectangle 14"/>
            <p:cNvSpPr>
              <a:spLocks noChangeArrowheads="1"/>
            </p:cNvSpPr>
            <p:nvPr/>
          </p:nvSpPr>
          <p:spPr bwMode="auto">
            <a:xfrm>
              <a:off x="1600" y="3675"/>
              <a:ext cx="51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Times New Roman" pitchFamily="18" charset="0"/>
                </a:rPr>
                <a:t>9</a:t>
              </a:r>
            </a:p>
          </p:txBody>
        </p:sp>
        <p:sp>
          <p:nvSpPr>
            <p:cNvPr id="49" name="Rectangle 15"/>
            <p:cNvSpPr>
              <a:spLocks noChangeArrowheads="1"/>
            </p:cNvSpPr>
            <p:nvPr/>
          </p:nvSpPr>
          <p:spPr bwMode="auto">
            <a:xfrm>
              <a:off x="1088" y="3675"/>
              <a:ext cx="51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Times New Roman" pitchFamily="18" charset="0"/>
                </a:rPr>
                <a:t>8</a:t>
              </a:r>
            </a:p>
          </p:txBody>
        </p:sp>
        <p:sp>
          <p:nvSpPr>
            <p:cNvPr id="50" name="Rectangle 16"/>
            <p:cNvSpPr>
              <a:spLocks noChangeArrowheads="1"/>
            </p:cNvSpPr>
            <p:nvPr/>
          </p:nvSpPr>
          <p:spPr bwMode="auto">
            <a:xfrm>
              <a:off x="576" y="3675"/>
              <a:ext cx="51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Times New Roman" pitchFamily="18" charset="0"/>
                </a:rPr>
                <a:t>7</a:t>
              </a:r>
            </a:p>
          </p:txBody>
        </p:sp>
        <p:sp>
          <p:nvSpPr>
            <p:cNvPr id="51" name="Rectangle 17"/>
            <p:cNvSpPr>
              <a:spLocks noChangeArrowheads="1"/>
            </p:cNvSpPr>
            <p:nvPr/>
          </p:nvSpPr>
          <p:spPr bwMode="auto">
            <a:xfrm>
              <a:off x="1600" y="3426"/>
              <a:ext cx="512" cy="249"/>
            </a:xfrm>
            <a:prstGeom prst="rect">
              <a:avLst/>
            </a:prstGeom>
            <a:noFill/>
            <a:ln w="9525">
              <a:noFill/>
              <a:miter lim="800000"/>
              <a:headEnd/>
              <a:tailEnd/>
            </a:ln>
          </p:spPr>
          <p:txBody>
            <a:bodyPr/>
            <a:lstStyle/>
            <a:p>
              <a:pPr algn="ctr" eaLnBrk="0" hangingPunct="0"/>
              <a:r>
                <a:rPr lang="zh-CN" altLang="en-US" sz="2000" b="0" baseline="0">
                  <a:solidFill>
                    <a:schemeClr val="tx2"/>
                  </a:solidFill>
                  <a:latin typeface="Times New Roman" pitchFamily="18" charset="0"/>
                </a:rPr>
                <a:t>6</a:t>
              </a:r>
            </a:p>
          </p:txBody>
        </p:sp>
        <p:sp>
          <p:nvSpPr>
            <p:cNvPr id="52" name="Rectangle 18"/>
            <p:cNvSpPr>
              <a:spLocks noChangeArrowheads="1"/>
            </p:cNvSpPr>
            <p:nvPr/>
          </p:nvSpPr>
          <p:spPr bwMode="auto">
            <a:xfrm>
              <a:off x="1088" y="3426"/>
              <a:ext cx="51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Times New Roman" pitchFamily="18" charset="0"/>
                </a:rPr>
                <a:t>5</a:t>
              </a:r>
            </a:p>
          </p:txBody>
        </p:sp>
        <p:sp>
          <p:nvSpPr>
            <p:cNvPr id="53" name="Rectangle 19"/>
            <p:cNvSpPr>
              <a:spLocks noChangeArrowheads="1"/>
            </p:cNvSpPr>
            <p:nvPr/>
          </p:nvSpPr>
          <p:spPr bwMode="auto">
            <a:xfrm>
              <a:off x="576" y="3426"/>
              <a:ext cx="51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Times New Roman" pitchFamily="18" charset="0"/>
                </a:rPr>
                <a:t>4</a:t>
              </a:r>
            </a:p>
          </p:txBody>
        </p:sp>
        <p:sp>
          <p:nvSpPr>
            <p:cNvPr id="54" name="Rectangle 20"/>
            <p:cNvSpPr>
              <a:spLocks noChangeArrowheads="1"/>
            </p:cNvSpPr>
            <p:nvPr/>
          </p:nvSpPr>
          <p:spPr bwMode="auto">
            <a:xfrm>
              <a:off x="1600" y="3177"/>
              <a:ext cx="512" cy="249"/>
            </a:xfrm>
            <a:prstGeom prst="rect">
              <a:avLst/>
            </a:prstGeom>
            <a:noFill/>
            <a:ln w="9525">
              <a:noFill/>
              <a:miter lim="800000"/>
              <a:headEnd/>
              <a:tailEnd/>
            </a:ln>
          </p:spPr>
          <p:txBody>
            <a:bodyPr/>
            <a:lstStyle/>
            <a:p>
              <a:pPr algn="ctr" eaLnBrk="0" hangingPunct="0"/>
              <a:r>
                <a:rPr lang="zh-CN" altLang="en-US" sz="2000" b="0" baseline="0">
                  <a:solidFill>
                    <a:schemeClr val="hlink"/>
                  </a:solidFill>
                  <a:latin typeface="Times New Roman" pitchFamily="18" charset="0"/>
                </a:rPr>
                <a:t>3</a:t>
              </a:r>
            </a:p>
          </p:txBody>
        </p:sp>
        <p:sp>
          <p:nvSpPr>
            <p:cNvPr id="55" name="Rectangle 21"/>
            <p:cNvSpPr>
              <a:spLocks noChangeArrowheads="1"/>
            </p:cNvSpPr>
            <p:nvPr/>
          </p:nvSpPr>
          <p:spPr bwMode="auto">
            <a:xfrm>
              <a:off x="1088" y="3177"/>
              <a:ext cx="51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Times New Roman" pitchFamily="18" charset="0"/>
                </a:rPr>
                <a:t>2</a:t>
              </a:r>
            </a:p>
          </p:txBody>
        </p:sp>
        <p:sp>
          <p:nvSpPr>
            <p:cNvPr id="56" name="Rectangle 22"/>
            <p:cNvSpPr>
              <a:spLocks noChangeArrowheads="1"/>
            </p:cNvSpPr>
            <p:nvPr/>
          </p:nvSpPr>
          <p:spPr bwMode="auto">
            <a:xfrm>
              <a:off x="576" y="3177"/>
              <a:ext cx="51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Times New Roman" pitchFamily="18" charset="0"/>
                </a:rPr>
                <a:t>1</a:t>
              </a:r>
            </a:p>
          </p:txBody>
        </p:sp>
        <p:sp>
          <p:nvSpPr>
            <p:cNvPr id="57" name="Rectangle 23"/>
            <p:cNvSpPr>
              <a:spLocks noChangeArrowheads="1"/>
            </p:cNvSpPr>
            <p:nvPr/>
          </p:nvSpPr>
          <p:spPr bwMode="auto">
            <a:xfrm>
              <a:off x="1600" y="2928"/>
              <a:ext cx="51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Times New Roman" pitchFamily="18" charset="0"/>
                </a:rPr>
                <a:t>C</a:t>
              </a:r>
            </a:p>
          </p:txBody>
        </p:sp>
        <p:sp>
          <p:nvSpPr>
            <p:cNvPr id="58" name="Rectangle 24"/>
            <p:cNvSpPr>
              <a:spLocks noChangeArrowheads="1"/>
            </p:cNvSpPr>
            <p:nvPr/>
          </p:nvSpPr>
          <p:spPr bwMode="auto">
            <a:xfrm>
              <a:off x="1088" y="2928"/>
              <a:ext cx="51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Times New Roman" pitchFamily="18" charset="0"/>
                </a:rPr>
                <a:t>B</a:t>
              </a:r>
            </a:p>
          </p:txBody>
        </p:sp>
        <p:sp>
          <p:nvSpPr>
            <p:cNvPr id="59" name="Rectangle 25"/>
            <p:cNvSpPr>
              <a:spLocks noChangeArrowheads="1"/>
            </p:cNvSpPr>
            <p:nvPr/>
          </p:nvSpPr>
          <p:spPr bwMode="auto">
            <a:xfrm>
              <a:off x="576" y="2928"/>
              <a:ext cx="51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Times New Roman" pitchFamily="18" charset="0"/>
                </a:rPr>
                <a:t>A</a:t>
              </a:r>
            </a:p>
          </p:txBody>
        </p:sp>
        <p:sp>
          <p:nvSpPr>
            <p:cNvPr id="60" name="Line 26"/>
            <p:cNvSpPr>
              <a:spLocks noChangeShapeType="1"/>
            </p:cNvSpPr>
            <p:nvPr/>
          </p:nvSpPr>
          <p:spPr bwMode="auto">
            <a:xfrm>
              <a:off x="576" y="2928"/>
              <a:ext cx="1536" cy="0"/>
            </a:xfrm>
            <a:prstGeom prst="line">
              <a:avLst/>
            </a:prstGeom>
            <a:noFill/>
            <a:ln w="28575" cap="sq">
              <a:solidFill>
                <a:schemeClr val="tx1"/>
              </a:solidFill>
              <a:round/>
              <a:headEnd/>
              <a:tailEnd/>
            </a:ln>
          </p:spPr>
          <p:txBody>
            <a:bodyPr/>
            <a:lstStyle/>
            <a:p>
              <a:endParaRPr lang="zh-CN" altLang="en-US"/>
            </a:p>
          </p:txBody>
        </p:sp>
        <p:sp>
          <p:nvSpPr>
            <p:cNvPr id="61" name="Line 27"/>
            <p:cNvSpPr>
              <a:spLocks noChangeShapeType="1"/>
            </p:cNvSpPr>
            <p:nvPr/>
          </p:nvSpPr>
          <p:spPr bwMode="auto">
            <a:xfrm>
              <a:off x="576" y="3177"/>
              <a:ext cx="1536" cy="0"/>
            </a:xfrm>
            <a:prstGeom prst="line">
              <a:avLst/>
            </a:prstGeom>
            <a:noFill/>
            <a:ln w="12700">
              <a:solidFill>
                <a:schemeClr val="tx1"/>
              </a:solidFill>
              <a:round/>
              <a:headEnd/>
              <a:tailEnd/>
            </a:ln>
          </p:spPr>
          <p:txBody>
            <a:bodyPr/>
            <a:lstStyle/>
            <a:p>
              <a:endParaRPr lang="zh-CN" altLang="en-US"/>
            </a:p>
          </p:txBody>
        </p:sp>
        <p:sp>
          <p:nvSpPr>
            <p:cNvPr id="62" name="Line 28"/>
            <p:cNvSpPr>
              <a:spLocks noChangeShapeType="1"/>
            </p:cNvSpPr>
            <p:nvPr/>
          </p:nvSpPr>
          <p:spPr bwMode="auto">
            <a:xfrm>
              <a:off x="576" y="3426"/>
              <a:ext cx="1536" cy="0"/>
            </a:xfrm>
            <a:prstGeom prst="line">
              <a:avLst/>
            </a:prstGeom>
            <a:noFill/>
            <a:ln w="12700">
              <a:solidFill>
                <a:schemeClr val="tx1"/>
              </a:solidFill>
              <a:round/>
              <a:headEnd/>
              <a:tailEnd/>
            </a:ln>
          </p:spPr>
          <p:txBody>
            <a:bodyPr/>
            <a:lstStyle/>
            <a:p>
              <a:endParaRPr lang="zh-CN" altLang="en-US"/>
            </a:p>
          </p:txBody>
        </p:sp>
        <p:sp>
          <p:nvSpPr>
            <p:cNvPr id="63" name="Line 29"/>
            <p:cNvSpPr>
              <a:spLocks noChangeShapeType="1"/>
            </p:cNvSpPr>
            <p:nvPr/>
          </p:nvSpPr>
          <p:spPr bwMode="auto">
            <a:xfrm>
              <a:off x="576" y="3675"/>
              <a:ext cx="1536" cy="0"/>
            </a:xfrm>
            <a:prstGeom prst="line">
              <a:avLst/>
            </a:prstGeom>
            <a:noFill/>
            <a:ln w="12700">
              <a:solidFill>
                <a:schemeClr val="tx1"/>
              </a:solidFill>
              <a:round/>
              <a:headEnd/>
              <a:tailEnd/>
            </a:ln>
          </p:spPr>
          <p:txBody>
            <a:bodyPr/>
            <a:lstStyle/>
            <a:p>
              <a:endParaRPr lang="zh-CN" altLang="en-US"/>
            </a:p>
          </p:txBody>
        </p:sp>
        <p:sp>
          <p:nvSpPr>
            <p:cNvPr id="64" name="Line 30"/>
            <p:cNvSpPr>
              <a:spLocks noChangeShapeType="1"/>
            </p:cNvSpPr>
            <p:nvPr/>
          </p:nvSpPr>
          <p:spPr bwMode="auto">
            <a:xfrm>
              <a:off x="576" y="3924"/>
              <a:ext cx="1536" cy="0"/>
            </a:xfrm>
            <a:prstGeom prst="line">
              <a:avLst/>
            </a:prstGeom>
            <a:noFill/>
            <a:ln w="28575" cap="sq">
              <a:solidFill>
                <a:schemeClr val="tx1"/>
              </a:solidFill>
              <a:round/>
              <a:headEnd/>
              <a:tailEnd/>
            </a:ln>
          </p:spPr>
          <p:txBody>
            <a:bodyPr/>
            <a:lstStyle/>
            <a:p>
              <a:endParaRPr lang="zh-CN" altLang="en-US"/>
            </a:p>
          </p:txBody>
        </p:sp>
        <p:sp>
          <p:nvSpPr>
            <p:cNvPr id="65" name="Line 31"/>
            <p:cNvSpPr>
              <a:spLocks noChangeShapeType="1"/>
            </p:cNvSpPr>
            <p:nvPr/>
          </p:nvSpPr>
          <p:spPr bwMode="auto">
            <a:xfrm>
              <a:off x="576" y="2928"/>
              <a:ext cx="0" cy="996"/>
            </a:xfrm>
            <a:prstGeom prst="line">
              <a:avLst/>
            </a:prstGeom>
            <a:noFill/>
            <a:ln w="28575" cap="sq">
              <a:solidFill>
                <a:schemeClr val="tx1"/>
              </a:solidFill>
              <a:round/>
              <a:headEnd/>
              <a:tailEnd/>
            </a:ln>
          </p:spPr>
          <p:txBody>
            <a:bodyPr/>
            <a:lstStyle/>
            <a:p>
              <a:endParaRPr lang="zh-CN" altLang="en-US"/>
            </a:p>
          </p:txBody>
        </p:sp>
        <p:sp>
          <p:nvSpPr>
            <p:cNvPr id="66" name="Line 32"/>
            <p:cNvSpPr>
              <a:spLocks noChangeShapeType="1"/>
            </p:cNvSpPr>
            <p:nvPr/>
          </p:nvSpPr>
          <p:spPr bwMode="auto">
            <a:xfrm>
              <a:off x="1088" y="2928"/>
              <a:ext cx="0" cy="996"/>
            </a:xfrm>
            <a:prstGeom prst="line">
              <a:avLst/>
            </a:prstGeom>
            <a:noFill/>
            <a:ln w="12700">
              <a:solidFill>
                <a:schemeClr val="tx1"/>
              </a:solidFill>
              <a:round/>
              <a:headEnd/>
              <a:tailEnd/>
            </a:ln>
          </p:spPr>
          <p:txBody>
            <a:bodyPr/>
            <a:lstStyle/>
            <a:p>
              <a:endParaRPr lang="zh-CN" altLang="en-US"/>
            </a:p>
          </p:txBody>
        </p:sp>
        <p:sp>
          <p:nvSpPr>
            <p:cNvPr id="67" name="Line 33"/>
            <p:cNvSpPr>
              <a:spLocks noChangeShapeType="1"/>
            </p:cNvSpPr>
            <p:nvPr/>
          </p:nvSpPr>
          <p:spPr bwMode="auto">
            <a:xfrm>
              <a:off x="1600" y="2928"/>
              <a:ext cx="0" cy="996"/>
            </a:xfrm>
            <a:prstGeom prst="line">
              <a:avLst/>
            </a:prstGeom>
            <a:noFill/>
            <a:ln w="12700">
              <a:solidFill>
                <a:schemeClr val="tx1"/>
              </a:solidFill>
              <a:round/>
              <a:headEnd/>
              <a:tailEnd/>
            </a:ln>
          </p:spPr>
          <p:txBody>
            <a:bodyPr/>
            <a:lstStyle/>
            <a:p>
              <a:endParaRPr lang="zh-CN" altLang="en-US"/>
            </a:p>
          </p:txBody>
        </p:sp>
        <p:sp>
          <p:nvSpPr>
            <p:cNvPr id="68" name="Line 34"/>
            <p:cNvSpPr>
              <a:spLocks noChangeShapeType="1"/>
            </p:cNvSpPr>
            <p:nvPr/>
          </p:nvSpPr>
          <p:spPr bwMode="auto">
            <a:xfrm>
              <a:off x="2112" y="2928"/>
              <a:ext cx="0" cy="996"/>
            </a:xfrm>
            <a:prstGeom prst="line">
              <a:avLst/>
            </a:prstGeom>
            <a:noFill/>
            <a:ln w="28575" cap="sq">
              <a:solidFill>
                <a:schemeClr val="tx1"/>
              </a:solidFill>
              <a:round/>
              <a:headEnd/>
              <a:tailEnd/>
            </a:ln>
          </p:spPr>
          <p:txBody>
            <a:bodyPr/>
            <a:lstStyle/>
            <a:p>
              <a:endParaRPr lang="zh-CN" altLang="en-US"/>
            </a:p>
          </p:txBody>
        </p:sp>
      </p:grpSp>
      <p:graphicFrame>
        <p:nvGraphicFramePr>
          <p:cNvPr id="69" name="Group 35"/>
          <p:cNvGraphicFramePr>
            <a:graphicFrameLocks noGrp="1"/>
          </p:cNvGraphicFramePr>
          <p:nvPr>
            <p:extLst>
              <p:ext uri="{D42A27DB-BD31-4B8C-83A1-F6EECF244321}">
                <p14:modId xmlns:p14="http://schemas.microsoft.com/office/powerpoint/2010/main" val="964242849"/>
              </p:ext>
            </p:extLst>
          </p:nvPr>
        </p:nvGraphicFramePr>
        <p:xfrm>
          <a:off x="3206750" y="1788765"/>
          <a:ext cx="1600200" cy="1193801"/>
        </p:xfrm>
        <a:graphic>
          <a:graphicData uri="http://schemas.openxmlformats.org/drawingml/2006/table">
            <a:tbl>
              <a:tblPr/>
              <a:tblGrid>
                <a:gridCol w="7620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984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hlink"/>
                          </a:solidFill>
                          <a:effectLst/>
                          <a:latin typeface="Tahoma" pitchFamily="34" charset="0"/>
                          <a:ea typeface="隶书"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84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2"/>
                          </a:solidFill>
                          <a:effectLst/>
                          <a:latin typeface="Tahoma" pitchFamily="34" charset="0"/>
                          <a:ea typeface="隶书" pitchFamily="49"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0" name="Text Box 49"/>
          <p:cNvSpPr txBox="1">
            <a:spLocks noChangeArrowheads="1"/>
          </p:cNvSpPr>
          <p:nvPr/>
        </p:nvSpPr>
        <p:spPr bwMode="auto">
          <a:xfrm>
            <a:off x="1454150" y="980728"/>
            <a:ext cx="533400" cy="579437"/>
          </a:xfrm>
          <a:prstGeom prst="rect">
            <a:avLst/>
          </a:prstGeom>
          <a:noFill/>
          <a:ln w="9525">
            <a:noFill/>
            <a:miter lim="800000"/>
            <a:headEnd/>
            <a:tailEnd/>
          </a:ln>
        </p:spPr>
        <p:txBody>
          <a:bodyPr>
            <a:spAutoFit/>
          </a:bodyPr>
          <a:lstStyle/>
          <a:p>
            <a:pPr algn="ctr" eaLnBrk="0" hangingPunct="0">
              <a:spcBef>
                <a:spcPct val="50000"/>
              </a:spcBef>
            </a:pPr>
            <a:r>
              <a:rPr lang="zh-CN" altLang="en-US" sz="3600" b="0" baseline="-20000">
                <a:solidFill>
                  <a:schemeClr val="tx1"/>
                </a:solidFill>
                <a:latin typeface="Times New Roman" pitchFamily="18" charset="0"/>
                <a:ea typeface="仿宋_GB2312" pitchFamily="49" charset="-122"/>
              </a:rPr>
              <a:t> </a:t>
            </a:r>
            <a:r>
              <a:rPr lang="en-US" altLang="zh-CN" sz="3200" baseline="0">
                <a:solidFill>
                  <a:schemeClr val="tx1"/>
                </a:solidFill>
                <a:latin typeface="宋体" charset="-122"/>
              </a:rPr>
              <a:t>R</a:t>
            </a:r>
          </a:p>
        </p:txBody>
      </p:sp>
      <p:sp>
        <p:nvSpPr>
          <p:cNvPr id="71" name="Text Box 50"/>
          <p:cNvSpPr txBox="1">
            <a:spLocks noChangeArrowheads="1"/>
          </p:cNvSpPr>
          <p:nvPr/>
        </p:nvSpPr>
        <p:spPr bwMode="auto">
          <a:xfrm>
            <a:off x="3740150" y="980728"/>
            <a:ext cx="533400" cy="579437"/>
          </a:xfrm>
          <a:prstGeom prst="rect">
            <a:avLst/>
          </a:prstGeom>
          <a:noFill/>
          <a:ln w="9525">
            <a:noFill/>
            <a:miter lim="800000"/>
            <a:headEnd/>
            <a:tailEnd/>
          </a:ln>
        </p:spPr>
        <p:txBody>
          <a:bodyPr>
            <a:spAutoFit/>
          </a:bodyPr>
          <a:lstStyle/>
          <a:p>
            <a:pPr algn="ctr" eaLnBrk="0" hangingPunct="0">
              <a:spcBef>
                <a:spcPct val="50000"/>
              </a:spcBef>
            </a:pPr>
            <a:r>
              <a:rPr lang="zh-CN" altLang="en-US" sz="3600" b="0" baseline="-20000">
                <a:solidFill>
                  <a:schemeClr val="tx1"/>
                </a:solidFill>
                <a:latin typeface="Times New Roman" pitchFamily="18" charset="0"/>
                <a:ea typeface="仿宋_GB2312" pitchFamily="49" charset="-122"/>
              </a:rPr>
              <a:t> </a:t>
            </a:r>
            <a:r>
              <a:rPr lang="en-US" altLang="zh-CN" sz="3200" baseline="0">
                <a:solidFill>
                  <a:schemeClr val="tx1"/>
                </a:solidFill>
                <a:latin typeface="宋体" charset="-122"/>
              </a:rPr>
              <a:t>S</a:t>
            </a:r>
          </a:p>
        </p:txBody>
      </p:sp>
      <p:graphicFrame>
        <p:nvGraphicFramePr>
          <p:cNvPr id="72" name="Group 51"/>
          <p:cNvGraphicFramePr>
            <a:graphicFrameLocks noGrp="1"/>
          </p:cNvGraphicFramePr>
          <p:nvPr>
            <p:extLst>
              <p:ext uri="{D42A27DB-BD31-4B8C-83A1-F6EECF244321}">
                <p14:modId xmlns:p14="http://schemas.microsoft.com/office/powerpoint/2010/main" val="4005879463"/>
              </p:ext>
            </p:extLst>
          </p:nvPr>
        </p:nvGraphicFramePr>
        <p:xfrm>
          <a:off x="5264150" y="1742728"/>
          <a:ext cx="3505200" cy="1333500"/>
        </p:xfrm>
        <a:graphic>
          <a:graphicData uri="http://schemas.openxmlformats.org/drawingml/2006/table">
            <a:tbl>
              <a:tblPr/>
              <a:tblGrid>
                <a:gridCol w="876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876300">
                  <a:extLst>
                    <a:ext uri="{9D8B030D-6E8A-4147-A177-3AD203B41FA5}">
                      <a16:colId xmlns:a16="http://schemas.microsoft.com/office/drawing/2014/main" val="20003"/>
                    </a:ext>
                  </a:extLst>
                </a:gridCol>
              </a:tblGrid>
              <a:tr h="444500">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hlink"/>
                          </a:solidFill>
                          <a:effectLst/>
                          <a:latin typeface="Tahoma" pitchFamily="34" charset="0"/>
                          <a:ea typeface="隶书"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2"/>
                          </a:solidFill>
                          <a:effectLst/>
                          <a:latin typeface="Tahoma" pitchFamily="34" charset="0"/>
                          <a:ea typeface="隶书"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3" name="Text Box 73"/>
          <p:cNvSpPr txBox="1">
            <a:spLocks noChangeArrowheads="1"/>
          </p:cNvSpPr>
          <p:nvPr/>
        </p:nvSpPr>
        <p:spPr bwMode="auto">
          <a:xfrm>
            <a:off x="5873750" y="980728"/>
            <a:ext cx="1600200" cy="579437"/>
          </a:xfrm>
          <a:prstGeom prst="rect">
            <a:avLst/>
          </a:prstGeom>
          <a:noFill/>
          <a:ln w="9525">
            <a:noFill/>
            <a:miter lim="800000"/>
            <a:headEnd/>
            <a:tailEnd/>
          </a:ln>
        </p:spPr>
        <p:txBody>
          <a:bodyPr>
            <a:spAutoFit/>
          </a:bodyPr>
          <a:lstStyle/>
          <a:p>
            <a:pPr algn="ctr" eaLnBrk="0" hangingPunct="0">
              <a:spcBef>
                <a:spcPct val="50000"/>
              </a:spcBef>
            </a:pPr>
            <a:r>
              <a:rPr lang="zh-CN" altLang="en-US" sz="3600" b="0" baseline="-20000">
                <a:solidFill>
                  <a:schemeClr val="tx1"/>
                </a:solidFill>
                <a:latin typeface="Times New Roman" pitchFamily="18" charset="0"/>
                <a:ea typeface="仿宋_GB2312" pitchFamily="49" charset="-122"/>
              </a:rPr>
              <a:t> </a:t>
            </a:r>
            <a:r>
              <a:rPr lang="en-US" altLang="zh-CN" sz="3200" baseline="0">
                <a:solidFill>
                  <a:schemeClr val="tx1"/>
                </a:solidFill>
                <a:latin typeface="宋体" charset="-122"/>
              </a:rPr>
              <a:t>R  S</a:t>
            </a:r>
          </a:p>
        </p:txBody>
      </p:sp>
      <p:sp>
        <p:nvSpPr>
          <p:cNvPr id="74" name="AutoShape 74"/>
          <p:cNvSpPr>
            <a:spLocks noChangeArrowheads="1"/>
          </p:cNvSpPr>
          <p:nvPr/>
        </p:nvSpPr>
        <p:spPr bwMode="auto">
          <a:xfrm rot="5400000">
            <a:off x="6559550" y="1133128"/>
            <a:ext cx="304800" cy="304800"/>
          </a:xfrm>
          <a:prstGeom prst="flowChartCollate">
            <a:avLst/>
          </a:prstGeom>
          <a:noFill/>
          <a:ln w="9525">
            <a:solidFill>
              <a:schemeClr val="tx1"/>
            </a:solidFill>
            <a:miter lim="800000"/>
            <a:headEnd/>
            <a:tailEnd/>
          </a:ln>
        </p:spPr>
        <p:txBody>
          <a:bodyPr wrap="none" anchor="ctr"/>
          <a:lstStyle/>
          <a:p>
            <a:endParaRPr lang="zh-CN" altLang="en-US"/>
          </a:p>
        </p:txBody>
      </p:sp>
      <p:cxnSp>
        <p:nvCxnSpPr>
          <p:cNvPr id="75" name="AutoShape 75"/>
          <p:cNvCxnSpPr>
            <a:cxnSpLocks noChangeShapeType="1"/>
            <a:stCxn id="54" idx="3"/>
          </p:cNvCxnSpPr>
          <p:nvPr/>
        </p:nvCxnSpPr>
        <p:spPr bwMode="auto">
          <a:xfrm>
            <a:off x="2749550" y="2230090"/>
            <a:ext cx="457200" cy="155575"/>
          </a:xfrm>
          <a:prstGeom prst="straightConnector1">
            <a:avLst/>
          </a:prstGeom>
          <a:noFill/>
          <a:ln w="28575">
            <a:solidFill>
              <a:srgbClr val="660066"/>
            </a:solidFill>
            <a:miter lim="800000"/>
            <a:headEnd/>
            <a:tailEnd type="triangle" w="med" len="med"/>
          </a:ln>
        </p:spPr>
      </p:cxnSp>
      <p:cxnSp>
        <p:nvCxnSpPr>
          <p:cNvPr id="76" name="AutoShape 76"/>
          <p:cNvCxnSpPr>
            <a:cxnSpLocks noChangeShapeType="1"/>
          </p:cNvCxnSpPr>
          <p:nvPr/>
        </p:nvCxnSpPr>
        <p:spPr bwMode="auto">
          <a:xfrm>
            <a:off x="4806950" y="2385665"/>
            <a:ext cx="457200" cy="23813"/>
          </a:xfrm>
          <a:prstGeom prst="straightConnector1">
            <a:avLst/>
          </a:prstGeom>
          <a:noFill/>
          <a:ln w="28575">
            <a:solidFill>
              <a:srgbClr val="660066"/>
            </a:solidFill>
            <a:miter lim="800000"/>
            <a:headEnd/>
            <a:tailEnd type="triangle" w="med" len="med"/>
          </a:ln>
        </p:spPr>
      </p:cxnSp>
      <p:cxnSp>
        <p:nvCxnSpPr>
          <p:cNvPr id="77" name="AutoShape 77"/>
          <p:cNvCxnSpPr>
            <a:cxnSpLocks noChangeShapeType="1"/>
            <a:stCxn id="51" idx="3"/>
          </p:cNvCxnSpPr>
          <p:nvPr/>
        </p:nvCxnSpPr>
        <p:spPr bwMode="auto">
          <a:xfrm>
            <a:off x="2749550" y="2625378"/>
            <a:ext cx="457200" cy="158750"/>
          </a:xfrm>
          <a:prstGeom prst="straightConnector1">
            <a:avLst/>
          </a:prstGeom>
          <a:noFill/>
          <a:ln w="28575">
            <a:solidFill>
              <a:schemeClr val="folHlink"/>
            </a:solidFill>
            <a:miter lim="800000"/>
            <a:headEnd/>
            <a:tailEnd type="triangle" w="med" len="med"/>
          </a:ln>
        </p:spPr>
      </p:cxnSp>
      <p:cxnSp>
        <p:nvCxnSpPr>
          <p:cNvPr id="78" name="AutoShape 78"/>
          <p:cNvCxnSpPr>
            <a:cxnSpLocks noChangeShapeType="1"/>
          </p:cNvCxnSpPr>
          <p:nvPr/>
        </p:nvCxnSpPr>
        <p:spPr bwMode="auto">
          <a:xfrm>
            <a:off x="4806950" y="2784128"/>
            <a:ext cx="457200" cy="69850"/>
          </a:xfrm>
          <a:prstGeom prst="straightConnector1">
            <a:avLst/>
          </a:prstGeom>
          <a:noFill/>
          <a:ln w="28575">
            <a:solidFill>
              <a:schemeClr val="folHlink"/>
            </a:solidFill>
            <a:miter lim="800000"/>
            <a:headEnd/>
            <a:tailEnd type="triangle" w="med" len="med"/>
          </a:ln>
        </p:spPr>
      </p:cxnSp>
    </p:spTree>
    <p:extLst>
      <p:ext uri="{BB962C8B-B14F-4D97-AF65-F5344CB8AC3E}">
        <p14:creationId xmlns:p14="http://schemas.microsoft.com/office/powerpoint/2010/main" val="79381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strips(downRight)">
                                      <p:cBhvr>
                                        <p:cTn id="7" dur="2000"/>
                                        <p:tgtEl>
                                          <p:spTgt spid="75"/>
                                        </p:tgtEl>
                                      </p:cBhvr>
                                    </p:animEffect>
                                  </p:childTnLst>
                                </p:cTn>
                              </p:par>
                            </p:childTnLst>
                          </p:cTn>
                        </p:par>
                        <p:par>
                          <p:cTn id="8" fill="hold">
                            <p:stCondLst>
                              <p:cond delay="2000"/>
                            </p:stCondLst>
                            <p:childTnLst>
                              <p:par>
                                <p:cTn id="9" presetID="18" presetClass="entr" presetSubtype="6" fill="hold" nodeType="afterEffect">
                                  <p:stCondLst>
                                    <p:cond delay="500"/>
                                  </p:stCondLst>
                                  <p:childTnLst>
                                    <p:set>
                                      <p:cBhvr>
                                        <p:cTn id="10" dur="1" fill="hold">
                                          <p:stCondLst>
                                            <p:cond delay="0"/>
                                          </p:stCondLst>
                                        </p:cTn>
                                        <p:tgtEl>
                                          <p:spTgt spid="76"/>
                                        </p:tgtEl>
                                        <p:attrNameLst>
                                          <p:attrName>style.visibility</p:attrName>
                                        </p:attrNameLst>
                                      </p:cBhvr>
                                      <p:to>
                                        <p:strVal val="visible"/>
                                      </p:to>
                                    </p:set>
                                    <p:animEffect transition="in" filter="strips(downRight)">
                                      <p:cBhvr>
                                        <p:cTn id="11" dur="2000"/>
                                        <p:tgtEl>
                                          <p:spTgt spid="76"/>
                                        </p:tgtEl>
                                      </p:cBhvr>
                                    </p:animEffect>
                                  </p:childTnLst>
                                </p:cTn>
                              </p:par>
                            </p:childTnLst>
                          </p:cTn>
                        </p:par>
                        <p:par>
                          <p:cTn id="12" fill="hold">
                            <p:stCondLst>
                              <p:cond delay="4500"/>
                            </p:stCondLst>
                            <p:childTnLst>
                              <p:par>
                                <p:cTn id="13" presetID="18" presetClass="entr" presetSubtype="6" fill="hold" nodeType="afterEffect">
                                  <p:stCondLst>
                                    <p:cond delay="500"/>
                                  </p:stCondLst>
                                  <p:childTnLst>
                                    <p:set>
                                      <p:cBhvr>
                                        <p:cTn id="14" dur="1" fill="hold">
                                          <p:stCondLst>
                                            <p:cond delay="0"/>
                                          </p:stCondLst>
                                        </p:cTn>
                                        <p:tgtEl>
                                          <p:spTgt spid="77"/>
                                        </p:tgtEl>
                                        <p:attrNameLst>
                                          <p:attrName>style.visibility</p:attrName>
                                        </p:attrNameLst>
                                      </p:cBhvr>
                                      <p:to>
                                        <p:strVal val="visible"/>
                                      </p:to>
                                    </p:set>
                                    <p:animEffect transition="in" filter="strips(downRight)">
                                      <p:cBhvr>
                                        <p:cTn id="15" dur="2000"/>
                                        <p:tgtEl>
                                          <p:spTgt spid="77"/>
                                        </p:tgtEl>
                                      </p:cBhvr>
                                    </p:animEffect>
                                  </p:childTnLst>
                                </p:cTn>
                              </p:par>
                            </p:childTnLst>
                          </p:cTn>
                        </p:par>
                        <p:par>
                          <p:cTn id="16" fill="hold">
                            <p:stCondLst>
                              <p:cond delay="7000"/>
                            </p:stCondLst>
                            <p:childTnLst>
                              <p:par>
                                <p:cTn id="17" presetID="18" presetClass="entr" presetSubtype="6" fill="hold" nodeType="afterEffect">
                                  <p:stCondLst>
                                    <p:cond delay="500"/>
                                  </p:stCondLst>
                                  <p:childTnLst>
                                    <p:set>
                                      <p:cBhvr>
                                        <p:cTn id="18" dur="1" fill="hold">
                                          <p:stCondLst>
                                            <p:cond delay="0"/>
                                          </p:stCondLst>
                                        </p:cTn>
                                        <p:tgtEl>
                                          <p:spTgt spid="78"/>
                                        </p:tgtEl>
                                        <p:attrNameLst>
                                          <p:attrName>style.visibility</p:attrName>
                                        </p:attrNameLst>
                                      </p:cBhvr>
                                      <p:to>
                                        <p:strVal val="visible"/>
                                      </p:to>
                                    </p:set>
                                    <p:animEffect transition="in" filter="strips(downRight)">
                                      <p:cBhvr>
                                        <p:cTn id="19" dur="2000"/>
                                        <p:tgtEl>
                                          <p:spTgt spid="78"/>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1000" fill="hold"/>
                                        <p:tgtEl>
                                          <p:spTgt spid="4"/>
                                        </p:tgtEl>
                                        <p:attrNameLst>
                                          <p:attrName>ppt_w</p:attrName>
                                        </p:attrNameLst>
                                      </p:cBhvr>
                                      <p:tavLst>
                                        <p:tav tm="0">
                                          <p:val>
                                            <p:strVal val="#ppt_w*0.70"/>
                                          </p:val>
                                        </p:tav>
                                        <p:tav tm="100000">
                                          <p:val>
                                            <p:strVal val="#ppt_w"/>
                                          </p:val>
                                        </p:tav>
                                      </p:tavLst>
                                    </p:anim>
                                    <p:anim calcmode="lin" valueType="num">
                                      <p:cBhvr>
                                        <p:cTn id="25" dur="1000" fill="hold"/>
                                        <p:tgtEl>
                                          <p:spTgt spid="4"/>
                                        </p:tgtEl>
                                        <p:attrNameLst>
                                          <p:attrName>ppt_h</p:attrName>
                                        </p:attrNameLst>
                                      </p:cBhvr>
                                      <p:tavLst>
                                        <p:tav tm="0">
                                          <p:val>
                                            <p:strVal val="#ppt_h"/>
                                          </p:val>
                                        </p:tav>
                                        <p:tav tm="100000">
                                          <p:val>
                                            <p:strVal val="#ppt_h"/>
                                          </p:val>
                                        </p:tav>
                                      </p:tavLst>
                                    </p:anim>
                                    <p:animEffect transition="in" filter="fade">
                                      <p:cBhvr>
                                        <p:cTn id="26" dur="1000"/>
                                        <p:tgtEl>
                                          <p:spTgt spid="4"/>
                                        </p:tgtEl>
                                      </p:cBhvr>
                                    </p:animEffect>
                                  </p:childTnLst>
                                </p:cTn>
                              </p:par>
                              <p:par>
                                <p:cTn id="27" presetID="55"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1000" fill="hold"/>
                                        <p:tgtEl>
                                          <p:spTgt spid="14"/>
                                        </p:tgtEl>
                                        <p:attrNameLst>
                                          <p:attrName>ppt_w</p:attrName>
                                        </p:attrNameLst>
                                      </p:cBhvr>
                                      <p:tavLst>
                                        <p:tav tm="0">
                                          <p:val>
                                            <p:strVal val="#ppt_w*0.70"/>
                                          </p:val>
                                        </p:tav>
                                        <p:tav tm="100000">
                                          <p:val>
                                            <p:strVal val="#ppt_w"/>
                                          </p:val>
                                        </p:tav>
                                      </p:tavLst>
                                    </p:anim>
                                    <p:anim calcmode="lin" valueType="num">
                                      <p:cBhvr>
                                        <p:cTn id="30" dur="1000" fill="hold"/>
                                        <p:tgtEl>
                                          <p:spTgt spid="14"/>
                                        </p:tgtEl>
                                        <p:attrNameLst>
                                          <p:attrName>ppt_h</p:attrName>
                                        </p:attrNameLst>
                                      </p:cBhvr>
                                      <p:tavLst>
                                        <p:tav tm="0">
                                          <p:val>
                                            <p:strVal val="#ppt_h"/>
                                          </p:val>
                                        </p:tav>
                                        <p:tav tm="100000">
                                          <p:val>
                                            <p:strVal val="#ppt_h"/>
                                          </p:val>
                                        </p:tav>
                                      </p:tavLst>
                                    </p:anim>
                                    <p:animEffect transition="in" filter="fade">
                                      <p:cBhvr>
                                        <p:cTn id="31" dur="1000"/>
                                        <p:tgtEl>
                                          <p:spTgt spid="14"/>
                                        </p:tgtEl>
                                      </p:cBhvr>
                                    </p:animEffect>
                                  </p:childTnLst>
                                </p:cTn>
                              </p:par>
                              <p:par>
                                <p:cTn id="32" presetID="55"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p:cTn id="34" dur="1000" fill="hold"/>
                                        <p:tgtEl>
                                          <p:spTgt spid="22"/>
                                        </p:tgtEl>
                                        <p:attrNameLst>
                                          <p:attrName>ppt_w</p:attrName>
                                        </p:attrNameLst>
                                      </p:cBhvr>
                                      <p:tavLst>
                                        <p:tav tm="0">
                                          <p:val>
                                            <p:strVal val="#ppt_w*0.70"/>
                                          </p:val>
                                        </p:tav>
                                        <p:tav tm="100000">
                                          <p:val>
                                            <p:strVal val="#ppt_w"/>
                                          </p:val>
                                        </p:tav>
                                      </p:tavLst>
                                    </p:anim>
                                    <p:anim calcmode="lin" valueType="num">
                                      <p:cBhvr>
                                        <p:cTn id="35" dur="1000" fill="hold"/>
                                        <p:tgtEl>
                                          <p:spTgt spid="22"/>
                                        </p:tgtEl>
                                        <p:attrNameLst>
                                          <p:attrName>ppt_h</p:attrName>
                                        </p:attrNameLst>
                                      </p:cBhvr>
                                      <p:tavLst>
                                        <p:tav tm="0">
                                          <p:val>
                                            <p:strVal val="#ppt_h"/>
                                          </p:val>
                                        </p:tav>
                                        <p:tav tm="100000">
                                          <p:val>
                                            <p:strVal val="#ppt_h"/>
                                          </p:val>
                                        </p:tav>
                                      </p:tavLst>
                                    </p:anim>
                                    <p:animEffect transition="in" filter="fade">
                                      <p:cBhvr>
                                        <p:cTn id="36" dur="10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box(in)">
                                      <p:cBhvr>
                                        <p:cTn id="41" dur="1000"/>
                                        <p:tgtEl>
                                          <p:spTgt spid="37"/>
                                        </p:tgtEl>
                                      </p:cBhvr>
                                    </p:animEffect>
                                  </p:childTnLst>
                                </p:cTn>
                              </p:par>
                            </p:childTnLst>
                          </p:cTn>
                        </p:par>
                        <p:par>
                          <p:cTn id="42" fill="hold">
                            <p:stCondLst>
                              <p:cond delay="1000"/>
                            </p:stCondLst>
                            <p:childTnLst>
                              <p:par>
                                <p:cTn id="43" presetID="4" presetClass="entr" presetSubtype="16" fill="hold" grpId="0"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box(in)">
                                      <p:cBhvr>
                                        <p:cTn id="45" dur="1000"/>
                                        <p:tgtEl>
                                          <p:spTgt spid="42"/>
                                        </p:tgtEl>
                                      </p:cBhvr>
                                    </p:animEffect>
                                  </p:childTnLst>
                                </p:cTn>
                              </p:par>
                            </p:childTnLst>
                          </p:cTn>
                        </p:par>
                        <p:par>
                          <p:cTn id="46" fill="hold">
                            <p:stCondLst>
                              <p:cond delay="2000"/>
                            </p:stCondLst>
                            <p:childTnLst>
                              <p:par>
                                <p:cTn id="47" presetID="4" presetClass="entr" presetSubtype="16"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box(in)">
                                      <p:cBhvr>
                                        <p:cTn id="49" dur="1000"/>
                                        <p:tgtEl>
                                          <p:spTgt spid="38"/>
                                        </p:tgtEl>
                                      </p:cBhvr>
                                    </p:animEffect>
                                  </p:childTnLst>
                                </p:cTn>
                              </p:par>
                            </p:childTnLst>
                          </p:cTn>
                        </p:par>
                        <p:par>
                          <p:cTn id="50" fill="hold">
                            <p:stCondLst>
                              <p:cond delay="3000"/>
                            </p:stCondLst>
                            <p:childTnLst>
                              <p:par>
                                <p:cTn id="51" presetID="4" presetClass="entr" presetSubtype="16" fill="hold" grpId="0" nodeType="after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box(in)">
                                      <p:cBhvr>
                                        <p:cTn id="53" dur="1000"/>
                                        <p:tgtEl>
                                          <p:spTgt spid="43"/>
                                        </p:tgtEl>
                                      </p:cBhvr>
                                    </p:animEffect>
                                  </p:childTnLst>
                                </p:cTn>
                              </p:par>
                            </p:childTnLst>
                          </p:cTn>
                        </p:par>
                        <p:par>
                          <p:cTn id="54" fill="hold">
                            <p:stCondLst>
                              <p:cond delay="4000"/>
                            </p:stCondLst>
                            <p:childTnLst>
                              <p:par>
                                <p:cTn id="55" presetID="4" presetClass="entr" presetSubtype="16"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box(in)">
                                      <p:cBhvr>
                                        <p:cTn id="57" dur="1000"/>
                                        <p:tgtEl>
                                          <p:spTgt spid="39"/>
                                        </p:tgtEl>
                                      </p:cBhvr>
                                    </p:animEffect>
                                  </p:childTnLst>
                                </p:cTn>
                              </p:par>
                            </p:childTnLst>
                          </p:cTn>
                        </p:par>
                        <p:par>
                          <p:cTn id="58" fill="hold">
                            <p:stCondLst>
                              <p:cond delay="5000"/>
                            </p:stCondLst>
                            <p:childTnLst>
                              <p:par>
                                <p:cTn id="59" presetID="4" presetClass="entr" presetSubtype="16" fill="hold" grpId="0"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box(in)">
                                      <p:cBhvr>
                                        <p:cTn id="61" dur="1000"/>
                                        <p:tgtEl>
                                          <p:spTgt spid="44"/>
                                        </p:tgtEl>
                                      </p:cBhvr>
                                    </p:animEffect>
                                  </p:childTnLst>
                                </p:cTn>
                              </p:par>
                            </p:childTnLst>
                          </p:cTn>
                        </p:par>
                        <p:par>
                          <p:cTn id="62" fill="hold">
                            <p:stCondLst>
                              <p:cond delay="6000"/>
                            </p:stCondLst>
                            <p:childTnLst>
                              <p:par>
                                <p:cTn id="63" presetID="4" presetClass="entr" presetSubtype="16" fill="hold" grpId="0" nodeType="after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box(in)">
                                      <p:cBhvr>
                                        <p:cTn id="65" dur="1000"/>
                                        <p:tgtEl>
                                          <p:spTgt spid="40"/>
                                        </p:tgtEl>
                                      </p:cBhvr>
                                    </p:animEffect>
                                  </p:childTnLst>
                                </p:cTn>
                              </p:par>
                            </p:childTnLst>
                          </p:cTn>
                        </p:par>
                        <p:par>
                          <p:cTn id="66" fill="hold">
                            <p:stCondLst>
                              <p:cond delay="7000"/>
                            </p:stCondLst>
                            <p:childTnLst>
                              <p:par>
                                <p:cTn id="67" presetID="4" presetClass="entr" presetSubtype="16" fill="hold" grpId="0" nodeType="after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box(in)">
                                      <p:cBhvr>
                                        <p:cTn id="69" dur="1000"/>
                                        <p:tgtEl>
                                          <p:spTgt spid="45"/>
                                        </p:tgtEl>
                                      </p:cBhvr>
                                    </p:animEffect>
                                  </p:childTnLst>
                                </p:cTn>
                              </p:par>
                            </p:childTnLst>
                          </p:cTn>
                        </p:par>
                        <p:par>
                          <p:cTn id="70" fill="hold">
                            <p:stCondLst>
                              <p:cond delay="8000"/>
                            </p:stCondLst>
                            <p:childTnLst>
                              <p:par>
                                <p:cTn id="71" presetID="4" presetClass="entr" presetSubtype="16" fill="hold" grpId="0" nodeType="after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box(in)">
                                      <p:cBhvr>
                                        <p:cTn id="73" dur="1000"/>
                                        <p:tgtEl>
                                          <p:spTgt spid="41"/>
                                        </p:tgtEl>
                                      </p:cBhvr>
                                    </p:animEffect>
                                  </p:childTnLst>
                                </p:cTn>
                              </p:par>
                            </p:childTnLst>
                          </p:cTn>
                        </p:par>
                        <p:par>
                          <p:cTn id="74" fill="hold">
                            <p:stCondLst>
                              <p:cond delay="9000"/>
                            </p:stCondLst>
                            <p:childTnLst>
                              <p:par>
                                <p:cTn id="75" presetID="4" presetClass="entr" presetSubtype="16" fill="hold" grpId="0" nodeType="after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box(in)">
                                      <p:cBhvr>
                                        <p:cTn id="77"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mtClean="0"/>
              <a:t>自然连接</a:t>
            </a:r>
          </a:p>
        </p:txBody>
      </p:sp>
      <mc:AlternateContent xmlns:mc="http://schemas.openxmlformats.org/markup-compatibility/2006" xmlns:a14="http://schemas.microsoft.com/office/drawing/2010/main">
        <mc:Choice Requires="a14">
          <p:sp>
            <p:nvSpPr>
              <p:cNvPr id="70659" name="Rectangle 3"/>
              <p:cNvSpPr>
                <a:spLocks noGrp="1" noChangeArrowheads="1"/>
              </p:cNvSpPr>
              <p:nvPr>
                <p:ph type="body" idx="1"/>
              </p:nvPr>
            </p:nvSpPr>
            <p:spPr>
              <a:xfrm>
                <a:off x="323528" y="1340768"/>
                <a:ext cx="8650288" cy="2352675"/>
              </a:xfrm>
            </p:spPr>
            <p:txBody>
              <a:bodyPr/>
              <a:lstStyle/>
              <a:p>
                <a:pPr eaLnBrk="1" hangingPunct="1"/>
                <a:r>
                  <a:rPr lang="zh-CN" altLang="en-US" dirty="0" smtClean="0"/>
                  <a:t>求001号学生所在系的名称</a:t>
                </a:r>
              </a:p>
              <a:p>
                <a:pPr lvl="1" algn="ctr" eaLnBrk="1" hangingPunct="1">
                  <a:lnSpc>
                    <a:spcPct val="200000"/>
                  </a:lnSpc>
                  <a:buFont typeface="Wingdings" pitchFamily="2" charset="2"/>
                  <a:buNone/>
                </a:pPr>
                <a14:m>
                  <m:oMathPara xmlns:m="http://schemas.openxmlformats.org/officeDocument/2006/math">
                    <m:oMathParaPr>
                      <m:jc m:val="centerGroup"/>
                    </m:oMathParaPr>
                    <m:oMath xmlns:m="http://schemas.openxmlformats.org/officeDocument/2006/math">
                      <m:sSub>
                        <m:sSubPr>
                          <m:ctrlPr>
                            <a:rPr lang="en-US" altLang="zh-CN" sz="4400" i="1" smtClean="0">
                              <a:latin typeface="Cambria Math" panose="02040503050406030204" pitchFamily="18" charset="0"/>
                              <a:sym typeface="Symbol" pitchFamily="18" charset="2"/>
                            </a:rPr>
                          </m:ctrlPr>
                        </m:sSubPr>
                        <m:e>
                          <m:r>
                            <a:rPr lang="en-US" altLang="zh-CN" sz="4400" i="1" smtClean="0">
                              <a:latin typeface="Cambria Math" panose="02040503050406030204" pitchFamily="18" charset="0"/>
                              <a:ea typeface="Cambria Math" panose="02040503050406030204" pitchFamily="18" charset="0"/>
                              <a:sym typeface="Symbol" pitchFamily="18" charset="2"/>
                            </a:rPr>
                            <m:t>∏</m:t>
                          </m:r>
                        </m:e>
                        <m:sub>
                          <m:r>
                            <a:rPr lang="en-US" altLang="zh-CN" sz="4400" b="0" i="1" smtClean="0">
                              <a:latin typeface="Cambria Math" panose="02040503050406030204" pitchFamily="18" charset="0"/>
                              <a:sym typeface="Symbol" pitchFamily="18" charset="2"/>
                            </a:rPr>
                            <m:t>𝑑𝑛𝑎𝑚𝑒</m:t>
                          </m:r>
                        </m:sub>
                      </m:sSub>
                      <m:d>
                        <m:dPr>
                          <m:ctrlPr>
                            <a:rPr lang="en-US" altLang="zh-CN" sz="4400" b="0" i="1" smtClean="0">
                              <a:latin typeface="Cambria Math" panose="02040503050406030204" pitchFamily="18" charset="0"/>
                              <a:sym typeface="Symbol" pitchFamily="18" charset="2"/>
                            </a:rPr>
                          </m:ctrlPr>
                        </m:dPr>
                        <m:e>
                          <m:sSub>
                            <m:sSubPr>
                              <m:ctrlPr>
                                <a:rPr lang="en-US" altLang="zh-CN" sz="4400" b="0" i="1" smtClean="0">
                                  <a:latin typeface="Cambria Math" panose="02040503050406030204" pitchFamily="18" charset="0"/>
                                  <a:sym typeface="Symbol" pitchFamily="18" charset="2"/>
                                </a:rPr>
                              </m:ctrlPr>
                            </m:sSubPr>
                            <m:e>
                              <m:r>
                                <a:rPr lang="zh-CN" altLang="en-US" sz="4400" b="0" i="1" smtClean="0">
                                  <a:latin typeface="Cambria Math" panose="02040503050406030204" pitchFamily="18" charset="0"/>
                                  <a:sym typeface="Symbol" pitchFamily="18" charset="2"/>
                                </a:rPr>
                                <m:t>𝜎</m:t>
                              </m:r>
                            </m:e>
                            <m:sub>
                              <m:r>
                                <a:rPr lang="en-US" altLang="zh-CN" sz="4400" b="0" i="1" smtClean="0">
                                  <a:latin typeface="Cambria Math" panose="02040503050406030204" pitchFamily="18" charset="0"/>
                                  <a:sym typeface="Symbol" pitchFamily="18" charset="2"/>
                                </a:rPr>
                                <m:t>𝑠𝑛𝑜</m:t>
                              </m:r>
                              <m:r>
                                <a:rPr lang="en-US" altLang="zh-CN" sz="4400" b="0" i="1" smtClean="0">
                                  <a:latin typeface="Cambria Math" panose="02040503050406030204" pitchFamily="18" charset="0"/>
                                  <a:sym typeface="Symbol" pitchFamily="18" charset="2"/>
                                </a:rPr>
                                <m:t>=001</m:t>
                              </m:r>
                            </m:sub>
                          </m:sSub>
                          <m:r>
                            <a:rPr lang="en-US" altLang="zh-CN" sz="4400" b="0" i="1" smtClean="0">
                              <a:latin typeface="Cambria Math" panose="02040503050406030204" pitchFamily="18" charset="0"/>
                              <a:sym typeface="Symbol" pitchFamily="18" charset="2"/>
                            </a:rPr>
                            <m:t>(</m:t>
                          </m:r>
                          <m:r>
                            <a:rPr lang="en-US" altLang="zh-CN" sz="4400" b="0" i="1" smtClean="0">
                              <a:latin typeface="Cambria Math" panose="02040503050406030204" pitchFamily="18" charset="0"/>
                              <a:sym typeface="Symbol" pitchFamily="18" charset="2"/>
                            </a:rPr>
                            <m:t>𝑆</m:t>
                          </m:r>
                          <m:r>
                            <a:rPr lang="en-US" altLang="zh-CN" sz="4400" b="0" i="1" smtClean="0">
                              <a:latin typeface="Cambria Math" panose="02040503050406030204" pitchFamily="18" charset="0"/>
                              <a:sym typeface="Symbol" pitchFamily="18" charset="2"/>
                            </a:rPr>
                            <m:t>)⋈</m:t>
                          </m:r>
                          <m:r>
                            <a:rPr lang="en-US" altLang="zh-CN" sz="4400" b="0" i="1" smtClean="0">
                              <a:latin typeface="Cambria Math" panose="02040503050406030204" pitchFamily="18" charset="0"/>
                              <a:ea typeface="Cambria Math" panose="02040503050406030204" pitchFamily="18" charset="0"/>
                              <a:sym typeface="Symbol" pitchFamily="18" charset="2"/>
                            </a:rPr>
                            <m:t>𝑑𝑒𝑝𝑡</m:t>
                          </m:r>
                        </m:e>
                      </m:d>
                    </m:oMath>
                  </m:oMathPara>
                </a14:m>
                <a:endParaRPr lang="en-US" altLang="zh-CN" sz="5400" b="0" dirty="0" smtClean="0">
                  <a:ea typeface="Cambria Math" panose="02040503050406030204" pitchFamily="18" charset="0"/>
                  <a:sym typeface="Symbol" pitchFamily="18" charset="2"/>
                </a:endParaRPr>
              </a:p>
            </p:txBody>
          </p:sp>
        </mc:Choice>
        <mc:Fallback xmlns="">
          <p:sp>
            <p:nvSpPr>
              <p:cNvPr id="70659" name="Rectangle 3"/>
              <p:cNvSpPr>
                <a:spLocks noGrp="1" noRot="1" noChangeAspect="1" noMove="1" noResize="1" noEditPoints="1" noAdjustHandles="1" noChangeArrowheads="1" noChangeShapeType="1" noTextEdit="1"/>
              </p:cNvSpPr>
              <p:nvPr>
                <p:ph type="body" idx="1"/>
              </p:nvPr>
            </p:nvSpPr>
            <p:spPr>
              <a:xfrm>
                <a:off x="323528" y="1340768"/>
                <a:ext cx="8650288" cy="2352675"/>
              </a:xfrm>
              <a:blipFill>
                <a:blip r:embed="rId3"/>
                <a:stretch>
                  <a:fillRect l="-493" t="-388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3" name="Rectangle 2"/>
          <p:cNvSpPr>
            <a:spLocks noChangeArrowheads="1"/>
          </p:cNvSpPr>
          <p:nvPr/>
        </p:nvSpPr>
        <p:spPr bwMode="auto">
          <a:xfrm>
            <a:off x="179388" y="1196975"/>
            <a:ext cx="8813800" cy="457200"/>
          </a:xfrm>
          <a:prstGeom prst="rect">
            <a:avLst/>
          </a:prstGeom>
          <a:noFill/>
          <a:ln w="9525">
            <a:noFill/>
            <a:miter lim="800000"/>
            <a:headEnd/>
            <a:tailEnd/>
          </a:ln>
        </p:spPr>
        <p:txBody>
          <a:bodyPr wrap="none" anchor="ctr">
            <a:spAutoFit/>
          </a:bodyPr>
          <a:lstStyle/>
          <a:p>
            <a:pPr>
              <a:tabLst>
                <a:tab pos="266700" algn="l"/>
              </a:tabLst>
            </a:pPr>
            <a:r>
              <a:rPr lang="zh-CN" altLang="en-US" sz="2400" b="0" baseline="0">
                <a:solidFill>
                  <a:schemeClr val="tx1"/>
                </a:solidFill>
                <a:latin typeface="Times New Roman" pitchFamily="18" charset="0"/>
              </a:rPr>
              <a:t>关系</a:t>
            </a:r>
            <a:r>
              <a:rPr lang="en-US" altLang="zh-CN" sz="2400" b="0" baseline="0">
                <a:solidFill>
                  <a:schemeClr val="tx1"/>
                </a:solidFill>
                <a:latin typeface="Times New Roman" pitchFamily="18" charset="0"/>
              </a:rPr>
              <a:t>R(A, B), S(A, C),R</a:t>
            </a:r>
            <a:r>
              <a:rPr lang="zh-CN" altLang="en-US" sz="2400" b="0" baseline="0">
                <a:solidFill>
                  <a:schemeClr val="tx1"/>
                </a:solidFill>
                <a:latin typeface="Times New Roman" pitchFamily="18" charset="0"/>
              </a:rPr>
              <a:t>与</a:t>
            </a:r>
            <a:r>
              <a:rPr lang="en-US" altLang="zh-CN" sz="2400" b="0" baseline="0">
                <a:solidFill>
                  <a:schemeClr val="tx1"/>
                </a:solidFill>
                <a:latin typeface="Times New Roman" pitchFamily="18" charset="0"/>
              </a:rPr>
              <a:t>S</a:t>
            </a:r>
            <a:r>
              <a:rPr lang="zh-CN" altLang="en-US" sz="2400" b="0" baseline="0">
                <a:solidFill>
                  <a:schemeClr val="tx1"/>
                </a:solidFill>
                <a:latin typeface="Times New Roman" pitchFamily="18" charset="0"/>
              </a:rPr>
              <a:t>中元组个数分别为</a:t>
            </a:r>
            <a:r>
              <a:rPr lang="en-US" altLang="zh-CN" sz="2400" b="0" baseline="0">
                <a:solidFill>
                  <a:schemeClr val="tx1"/>
                </a:solidFill>
                <a:latin typeface="Times New Roman" pitchFamily="18" charset="0"/>
              </a:rPr>
              <a:t>10</a:t>
            </a:r>
            <a:r>
              <a:rPr lang="zh-CN" altLang="en-US" sz="2400" b="0" baseline="0">
                <a:solidFill>
                  <a:schemeClr val="tx1"/>
                </a:solidFill>
                <a:latin typeface="Times New Roman" pitchFamily="18" charset="0"/>
              </a:rPr>
              <a:t>，</a:t>
            </a:r>
            <a:r>
              <a:rPr lang="en-US" altLang="zh-CN" sz="2400" b="0" baseline="0">
                <a:solidFill>
                  <a:schemeClr val="tx1"/>
                </a:solidFill>
                <a:latin typeface="Times New Roman" pitchFamily="18" charset="0"/>
              </a:rPr>
              <a:t>15</a:t>
            </a:r>
            <a:r>
              <a:rPr lang="zh-CN" altLang="en-US" sz="2400" b="0" baseline="0">
                <a:solidFill>
                  <a:schemeClr val="tx1"/>
                </a:solidFill>
                <a:latin typeface="Times New Roman" pitchFamily="18" charset="0"/>
              </a:rPr>
              <a:t>，试填写下表</a:t>
            </a:r>
            <a:endParaRPr lang="zh-CN" altLang="en-US" sz="4800" b="0" baseline="0">
              <a:solidFill>
                <a:schemeClr val="tx1"/>
              </a:solidFill>
              <a:latin typeface="Times New Roman" pitchFamily="18" charset="0"/>
            </a:endParaRPr>
          </a:p>
        </p:txBody>
      </p:sp>
      <p:sp>
        <p:nvSpPr>
          <p:cNvPr id="4104" name="Rectangle 3"/>
          <p:cNvSpPr>
            <a:spLocks noChangeArrowheads="1"/>
          </p:cNvSpPr>
          <p:nvPr/>
        </p:nvSpPr>
        <p:spPr bwMode="auto">
          <a:xfrm>
            <a:off x="1074738" y="1449388"/>
            <a:ext cx="1323975" cy="0"/>
          </a:xfrm>
          <a:prstGeom prst="rect">
            <a:avLst/>
          </a:prstGeom>
          <a:noFill/>
          <a:ln w="9525">
            <a:noFill/>
            <a:miter lim="800000"/>
            <a:headEnd/>
            <a:tailEnd/>
          </a:ln>
        </p:spPr>
        <p:txBody>
          <a:bodyPr wrap="none" anchor="ctr">
            <a:spAutoFit/>
          </a:bodyPr>
          <a:lstStyle/>
          <a:p>
            <a:endParaRPr lang="zh-CN" altLang="en-US"/>
          </a:p>
        </p:txBody>
      </p:sp>
      <p:sp>
        <p:nvSpPr>
          <p:cNvPr id="4105" name="Rectangle 4"/>
          <p:cNvSpPr>
            <a:spLocks noChangeArrowheads="1"/>
          </p:cNvSpPr>
          <p:nvPr/>
        </p:nvSpPr>
        <p:spPr bwMode="auto">
          <a:xfrm>
            <a:off x="1074738" y="1449388"/>
            <a:ext cx="1323975" cy="0"/>
          </a:xfrm>
          <a:prstGeom prst="rect">
            <a:avLst/>
          </a:prstGeom>
          <a:noFill/>
          <a:ln w="9525">
            <a:noFill/>
            <a:miter lim="800000"/>
            <a:headEnd/>
            <a:tailEnd/>
          </a:ln>
        </p:spPr>
        <p:txBody>
          <a:bodyPr wrap="none" anchor="ctr">
            <a:spAutoFit/>
          </a:bodyPr>
          <a:lstStyle/>
          <a:p>
            <a:endParaRPr lang="zh-CN" altLang="en-US"/>
          </a:p>
        </p:txBody>
      </p:sp>
      <p:sp>
        <p:nvSpPr>
          <p:cNvPr id="4106" name="Rectangle 5"/>
          <p:cNvSpPr>
            <a:spLocks noChangeArrowheads="1"/>
          </p:cNvSpPr>
          <p:nvPr/>
        </p:nvSpPr>
        <p:spPr bwMode="auto">
          <a:xfrm>
            <a:off x="1074738" y="1449388"/>
            <a:ext cx="1323975" cy="0"/>
          </a:xfrm>
          <a:prstGeom prst="rect">
            <a:avLst/>
          </a:prstGeom>
          <a:noFill/>
          <a:ln w="9525">
            <a:noFill/>
            <a:miter lim="800000"/>
            <a:headEnd/>
            <a:tailEnd/>
          </a:ln>
        </p:spPr>
        <p:txBody>
          <a:bodyPr wrap="none" anchor="ctr">
            <a:spAutoFit/>
          </a:bodyPr>
          <a:lstStyle/>
          <a:p>
            <a:endParaRPr lang="zh-CN" altLang="en-US"/>
          </a:p>
        </p:txBody>
      </p:sp>
      <p:sp>
        <p:nvSpPr>
          <p:cNvPr id="4107" name="Rectangle 6"/>
          <p:cNvSpPr>
            <a:spLocks noChangeArrowheads="1"/>
          </p:cNvSpPr>
          <p:nvPr/>
        </p:nvSpPr>
        <p:spPr bwMode="auto">
          <a:xfrm>
            <a:off x="1074738" y="1449388"/>
            <a:ext cx="1323975" cy="0"/>
          </a:xfrm>
          <a:prstGeom prst="rect">
            <a:avLst/>
          </a:prstGeom>
          <a:noFill/>
          <a:ln w="9525">
            <a:noFill/>
            <a:miter lim="800000"/>
            <a:headEnd/>
            <a:tailEnd/>
          </a:ln>
        </p:spPr>
        <p:txBody>
          <a:bodyPr wrap="none" anchor="ctr">
            <a:spAutoFit/>
          </a:bodyPr>
          <a:lstStyle/>
          <a:p>
            <a:endParaRPr lang="zh-CN" altLang="en-US"/>
          </a:p>
        </p:txBody>
      </p:sp>
      <p:sp>
        <p:nvSpPr>
          <p:cNvPr id="4108" name="Rectangle 7"/>
          <p:cNvSpPr>
            <a:spLocks noChangeArrowheads="1"/>
          </p:cNvSpPr>
          <p:nvPr/>
        </p:nvSpPr>
        <p:spPr bwMode="auto">
          <a:xfrm>
            <a:off x="1074738" y="1449388"/>
            <a:ext cx="1323975" cy="0"/>
          </a:xfrm>
          <a:prstGeom prst="rect">
            <a:avLst/>
          </a:prstGeom>
          <a:noFill/>
          <a:ln w="9525">
            <a:noFill/>
            <a:miter lim="800000"/>
            <a:headEnd/>
            <a:tailEnd/>
          </a:ln>
        </p:spPr>
        <p:txBody>
          <a:bodyPr wrap="none" anchor="ctr">
            <a:spAutoFit/>
          </a:bodyPr>
          <a:lstStyle/>
          <a:p>
            <a:endParaRPr lang="zh-CN" altLang="en-US"/>
          </a:p>
        </p:txBody>
      </p:sp>
      <p:graphicFrame>
        <p:nvGraphicFramePr>
          <p:cNvPr id="4098" name="Object 8"/>
          <p:cNvGraphicFramePr>
            <a:graphicFrameLocks noChangeAspect="1"/>
          </p:cNvGraphicFramePr>
          <p:nvPr/>
        </p:nvGraphicFramePr>
        <p:xfrm>
          <a:off x="3492500" y="2908300"/>
          <a:ext cx="1081088" cy="376238"/>
        </p:xfrm>
        <a:graphic>
          <a:graphicData uri="http://schemas.openxmlformats.org/presentationml/2006/ole">
            <mc:AlternateContent xmlns:mc="http://schemas.openxmlformats.org/markup-compatibility/2006">
              <mc:Choice xmlns:v="urn:schemas-microsoft-com:vml" Requires="v">
                <p:oleObj spid="_x0000_s4390" name="公式" r:id="rId3" imgW="494870" imgH="177646" progId="Equation.3">
                  <p:embed/>
                </p:oleObj>
              </mc:Choice>
              <mc:Fallback>
                <p:oleObj name="公式" r:id="rId3" imgW="494870" imgH="177646"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2908300"/>
                        <a:ext cx="1081088"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9" name="Rectangle 9"/>
          <p:cNvSpPr>
            <a:spLocks noChangeArrowheads="1"/>
          </p:cNvSpPr>
          <p:nvPr/>
        </p:nvSpPr>
        <p:spPr bwMode="auto">
          <a:xfrm>
            <a:off x="1074738" y="1449388"/>
            <a:ext cx="1323975" cy="0"/>
          </a:xfrm>
          <a:prstGeom prst="rect">
            <a:avLst/>
          </a:prstGeom>
          <a:noFill/>
          <a:ln w="9525">
            <a:noFill/>
            <a:miter lim="800000"/>
            <a:headEnd/>
            <a:tailEnd/>
          </a:ln>
        </p:spPr>
        <p:txBody>
          <a:bodyPr wrap="none" anchor="ctr">
            <a:spAutoFit/>
          </a:bodyPr>
          <a:lstStyle/>
          <a:p>
            <a:endParaRPr lang="zh-CN" altLang="en-US"/>
          </a:p>
        </p:txBody>
      </p:sp>
      <p:grpSp>
        <p:nvGrpSpPr>
          <p:cNvPr id="4110" name="Group 10"/>
          <p:cNvGrpSpPr>
            <a:grpSpLocks/>
          </p:cNvGrpSpPr>
          <p:nvPr/>
        </p:nvGrpSpPr>
        <p:grpSpPr bwMode="auto">
          <a:xfrm>
            <a:off x="466725" y="2132013"/>
            <a:ext cx="8208963" cy="3241675"/>
            <a:chOff x="294" y="1343"/>
            <a:chExt cx="5171" cy="2042"/>
          </a:xfrm>
        </p:grpSpPr>
        <p:sp>
          <p:nvSpPr>
            <p:cNvPr id="4112" name="Rectangle 11"/>
            <p:cNvSpPr>
              <a:spLocks noChangeArrowheads="1"/>
            </p:cNvSpPr>
            <p:nvPr/>
          </p:nvSpPr>
          <p:spPr bwMode="auto">
            <a:xfrm>
              <a:off x="4318" y="2977"/>
              <a:ext cx="1147" cy="408"/>
            </a:xfrm>
            <a:prstGeom prst="rect">
              <a:avLst/>
            </a:prstGeom>
            <a:noFill/>
            <a:ln w="9525">
              <a:noFill/>
              <a:miter lim="800000"/>
              <a:headEnd/>
              <a:tailEnd/>
            </a:ln>
          </p:spPr>
          <p:txBody>
            <a:bodyPr anchor="ctr"/>
            <a:lstStyle/>
            <a:p>
              <a:pPr algn="just">
                <a:spcBef>
                  <a:spcPct val="20000"/>
                </a:spcBef>
                <a:buClr>
                  <a:schemeClr val="folHlink"/>
                </a:buClr>
                <a:buSzPct val="60000"/>
                <a:buFont typeface="Wingdings" pitchFamily="2" charset="2"/>
                <a:buNone/>
              </a:pPr>
              <a:endParaRPr lang="zh-CN" altLang="en-US" sz="2400" b="0" baseline="0">
                <a:ea typeface="隶书" pitchFamily="49" charset="-122"/>
              </a:endParaRPr>
            </a:p>
          </p:txBody>
        </p:sp>
        <p:sp>
          <p:nvSpPr>
            <p:cNvPr id="4113" name="Rectangle 12"/>
            <p:cNvSpPr>
              <a:spLocks noChangeArrowheads="1"/>
            </p:cNvSpPr>
            <p:nvPr/>
          </p:nvSpPr>
          <p:spPr bwMode="auto">
            <a:xfrm>
              <a:off x="3169" y="2977"/>
              <a:ext cx="1149" cy="408"/>
            </a:xfrm>
            <a:prstGeom prst="rect">
              <a:avLst/>
            </a:prstGeom>
            <a:noFill/>
            <a:ln w="9525">
              <a:noFill/>
              <a:miter lim="800000"/>
              <a:headEnd/>
              <a:tailEnd/>
            </a:ln>
          </p:spPr>
          <p:txBody>
            <a:bodyPr anchor="ctr"/>
            <a:lstStyle/>
            <a:p>
              <a:pPr algn="just">
                <a:spcBef>
                  <a:spcPct val="20000"/>
                </a:spcBef>
                <a:buClr>
                  <a:schemeClr val="folHlink"/>
                </a:buClr>
                <a:buSzPct val="60000"/>
                <a:buFont typeface="Wingdings" pitchFamily="2" charset="2"/>
                <a:buNone/>
              </a:pPr>
              <a:endParaRPr lang="zh-CN" altLang="en-US" sz="2400" b="0" baseline="0">
                <a:ea typeface="隶书" pitchFamily="49" charset="-122"/>
              </a:endParaRPr>
            </a:p>
          </p:txBody>
        </p:sp>
        <p:sp>
          <p:nvSpPr>
            <p:cNvPr id="4114" name="Rectangle 13"/>
            <p:cNvSpPr>
              <a:spLocks noChangeArrowheads="1"/>
            </p:cNvSpPr>
            <p:nvPr/>
          </p:nvSpPr>
          <p:spPr bwMode="auto">
            <a:xfrm>
              <a:off x="1756" y="2977"/>
              <a:ext cx="1413" cy="408"/>
            </a:xfrm>
            <a:prstGeom prst="rect">
              <a:avLst/>
            </a:prstGeom>
            <a:noFill/>
            <a:ln w="9525">
              <a:noFill/>
              <a:miter lim="800000"/>
              <a:headEnd/>
              <a:tailEnd/>
            </a:ln>
          </p:spPr>
          <p:txBody>
            <a:bodyPr anchor="ctr"/>
            <a:lstStyle/>
            <a:p>
              <a:pPr algn="just">
                <a:spcBef>
                  <a:spcPct val="20000"/>
                </a:spcBef>
                <a:buClr>
                  <a:schemeClr val="folHlink"/>
                </a:buClr>
                <a:buSzPct val="60000"/>
                <a:buFont typeface="Wingdings" pitchFamily="2" charset="2"/>
                <a:buNone/>
              </a:pPr>
              <a:endParaRPr lang="zh-CN" altLang="en-US" sz="2400" b="0" baseline="0">
                <a:ea typeface="隶书" pitchFamily="49" charset="-122"/>
              </a:endParaRPr>
            </a:p>
          </p:txBody>
        </p:sp>
        <p:sp>
          <p:nvSpPr>
            <p:cNvPr id="4115" name="Rectangle 14"/>
            <p:cNvSpPr>
              <a:spLocks noChangeArrowheads="1"/>
            </p:cNvSpPr>
            <p:nvPr/>
          </p:nvSpPr>
          <p:spPr bwMode="auto">
            <a:xfrm>
              <a:off x="4318" y="2568"/>
              <a:ext cx="1147" cy="409"/>
            </a:xfrm>
            <a:prstGeom prst="rect">
              <a:avLst/>
            </a:prstGeom>
            <a:noFill/>
            <a:ln w="9525">
              <a:noFill/>
              <a:miter lim="800000"/>
              <a:headEnd/>
              <a:tailEnd/>
            </a:ln>
          </p:spPr>
          <p:txBody>
            <a:bodyPr anchor="ctr"/>
            <a:lstStyle/>
            <a:p>
              <a:pPr algn="just">
                <a:spcBef>
                  <a:spcPct val="20000"/>
                </a:spcBef>
                <a:buClr>
                  <a:schemeClr val="folHlink"/>
                </a:buClr>
                <a:buSzPct val="60000"/>
                <a:buFont typeface="Wingdings" pitchFamily="2" charset="2"/>
                <a:buNone/>
              </a:pPr>
              <a:endParaRPr lang="zh-CN" altLang="en-US" sz="2400" b="0" baseline="0">
                <a:ea typeface="隶书" pitchFamily="49" charset="-122"/>
              </a:endParaRPr>
            </a:p>
          </p:txBody>
        </p:sp>
        <p:sp>
          <p:nvSpPr>
            <p:cNvPr id="4116" name="Rectangle 15"/>
            <p:cNvSpPr>
              <a:spLocks noChangeArrowheads="1"/>
            </p:cNvSpPr>
            <p:nvPr/>
          </p:nvSpPr>
          <p:spPr bwMode="auto">
            <a:xfrm>
              <a:off x="3169" y="2568"/>
              <a:ext cx="1149" cy="409"/>
            </a:xfrm>
            <a:prstGeom prst="rect">
              <a:avLst/>
            </a:prstGeom>
            <a:noFill/>
            <a:ln w="9525">
              <a:noFill/>
              <a:miter lim="800000"/>
              <a:headEnd/>
              <a:tailEnd/>
            </a:ln>
          </p:spPr>
          <p:txBody>
            <a:bodyPr anchor="ctr"/>
            <a:lstStyle/>
            <a:p>
              <a:pPr algn="just">
                <a:spcBef>
                  <a:spcPct val="20000"/>
                </a:spcBef>
                <a:buClr>
                  <a:schemeClr val="folHlink"/>
                </a:buClr>
                <a:buSzPct val="60000"/>
                <a:buFont typeface="Wingdings" pitchFamily="2" charset="2"/>
                <a:buNone/>
              </a:pPr>
              <a:endParaRPr lang="zh-CN" altLang="en-US" sz="2400" b="0" baseline="0">
                <a:ea typeface="隶书" pitchFamily="49" charset="-122"/>
              </a:endParaRPr>
            </a:p>
          </p:txBody>
        </p:sp>
        <p:sp>
          <p:nvSpPr>
            <p:cNvPr id="4117" name="Rectangle 16"/>
            <p:cNvSpPr>
              <a:spLocks noChangeArrowheads="1"/>
            </p:cNvSpPr>
            <p:nvPr/>
          </p:nvSpPr>
          <p:spPr bwMode="auto">
            <a:xfrm>
              <a:off x="1756" y="2568"/>
              <a:ext cx="1413" cy="409"/>
            </a:xfrm>
            <a:prstGeom prst="rect">
              <a:avLst/>
            </a:prstGeom>
            <a:noFill/>
            <a:ln w="9525">
              <a:noFill/>
              <a:miter lim="800000"/>
              <a:headEnd/>
              <a:tailEnd/>
            </a:ln>
          </p:spPr>
          <p:txBody>
            <a:bodyPr anchor="ctr"/>
            <a:lstStyle/>
            <a:p>
              <a:pPr algn="just">
                <a:spcBef>
                  <a:spcPct val="20000"/>
                </a:spcBef>
                <a:buClr>
                  <a:schemeClr val="folHlink"/>
                </a:buClr>
                <a:buSzPct val="60000"/>
                <a:buFont typeface="Wingdings" pitchFamily="2" charset="2"/>
                <a:buNone/>
              </a:pPr>
              <a:endParaRPr lang="zh-CN" altLang="en-US" sz="2400" b="0" baseline="0">
                <a:ea typeface="隶书" pitchFamily="49" charset="-122"/>
              </a:endParaRPr>
            </a:p>
          </p:txBody>
        </p:sp>
        <p:sp>
          <p:nvSpPr>
            <p:cNvPr id="4118" name="Rectangle 17"/>
            <p:cNvSpPr>
              <a:spLocks noChangeArrowheads="1"/>
            </p:cNvSpPr>
            <p:nvPr/>
          </p:nvSpPr>
          <p:spPr bwMode="auto">
            <a:xfrm>
              <a:off x="294" y="2568"/>
              <a:ext cx="1462" cy="817"/>
            </a:xfrm>
            <a:prstGeom prst="rect">
              <a:avLst/>
            </a:prstGeom>
            <a:noFill/>
            <a:ln w="9525">
              <a:noFill/>
              <a:miter lim="800000"/>
              <a:headEnd/>
              <a:tailEnd/>
            </a:ln>
          </p:spPr>
          <p:txBody>
            <a:bodyPr anchor="ctr"/>
            <a:lstStyle/>
            <a:p>
              <a:pPr algn="ctr"/>
              <a:r>
                <a:rPr lang="en-US" altLang="zh-CN" sz="2400" b="0" baseline="0">
                  <a:solidFill>
                    <a:schemeClr val="tx1"/>
                  </a:solidFill>
                  <a:latin typeface="Times New Roman" pitchFamily="18" charset="0"/>
                  <a:cs typeface="Times New Roman" pitchFamily="18" charset="0"/>
                </a:rPr>
                <a:t>A</a:t>
              </a:r>
              <a:r>
                <a:rPr lang="zh-CN" altLang="en-US" sz="2400" b="0" baseline="0">
                  <a:solidFill>
                    <a:schemeClr val="tx1"/>
                  </a:solidFill>
                  <a:latin typeface="Times New Roman" pitchFamily="18" charset="0"/>
                  <a:cs typeface="Times New Roman" pitchFamily="18" charset="0"/>
                </a:rPr>
                <a:t>是</a:t>
              </a:r>
              <a:r>
                <a:rPr lang="en-US" altLang="zh-CN" sz="2400" b="0" baseline="0">
                  <a:solidFill>
                    <a:schemeClr val="tx1"/>
                  </a:solidFill>
                  <a:latin typeface="Times New Roman" pitchFamily="18" charset="0"/>
                  <a:cs typeface="Times New Roman" pitchFamily="18" charset="0"/>
                </a:rPr>
                <a:t>R</a:t>
              </a:r>
              <a:r>
                <a:rPr lang="zh-CN" altLang="en-US" sz="2400" b="0" baseline="0">
                  <a:solidFill>
                    <a:schemeClr val="tx1"/>
                  </a:solidFill>
                  <a:latin typeface="Times New Roman" pitchFamily="18" charset="0"/>
                  <a:cs typeface="Times New Roman" pitchFamily="18" charset="0"/>
                </a:rPr>
                <a:t>的主码</a:t>
              </a:r>
              <a:endParaRPr lang="zh-CN" altLang="en-US" sz="2400" b="0" baseline="0">
                <a:solidFill>
                  <a:schemeClr val="tx1"/>
                </a:solidFill>
                <a:latin typeface="Times New Roman" pitchFamily="18" charset="0"/>
              </a:endParaRPr>
            </a:p>
          </p:txBody>
        </p:sp>
        <p:sp>
          <p:nvSpPr>
            <p:cNvPr id="4119" name="Rectangle 18"/>
            <p:cNvSpPr>
              <a:spLocks noChangeArrowheads="1"/>
            </p:cNvSpPr>
            <p:nvPr/>
          </p:nvSpPr>
          <p:spPr bwMode="auto">
            <a:xfrm>
              <a:off x="4318" y="2160"/>
              <a:ext cx="1147" cy="408"/>
            </a:xfrm>
            <a:prstGeom prst="rect">
              <a:avLst/>
            </a:prstGeom>
            <a:noFill/>
            <a:ln w="9525">
              <a:noFill/>
              <a:miter lim="800000"/>
              <a:headEnd/>
              <a:tailEnd/>
            </a:ln>
          </p:spPr>
          <p:txBody>
            <a:bodyPr anchor="ctr"/>
            <a:lstStyle/>
            <a:p>
              <a:pPr algn="just">
                <a:spcBef>
                  <a:spcPct val="20000"/>
                </a:spcBef>
                <a:buClr>
                  <a:schemeClr val="folHlink"/>
                </a:buClr>
                <a:buSzPct val="60000"/>
                <a:buFont typeface="Wingdings" pitchFamily="2" charset="2"/>
                <a:buNone/>
              </a:pPr>
              <a:endParaRPr lang="zh-CN" altLang="en-US" sz="2400" b="0" baseline="0">
                <a:ea typeface="隶书" pitchFamily="49" charset="-122"/>
              </a:endParaRPr>
            </a:p>
          </p:txBody>
        </p:sp>
        <p:sp>
          <p:nvSpPr>
            <p:cNvPr id="4120" name="Rectangle 19"/>
            <p:cNvSpPr>
              <a:spLocks noChangeArrowheads="1"/>
            </p:cNvSpPr>
            <p:nvPr/>
          </p:nvSpPr>
          <p:spPr bwMode="auto">
            <a:xfrm>
              <a:off x="3169" y="2160"/>
              <a:ext cx="1149" cy="408"/>
            </a:xfrm>
            <a:prstGeom prst="rect">
              <a:avLst/>
            </a:prstGeom>
            <a:noFill/>
            <a:ln w="9525">
              <a:noFill/>
              <a:miter lim="800000"/>
              <a:headEnd/>
              <a:tailEnd/>
            </a:ln>
          </p:spPr>
          <p:txBody>
            <a:bodyPr anchor="ctr"/>
            <a:lstStyle/>
            <a:p>
              <a:pPr algn="just">
                <a:spcBef>
                  <a:spcPct val="20000"/>
                </a:spcBef>
                <a:buClr>
                  <a:schemeClr val="folHlink"/>
                </a:buClr>
                <a:buSzPct val="60000"/>
                <a:buFont typeface="Wingdings" pitchFamily="2" charset="2"/>
                <a:buNone/>
              </a:pPr>
              <a:endParaRPr lang="zh-CN" altLang="en-US" sz="2400" b="0" baseline="0">
                <a:ea typeface="隶书" pitchFamily="49" charset="-122"/>
              </a:endParaRPr>
            </a:p>
          </p:txBody>
        </p:sp>
        <p:sp>
          <p:nvSpPr>
            <p:cNvPr id="4121" name="Rectangle 20"/>
            <p:cNvSpPr>
              <a:spLocks noChangeArrowheads="1"/>
            </p:cNvSpPr>
            <p:nvPr/>
          </p:nvSpPr>
          <p:spPr bwMode="auto">
            <a:xfrm>
              <a:off x="1756" y="2160"/>
              <a:ext cx="1413" cy="408"/>
            </a:xfrm>
            <a:prstGeom prst="rect">
              <a:avLst/>
            </a:prstGeom>
            <a:noFill/>
            <a:ln w="9525">
              <a:noFill/>
              <a:miter lim="800000"/>
              <a:headEnd/>
              <a:tailEnd/>
            </a:ln>
          </p:spPr>
          <p:txBody>
            <a:bodyPr anchor="ctr"/>
            <a:lstStyle/>
            <a:p>
              <a:pPr algn="just">
                <a:spcBef>
                  <a:spcPct val="20000"/>
                </a:spcBef>
                <a:buClr>
                  <a:schemeClr val="folHlink"/>
                </a:buClr>
                <a:buSzPct val="60000"/>
                <a:buFont typeface="Wingdings" pitchFamily="2" charset="2"/>
                <a:buNone/>
              </a:pPr>
              <a:endParaRPr lang="zh-CN" altLang="en-US" sz="2400" b="0" baseline="0">
                <a:ea typeface="隶书" pitchFamily="49" charset="-122"/>
              </a:endParaRPr>
            </a:p>
          </p:txBody>
        </p:sp>
        <p:sp>
          <p:nvSpPr>
            <p:cNvPr id="4122" name="Rectangle 21"/>
            <p:cNvSpPr>
              <a:spLocks noChangeArrowheads="1"/>
            </p:cNvSpPr>
            <p:nvPr/>
          </p:nvSpPr>
          <p:spPr bwMode="auto">
            <a:xfrm>
              <a:off x="4318" y="1751"/>
              <a:ext cx="1147" cy="409"/>
            </a:xfrm>
            <a:prstGeom prst="rect">
              <a:avLst/>
            </a:prstGeom>
            <a:noFill/>
            <a:ln w="9525">
              <a:noFill/>
              <a:miter lim="800000"/>
              <a:headEnd/>
              <a:tailEnd/>
            </a:ln>
          </p:spPr>
          <p:txBody>
            <a:bodyPr anchor="ctr"/>
            <a:lstStyle/>
            <a:p>
              <a:pPr algn="just">
                <a:spcBef>
                  <a:spcPct val="20000"/>
                </a:spcBef>
                <a:buClr>
                  <a:schemeClr val="folHlink"/>
                </a:buClr>
                <a:buSzPct val="60000"/>
                <a:buFont typeface="Wingdings" pitchFamily="2" charset="2"/>
                <a:buNone/>
              </a:pPr>
              <a:endParaRPr lang="zh-CN" altLang="en-US" sz="2400" b="0" baseline="0">
                <a:ea typeface="隶书" pitchFamily="49" charset="-122"/>
              </a:endParaRPr>
            </a:p>
          </p:txBody>
        </p:sp>
        <p:sp>
          <p:nvSpPr>
            <p:cNvPr id="4123" name="Rectangle 22"/>
            <p:cNvSpPr>
              <a:spLocks noChangeArrowheads="1"/>
            </p:cNvSpPr>
            <p:nvPr/>
          </p:nvSpPr>
          <p:spPr bwMode="auto">
            <a:xfrm>
              <a:off x="3169" y="1751"/>
              <a:ext cx="1149" cy="409"/>
            </a:xfrm>
            <a:prstGeom prst="rect">
              <a:avLst/>
            </a:prstGeom>
            <a:noFill/>
            <a:ln w="9525">
              <a:noFill/>
              <a:miter lim="800000"/>
              <a:headEnd/>
              <a:tailEnd/>
            </a:ln>
          </p:spPr>
          <p:txBody>
            <a:bodyPr anchor="ctr"/>
            <a:lstStyle/>
            <a:p>
              <a:pPr algn="just">
                <a:spcBef>
                  <a:spcPct val="20000"/>
                </a:spcBef>
                <a:buClr>
                  <a:schemeClr val="folHlink"/>
                </a:buClr>
                <a:buSzPct val="60000"/>
                <a:buFont typeface="Wingdings" pitchFamily="2" charset="2"/>
                <a:buNone/>
              </a:pPr>
              <a:endParaRPr lang="zh-CN" altLang="en-US" sz="2400" b="0" baseline="0">
                <a:ea typeface="隶书" pitchFamily="49" charset="-122"/>
              </a:endParaRPr>
            </a:p>
          </p:txBody>
        </p:sp>
        <p:sp>
          <p:nvSpPr>
            <p:cNvPr id="4124" name="Rectangle 23"/>
            <p:cNvSpPr>
              <a:spLocks noChangeArrowheads="1"/>
            </p:cNvSpPr>
            <p:nvPr/>
          </p:nvSpPr>
          <p:spPr bwMode="auto">
            <a:xfrm>
              <a:off x="1756" y="1751"/>
              <a:ext cx="1413" cy="409"/>
            </a:xfrm>
            <a:prstGeom prst="rect">
              <a:avLst/>
            </a:prstGeom>
            <a:noFill/>
            <a:ln w="9525">
              <a:noFill/>
              <a:miter lim="800000"/>
              <a:headEnd/>
              <a:tailEnd/>
            </a:ln>
          </p:spPr>
          <p:txBody>
            <a:bodyPr anchor="ctr"/>
            <a:lstStyle/>
            <a:p>
              <a:pPr algn="just">
                <a:spcBef>
                  <a:spcPct val="20000"/>
                </a:spcBef>
                <a:buClr>
                  <a:schemeClr val="folHlink"/>
                </a:buClr>
                <a:buSzPct val="60000"/>
                <a:buFont typeface="Wingdings" pitchFamily="2" charset="2"/>
                <a:buNone/>
              </a:pPr>
              <a:endParaRPr lang="zh-CN" altLang="en-US" sz="2400" b="0" baseline="0">
                <a:ea typeface="隶书" pitchFamily="49" charset="-122"/>
              </a:endParaRPr>
            </a:p>
          </p:txBody>
        </p:sp>
        <p:sp>
          <p:nvSpPr>
            <p:cNvPr id="4125" name="Rectangle 24"/>
            <p:cNvSpPr>
              <a:spLocks noChangeArrowheads="1"/>
            </p:cNvSpPr>
            <p:nvPr/>
          </p:nvSpPr>
          <p:spPr bwMode="auto">
            <a:xfrm>
              <a:off x="294" y="1751"/>
              <a:ext cx="1462" cy="817"/>
            </a:xfrm>
            <a:prstGeom prst="rect">
              <a:avLst/>
            </a:prstGeom>
            <a:noFill/>
            <a:ln w="9525">
              <a:noFill/>
              <a:miter lim="800000"/>
              <a:headEnd/>
              <a:tailEnd/>
            </a:ln>
          </p:spPr>
          <p:txBody>
            <a:bodyPr anchor="ctr"/>
            <a:lstStyle/>
            <a:p>
              <a:pPr algn="ctr"/>
              <a:r>
                <a:rPr lang="zh-CN" altLang="en-US" sz="2400" b="0" baseline="0">
                  <a:solidFill>
                    <a:schemeClr val="tx1"/>
                  </a:solidFill>
                  <a:latin typeface="Times New Roman" pitchFamily="18" charset="0"/>
                  <a:cs typeface="Times New Roman" pitchFamily="18" charset="0"/>
                </a:rPr>
                <a:t>无任何条件</a:t>
              </a:r>
              <a:endParaRPr lang="zh-CN" altLang="en-US" sz="2400" b="0" baseline="0">
                <a:solidFill>
                  <a:schemeClr val="tx1"/>
                </a:solidFill>
                <a:latin typeface="Times New Roman" pitchFamily="18" charset="0"/>
              </a:endParaRPr>
            </a:p>
          </p:txBody>
        </p:sp>
        <p:sp>
          <p:nvSpPr>
            <p:cNvPr id="4126" name="Rectangle 25"/>
            <p:cNvSpPr>
              <a:spLocks noChangeArrowheads="1"/>
            </p:cNvSpPr>
            <p:nvPr/>
          </p:nvSpPr>
          <p:spPr bwMode="auto">
            <a:xfrm>
              <a:off x="4318" y="1343"/>
              <a:ext cx="1147" cy="408"/>
            </a:xfrm>
            <a:prstGeom prst="rect">
              <a:avLst/>
            </a:prstGeom>
            <a:noFill/>
            <a:ln w="9525">
              <a:noFill/>
              <a:miter lim="800000"/>
              <a:headEnd/>
              <a:tailEnd/>
            </a:ln>
          </p:spPr>
          <p:txBody>
            <a:bodyPr anchor="ctr"/>
            <a:lstStyle/>
            <a:p>
              <a:pPr algn="ctr"/>
              <a:r>
                <a:rPr lang="zh-CN" altLang="en-US" sz="2400" b="0" baseline="0">
                  <a:solidFill>
                    <a:schemeClr val="tx1"/>
                  </a:solidFill>
                  <a:latin typeface="Times New Roman" pitchFamily="18" charset="0"/>
                  <a:cs typeface="Times New Roman" pitchFamily="18" charset="0"/>
                </a:rPr>
                <a:t>最大元组数</a:t>
              </a:r>
              <a:endParaRPr lang="zh-CN" altLang="en-US" sz="2400" b="0" baseline="0">
                <a:solidFill>
                  <a:schemeClr val="tx1"/>
                </a:solidFill>
                <a:latin typeface="Times New Roman" pitchFamily="18" charset="0"/>
              </a:endParaRPr>
            </a:p>
          </p:txBody>
        </p:sp>
        <p:sp>
          <p:nvSpPr>
            <p:cNvPr id="4127" name="Rectangle 26"/>
            <p:cNvSpPr>
              <a:spLocks noChangeArrowheads="1"/>
            </p:cNvSpPr>
            <p:nvPr/>
          </p:nvSpPr>
          <p:spPr bwMode="auto">
            <a:xfrm>
              <a:off x="3169" y="1343"/>
              <a:ext cx="1149" cy="408"/>
            </a:xfrm>
            <a:prstGeom prst="rect">
              <a:avLst/>
            </a:prstGeom>
            <a:noFill/>
            <a:ln w="9525">
              <a:noFill/>
              <a:miter lim="800000"/>
              <a:headEnd/>
              <a:tailEnd/>
            </a:ln>
          </p:spPr>
          <p:txBody>
            <a:bodyPr anchor="ctr"/>
            <a:lstStyle/>
            <a:p>
              <a:pPr algn="ctr"/>
              <a:r>
                <a:rPr lang="zh-CN" altLang="en-US" sz="2400" b="0" baseline="0">
                  <a:solidFill>
                    <a:schemeClr val="tx1"/>
                  </a:solidFill>
                  <a:latin typeface="Times New Roman" pitchFamily="18" charset="0"/>
                  <a:cs typeface="Times New Roman" pitchFamily="18" charset="0"/>
                </a:rPr>
                <a:t>最小元组数</a:t>
              </a:r>
              <a:endParaRPr lang="zh-CN" altLang="en-US" sz="2400" b="0" baseline="0">
                <a:solidFill>
                  <a:schemeClr val="tx1"/>
                </a:solidFill>
                <a:latin typeface="Times New Roman" pitchFamily="18" charset="0"/>
              </a:endParaRPr>
            </a:p>
          </p:txBody>
        </p:sp>
        <p:sp>
          <p:nvSpPr>
            <p:cNvPr id="4128" name="Rectangle 27"/>
            <p:cNvSpPr>
              <a:spLocks noChangeArrowheads="1"/>
            </p:cNvSpPr>
            <p:nvPr/>
          </p:nvSpPr>
          <p:spPr bwMode="auto">
            <a:xfrm>
              <a:off x="1756" y="1343"/>
              <a:ext cx="1413" cy="408"/>
            </a:xfrm>
            <a:prstGeom prst="rect">
              <a:avLst/>
            </a:prstGeom>
            <a:noFill/>
            <a:ln w="9525">
              <a:noFill/>
              <a:miter lim="800000"/>
              <a:headEnd/>
              <a:tailEnd/>
            </a:ln>
          </p:spPr>
          <p:txBody>
            <a:bodyPr anchor="ctr"/>
            <a:lstStyle/>
            <a:p>
              <a:pPr algn="ctr"/>
              <a:r>
                <a:rPr lang="zh-CN" altLang="en-US" sz="2400" b="0" baseline="0">
                  <a:solidFill>
                    <a:schemeClr val="tx1"/>
                  </a:solidFill>
                  <a:latin typeface="Times New Roman" pitchFamily="18" charset="0"/>
                  <a:cs typeface="Times New Roman" pitchFamily="18" charset="0"/>
                </a:rPr>
                <a:t>表达式</a:t>
              </a:r>
              <a:endParaRPr lang="zh-CN" altLang="en-US" sz="2400" b="0" baseline="0">
                <a:solidFill>
                  <a:schemeClr val="tx1"/>
                </a:solidFill>
                <a:latin typeface="Times New Roman" pitchFamily="18" charset="0"/>
              </a:endParaRPr>
            </a:p>
          </p:txBody>
        </p:sp>
        <p:sp>
          <p:nvSpPr>
            <p:cNvPr id="4129" name="Rectangle 28"/>
            <p:cNvSpPr>
              <a:spLocks noChangeArrowheads="1"/>
            </p:cNvSpPr>
            <p:nvPr/>
          </p:nvSpPr>
          <p:spPr bwMode="auto">
            <a:xfrm>
              <a:off x="294" y="1343"/>
              <a:ext cx="1462" cy="408"/>
            </a:xfrm>
            <a:prstGeom prst="rect">
              <a:avLst/>
            </a:prstGeom>
            <a:noFill/>
            <a:ln w="9525">
              <a:noFill/>
              <a:miter lim="800000"/>
              <a:headEnd/>
              <a:tailEnd/>
            </a:ln>
          </p:spPr>
          <p:txBody>
            <a:bodyPr anchor="ctr"/>
            <a:lstStyle/>
            <a:p>
              <a:pPr algn="ctr"/>
              <a:r>
                <a:rPr lang="zh-CN" altLang="en-US" sz="2400" b="0" baseline="0">
                  <a:solidFill>
                    <a:schemeClr val="tx1"/>
                  </a:solidFill>
                  <a:latin typeface="Times New Roman" pitchFamily="18" charset="0"/>
                  <a:cs typeface="Times New Roman" pitchFamily="18" charset="0"/>
                </a:rPr>
                <a:t>条件</a:t>
              </a:r>
              <a:endParaRPr lang="zh-CN" altLang="en-US" sz="2400" b="0" baseline="0">
                <a:solidFill>
                  <a:schemeClr val="tx1"/>
                </a:solidFill>
                <a:latin typeface="Times New Roman" pitchFamily="18" charset="0"/>
              </a:endParaRPr>
            </a:p>
          </p:txBody>
        </p:sp>
        <p:sp>
          <p:nvSpPr>
            <p:cNvPr id="4130" name="Line 29"/>
            <p:cNvSpPr>
              <a:spLocks noChangeShapeType="1"/>
            </p:cNvSpPr>
            <p:nvPr/>
          </p:nvSpPr>
          <p:spPr bwMode="auto">
            <a:xfrm>
              <a:off x="294" y="1343"/>
              <a:ext cx="5171" cy="0"/>
            </a:xfrm>
            <a:prstGeom prst="line">
              <a:avLst/>
            </a:prstGeom>
            <a:noFill/>
            <a:ln w="12700" cap="rnd">
              <a:solidFill>
                <a:srgbClr val="000000"/>
              </a:solidFill>
              <a:miter lim="800000"/>
              <a:headEnd/>
              <a:tailEnd/>
            </a:ln>
          </p:spPr>
          <p:txBody>
            <a:bodyPr wrap="none"/>
            <a:lstStyle/>
            <a:p>
              <a:endParaRPr lang="zh-CN" altLang="en-US"/>
            </a:p>
          </p:txBody>
        </p:sp>
        <p:sp>
          <p:nvSpPr>
            <p:cNvPr id="4131" name="Line 30"/>
            <p:cNvSpPr>
              <a:spLocks noChangeShapeType="1"/>
            </p:cNvSpPr>
            <p:nvPr/>
          </p:nvSpPr>
          <p:spPr bwMode="auto">
            <a:xfrm>
              <a:off x="294" y="3385"/>
              <a:ext cx="5171" cy="0"/>
            </a:xfrm>
            <a:prstGeom prst="line">
              <a:avLst/>
            </a:prstGeom>
            <a:noFill/>
            <a:ln w="12700" cap="rnd">
              <a:solidFill>
                <a:srgbClr val="000000"/>
              </a:solidFill>
              <a:miter lim="800000"/>
              <a:headEnd/>
              <a:tailEnd/>
            </a:ln>
          </p:spPr>
          <p:txBody>
            <a:bodyPr wrap="none"/>
            <a:lstStyle/>
            <a:p>
              <a:endParaRPr lang="zh-CN" altLang="en-US"/>
            </a:p>
          </p:txBody>
        </p:sp>
        <p:sp>
          <p:nvSpPr>
            <p:cNvPr id="4132" name="Line 31"/>
            <p:cNvSpPr>
              <a:spLocks noChangeShapeType="1"/>
            </p:cNvSpPr>
            <p:nvPr/>
          </p:nvSpPr>
          <p:spPr bwMode="auto">
            <a:xfrm>
              <a:off x="294" y="1343"/>
              <a:ext cx="0" cy="2042"/>
            </a:xfrm>
            <a:prstGeom prst="line">
              <a:avLst/>
            </a:prstGeom>
            <a:noFill/>
            <a:ln w="12700" cap="rnd">
              <a:solidFill>
                <a:srgbClr val="000000"/>
              </a:solidFill>
              <a:miter lim="800000"/>
              <a:headEnd/>
              <a:tailEnd/>
            </a:ln>
          </p:spPr>
          <p:txBody>
            <a:bodyPr wrap="none"/>
            <a:lstStyle/>
            <a:p>
              <a:endParaRPr lang="zh-CN" altLang="en-US"/>
            </a:p>
          </p:txBody>
        </p:sp>
        <p:sp>
          <p:nvSpPr>
            <p:cNvPr id="4133" name="Line 32"/>
            <p:cNvSpPr>
              <a:spLocks noChangeShapeType="1"/>
            </p:cNvSpPr>
            <p:nvPr/>
          </p:nvSpPr>
          <p:spPr bwMode="auto">
            <a:xfrm>
              <a:off x="5465" y="1343"/>
              <a:ext cx="0" cy="2042"/>
            </a:xfrm>
            <a:prstGeom prst="line">
              <a:avLst/>
            </a:prstGeom>
            <a:noFill/>
            <a:ln w="12700" cap="rnd">
              <a:solidFill>
                <a:srgbClr val="000000"/>
              </a:solidFill>
              <a:miter lim="800000"/>
              <a:headEnd/>
              <a:tailEnd/>
            </a:ln>
          </p:spPr>
          <p:txBody>
            <a:bodyPr wrap="none"/>
            <a:lstStyle/>
            <a:p>
              <a:endParaRPr lang="zh-CN" altLang="en-US"/>
            </a:p>
          </p:txBody>
        </p:sp>
        <p:sp>
          <p:nvSpPr>
            <p:cNvPr id="4134" name="Line 33"/>
            <p:cNvSpPr>
              <a:spLocks noChangeShapeType="1"/>
            </p:cNvSpPr>
            <p:nvPr/>
          </p:nvSpPr>
          <p:spPr bwMode="auto">
            <a:xfrm>
              <a:off x="294" y="1751"/>
              <a:ext cx="5171" cy="0"/>
            </a:xfrm>
            <a:prstGeom prst="line">
              <a:avLst/>
            </a:prstGeom>
            <a:noFill/>
            <a:ln w="12700" cap="rnd">
              <a:solidFill>
                <a:srgbClr val="000000"/>
              </a:solidFill>
              <a:miter lim="800000"/>
              <a:headEnd/>
              <a:tailEnd/>
            </a:ln>
          </p:spPr>
          <p:txBody>
            <a:bodyPr wrap="none"/>
            <a:lstStyle/>
            <a:p>
              <a:endParaRPr lang="zh-CN" altLang="en-US"/>
            </a:p>
          </p:txBody>
        </p:sp>
        <p:sp>
          <p:nvSpPr>
            <p:cNvPr id="4135" name="Line 34"/>
            <p:cNvSpPr>
              <a:spLocks noChangeShapeType="1"/>
            </p:cNvSpPr>
            <p:nvPr/>
          </p:nvSpPr>
          <p:spPr bwMode="auto">
            <a:xfrm>
              <a:off x="1756" y="1343"/>
              <a:ext cx="0" cy="2042"/>
            </a:xfrm>
            <a:prstGeom prst="line">
              <a:avLst/>
            </a:prstGeom>
            <a:noFill/>
            <a:ln w="12700" cap="rnd">
              <a:solidFill>
                <a:srgbClr val="000000"/>
              </a:solidFill>
              <a:miter lim="800000"/>
              <a:headEnd/>
              <a:tailEnd/>
            </a:ln>
          </p:spPr>
          <p:txBody>
            <a:bodyPr wrap="none"/>
            <a:lstStyle/>
            <a:p>
              <a:endParaRPr lang="zh-CN" altLang="en-US"/>
            </a:p>
          </p:txBody>
        </p:sp>
        <p:sp>
          <p:nvSpPr>
            <p:cNvPr id="4136" name="Line 35"/>
            <p:cNvSpPr>
              <a:spLocks noChangeShapeType="1"/>
            </p:cNvSpPr>
            <p:nvPr/>
          </p:nvSpPr>
          <p:spPr bwMode="auto">
            <a:xfrm>
              <a:off x="3169" y="1343"/>
              <a:ext cx="0" cy="2042"/>
            </a:xfrm>
            <a:prstGeom prst="line">
              <a:avLst/>
            </a:prstGeom>
            <a:noFill/>
            <a:ln w="12700" cap="rnd">
              <a:solidFill>
                <a:srgbClr val="000000"/>
              </a:solidFill>
              <a:miter lim="800000"/>
              <a:headEnd/>
              <a:tailEnd/>
            </a:ln>
          </p:spPr>
          <p:txBody>
            <a:bodyPr wrap="none"/>
            <a:lstStyle/>
            <a:p>
              <a:endParaRPr lang="zh-CN" altLang="en-US"/>
            </a:p>
          </p:txBody>
        </p:sp>
        <p:sp>
          <p:nvSpPr>
            <p:cNvPr id="4137" name="Line 36"/>
            <p:cNvSpPr>
              <a:spLocks noChangeShapeType="1"/>
            </p:cNvSpPr>
            <p:nvPr/>
          </p:nvSpPr>
          <p:spPr bwMode="auto">
            <a:xfrm>
              <a:off x="4318" y="1343"/>
              <a:ext cx="0" cy="2042"/>
            </a:xfrm>
            <a:prstGeom prst="line">
              <a:avLst/>
            </a:prstGeom>
            <a:noFill/>
            <a:ln w="12700" cap="rnd">
              <a:solidFill>
                <a:srgbClr val="000000"/>
              </a:solidFill>
              <a:miter lim="800000"/>
              <a:headEnd/>
              <a:tailEnd/>
            </a:ln>
          </p:spPr>
          <p:txBody>
            <a:bodyPr wrap="none"/>
            <a:lstStyle/>
            <a:p>
              <a:endParaRPr lang="zh-CN" altLang="en-US"/>
            </a:p>
          </p:txBody>
        </p:sp>
        <p:sp>
          <p:nvSpPr>
            <p:cNvPr id="4138" name="Line 37"/>
            <p:cNvSpPr>
              <a:spLocks noChangeShapeType="1"/>
            </p:cNvSpPr>
            <p:nvPr/>
          </p:nvSpPr>
          <p:spPr bwMode="auto">
            <a:xfrm>
              <a:off x="294" y="2568"/>
              <a:ext cx="5171" cy="0"/>
            </a:xfrm>
            <a:prstGeom prst="line">
              <a:avLst/>
            </a:prstGeom>
            <a:noFill/>
            <a:ln w="12700" cap="rnd">
              <a:solidFill>
                <a:srgbClr val="000000"/>
              </a:solidFill>
              <a:miter lim="800000"/>
              <a:headEnd/>
              <a:tailEnd/>
            </a:ln>
          </p:spPr>
          <p:txBody>
            <a:bodyPr wrap="none"/>
            <a:lstStyle/>
            <a:p>
              <a:endParaRPr lang="zh-CN" altLang="en-US"/>
            </a:p>
          </p:txBody>
        </p:sp>
        <p:sp>
          <p:nvSpPr>
            <p:cNvPr id="4139" name="Line 38"/>
            <p:cNvSpPr>
              <a:spLocks noChangeShapeType="1"/>
            </p:cNvSpPr>
            <p:nvPr/>
          </p:nvSpPr>
          <p:spPr bwMode="auto">
            <a:xfrm>
              <a:off x="1756" y="2160"/>
              <a:ext cx="3709" cy="0"/>
            </a:xfrm>
            <a:prstGeom prst="line">
              <a:avLst/>
            </a:prstGeom>
            <a:noFill/>
            <a:ln w="12700" cap="rnd">
              <a:solidFill>
                <a:srgbClr val="000000"/>
              </a:solidFill>
              <a:miter lim="800000"/>
              <a:headEnd/>
              <a:tailEnd/>
            </a:ln>
          </p:spPr>
          <p:txBody>
            <a:bodyPr wrap="none"/>
            <a:lstStyle/>
            <a:p>
              <a:endParaRPr lang="zh-CN" altLang="en-US"/>
            </a:p>
          </p:txBody>
        </p:sp>
        <p:sp>
          <p:nvSpPr>
            <p:cNvPr id="4140" name="Line 39"/>
            <p:cNvSpPr>
              <a:spLocks noChangeShapeType="1"/>
            </p:cNvSpPr>
            <p:nvPr/>
          </p:nvSpPr>
          <p:spPr bwMode="auto">
            <a:xfrm>
              <a:off x="1756" y="2977"/>
              <a:ext cx="3709" cy="0"/>
            </a:xfrm>
            <a:prstGeom prst="line">
              <a:avLst/>
            </a:prstGeom>
            <a:noFill/>
            <a:ln w="12700" cap="rnd">
              <a:solidFill>
                <a:srgbClr val="000000"/>
              </a:solidFill>
              <a:miter lim="800000"/>
              <a:headEnd/>
              <a:tailEnd/>
            </a:ln>
          </p:spPr>
          <p:txBody>
            <a:bodyPr wrap="none"/>
            <a:lstStyle/>
            <a:p>
              <a:endParaRPr lang="zh-CN" altLang="en-US"/>
            </a:p>
          </p:txBody>
        </p:sp>
      </p:grpSp>
      <p:graphicFrame>
        <p:nvGraphicFramePr>
          <p:cNvPr id="4099" name="Object 40"/>
          <p:cNvGraphicFramePr>
            <a:graphicFrameLocks noChangeAspect="1"/>
          </p:cNvGraphicFramePr>
          <p:nvPr/>
        </p:nvGraphicFramePr>
        <p:xfrm>
          <a:off x="3490913" y="4205288"/>
          <a:ext cx="1081087" cy="376237"/>
        </p:xfrm>
        <a:graphic>
          <a:graphicData uri="http://schemas.openxmlformats.org/presentationml/2006/ole">
            <mc:AlternateContent xmlns:mc="http://schemas.openxmlformats.org/markup-compatibility/2006">
              <mc:Choice xmlns:v="urn:schemas-microsoft-com:vml" Requires="v">
                <p:oleObj spid="_x0000_s4391" name="公式" r:id="rId5" imgW="494870" imgH="177646" progId="Equation.3">
                  <p:embed/>
                </p:oleObj>
              </mc:Choice>
              <mc:Fallback>
                <p:oleObj name="公式" r:id="rId5" imgW="494870" imgH="177646" progId="Equation.3">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0913" y="4205288"/>
                        <a:ext cx="1081087" cy="376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1" name="Rectangle 41"/>
          <p:cNvSpPr>
            <a:spLocks noChangeArrowheads="1"/>
          </p:cNvSpPr>
          <p:nvPr/>
        </p:nvSpPr>
        <p:spPr bwMode="auto">
          <a:xfrm>
            <a:off x="0" y="332422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100" name="Object 42"/>
          <p:cNvGraphicFramePr>
            <a:graphicFrameLocks noChangeAspect="1"/>
          </p:cNvGraphicFramePr>
          <p:nvPr/>
        </p:nvGraphicFramePr>
        <p:xfrm>
          <a:off x="2808288" y="3562350"/>
          <a:ext cx="2268537" cy="442913"/>
        </p:xfrm>
        <a:graphic>
          <a:graphicData uri="http://schemas.openxmlformats.org/presentationml/2006/ole">
            <mc:AlternateContent xmlns:mc="http://schemas.openxmlformats.org/markup-compatibility/2006">
              <mc:Choice xmlns:v="urn:schemas-microsoft-com:vml" Requires="v">
                <p:oleObj spid="_x0000_s4392" name="公式" r:id="rId6" imgW="1130040" imgH="266400" progId="Equation.3">
                  <p:embed/>
                </p:oleObj>
              </mc:Choice>
              <mc:Fallback>
                <p:oleObj name="公式" r:id="rId6" imgW="1130040" imgH="266400" progId="Equation.3">
                  <p:embed/>
                  <p:pic>
                    <p:nvPicPr>
                      <p:cNvPr id="0" name="Object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8288" y="3562350"/>
                        <a:ext cx="2268537"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43"/>
          <p:cNvGraphicFramePr>
            <a:graphicFrameLocks noChangeAspect="1"/>
          </p:cNvGraphicFramePr>
          <p:nvPr/>
        </p:nvGraphicFramePr>
        <p:xfrm>
          <a:off x="2771775" y="4786313"/>
          <a:ext cx="2268538" cy="442912"/>
        </p:xfrm>
        <a:graphic>
          <a:graphicData uri="http://schemas.openxmlformats.org/presentationml/2006/ole">
            <mc:AlternateContent xmlns:mc="http://schemas.openxmlformats.org/markup-compatibility/2006">
              <mc:Choice xmlns:v="urn:schemas-microsoft-com:vml" Requires="v">
                <p:oleObj spid="_x0000_s4393" name="公式" r:id="rId8" imgW="1130040" imgH="266400" progId="Equation.3">
                  <p:embed/>
                </p:oleObj>
              </mc:Choice>
              <mc:Fallback>
                <p:oleObj name="公式" r:id="rId8" imgW="1130040" imgH="266400" progId="Equation.3">
                  <p:embed/>
                  <p:pic>
                    <p:nvPicPr>
                      <p:cNvPr id="0" name="Object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775" y="4786313"/>
                        <a:ext cx="2268538"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关系模型回顾</a:t>
            </a:r>
          </a:p>
        </p:txBody>
      </p:sp>
      <p:sp>
        <p:nvSpPr>
          <p:cNvPr id="28675" name="Rectangle 3"/>
          <p:cNvSpPr>
            <a:spLocks noGrp="1" noChangeArrowheads="1"/>
          </p:cNvSpPr>
          <p:nvPr>
            <p:ph type="body" idx="1"/>
          </p:nvPr>
        </p:nvSpPr>
        <p:spPr>
          <a:xfrm>
            <a:off x="152400" y="1124744"/>
            <a:ext cx="8839200" cy="5410200"/>
          </a:xfrm>
        </p:spPr>
        <p:txBody>
          <a:bodyPr/>
          <a:lstStyle/>
          <a:p>
            <a:pPr eaLnBrk="1" hangingPunct="1"/>
            <a:r>
              <a:rPr lang="en-US" altLang="zh-CN" dirty="0" err="1" smtClean="0"/>
              <a:t>E.F.Codd</a:t>
            </a:r>
            <a:r>
              <a:rPr lang="zh-CN" altLang="en-US" dirty="0" smtClean="0"/>
              <a:t>于70年代初提出关系数据理论，他因此获得1981年的</a:t>
            </a:r>
            <a:r>
              <a:rPr lang="en-US" altLang="zh-CN" dirty="0" smtClean="0"/>
              <a:t>ACM</a:t>
            </a:r>
            <a:r>
              <a:rPr lang="zh-CN" altLang="en-US" dirty="0" smtClean="0"/>
              <a:t>图灵奖</a:t>
            </a:r>
          </a:p>
          <a:p>
            <a:pPr eaLnBrk="1" hangingPunct="1"/>
            <a:r>
              <a:rPr lang="zh-CN" altLang="en-US" dirty="0" smtClean="0"/>
              <a:t>关系理论是建立在集合代数理论基础上的，有着坚实的数学基础</a:t>
            </a:r>
          </a:p>
          <a:p>
            <a:pPr eaLnBrk="1" hangingPunct="1"/>
            <a:r>
              <a:rPr lang="zh-CN" altLang="en-US" dirty="0" smtClean="0"/>
              <a:t>早期代表系统</a:t>
            </a:r>
          </a:p>
          <a:p>
            <a:pPr lvl="1" eaLnBrk="1" hangingPunct="1"/>
            <a:r>
              <a:rPr lang="en-US" altLang="zh-CN" dirty="0" smtClean="0"/>
              <a:t>System</a:t>
            </a:r>
            <a:r>
              <a:rPr lang="zh-CN" altLang="en-US" dirty="0" smtClean="0"/>
              <a:t>Ｒ：由</a:t>
            </a:r>
            <a:r>
              <a:rPr lang="en-US" altLang="zh-CN" dirty="0" smtClean="0"/>
              <a:t>IBM</a:t>
            </a:r>
            <a:r>
              <a:rPr lang="zh-CN" altLang="en-US" dirty="0" smtClean="0"/>
              <a:t>研制</a:t>
            </a:r>
          </a:p>
          <a:p>
            <a:pPr lvl="1" eaLnBrk="1" hangingPunct="1"/>
            <a:r>
              <a:rPr lang="en-US" altLang="zh-CN" dirty="0" smtClean="0"/>
              <a:t>INGRES：</a:t>
            </a:r>
            <a:r>
              <a:rPr lang="zh-CN" altLang="en-US" dirty="0" smtClean="0"/>
              <a:t>由加州</a:t>
            </a:r>
            <a:r>
              <a:rPr lang="en-US" altLang="zh-CN" dirty="0" smtClean="0"/>
              <a:t>Berkeley</a:t>
            </a:r>
            <a:r>
              <a:rPr lang="zh-CN" altLang="en-US" dirty="0" smtClean="0"/>
              <a:t>分校研制</a:t>
            </a:r>
          </a:p>
          <a:p>
            <a:pPr eaLnBrk="1" hangingPunct="1"/>
            <a:r>
              <a:rPr lang="zh-CN" altLang="en-US" dirty="0" smtClean="0"/>
              <a:t>目前主流的商业数据库系统</a:t>
            </a:r>
          </a:p>
          <a:p>
            <a:pPr lvl="1" eaLnBrk="1" hangingPunct="1"/>
            <a:r>
              <a:rPr lang="en-US" altLang="zh-CN" dirty="0" smtClean="0"/>
              <a:t>Oracle, SQL Server, DB2</a:t>
            </a:r>
            <a:r>
              <a:rPr lang="en-US" altLang="zh-CN" dirty="0"/>
              <a:t>,</a:t>
            </a:r>
            <a:r>
              <a:rPr lang="en-US" altLang="zh-CN" dirty="0" smtClean="0"/>
              <a:t> MySQL, PostgreSQL</a:t>
            </a:r>
          </a:p>
          <a:p>
            <a:pPr lvl="1" eaLnBrk="1" hangingPunct="1"/>
            <a:r>
              <a:rPr lang="en-US" altLang="zh-CN" dirty="0" smtClean="0"/>
              <a:t>Access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外连接</a:t>
            </a:r>
            <a:endParaRPr lang="zh-CN" altLang="en-US" dirty="0"/>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152400" y="908720"/>
                <a:ext cx="8839200" cy="16472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just"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itchFamily="2" charset="2"/>
                  <a:buChar char="n"/>
                  <a:defRPr kumimoji="1" sz="2800">
                    <a:solidFill>
                      <a:srgbClr val="660066"/>
                    </a:solidFill>
                    <a:latin typeface="+mn-lt"/>
                    <a:ea typeface="华文新魏" pitchFamily="2" charset="-122"/>
                  </a:defRPr>
                </a:lvl2pPr>
                <a:lvl3pPr marL="1143000" indent="-228600" algn="just" rtl="0" eaLnBrk="0" fontAlgn="base" hangingPunct="0">
                  <a:spcBef>
                    <a:spcPct val="20000"/>
                  </a:spcBef>
                  <a:spcAft>
                    <a:spcPct val="0"/>
                  </a:spcAft>
                  <a:buClr>
                    <a:schemeClr val="folHlink"/>
                  </a:buClr>
                  <a:buSzPct val="50000"/>
                  <a:buFont typeface="Wingdings" pitchFamily="2" charset="2"/>
                  <a:buChar char="n"/>
                  <a:defRPr kumimoji="1" sz="2400">
                    <a:solidFill>
                      <a:srgbClr val="6600FF"/>
                    </a:solidFill>
                    <a:latin typeface="+mn-lt"/>
                    <a:ea typeface="华文新魏" pitchFamily="2" charset="-122"/>
                  </a:defRPr>
                </a:lvl3pPr>
                <a:lvl4pPr marL="1600200" indent="-228600" algn="just"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华文新魏" pitchFamily="2" charset="-122"/>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9pPr>
              </a:lstStyle>
              <a:p>
                <a:pPr eaLnBrk="1" hangingPunct="1">
                  <a:lnSpc>
                    <a:spcPct val="90000"/>
                  </a:lnSpc>
                </a:pPr>
                <a:r>
                  <a:rPr lang="zh-CN" altLang="zh-CN" b="0" kern="0" baseline="0" dirty="0" smtClean="0"/>
                  <a:t>列出</a:t>
                </a:r>
                <a:r>
                  <a:rPr lang="zh-CN" altLang="zh-CN" b="0" kern="0" baseline="0" dirty="0" smtClean="0">
                    <a:solidFill>
                      <a:srgbClr val="FF0000"/>
                    </a:solidFill>
                  </a:rPr>
                  <a:t>所有</a:t>
                </a:r>
                <a:r>
                  <a:rPr lang="zh-CN" altLang="zh-CN" b="0" kern="0" baseline="0" dirty="0" smtClean="0"/>
                  <a:t>老师的有关信息，包括姓名、工资、所教授的课程</a:t>
                </a:r>
              </a:p>
              <a:p>
                <a:pPr lvl="1" algn="ctr" eaLnBrk="1" hangingPunct="1">
                  <a:lnSpc>
                    <a:spcPct val="90000"/>
                  </a:lnSpc>
                  <a:buFont typeface="Wingdings" pitchFamily="2" charset="2"/>
                  <a:buNone/>
                </a:pPr>
                <a14:m>
                  <m:oMathPara xmlns:m="http://schemas.openxmlformats.org/officeDocument/2006/math">
                    <m:oMathParaPr>
                      <m:jc m:val="centerGroup"/>
                    </m:oMathParaPr>
                    <m:oMath xmlns:m="http://schemas.openxmlformats.org/officeDocument/2006/math">
                      <m:sSub>
                        <m:sSubPr>
                          <m:ctrlPr>
                            <a:rPr lang="en-US" altLang="zh-CN" sz="3200" b="0" i="1" kern="0" baseline="0" dirty="0" smtClean="0">
                              <a:latin typeface="Cambria Math" panose="02040503050406030204" pitchFamily="18" charset="0"/>
                              <a:sym typeface="Symbol" pitchFamily="18" charset="2"/>
                            </a:rPr>
                          </m:ctrlPr>
                        </m:sSubPr>
                        <m:e>
                          <m:r>
                            <a:rPr lang="en-US" altLang="zh-CN" sz="3200" b="0" i="1" kern="0" baseline="0" dirty="0" smtClean="0">
                              <a:latin typeface="Cambria Math" panose="02040503050406030204" pitchFamily="18" charset="0"/>
                              <a:ea typeface="Cambria Math" panose="02040503050406030204" pitchFamily="18" charset="0"/>
                              <a:sym typeface="Symbol" pitchFamily="18" charset="2"/>
                            </a:rPr>
                            <m:t>∏</m:t>
                          </m:r>
                        </m:e>
                        <m:sub>
                          <m:r>
                            <a:rPr lang="en-US" altLang="zh-CN" sz="3200" b="0" i="1" kern="0" baseline="0" dirty="0" smtClean="0">
                              <a:latin typeface="Cambria Math" panose="02040503050406030204" pitchFamily="18" charset="0"/>
                              <a:sym typeface="Symbol" pitchFamily="18" charset="2"/>
                            </a:rPr>
                            <m:t>𝑝𝑛𝑜</m:t>
                          </m:r>
                          <m:r>
                            <a:rPr lang="en-US" altLang="zh-CN" sz="3200" b="0" i="1" kern="0" baseline="0" dirty="0" smtClean="0">
                              <a:latin typeface="Cambria Math" panose="02040503050406030204" pitchFamily="18" charset="0"/>
                              <a:sym typeface="Symbol" pitchFamily="18" charset="2"/>
                            </a:rPr>
                            <m:t>,</m:t>
                          </m:r>
                          <m:r>
                            <a:rPr lang="en-US" altLang="zh-CN" sz="3200" b="0" i="1" kern="0" baseline="0" dirty="0" smtClean="0">
                              <a:latin typeface="Cambria Math" panose="02040503050406030204" pitchFamily="18" charset="0"/>
                              <a:sym typeface="Symbol" pitchFamily="18" charset="2"/>
                            </a:rPr>
                            <m:t>𝑝𝑛𝑎𝑚𝑒</m:t>
                          </m:r>
                          <m:r>
                            <a:rPr lang="en-US" altLang="zh-CN" sz="3200" b="0" i="1" kern="0" baseline="0" dirty="0" smtClean="0">
                              <a:latin typeface="Cambria Math" panose="02040503050406030204" pitchFamily="18" charset="0"/>
                              <a:sym typeface="Symbol" pitchFamily="18" charset="2"/>
                            </a:rPr>
                            <m:t>,</m:t>
                          </m:r>
                          <m:r>
                            <a:rPr lang="en-US" altLang="zh-CN" sz="3200" b="0" i="1" kern="0" baseline="0" dirty="0" smtClean="0">
                              <a:latin typeface="Cambria Math" panose="02040503050406030204" pitchFamily="18" charset="0"/>
                              <a:sym typeface="Symbol" pitchFamily="18" charset="2"/>
                            </a:rPr>
                            <m:t>𝑠𝑎𝑙</m:t>
                          </m:r>
                          <m:r>
                            <a:rPr lang="en-US" altLang="zh-CN" sz="3200" b="0" i="1" kern="0" baseline="0" dirty="0" smtClean="0">
                              <a:latin typeface="Cambria Math" panose="02040503050406030204" pitchFamily="18" charset="0"/>
                              <a:sym typeface="Symbol" pitchFamily="18" charset="2"/>
                            </a:rPr>
                            <m:t>,</m:t>
                          </m:r>
                          <m:r>
                            <a:rPr lang="en-US" altLang="zh-CN" sz="3200" b="0" i="1" kern="0" baseline="0" dirty="0" smtClean="0">
                              <a:latin typeface="Cambria Math" panose="02040503050406030204" pitchFamily="18" charset="0"/>
                              <a:sym typeface="Symbol" pitchFamily="18" charset="2"/>
                            </a:rPr>
                            <m:t>𝑐𝑛𝑜</m:t>
                          </m:r>
                          <m:r>
                            <a:rPr lang="en-US" altLang="zh-CN" sz="3200" b="0" i="1" kern="0" baseline="0" dirty="0" smtClean="0">
                              <a:latin typeface="Cambria Math" panose="02040503050406030204" pitchFamily="18" charset="0"/>
                              <a:sym typeface="Symbol" pitchFamily="18" charset="2"/>
                            </a:rPr>
                            <m:t>,</m:t>
                          </m:r>
                          <m:r>
                            <a:rPr lang="en-US" altLang="zh-CN" sz="3200" b="0" i="1" kern="0" baseline="0" dirty="0" smtClean="0">
                              <a:latin typeface="Cambria Math" panose="02040503050406030204" pitchFamily="18" charset="0"/>
                              <a:sym typeface="Symbol" pitchFamily="18" charset="2"/>
                            </a:rPr>
                            <m:t>𝑐𝑛𝑎𝑚𝑒</m:t>
                          </m:r>
                        </m:sub>
                      </m:sSub>
                      <m:r>
                        <a:rPr lang="en-US" altLang="zh-CN" sz="3200" b="0" i="1" kern="0" baseline="0" dirty="0" smtClean="0">
                          <a:latin typeface="Cambria Math" panose="02040503050406030204" pitchFamily="18" charset="0"/>
                          <a:sym typeface="Symbol" pitchFamily="18" charset="2"/>
                        </a:rPr>
                        <m:t>(</m:t>
                      </m:r>
                      <m:r>
                        <a:rPr lang="en-US" altLang="zh-CN" sz="3200" b="0" i="1" kern="0" baseline="0" dirty="0" smtClean="0">
                          <a:latin typeface="Cambria Math" panose="02040503050406030204" pitchFamily="18" charset="0"/>
                          <a:sym typeface="Symbol" pitchFamily="18" charset="2"/>
                        </a:rPr>
                        <m:t>𝑃𝑅𝑂𝐹</m:t>
                      </m:r>
                      <m:r>
                        <a:rPr lang="en-US" altLang="zh-CN" sz="3200" b="0" i="1" kern="0" baseline="0" dirty="0" smtClean="0">
                          <a:latin typeface="Cambria Math" panose="02040503050406030204" pitchFamily="18" charset="0"/>
                          <a:ea typeface="Cambria Math" panose="02040503050406030204" pitchFamily="18" charset="0"/>
                          <a:sym typeface="Symbol" pitchFamily="18" charset="2"/>
                        </a:rPr>
                        <m:t>⋈</m:t>
                      </m:r>
                      <m:r>
                        <a:rPr lang="en-US" altLang="zh-CN" sz="3200" b="0" i="1" kern="0" baseline="0" dirty="0" smtClean="0">
                          <a:latin typeface="Cambria Math" panose="02040503050406030204" pitchFamily="18" charset="0"/>
                          <a:ea typeface="Cambria Math" panose="02040503050406030204" pitchFamily="18" charset="0"/>
                          <a:sym typeface="Symbol" pitchFamily="18" charset="2"/>
                        </a:rPr>
                        <m:t>𝑃𝐶</m:t>
                      </m:r>
                      <m:r>
                        <a:rPr lang="en-US" altLang="zh-CN" sz="3200" b="0" i="1" kern="0" baseline="0" dirty="0" smtClean="0">
                          <a:latin typeface="Cambria Math" panose="02040503050406030204" pitchFamily="18" charset="0"/>
                          <a:ea typeface="Cambria Math" panose="02040503050406030204" pitchFamily="18" charset="0"/>
                          <a:sym typeface="Symbol" pitchFamily="18" charset="2"/>
                        </a:rPr>
                        <m:t>⋈</m:t>
                      </m:r>
                      <m:r>
                        <a:rPr lang="en-US" altLang="zh-CN" sz="3200" b="0" i="1" kern="0" baseline="0" dirty="0" smtClean="0">
                          <a:latin typeface="Cambria Math" panose="02040503050406030204" pitchFamily="18" charset="0"/>
                          <a:ea typeface="Cambria Math" panose="02040503050406030204" pitchFamily="18" charset="0"/>
                          <a:sym typeface="Symbol" pitchFamily="18" charset="2"/>
                        </a:rPr>
                        <m:t>𝐶</m:t>
                      </m:r>
                      <m:r>
                        <a:rPr lang="en-US" altLang="zh-CN" sz="3200" b="0" i="1" kern="0" baseline="0" dirty="0" smtClean="0">
                          <a:latin typeface="Cambria Math" panose="02040503050406030204" pitchFamily="18" charset="0"/>
                          <a:ea typeface="Cambria Math" panose="02040503050406030204" pitchFamily="18" charset="0"/>
                          <a:sym typeface="Symbol" pitchFamily="18" charset="2"/>
                        </a:rPr>
                        <m:t>)</m:t>
                      </m:r>
                    </m:oMath>
                  </m:oMathPara>
                </a14:m>
                <a:endParaRPr lang="en-US" altLang="zh-CN" sz="3200" b="0" kern="0" baseline="0" dirty="0" smtClean="0">
                  <a:sym typeface="Symbol" pitchFamily="18" charset="2"/>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152400" y="908720"/>
                <a:ext cx="8839200" cy="1647230"/>
              </a:xfrm>
              <a:prstGeom prst="rect">
                <a:avLst/>
              </a:prstGeom>
              <a:blipFill>
                <a:blip r:embed="rId2"/>
                <a:stretch>
                  <a:fillRect l="-483" t="-7778" r="-1724"/>
                </a:stretch>
              </a:blipFill>
              <a:ln w="9525">
                <a:noFill/>
                <a:miter lim="800000"/>
                <a:headEnd/>
                <a:tailEnd/>
              </a:ln>
            </p:spPr>
            <p:txBody>
              <a:bodyPr/>
              <a:lstStyle/>
              <a:p>
                <a:r>
                  <a:rPr lang="zh-CN" altLang="en-US">
                    <a:noFill/>
                  </a:rPr>
                  <a:t> </a:t>
                </a:r>
              </a:p>
            </p:txBody>
          </p:sp>
        </mc:Fallback>
      </mc:AlternateContent>
      <p:grpSp>
        <p:nvGrpSpPr>
          <p:cNvPr id="5" name="Group 4"/>
          <p:cNvGrpSpPr>
            <a:grpSpLocks/>
          </p:cNvGrpSpPr>
          <p:nvPr/>
        </p:nvGrpSpPr>
        <p:grpSpPr bwMode="auto">
          <a:xfrm>
            <a:off x="381000" y="2636912"/>
            <a:ext cx="3048000" cy="1976437"/>
            <a:chOff x="528" y="960"/>
            <a:chExt cx="1920" cy="1245"/>
          </a:xfrm>
        </p:grpSpPr>
        <p:sp>
          <p:nvSpPr>
            <p:cNvPr id="6" name="Rectangle 5"/>
            <p:cNvSpPr>
              <a:spLocks noChangeArrowheads="1"/>
            </p:cNvSpPr>
            <p:nvPr/>
          </p:nvSpPr>
          <p:spPr bwMode="auto">
            <a:xfrm>
              <a:off x="1808" y="1956"/>
              <a:ext cx="640"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500</a:t>
              </a:r>
            </a:p>
          </p:txBody>
        </p:sp>
        <p:sp>
          <p:nvSpPr>
            <p:cNvPr id="7" name="Rectangle 6"/>
            <p:cNvSpPr>
              <a:spLocks noChangeArrowheads="1"/>
            </p:cNvSpPr>
            <p:nvPr/>
          </p:nvSpPr>
          <p:spPr bwMode="auto">
            <a:xfrm>
              <a:off x="1200" y="1956"/>
              <a:ext cx="608"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李三</a:t>
              </a:r>
            </a:p>
          </p:txBody>
        </p:sp>
        <p:sp>
          <p:nvSpPr>
            <p:cNvPr id="8" name="Rectangle 7"/>
            <p:cNvSpPr>
              <a:spLocks noChangeArrowheads="1"/>
            </p:cNvSpPr>
            <p:nvPr/>
          </p:nvSpPr>
          <p:spPr bwMode="auto">
            <a:xfrm>
              <a:off x="528" y="1956"/>
              <a:ext cx="67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P04</a:t>
              </a:r>
            </a:p>
          </p:txBody>
        </p:sp>
        <p:sp>
          <p:nvSpPr>
            <p:cNvPr id="9" name="Rectangle 8"/>
            <p:cNvSpPr>
              <a:spLocks noChangeArrowheads="1"/>
            </p:cNvSpPr>
            <p:nvPr/>
          </p:nvSpPr>
          <p:spPr bwMode="auto">
            <a:xfrm>
              <a:off x="1808" y="1707"/>
              <a:ext cx="640"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600</a:t>
              </a:r>
            </a:p>
          </p:txBody>
        </p:sp>
        <p:sp>
          <p:nvSpPr>
            <p:cNvPr id="10" name="Rectangle 9"/>
            <p:cNvSpPr>
              <a:spLocks noChangeArrowheads="1"/>
            </p:cNvSpPr>
            <p:nvPr/>
          </p:nvSpPr>
          <p:spPr bwMode="auto">
            <a:xfrm>
              <a:off x="1808" y="1458"/>
              <a:ext cx="640"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700</a:t>
              </a:r>
            </a:p>
          </p:txBody>
        </p:sp>
        <p:sp>
          <p:nvSpPr>
            <p:cNvPr id="11" name="Rectangle 10"/>
            <p:cNvSpPr>
              <a:spLocks noChangeArrowheads="1"/>
            </p:cNvSpPr>
            <p:nvPr/>
          </p:nvSpPr>
          <p:spPr bwMode="auto">
            <a:xfrm>
              <a:off x="1808" y="1209"/>
              <a:ext cx="640"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800</a:t>
              </a:r>
            </a:p>
          </p:txBody>
        </p:sp>
        <p:sp>
          <p:nvSpPr>
            <p:cNvPr id="12" name="Rectangle 11"/>
            <p:cNvSpPr>
              <a:spLocks noChangeArrowheads="1"/>
            </p:cNvSpPr>
            <p:nvPr/>
          </p:nvSpPr>
          <p:spPr bwMode="auto">
            <a:xfrm>
              <a:off x="1808" y="960"/>
              <a:ext cx="640"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SAL</a:t>
              </a:r>
            </a:p>
          </p:txBody>
        </p:sp>
        <p:sp>
          <p:nvSpPr>
            <p:cNvPr id="13" name="Rectangle 12"/>
            <p:cNvSpPr>
              <a:spLocks noChangeArrowheads="1"/>
            </p:cNvSpPr>
            <p:nvPr/>
          </p:nvSpPr>
          <p:spPr bwMode="auto">
            <a:xfrm>
              <a:off x="1200" y="1707"/>
              <a:ext cx="608"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孙立</a:t>
              </a:r>
            </a:p>
          </p:txBody>
        </p:sp>
        <p:sp>
          <p:nvSpPr>
            <p:cNvPr id="14" name="Rectangle 13"/>
            <p:cNvSpPr>
              <a:spLocks noChangeArrowheads="1"/>
            </p:cNvSpPr>
            <p:nvPr/>
          </p:nvSpPr>
          <p:spPr bwMode="auto">
            <a:xfrm>
              <a:off x="528" y="1707"/>
              <a:ext cx="67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P03</a:t>
              </a:r>
            </a:p>
          </p:txBody>
        </p:sp>
        <p:sp>
          <p:nvSpPr>
            <p:cNvPr id="15" name="Rectangle 14"/>
            <p:cNvSpPr>
              <a:spLocks noChangeArrowheads="1"/>
            </p:cNvSpPr>
            <p:nvPr/>
          </p:nvSpPr>
          <p:spPr bwMode="auto">
            <a:xfrm>
              <a:off x="1200" y="1458"/>
              <a:ext cx="608"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钱广</a:t>
              </a:r>
            </a:p>
          </p:txBody>
        </p:sp>
        <p:sp>
          <p:nvSpPr>
            <p:cNvPr id="16" name="Rectangle 15"/>
            <p:cNvSpPr>
              <a:spLocks noChangeArrowheads="1"/>
            </p:cNvSpPr>
            <p:nvPr/>
          </p:nvSpPr>
          <p:spPr bwMode="auto">
            <a:xfrm>
              <a:off x="528" y="1458"/>
              <a:ext cx="67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P02</a:t>
              </a:r>
            </a:p>
          </p:txBody>
        </p:sp>
        <p:sp>
          <p:nvSpPr>
            <p:cNvPr id="17" name="Rectangle 16"/>
            <p:cNvSpPr>
              <a:spLocks noChangeArrowheads="1"/>
            </p:cNvSpPr>
            <p:nvPr/>
          </p:nvSpPr>
          <p:spPr bwMode="auto">
            <a:xfrm>
              <a:off x="1200" y="1209"/>
              <a:ext cx="608"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赵明</a:t>
              </a:r>
            </a:p>
          </p:txBody>
        </p:sp>
        <p:sp>
          <p:nvSpPr>
            <p:cNvPr id="18" name="Rectangle 17"/>
            <p:cNvSpPr>
              <a:spLocks noChangeArrowheads="1"/>
            </p:cNvSpPr>
            <p:nvPr/>
          </p:nvSpPr>
          <p:spPr bwMode="auto">
            <a:xfrm>
              <a:off x="528" y="1209"/>
              <a:ext cx="67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P01</a:t>
              </a:r>
            </a:p>
          </p:txBody>
        </p:sp>
        <p:sp>
          <p:nvSpPr>
            <p:cNvPr id="19" name="Rectangle 18"/>
            <p:cNvSpPr>
              <a:spLocks noChangeArrowheads="1"/>
            </p:cNvSpPr>
            <p:nvPr/>
          </p:nvSpPr>
          <p:spPr bwMode="auto">
            <a:xfrm>
              <a:off x="1200" y="960"/>
              <a:ext cx="608"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PN</a:t>
              </a:r>
            </a:p>
          </p:txBody>
        </p:sp>
        <p:sp>
          <p:nvSpPr>
            <p:cNvPr id="20" name="Rectangle 19"/>
            <p:cNvSpPr>
              <a:spLocks noChangeArrowheads="1"/>
            </p:cNvSpPr>
            <p:nvPr/>
          </p:nvSpPr>
          <p:spPr bwMode="auto">
            <a:xfrm>
              <a:off x="528" y="960"/>
              <a:ext cx="67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P#</a:t>
              </a:r>
            </a:p>
          </p:txBody>
        </p:sp>
        <p:sp>
          <p:nvSpPr>
            <p:cNvPr id="21" name="Line 20"/>
            <p:cNvSpPr>
              <a:spLocks noChangeShapeType="1"/>
            </p:cNvSpPr>
            <p:nvPr/>
          </p:nvSpPr>
          <p:spPr bwMode="auto">
            <a:xfrm>
              <a:off x="528" y="960"/>
              <a:ext cx="1920" cy="0"/>
            </a:xfrm>
            <a:prstGeom prst="line">
              <a:avLst/>
            </a:prstGeom>
            <a:noFill/>
            <a:ln w="28575" cap="sq">
              <a:solidFill>
                <a:schemeClr val="tx1"/>
              </a:solidFill>
              <a:round/>
              <a:headEnd/>
              <a:tailEnd/>
            </a:ln>
          </p:spPr>
          <p:txBody>
            <a:bodyPr/>
            <a:lstStyle/>
            <a:p>
              <a:endParaRPr lang="zh-CN" altLang="en-US"/>
            </a:p>
          </p:txBody>
        </p:sp>
        <p:sp>
          <p:nvSpPr>
            <p:cNvPr id="22" name="Line 21"/>
            <p:cNvSpPr>
              <a:spLocks noChangeShapeType="1"/>
            </p:cNvSpPr>
            <p:nvPr/>
          </p:nvSpPr>
          <p:spPr bwMode="auto">
            <a:xfrm>
              <a:off x="528" y="1209"/>
              <a:ext cx="1920" cy="0"/>
            </a:xfrm>
            <a:prstGeom prst="line">
              <a:avLst/>
            </a:prstGeom>
            <a:noFill/>
            <a:ln w="12700">
              <a:solidFill>
                <a:schemeClr val="tx1"/>
              </a:solidFill>
              <a:round/>
              <a:headEnd/>
              <a:tailEnd/>
            </a:ln>
          </p:spPr>
          <p:txBody>
            <a:bodyPr/>
            <a:lstStyle/>
            <a:p>
              <a:endParaRPr lang="zh-CN" altLang="en-US"/>
            </a:p>
          </p:txBody>
        </p:sp>
        <p:sp>
          <p:nvSpPr>
            <p:cNvPr id="23" name="Line 22"/>
            <p:cNvSpPr>
              <a:spLocks noChangeShapeType="1"/>
            </p:cNvSpPr>
            <p:nvPr/>
          </p:nvSpPr>
          <p:spPr bwMode="auto">
            <a:xfrm>
              <a:off x="528" y="1458"/>
              <a:ext cx="1920" cy="0"/>
            </a:xfrm>
            <a:prstGeom prst="line">
              <a:avLst/>
            </a:prstGeom>
            <a:noFill/>
            <a:ln w="12700">
              <a:solidFill>
                <a:schemeClr val="tx1"/>
              </a:solidFill>
              <a:round/>
              <a:headEnd/>
              <a:tailEnd/>
            </a:ln>
          </p:spPr>
          <p:txBody>
            <a:bodyPr/>
            <a:lstStyle/>
            <a:p>
              <a:endParaRPr lang="zh-CN" altLang="en-US"/>
            </a:p>
          </p:txBody>
        </p:sp>
        <p:sp>
          <p:nvSpPr>
            <p:cNvPr id="24" name="Line 23"/>
            <p:cNvSpPr>
              <a:spLocks noChangeShapeType="1"/>
            </p:cNvSpPr>
            <p:nvPr/>
          </p:nvSpPr>
          <p:spPr bwMode="auto">
            <a:xfrm>
              <a:off x="528" y="1707"/>
              <a:ext cx="1920" cy="0"/>
            </a:xfrm>
            <a:prstGeom prst="line">
              <a:avLst/>
            </a:prstGeom>
            <a:noFill/>
            <a:ln w="12700">
              <a:solidFill>
                <a:schemeClr val="tx1"/>
              </a:solidFill>
              <a:round/>
              <a:headEnd/>
              <a:tailEnd/>
            </a:ln>
          </p:spPr>
          <p:txBody>
            <a:bodyPr/>
            <a:lstStyle/>
            <a:p>
              <a:endParaRPr lang="zh-CN" altLang="en-US"/>
            </a:p>
          </p:txBody>
        </p:sp>
        <p:sp>
          <p:nvSpPr>
            <p:cNvPr id="25" name="Line 24"/>
            <p:cNvSpPr>
              <a:spLocks noChangeShapeType="1"/>
            </p:cNvSpPr>
            <p:nvPr/>
          </p:nvSpPr>
          <p:spPr bwMode="auto">
            <a:xfrm>
              <a:off x="528" y="2205"/>
              <a:ext cx="1920" cy="0"/>
            </a:xfrm>
            <a:prstGeom prst="line">
              <a:avLst/>
            </a:prstGeom>
            <a:noFill/>
            <a:ln w="28575" cap="sq">
              <a:solidFill>
                <a:schemeClr val="tx1"/>
              </a:solidFill>
              <a:round/>
              <a:headEnd/>
              <a:tailEnd/>
            </a:ln>
          </p:spPr>
          <p:txBody>
            <a:bodyPr/>
            <a:lstStyle/>
            <a:p>
              <a:endParaRPr lang="zh-CN" altLang="en-US"/>
            </a:p>
          </p:txBody>
        </p:sp>
        <p:sp>
          <p:nvSpPr>
            <p:cNvPr id="26" name="Line 25"/>
            <p:cNvSpPr>
              <a:spLocks noChangeShapeType="1"/>
            </p:cNvSpPr>
            <p:nvPr/>
          </p:nvSpPr>
          <p:spPr bwMode="auto">
            <a:xfrm>
              <a:off x="528" y="960"/>
              <a:ext cx="0" cy="1245"/>
            </a:xfrm>
            <a:prstGeom prst="line">
              <a:avLst/>
            </a:prstGeom>
            <a:noFill/>
            <a:ln w="28575" cap="sq">
              <a:solidFill>
                <a:schemeClr val="tx1"/>
              </a:solidFill>
              <a:round/>
              <a:headEnd/>
              <a:tailEnd/>
            </a:ln>
          </p:spPr>
          <p:txBody>
            <a:bodyPr/>
            <a:lstStyle/>
            <a:p>
              <a:endParaRPr lang="zh-CN" altLang="en-US"/>
            </a:p>
          </p:txBody>
        </p:sp>
        <p:sp>
          <p:nvSpPr>
            <p:cNvPr id="27" name="Line 26"/>
            <p:cNvSpPr>
              <a:spLocks noChangeShapeType="1"/>
            </p:cNvSpPr>
            <p:nvPr/>
          </p:nvSpPr>
          <p:spPr bwMode="auto">
            <a:xfrm>
              <a:off x="1200" y="960"/>
              <a:ext cx="0" cy="1245"/>
            </a:xfrm>
            <a:prstGeom prst="line">
              <a:avLst/>
            </a:prstGeom>
            <a:noFill/>
            <a:ln w="12700">
              <a:solidFill>
                <a:schemeClr val="tx1"/>
              </a:solidFill>
              <a:round/>
              <a:headEnd/>
              <a:tailEnd/>
            </a:ln>
          </p:spPr>
          <p:txBody>
            <a:bodyPr/>
            <a:lstStyle/>
            <a:p>
              <a:endParaRPr lang="zh-CN" altLang="en-US"/>
            </a:p>
          </p:txBody>
        </p:sp>
        <p:sp>
          <p:nvSpPr>
            <p:cNvPr id="28" name="Line 27"/>
            <p:cNvSpPr>
              <a:spLocks noChangeShapeType="1"/>
            </p:cNvSpPr>
            <p:nvPr/>
          </p:nvSpPr>
          <p:spPr bwMode="auto">
            <a:xfrm>
              <a:off x="2448" y="960"/>
              <a:ext cx="0" cy="1245"/>
            </a:xfrm>
            <a:prstGeom prst="line">
              <a:avLst/>
            </a:prstGeom>
            <a:noFill/>
            <a:ln w="28575" cap="sq">
              <a:solidFill>
                <a:schemeClr val="tx1"/>
              </a:solidFill>
              <a:round/>
              <a:headEnd/>
              <a:tailEnd/>
            </a:ln>
          </p:spPr>
          <p:txBody>
            <a:bodyPr/>
            <a:lstStyle/>
            <a:p>
              <a:endParaRPr lang="zh-CN" altLang="en-US"/>
            </a:p>
          </p:txBody>
        </p:sp>
        <p:sp>
          <p:nvSpPr>
            <p:cNvPr id="29" name="Line 28"/>
            <p:cNvSpPr>
              <a:spLocks noChangeShapeType="1"/>
            </p:cNvSpPr>
            <p:nvPr/>
          </p:nvSpPr>
          <p:spPr bwMode="auto">
            <a:xfrm>
              <a:off x="1808" y="960"/>
              <a:ext cx="0" cy="1245"/>
            </a:xfrm>
            <a:prstGeom prst="line">
              <a:avLst/>
            </a:prstGeom>
            <a:noFill/>
            <a:ln w="12700">
              <a:solidFill>
                <a:schemeClr val="tx1"/>
              </a:solidFill>
              <a:round/>
              <a:headEnd/>
              <a:tailEnd/>
            </a:ln>
          </p:spPr>
          <p:txBody>
            <a:bodyPr/>
            <a:lstStyle/>
            <a:p>
              <a:endParaRPr lang="zh-CN" altLang="en-US"/>
            </a:p>
          </p:txBody>
        </p:sp>
        <p:sp>
          <p:nvSpPr>
            <p:cNvPr id="30" name="Line 29"/>
            <p:cNvSpPr>
              <a:spLocks noChangeShapeType="1"/>
            </p:cNvSpPr>
            <p:nvPr/>
          </p:nvSpPr>
          <p:spPr bwMode="auto">
            <a:xfrm>
              <a:off x="528" y="1956"/>
              <a:ext cx="1920" cy="0"/>
            </a:xfrm>
            <a:prstGeom prst="line">
              <a:avLst/>
            </a:prstGeom>
            <a:noFill/>
            <a:ln w="12700">
              <a:solidFill>
                <a:schemeClr val="tx1"/>
              </a:solidFill>
              <a:round/>
              <a:headEnd/>
              <a:tailEnd/>
            </a:ln>
          </p:spPr>
          <p:txBody>
            <a:bodyPr/>
            <a:lstStyle/>
            <a:p>
              <a:endParaRPr lang="zh-CN" altLang="en-US"/>
            </a:p>
          </p:txBody>
        </p:sp>
      </p:grpSp>
      <p:grpSp>
        <p:nvGrpSpPr>
          <p:cNvPr id="31" name="Group 30"/>
          <p:cNvGrpSpPr>
            <a:grpSpLocks/>
          </p:cNvGrpSpPr>
          <p:nvPr/>
        </p:nvGrpSpPr>
        <p:grpSpPr bwMode="auto">
          <a:xfrm>
            <a:off x="6858000" y="2879799"/>
            <a:ext cx="2032000" cy="1581150"/>
            <a:chOff x="576" y="2979"/>
            <a:chExt cx="1280" cy="996"/>
          </a:xfrm>
        </p:grpSpPr>
        <p:sp>
          <p:nvSpPr>
            <p:cNvPr id="32" name="Rectangle 31"/>
            <p:cNvSpPr>
              <a:spLocks noChangeArrowheads="1"/>
            </p:cNvSpPr>
            <p:nvPr/>
          </p:nvSpPr>
          <p:spPr bwMode="auto">
            <a:xfrm>
              <a:off x="1248" y="3726"/>
              <a:ext cx="608" cy="249"/>
            </a:xfrm>
            <a:prstGeom prst="rect">
              <a:avLst/>
            </a:prstGeom>
            <a:noFill/>
            <a:ln w="9525">
              <a:noFill/>
              <a:miter lim="800000"/>
              <a:headEnd/>
              <a:tailEnd/>
            </a:ln>
          </p:spPr>
          <p:txBody>
            <a:bodyPr/>
            <a:lstStyle/>
            <a:p>
              <a:pPr algn="ctr" eaLnBrk="0" hangingPunct="0"/>
              <a:r>
                <a:rPr lang="zh-CN" altLang="zh-CN" sz="2000" b="0" baseline="0">
                  <a:solidFill>
                    <a:schemeClr val="tx1"/>
                  </a:solidFill>
                  <a:latin typeface="华文新魏" pitchFamily="2" charset="-122"/>
                  <a:ea typeface="华文新魏" pitchFamily="2" charset="-122"/>
                </a:rPr>
                <a:t>化</a:t>
              </a:r>
              <a:r>
                <a:rPr lang="zh-CN" altLang="en-US" sz="2000" b="0" baseline="0">
                  <a:solidFill>
                    <a:schemeClr val="tx1"/>
                  </a:solidFill>
                  <a:latin typeface="华文新魏" pitchFamily="2" charset="-122"/>
                  <a:ea typeface="华文新魏" pitchFamily="2" charset="-122"/>
                </a:rPr>
                <a:t>学</a:t>
              </a:r>
            </a:p>
          </p:txBody>
        </p:sp>
        <p:sp>
          <p:nvSpPr>
            <p:cNvPr id="33" name="Rectangle 32"/>
            <p:cNvSpPr>
              <a:spLocks noChangeArrowheads="1"/>
            </p:cNvSpPr>
            <p:nvPr/>
          </p:nvSpPr>
          <p:spPr bwMode="auto">
            <a:xfrm>
              <a:off x="576" y="3726"/>
              <a:ext cx="67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C03</a:t>
              </a:r>
            </a:p>
          </p:txBody>
        </p:sp>
        <p:sp>
          <p:nvSpPr>
            <p:cNvPr id="34" name="Rectangle 33"/>
            <p:cNvSpPr>
              <a:spLocks noChangeArrowheads="1"/>
            </p:cNvSpPr>
            <p:nvPr/>
          </p:nvSpPr>
          <p:spPr bwMode="auto">
            <a:xfrm>
              <a:off x="1248" y="3477"/>
              <a:ext cx="608"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数学</a:t>
              </a:r>
            </a:p>
          </p:txBody>
        </p:sp>
        <p:sp>
          <p:nvSpPr>
            <p:cNvPr id="35" name="Rectangle 34"/>
            <p:cNvSpPr>
              <a:spLocks noChangeArrowheads="1"/>
            </p:cNvSpPr>
            <p:nvPr/>
          </p:nvSpPr>
          <p:spPr bwMode="auto">
            <a:xfrm>
              <a:off x="576" y="3477"/>
              <a:ext cx="67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C02</a:t>
              </a:r>
            </a:p>
          </p:txBody>
        </p:sp>
        <p:sp>
          <p:nvSpPr>
            <p:cNvPr id="36" name="Rectangle 35"/>
            <p:cNvSpPr>
              <a:spLocks noChangeArrowheads="1"/>
            </p:cNvSpPr>
            <p:nvPr/>
          </p:nvSpPr>
          <p:spPr bwMode="auto">
            <a:xfrm>
              <a:off x="1248" y="3228"/>
              <a:ext cx="608"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物理</a:t>
              </a:r>
            </a:p>
          </p:txBody>
        </p:sp>
        <p:sp>
          <p:nvSpPr>
            <p:cNvPr id="37" name="Rectangle 36"/>
            <p:cNvSpPr>
              <a:spLocks noChangeArrowheads="1"/>
            </p:cNvSpPr>
            <p:nvPr/>
          </p:nvSpPr>
          <p:spPr bwMode="auto">
            <a:xfrm>
              <a:off x="576" y="3228"/>
              <a:ext cx="67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C01</a:t>
              </a:r>
            </a:p>
          </p:txBody>
        </p:sp>
        <p:sp>
          <p:nvSpPr>
            <p:cNvPr id="38" name="Rectangle 37"/>
            <p:cNvSpPr>
              <a:spLocks noChangeArrowheads="1"/>
            </p:cNvSpPr>
            <p:nvPr/>
          </p:nvSpPr>
          <p:spPr bwMode="auto">
            <a:xfrm>
              <a:off x="1248" y="2979"/>
              <a:ext cx="608"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CN</a:t>
              </a:r>
            </a:p>
          </p:txBody>
        </p:sp>
        <p:sp>
          <p:nvSpPr>
            <p:cNvPr id="39" name="Rectangle 38"/>
            <p:cNvSpPr>
              <a:spLocks noChangeArrowheads="1"/>
            </p:cNvSpPr>
            <p:nvPr/>
          </p:nvSpPr>
          <p:spPr bwMode="auto">
            <a:xfrm>
              <a:off x="576" y="2979"/>
              <a:ext cx="67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C#</a:t>
              </a:r>
            </a:p>
          </p:txBody>
        </p:sp>
        <p:sp>
          <p:nvSpPr>
            <p:cNvPr id="40" name="Line 39"/>
            <p:cNvSpPr>
              <a:spLocks noChangeShapeType="1"/>
            </p:cNvSpPr>
            <p:nvPr/>
          </p:nvSpPr>
          <p:spPr bwMode="auto">
            <a:xfrm>
              <a:off x="576" y="2979"/>
              <a:ext cx="1280" cy="0"/>
            </a:xfrm>
            <a:prstGeom prst="line">
              <a:avLst/>
            </a:prstGeom>
            <a:noFill/>
            <a:ln w="28575" cap="sq">
              <a:solidFill>
                <a:schemeClr val="tx1"/>
              </a:solidFill>
              <a:round/>
              <a:headEnd/>
              <a:tailEnd/>
            </a:ln>
          </p:spPr>
          <p:txBody>
            <a:bodyPr/>
            <a:lstStyle/>
            <a:p>
              <a:endParaRPr lang="zh-CN" altLang="en-US"/>
            </a:p>
          </p:txBody>
        </p:sp>
        <p:sp>
          <p:nvSpPr>
            <p:cNvPr id="41" name="Line 40"/>
            <p:cNvSpPr>
              <a:spLocks noChangeShapeType="1"/>
            </p:cNvSpPr>
            <p:nvPr/>
          </p:nvSpPr>
          <p:spPr bwMode="auto">
            <a:xfrm>
              <a:off x="576" y="3228"/>
              <a:ext cx="1280" cy="0"/>
            </a:xfrm>
            <a:prstGeom prst="line">
              <a:avLst/>
            </a:prstGeom>
            <a:noFill/>
            <a:ln w="12700">
              <a:solidFill>
                <a:schemeClr val="tx1"/>
              </a:solidFill>
              <a:round/>
              <a:headEnd/>
              <a:tailEnd/>
            </a:ln>
          </p:spPr>
          <p:txBody>
            <a:bodyPr/>
            <a:lstStyle/>
            <a:p>
              <a:endParaRPr lang="zh-CN" altLang="en-US"/>
            </a:p>
          </p:txBody>
        </p:sp>
        <p:sp>
          <p:nvSpPr>
            <p:cNvPr id="42" name="Line 41"/>
            <p:cNvSpPr>
              <a:spLocks noChangeShapeType="1"/>
            </p:cNvSpPr>
            <p:nvPr/>
          </p:nvSpPr>
          <p:spPr bwMode="auto">
            <a:xfrm>
              <a:off x="576" y="3477"/>
              <a:ext cx="1280" cy="0"/>
            </a:xfrm>
            <a:prstGeom prst="line">
              <a:avLst/>
            </a:prstGeom>
            <a:noFill/>
            <a:ln w="12700">
              <a:solidFill>
                <a:schemeClr val="tx1"/>
              </a:solidFill>
              <a:round/>
              <a:headEnd/>
              <a:tailEnd/>
            </a:ln>
          </p:spPr>
          <p:txBody>
            <a:bodyPr/>
            <a:lstStyle/>
            <a:p>
              <a:endParaRPr lang="zh-CN" altLang="en-US"/>
            </a:p>
          </p:txBody>
        </p:sp>
        <p:sp>
          <p:nvSpPr>
            <p:cNvPr id="43" name="Line 42"/>
            <p:cNvSpPr>
              <a:spLocks noChangeShapeType="1"/>
            </p:cNvSpPr>
            <p:nvPr/>
          </p:nvSpPr>
          <p:spPr bwMode="auto">
            <a:xfrm>
              <a:off x="576" y="3726"/>
              <a:ext cx="1280" cy="0"/>
            </a:xfrm>
            <a:prstGeom prst="line">
              <a:avLst/>
            </a:prstGeom>
            <a:noFill/>
            <a:ln w="12700">
              <a:solidFill>
                <a:schemeClr val="tx1"/>
              </a:solidFill>
              <a:round/>
              <a:headEnd/>
              <a:tailEnd/>
            </a:ln>
          </p:spPr>
          <p:txBody>
            <a:bodyPr/>
            <a:lstStyle/>
            <a:p>
              <a:endParaRPr lang="zh-CN" altLang="en-US"/>
            </a:p>
          </p:txBody>
        </p:sp>
        <p:sp>
          <p:nvSpPr>
            <p:cNvPr id="44" name="Line 43"/>
            <p:cNvSpPr>
              <a:spLocks noChangeShapeType="1"/>
            </p:cNvSpPr>
            <p:nvPr/>
          </p:nvSpPr>
          <p:spPr bwMode="auto">
            <a:xfrm>
              <a:off x="576" y="3975"/>
              <a:ext cx="1280" cy="0"/>
            </a:xfrm>
            <a:prstGeom prst="line">
              <a:avLst/>
            </a:prstGeom>
            <a:noFill/>
            <a:ln w="28575" cap="sq">
              <a:solidFill>
                <a:schemeClr val="tx1"/>
              </a:solidFill>
              <a:round/>
              <a:headEnd/>
              <a:tailEnd/>
            </a:ln>
          </p:spPr>
          <p:txBody>
            <a:bodyPr/>
            <a:lstStyle/>
            <a:p>
              <a:endParaRPr lang="zh-CN" altLang="en-US"/>
            </a:p>
          </p:txBody>
        </p:sp>
        <p:sp>
          <p:nvSpPr>
            <p:cNvPr id="45" name="Line 44"/>
            <p:cNvSpPr>
              <a:spLocks noChangeShapeType="1"/>
            </p:cNvSpPr>
            <p:nvPr/>
          </p:nvSpPr>
          <p:spPr bwMode="auto">
            <a:xfrm>
              <a:off x="576" y="2979"/>
              <a:ext cx="0" cy="996"/>
            </a:xfrm>
            <a:prstGeom prst="line">
              <a:avLst/>
            </a:prstGeom>
            <a:noFill/>
            <a:ln w="28575" cap="sq">
              <a:solidFill>
                <a:schemeClr val="tx1"/>
              </a:solidFill>
              <a:round/>
              <a:headEnd/>
              <a:tailEnd/>
            </a:ln>
          </p:spPr>
          <p:txBody>
            <a:bodyPr/>
            <a:lstStyle/>
            <a:p>
              <a:endParaRPr lang="zh-CN" altLang="en-US"/>
            </a:p>
          </p:txBody>
        </p:sp>
        <p:sp>
          <p:nvSpPr>
            <p:cNvPr id="46" name="Line 45"/>
            <p:cNvSpPr>
              <a:spLocks noChangeShapeType="1"/>
            </p:cNvSpPr>
            <p:nvPr/>
          </p:nvSpPr>
          <p:spPr bwMode="auto">
            <a:xfrm>
              <a:off x="1248" y="2979"/>
              <a:ext cx="0" cy="996"/>
            </a:xfrm>
            <a:prstGeom prst="line">
              <a:avLst/>
            </a:prstGeom>
            <a:noFill/>
            <a:ln w="12700">
              <a:solidFill>
                <a:schemeClr val="tx1"/>
              </a:solidFill>
              <a:round/>
              <a:headEnd/>
              <a:tailEnd/>
            </a:ln>
          </p:spPr>
          <p:txBody>
            <a:bodyPr/>
            <a:lstStyle/>
            <a:p>
              <a:endParaRPr lang="zh-CN" altLang="en-US"/>
            </a:p>
          </p:txBody>
        </p:sp>
        <p:sp>
          <p:nvSpPr>
            <p:cNvPr id="47" name="Line 46"/>
            <p:cNvSpPr>
              <a:spLocks noChangeShapeType="1"/>
            </p:cNvSpPr>
            <p:nvPr/>
          </p:nvSpPr>
          <p:spPr bwMode="auto">
            <a:xfrm>
              <a:off x="1856" y="2979"/>
              <a:ext cx="0" cy="996"/>
            </a:xfrm>
            <a:prstGeom prst="line">
              <a:avLst/>
            </a:prstGeom>
            <a:noFill/>
            <a:ln w="28575" cap="sq">
              <a:solidFill>
                <a:schemeClr val="tx1"/>
              </a:solidFill>
              <a:round/>
              <a:headEnd/>
              <a:tailEnd/>
            </a:ln>
          </p:spPr>
          <p:txBody>
            <a:bodyPr/>
            <a:lstStyle/>
            <a:p>
              <a:endParaRPr lang="zh-CN" altLang="en-US"/>
            </a:p>
          </p:txBody>
        </p:sp>
      </p:grpSp>
      <p:grpSp>
        <p:nvGrpSpPr>
          <p:cNvPr id="48" name="Group 47"/>
          <p:cNvGrpSpPr>
            <a:grpSpLocks/>
          </p:cNvGrpSpPr>
          <p:nvPr/>
        </p:nvGrpSpPr>
        <p:grpSpPr bwMode="auto">
          <a:xfrm>
            <a:off x="4140200" y="2884562"/>
            <a:ext cx="2032000" cy="1581150"/>
            <a:chOff x="576" y="2979"/>
            <a:chExt cx="1280" cy="996"/>
          </a:xfrm>
        </p:grpSpPr>
        <p:sp>
          <p:nvSpPr>
            <p:cNvPr id="49" name="Rectangle 48"/>
            <p:cNvSpPr>
              <a:spLocks noChangeArrowheads="1"/>
            </p:cNvSpPr>
            <p:nvPr/>
          </p:nvSpPr>
          <p:spPr bwMode="auto">
            <a:xfrm>
              <a:off x="1248" y="3726"/>
              <a:ext cx="608"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P04</a:t>
              </a:r>
            </a:p>
          </p:txBody>
        </p:sp>
        <p:sp>
          <p:nvSpPr>
            <p:cNvPr id="50" name="Rectangle 49"/>
            <p:cNvSpPr>
              <a:spLocks noChangeArrowheads="1"/>
            </p:cNvSpPr>
            <p:nvPr/>
          </p:nvSpPr>
          <p:spPr bwMode="auto">
            <a:xfrm>
              <a:off x="576" y="3726"/>
              <a:ext cx="67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C02</a:t>
              </a:r>
            </a:p>
          </p:txBody>
        </p:sp>
        <p:sp>
          <p:nvSpPr>
            <p:cNvPr id="51" name="Rectangle 50"/>
            <p:cNvSpPr>
              <a:spLocks noChangeArrowheads="1"/>
            </p:cNvSpPr>
            <p:nvPr/>
          </p:nvSpPr>
          <p:spPr bwMode="auto">
            <a:xfrm>
              <a:off x="1248" y="3477"/>
              <a:ext cx="608"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P02</a:t>
              </a:r>
            </a:p>
          </p:txBody>
        </p:sp>
        <p:sp>
          <p:nvSpPr>
            <p:cNvPr id="52" name="Rectangle 51"/>
            <p:cNvSpPr>
              <a:spLocks noChangeArrowheads="1"/>
            </p:cNvSpPr>
            <p:nvPr/>
          </p:nvSpPr>
          <p:spPr bwMode="auto">
            <a:xfrm>
              <a:off x="576" y="3477"/>
              <a:ext cx="67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C02</a:t>
              </a:r>
            </a:p>
          </p:txBody>
        </p:sp>
        <p:sp>
          <p:nvSpPr>
            <p:cNvPr id="53" name="Rectangle 52"/>
            <p:cNvSpPr>
              <a:spLocks noChangeArrowheads="1"/>
            </p:cNvSpPr>
            <p:nvPr/>
          </p:nvSpPr>
          <p:spPr bwMode="auto">
            <a:xfrm>
              <a:off x="1248" y="3228"/>
              <a:ext cx="608"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P01</a:t>
              </a:r>
            </a:p>
          </p:txBody>
        </p:sp>
        <p:sp>
          <p:nvSpPr>
            <p:cNvPr id="54" name="Rectangle 53"/>
            <p:cNvSpPr>
              <a:spLocks noChangeArrowheads="1"/>
            </p:cNvSpPr>
            <p:nvPr/>
          </p:nvSpPr>
          <p:spPr bwMode="auto">
            <a:xfrm>
              <a:off x="576" y="3228"/>
              <a:ext cx="67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C01</a:t>
              </a:r>
            </a:p>
          </p:txBody>
        </p:sp>
        <p:sp>
          <p:nvSpPr>
            <p:cNvPr id="55" name="Rectangle 54"/>
            <p:cNvSpPr>
              <a:spLocks noChangeArrowheads="1"/>
            </p:cNvSpPr>
            <p:nvPr/>
          </p:nvSpPr>
          <p:spPr bwMode="auto">
            <a:xfrm>
              <a:off x="1248" y="2979"/>
              <a:ext cx="608"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P#</a:t>
              </a:r>
            </a:p>
          </p:txBody>
        </p:sp>
        <p:sp>
          <p:nvSpPr>
            <p:cNvPr id="56" name="Rectangle 55"/>
            <p:cNvSpPr>
              <a:spLocks noChangeArrowheads="1"/>
            </p:cNvSpPr>
            <p:nvPr/>
          </p:nvSpPr>
          <p:spPr bwMode="auto">
            <a:xfrm>
              <a:off x="576" y="2979"/>
              <a:ext cx="67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C#</a:t>
              </a:r>
            </a:p>
          </p:txBody>
        </p:sp>
        <p:sp>
          <p:nvSpPr>
            <p:cNvPr id="57" name="Line 56"/>
            <p:cNvSpPr>
              <a:spLocks noChangeShapeType="1"/>
            </p:cNvSpPr>
            <p:nvPr/>
          </p:nvSpPr>
          <p:spPr bwMode="auto">
            <a:xfrm>
              <a:off x="576" y="2979"/>
              <a:ext cx="1280" cy="0"/>
            </a:xfrm>
            <a:prstGeom prst="line">
              <a:avLst/>
            </a:prstGeom>
            <a:noFill/>
            <a:ln w="28575" cap="sq">
              <a:solidFill>
                <a:schemeClr val="tx1"/>
              </a:solidFill>
              <a:round/>
              <a:headEnd/>
              <a:tailEnd/>
            </a:ln>
          </p:spPr>
          <p:txBody>
            <a:bodyPr/>
            <a:lstStyle/>
            <a:p>
              <a:endParaRPr lang="zh-CN" altLang="en-US"/>
            </a:p>
          </p:txBody>
        </p:sp>
        <p:sp>
          <p:nvSpPr>
            <p:cNvPr id="58" name="Line 57"/>
            <p:cNvSpPr>
              <a:spLocks noChangeShapeType="1"/>
            </p:cNvSpPr>
            <p:nvPr/>
          </p:nvSpPr>
          <p:spPr bwMode="auto">
            <a:xfrm>
              <a:off x="576" y="3228"/>
              <a:ext cx="1280" cy="0"/>
            </a:xfrm>
            <a:prstGeom prst="line">
              <a:avLst/>
            </a:prstGeom>
            <a:noFill/>
            <a:ln w="12700">
              <a:solidFill>
                <a:schemeClr val="tx1"/>
              </a:solidFill>
              <a:round/>
              <a:headEnd/>
              <a:tailEnd/>
            </a:ln>
          </p:spPr>
          <p:txBody>
            <a:bodyPr/>
            <a:lstStyle/>
            <a:p>
              <a:endParaRPr lang="zh-CN" altLang="en-US"/>
            </a:p>
          </p:txBody>
        </p:sp>
        <p:sp>
          <p:nvSpPr>
            <p:cNvPr id="59" name="Line 58"/>
            <p:cNvSpPr>
              <a:spLocks noChangeShapeType="1"/>
            </p:cNvSpPr>
            <p:nvPr/>
          </p:nvSpPr>
          <p:spPr bwMode="auto">
            <a:xfrm>
              <a:off x="576" y="3477"/>
              <a:ext cx="1280" cy="0"/>
            </a:xfrm>
            <a:prstGeom prst="line">
              <a:avLst/>
            </a:prstGeom>
            <a:noFill/>
            <a:ln w="12700">
              <a:solidFill>
                <a:schemeClr val="tx1"/>
              </a:solidFill>
              <a:round/>
              <a:headEnd/>
              <a:tailEnd/>
            </a:ln>
          </p:spPr>
          <p:txBody>
            <a:bodyPr/>
            <a:lstStyle/>
            <a:p>
              <a:endParaRPr lang="zh-CN" altLang="en-US"/>
            </a:p>
          </p:txBody>
        </p:sp>
        <p:sp>
          <p:nvSpPr>
            <p:cNvPr id="60" name="Line 59"/>
            <p:cNvSpPr>
              <a:spLocks noChangeShapeType="1"/>
            </p:cNvSpPr>
            <p:nvPr/>
          </p:nvSpPr>
          <p:spPr bwMode="auto">
            <a:xfrm>
              <a:off x="576" y="3726"/>
              <a:ext cx="1280" cy="0"/>
            </a:xfrm>
            <a:prstGeom prst="line">
              <a:avLst/>
            </a:prstGeom>
            <a:noFill/>
            <a:ln w="12700">
              <a:solidFill>
                <a:schemeClr val="tx1"/>
              </a:solidFill>
              <a:round/>
              <a:headEnd/>
              <a:tailEnd/>
            </a:ln>
          </p:spPr>
          <p:txBody>
            <a:bodyPr/>
            <a:lstStyle/>
            <a:p>
              <a:endParaRPr lang="zh-CN" altLang="en-US"/>
            </a:p>
          </p:txBody>
        </p:sp>
        <p:sp>
          <p:nvSpPr>
            <p:cNvPr id="61" name="Line 60"/>
            <p:cNvSpPr>
              <a:spLocks noChangeShapeType="1"/>
            </p:cNvSpPr>
            <p:nvPr/>
          </p:nvSpPr>
          <p:spPr bwMode="auto">
            <a:xfrm>
              <a:off x="576" y="3975"/>
              <a:ext cx="1280" cy="0"/>
            </a:xfrm>
            <a:prstGeom prst="line">
              <a:avLst/>
            </a:prstGeom>
            <a:noFill/>
            <a:ln w="28575" cap="sq">
              <a:solidFill>
                <a:schemeClr val="tx1"/>
              </a:solidFill>
              <a:round/>
              <a:headEnd/>
              <a:tailEnd/>
            </a:ln>
          </p:spPr>
          <p:txBody>
            <a:bodyPr/>
            <a:lstStyle/>
            <a:p>
              <a:endParaRPr lang="zh-CN" altLang="en-US"/>
            </a:p>
          </p:txBody>
        </p:sp>
        <p:sp>
          <p:nvSpPr>
            <p:cNvPr id="62" name="Line 61"/>
            <p:cNvSpPr>
              <a:spLocks noChangeShapeType="1"/>
            </p:cNvSpPr>
            <p:nvPr/>
          </p:nvSpPr>
          <p:spPr bwMode="auto">
            <a:xfrm>
              <a:off x="576" y="2979"/>
              <a:ext cx="0" cy="996"/>
            </a:xfrm>
            <a:prstGeom prst="line">
              <a:avLst/>
            </a:prstGeom>
            <a:noFill/>
            <a:ln w="28575" cap="sq">
              <a:solidFill>
                <a:schemeClr val="tx1"/>
              </a:solidFill>
              <a:round/>
              <a:headEnd/>
              <a:tailEnd/>
            </a:ln>
          </p:spPr>
          <p:txBody>
            <a:bodyPr/>
            <a:lstStyle/>
            <a:p>
              <a:endParaRPr lang="zh-CN" altLang="en-US"/>
            </a:p>
          </p:txBody>
        </p:sp>
        <p:sp>
          <p:nvSpPr>
            <p:cNvPr id="63" name="Line 62"/>
            <p:cNvSpPr>
              <a:spLocks noChangeShapeType="1"/>
            </p:cNvSpPr>
            <p:nvPr/>
          </p:nvSpPr>
          <p:spPr bwMode="auto">
            <a:xfrm>
              <a:off x="1248" y="2979"/>
              <a:ext cx="0" cy="996"/>
            </a:xfrm>
            <a:prstGeom prst="line">
              <a:avLst/>
            </a:prstGeom>
            <a:noFill/>
            <a:ln w="12700">
              <a:solidFill>
                <a:schemeClr val="tx1"/>
              </a:solidFill>
              <a:round/>
              <a:headEnd/>
              <a:tailEnd/>
            </a:ln>
          </p:spPr>
          <p:txBody>
            <a:bodyPr/>
            <a:lstStyle/>
            <a:p>
              <a:endParaRPr lang="zh-CN" altLang="en-US"/>
            </a:p>
          </p:txBody>
        </p:sp>
        <p:sp>
          <p:nvSpPr>
            <p:cNvPr id="64" name="Line 63"/>
            <p:cNvSpPr>
              <a:spLocks noChangeShapeType="1"/>
            </p:cNvSpPr>
            <p:nvPr/>
          </p:nvSpPr>
          <p:spPr bwMode="auto">
            <a:xfrm>
              <a:off x="1856" y="2979"/>
              <a:ext cx="0" cy="996"/>
            </a:xfrm>
            <a:prstGeom prst="line">
              <a:avLst/>
            </a:prstGeom>
            <a:noFill/>
            <a:ln w="28575" cap="sq">
              <a:solidFill>
                <a:schemeClr val="tx1"/>
              </a:solidFill>
              <a:round/>
              <a:headEnd/>
              <a:tailEnd/>
            </a:ln>
          </p:spPr>
          <p:txBody>
            <a:bodyPr/>
            <a:lstStyle/>
            <a:p>
              <a:endParaRPr lang="zh-CN" altLang="en-US"/>
            </a:p>
          </p:txBody>
        </p:sp>
      </p:grpSp>
      <p:grpSp>
        <p:nvGrpSpPr>
          <p:cNvPr id="65" name="Group 66"/>
          <p:cNvGrpSpPr>
            <a:grpSpLocks/>
          </p:cNvGrpSpPr>
          <p:nvPr/>
        </p:nvGrpSpPr>
        <p:grpSpPr bwMode="auto">
          <a:xfrm>
            <a:off x="1447800" y="4846712"/>
            <a:ext cx="3505200" cy="1747837"/>
            <a:chOff x="3216" y="3120"/>
            <a:chExt cx="2208" cy="1101"/>
          </a:xfrm>
        </p:grpSpPr>
        <p:sp>
          <p:nvSpPr>
            <p:cNvPr id="66" name="Rectangle 67"/>
            <p:cNvSpPr>
              <a:spLocks noChangeArrowheads="1"/>
            </p:cNvSpPr>
            <p:nvPr/>
          </p:nvSpPr>
          <p:spPr bwMode="auto">
            <a:xfrm>
              <a:off x="4982" y="3937"/>
              <a:ext cx="442" cy="284"/>
            </a:xfrm>
            <a:prstGeom prst="rect">
              <a:avLst/>
            </a:prstGeom>
            <a:noFill/>
            <a:ln w="9525">
              <a:noFill/>
              <a:miter lim="800000"/>
              <a:headEnd/>
              <a:tailEnd/>
            </a:ln>
          </p:spPr>
          <p:txBody>
            <a:bodyPr/>
            <a:lstStyle/>
            <a:p>
              <a:pPr algn="ctr" eaLnBrk="0" fontAlgn="ctr" hangingPunct="0"/>
              <a:r>
                <a:rPr lang="zh-CN" altLang="en-US" sz="2000" b="0" baseline="0">
                  <a:solidFill>
                    <a:schemeClr val="tx1"/>
                  </a:solidFill>
                  <a:latin typeface="华文新魏" pitchFamily="2" charset="-122"/>
                  <a:ea typeface="华文新魏" pitchFamily="2" charset="-122"/>
                </a:rPr>
                <a:t>数学</a:t>
              </a:r>
            </a:p>
          </p:txBody>
        </p:sp>
        <p:sp>
          <p:nvSpPr>
            <p:cNvPr id="67" name="Rectangle 68"/>
            <p:cNvSpPr>
              <a:spLocks noChangeArrowheads="1"/>
            </p:cNvSpPr>
            <p:nvPr/>
          </p:nvSpPr>
          <p:spPr bwMode="auto">
            <a:xfrm>
              <a:off x="4541" y="3937"/>
              <a:ext cx="441" cy="284"/>
            </a:xfrm>
            <a:prstGeom prst="rect">
              <a:avLst/>
            </a:prstGeom>
            <a:noFill/>
            <a:ln w="9525">
              <a:noFill/>
              <a:miter lim="800000"/>
              <a:headEnd/>
              <a:tailEnd/>
            </a:ln>
          </p:spPr>
          <p:txBody>
            <a:bodyPr/>
            <a:lstStyle/>
            <a:p>
              <a:pPr algn="ctr" eaLnBrk="0" fontAlgn="ctr" hangingPunct="0"/>
              <a:r>
                <a:rPr lang="en-US" altLang="zh-CN" sz="2000" b="0" baseline="0">
                  <a:solidFill>
                    <a:schemeClr val="tx1"/>
                  </a:solidFill>
                  <a:latin typeface="华文新魏" pitchFamily="2" charset="-122"/>
                  <a:ea typeface="华文新魏" pitchFamily="2" charset="-122"/>
                </a:rPr>
                <a:t>C02</a:t>
              </a:r>
            </a:p>
          </p:txBody>
        </p:sp>
        <p:sp>
          <p:nvSpPr>
            <p:cNvPr id="68" name="Rectangle 69"/>
            <p:cNvSpPr>
              <a:spLocks noChangeArrowheads="1"/>
            </p:cNvSpPr>
            <p:nvPr/>
          </p:nvSpPr>
          <p:spPr bwMode="auto">
            <a:xfrm>
              <a:off x="4099" y="3937"/>
              <a:ext cx="442" cy="284"/>
            </a:xfrm>
            <a:prstGeom prst="rect">
              <a:avLst/>
            </a:prstGeom>
            <a:noFill/>
            <a:ln w="9525">
              <a:noFill/>
              <a:miter lim="800000"/>
              <a:headEnd/>
              <a:tailEnd/>
            </a:ln>
          </p:spPr>
          <p:txBody>
            <a:bodyPr/>
            <a:lstStyle/>
            <a:p>
              <a:pPr algn="ctr" eaLnBrk="0" fontAlgn="ctr" hangingPunct="0"/>
              <a:r>
                <a:rPr lang="zh-CN" altLang="en-US" sz="2000" b="0" baseline="0">
                  <a:solidFill>
                    <a:schemeClr val="tx1"/>
                  </a:solidFill>
                  <a:latin typeface="华文新魏" pitchFamily="2" charset="-122"/>
                  <a:ea typeface="华文新魏" pitchFamily="2" charset="-122"/>
                </a:rPr>
                <a:t>500</a:t>
              </a:r>
            </a:p>
          </p:txBody>
        </p:sp>
        <p:sp>
          <p:nvSpPr>
            <p:cNvPr id="69" name="Rectangle 70"/>
            <p:cNvSpPr>
              <a:spLocks noChangeArrowheads="1"/>
            </p:cNvSpPr>
            <p:nvPr/>
          </p:nvSpPr>
          <p:spPr bwMode="auto">
            <a:xfrm>
              <a:off x="3658" y="3937"/>
              <a:ext cx="441" cy="284"/>
            </a:xfrm>
            <a:prstGeom prst="rect">
              <a:avLst/>
            </a:prstGeom>
            <a:noFill/>
            <a:ln w="9525">
              <a:noFill/>
              <a:miter lim="800000"/>
              <a:headEnd/>
              <a:tailEnd/>
            </a:ln>
          </p:spPr>
          <p:txBody>
            <a:bodyPr/>
            <a:lstStyle/>
            <a:p>
              <a:pPr algn="ctr" eaLnBrk="0" fontAlgn="ctr" hangingPunct="0"/>
              <a:r>
                <a:rPr lang="zh-CN" altLang="en-US" sz="2000" b="0" baseline="0">
                  <a:solidFill>
                    <a:schemeClr val="tx1"/>
                  </a:solidFill>
                  <a:latin typeface="华文新魏" pitchFamily="2" charset="-122"/>
                  <a:ea typeface="华文新魏" pitchFamily="2" charset="-122"/>
                </a:rPr>
                <a:t>李三</a:t>
              </a:r>
            </a:p>
          </p:txBody>
        </p:sp>
        <p:sp>
          <p:nvSpPr>
            <p:cNvPr id="70" name="Rectangle 71"/>
            <p:cNvSpPr>
              <a:spLocks noChangeArrowheads="1"/>
            </p:cNvSpPr>
            <p:nvPr/>
          </p:nvSpPr>
          <p:spPr bwMode="auto">
            <a:xfrm>
              <a:off x="3216" y="3937"/>
              <a:ext cx="442" cy="284"/>
            </a:xfrm>
            <a:prstGeom prst="rect">
              <a:avLst/>
            </a:prstGeom>
            <a:noFill/>
            <a:ln w="9525">
              <a:noFill/>
              <a:miter lim="800000"/>
              <a:headEnd/>
              <a:tailEnd/>
            </a:ln>
          </p:spPr>
          <p:txBody>
            <a:bodyPr/>
            <a:lstStyle/>
            <a:p>
              <a:pPr algn="ctr" eaLnBrk="0" fontAlgn="ctr" hangingPunct="0"/>
              <a:r>
                <a:rPr lang="en-US" altLang="zh-CN" sz="2000" b="0" baseline="0">
                  <a:solidFill>
                    <a:schemeClr val="tx1"/>
                  </a:solidFill>
                  <a:latin typeface="华文新魏" pitchFamily="2" charset="-122"/>
                  <a:ea typeface="华文新魏" pitchFamily="2" charset="-122"/>
                </a:rPr>
                <a:t>P04</a:t>
              </a:r>
            </a:p>
          </p:txBody>
        </p:sp>
        <p:sp>
          <p:nvSpPr>
            <p:cNvPr id="71" name="Rectangle 72"/>
            <p:cNvSpPr>
              <a:spLocks noChangeArrowheads="1"/>
            </p:cNvSpPr>
            <p:nvPr/>
          </p:nvSpPr>
          <p:spPr bwMode="auto">
            <a:xfrm>
              <a:off x="4982" y="3653"/>
              <a:ext cx="442" cy="284"/>
            </a:xfrm>
            <a:prstGeom prst="rect">
              <a:avLst/>
            </a:prstGeom>
            <a:noFill/>
            <a:ln w="9525">
              <a:noFill/>
              <a:miter lim="800000"/>
              <a:headEnd/>
              <a:tailEnd/>
            </a:ln>
          </p:spPr>
          <p:txBody>
            <a:bodyPr/>
            <a:lstStyle/>
            <a:p>
              <a:pPr algn="ctr" eaLnBrk="0" fontAlgn="ctr" hangingPunct="0"/>
              <a:r>
                <a:rPr lang="zh-CN" altLang="en-US" sz="2000" b="0" baseline="0">
                  <a:solidFill>
                    <a:schemeClr val="tx1"/>
                  </a:solidFill>
                  <a:latin typeface="华文新魏" pitchFamily="2" charset="-122"/>
                  <a:ea typeface="华文新魏" pitchFamily="2" charset="-122"/>
                </a:rPr>
                <a:t>数学</a:t>
              </a:r>
            </a:p>
          </p:txBody>
        </p:sp>
        <p:sp>
          <p:nvSpPr>
            <p:cNvPr id="72" name="Rectangle 73"/>
            <p:cNvSpPr>
              <a:spLocks noChangeArrowheads="1"/>
            </p:cNvSpPr>
            <p:nvPr/>
          </p:nvSpPr>
          <p:spPr bwMode="auto">
            <a:xfrm>
              <a:off x="4541" y="3653"/>
              <a:ext cx="441" cy="284"/>
            </a:xfrm>
            <a:prstGeom prst="rect">
              <a:avLst/>
            </a:prstGeom>
            <a:noFill/>
            <a:ln w="9525">
              <a:noFill/>
              <a:miter lim="800000"/>
              <a:headEnd/>
              <a:tailEnd/>
            </a:ln>
          </p:spPr>
          <p:txBody>
            <a:bodyPr/>
            <a:lstStyle/>
            <a:p>
              <a:pPr algn="ctr" eaLnBrk="0" fontAlgn="ctr" hangingPunct="0"/>
              <a:r>
                <a:rPr lang="en-US" altLang="zh-CN" sz="2000" b="0" baseline="0">
                  <a:solidFill>
                    <a:schemeClr val="tx1"/>
                  </a:solidFill>
                  <a:latin typeface="华文新魏" pitchFamily="2" charset="-122"/>
                  <a:ea typeface="华文新魏" pitchFamily="2" charset="-122"/>
                </a:rPr>
                <a:t>C02</a:t>
              </a:r>
            </a:p>
          </p:txBody>
        </p:sp>
        <p:sp>
          <p:nvSpPr>
            <p:cNvPr id="73" name="Rectangle 74"/>
            <p:cNvSpPr>
              <a:spLocks noChangeArrowheads="1"/>
            </p:cNvSpPr>
            <p:nvPr/>
          </p:nvSpPr>
          <p:spPr bwMode="auto">
            <a:xfrm>
              <a:off x="4099" y="3653"/>
              <a:ext cx="442" cy="284"/>
            </a:xfrm>
            <a:prstGeom prst="rect">
              <a:avLst/>
            </a:prstGeom>
            <a:noFill/>
            <a:ln w="9525">
              <a:noFill/>
              <a:miter lim="800000"/>
              <a:headEnd/>
              <a:tailEnd/>
            </a:ln>
          </p:spPr>
          <p:txBody>
            <a:bodyPr/>
            <a:lstStyle/>
            <a:p>
              <a:pPr algn="ctr" eaLnBrk="0" fontAlgn="ctr" hangingPunct="0"/>
              <a:r>
                <a:rPr lang="zh-CN" altLang="en-US" sz="2000" b="0" baseline="0">
                  <a:solidFill>
                    <a:schemeClr val="tx1"/>
                  </a:solidFill>
                  <a:latin typeface="华文新魏" pitchFamily="2" charset="-122"/>
                  <a:ea typeface="华文新魏" pitchFamily="2" charset="-122"/>
                </a:rPr>
                <a:t>700</a:t>
              </a:r>
            </a:p>
          </p:txBody>
        </p:sp>
        <p:sp>
          <p:nvSpPr>
            <p:cNvPr id="74" name="Rectangle 75"/>
            <p:cNvSpPr>
              <a:spLocks noChangeArrowheads="1"/>
            </p:cNvSpPr>
            <p:nvPr/>
          </p:nvSpPr>
          <p:spPr bwMode="auto">
            <a:xfrm>
              <a:off x="3658" y="3653"/>
              <a:ext cx="441" cy="284"/>
            </a:xfrm>
            <a:prstGeom prst="rect">
              <a:avLst/>
            </a:prstGeom>
            <a:noFill/>
            <a:ln w="9525">
              <a:noFill/>
              <a:miter lim="800000"/>
              <a:headEnd/>
              <a:tailEnd/>
            </a:ln>
          </p:spPr>
          <p:txBody>
            <a:bodyPr/>
            <a:lstStyle/>
            <a:p>
              <a:pPr algn="ctr" eaLnBrk="0" fontAlgn="ctr" hangingPunct="0"/>
              <a:r>
                <a:rPr lang="zh-CN" altLang="en-US" sz="2000" b="0" baseline="0">
                  <a:solidFill>
                    <a:schemeClr val="tx1"/>
                  </a:solidFill>
                  <a:latin typeface="华文新魏" pitchFamily="2" charset="-122"/>
                  <a:ea typeface="华文新魏" pitchFamily="2" charset="-122"/>
                </a:rPr>
                <a:t>钱广</a:t>
              </a:r>
            </a:p>
          </p:txBody>
        </p:sp>
        <p:sp>
          <p:nvSpPr>
            <p:cNvPr id="75" name="Rectangle 76"/>
            <p:cNvSpPr>
              <a:spLocks noChangeArrowheads="1"/>
            </p:cNvSpPr>
            <p:nvPr/>
          </p:nvSpPr>
          <p:spPr bwMode="auto">
            <a:xfrm>
              <a:off x="3216" y="3653"/>
              <a:ext cx="442" cy="284"/>
            </a:xfrm>
            <a:prstGeom prst="rect">
              <a:avLst/>
            </a:prstGeom>
            <a:noFill/>
            <a:ln w="9525">
              <a:noFill/>
              <a:miter lim="800000"/>
              <a:headEnd/>
              <a:tailEnd/>
            </a:ln>
          </p:spPr>
          <p:txBody>
            <a:bodyPr/>
            <a:lstStyle/>
            <a:p>
              <a:pPr algn="ctr" eaLnBrk="0" fontAlgn="ctr" hangingPunct="0"/>
              <a:r>
                <a:rPr lang="en-US" altLang="zh-CN" sz="2000" b="0" baseline="0">
                  <a:solidFill>
                    <a:schemeClr val="tx1"/>
                  </a:solidFill>
                  <a:latin typeface="华文新魏" pitchFamily="2" charset="-122"/>
                  <a:ea typeface="华文新魏" pitchFamily="2" charset="-122"/>
                </a:rPr>
                <a:t>P02</a:t>
              </a:r>
            </a:p>
          </p:txBody>
        </p:sp>
        <p:sp>
          <p:nvSpPr>
            <p:cNvPr id="76" name="Rectangle 77"/>
            <p:cNvSpPr>
              <a:spLocks noChangeArrowheads="1"/>
            </p:cNvSpPr>
            <p:nvPr/>
          </p:nvSpPr>
          <p:spPr bwMode="auto">
            <a:xfrm>
              <a:off x="4982" y="3369"/>
              <a:ext cx="442" cy="284"/>
            </a:xfrm>
            <a:prstGeom prst="rect">
              <a:avLst/>
            </a:prstGeom>
            <a:noFill/>
            <a:ln w="9525">
              <a:noFill/>
              <a:miter lim="800000"/>
              <a:headEnd/>
              <a:tailEnd/>
            </a:ln>
          </p:spPr>
          <p:txBody>
            <a:bodyPr/>
            <a:lstStyle/>
            <a:p>
              <a:pPr algn="ctr" eaLnBrk="0" fontAlgn="ctr" hangingPunct="0"/>
              <a:r>
                <a:rPr lang="zh-CN" altLang="en-US" sz="2000" b="0" baseline="0">
                  <a:solidFill>
                    <a:schemeClr val="tx1"/>
                  </a:solidFill>
                  <a:latin typeface="华文新魏" pitchFamily="2" charset="-122"/>
                  <a:ea typeface="华文新魏" pitchFamily="2" charset="-122"/>
                </a:rPr>
                <a:t>物理</a:t>
              </a:r>
            </a:p>
          </p:txBody>
        </p:sp>
        <p:sp>
          <p:nvSpPr>
            <p:cNvPr id="77" name="Rectangle 78"/>
            <p:cNvSpPr>
              <a:spLocks noChangeArrowheads="1"/>
            </p:cNvSpPr>
            <p:nvPr/>
          </p:nvSpPr>
          <p:spPr bwMode="auto">
            <a:xfrm>
              <a:off x="4541" y="3369"/>
              <a:ext cx="441" cy="284"/>
            </a:xfrm>
            <a:prstGeom prst="rect">
              <a:avLst/>
            </a:prstGeom>
            <a:noFill/>
            <a:ln w="9525">
              <a:noFill/>
              <a:miter lim="800000"/>
              <a:headEnd/>
              <a:tailEnd/>
            </a:ln>
          </p:spPr>
          <p:txBody>
            <a:bodyPr/>
            <a:lstStyle/>
            <a:p>
              <a:pPr algn="ctr" eaLnBrk="0" fontAlgn="ctr" hangingPunct="0"/>
              <a:r>
                <a:rPr lang="en-US" altLang="zh-CN" sz="2000" b="0" baseline="0">
                  <a:solidFill>
                    <a:schemeClr val="tx1"/>
                  </a:solidFill>
                  <a:latin typeface="华文新魏" pitchFamily="2" charset="-122"/>
                  <a:ea typeface="华文新魏" pitchFamily="2" charset="-122"/>
                </a:rPr>
                <a:t>C01</a:t>
              </a:r>
            </a:p>
          </p:txBody>
        </p:sp>
        <p:sp>
          <p:nvSpPr>
            <p:cNvPr id="78" name="Rectangle 79"/>
            <p:cNvSpPr>
              <a:spLocks noChangeArrowheads="1"/>
            </p:cNvSpPr>
            <p:nvPr/>
          </p:nvSpPr>
          <p:spPr bwMode="auto">
            <a:xfrm>
              <a:off x="4099" y="3369"/>
              <a:ext cx="442" cy="284"/>
            </a:xfrm>
            <a:prstGeom prst="rect">
              <a:avLst/>
            </a:prstGeom>
            <a:noFill/>
            <a:ln w="9525">
              <a:noFill/>
              <a:miter lim="800000"/>
              <a:headEnd/>
              <a:tailEnd/>
            </a:ln>
          </p:spPr>
          <p:txBody>
            <a:bodyPr/>
            <a:lstStyle/>
            <a:p>
              <a:pPr algn="ctr" eaLnBrk="0" fontAlgn="ctr" hangingPunct="0"/>
              <a:r>
                <a:rPr lang="zh-CN" altLang="en-US" sz="2000" b="0" baseline="0">
                  <a:solidFill>
                    <a:schemeClr val="tx1"/>
                  </a:solidFill>
                  <a:latin typeface="华文新魏" pitchFamily="2" charset="-122"/>
                  <a:ea typeface="华文新魏" pitchFamily="2" charset="-122"/>
                </a:rPr>
                <a:t>800</a:t>
              </a:r>
            </a:p>
          </p:txBody>
        </p:sp>
        <p:sp>
          <p:nvSpPr>
            <p:cNvPr id="79" name="Rectangle 80"/>
            <p:cNvSpPr>
              <a:spLocks noChangeArrowheads="1"/>
            </p:cNvSpPr>
            <p:nvPr/>
          </p:nvSpPr>
          <p:spPr bwMode="auto">
            <a:xfrm>
              <a:off x="3658" y="3369"/>
              <a:ext cx="441" cy="284"/>
            </a:xfrm>
            <a:prstGeom prst="rect">
              <a:avLst/>
            </a:prstGeom>
            <a:noFill/>
            <a:ln w="9525">
              <a:noFill/>
              <a:miter lim="800000"/>
              <a:headEnd/>
              <a:tailEnd/>
            </a:ln>
          </p:spPr>
          <p:txBody>
            <a:bodyPr/>
            <a:lstStyle/>
            <a:p>
              <a:pPr algn="ctr" eaLnBrk="0" fontAlgn="ctr" hangingPunct="0"/>
              <a:r>
                <a:rPr lang="zh-CN" altLang="en-US" sz="2000" b="0" baseline="0">
                  <a:solidFill>
                    <a:schemeClr val="tx1"/>
                  </a:solidFill>
                  <a:latin typeface="华文新魏" pitchFamily="2" charset="-122"/>
                  <a:ea typeface="华文新魏" pitchFamily="2" charset="-122"/>
                </a:rPr>
                <a:t>赵明</a:t>
              </a:r>
            </a:p>
          </p:txBody>
        </p:sp>
        <p:sp>
          <p:nvSpPr>
            <p:cNvPr id="80" name="Rectangle 81"/>
            <p:cNvSpPr>
              <a:spLocks noChangeArrowheads="1"/>
            </p:cNvSpPr>
            <p:nvPr/>
          </p:nvSpPr>
          <p:spPr bwMode="auto">
            <a:xfrm>
              <a:off x="3216" y="3369"/>
              <a:ext cx="442" cy="284"/>
            </a:xfrm>
            <a:prstGeom prst="rect">
              <a:avLst/>
            </a:prstGeom>
            <a:noFill/>
            <a:ln w="9525">
              <a:noFill/>
              <a:miter lim="800000"/>
              <a:headEnd/>
              <a:tailEnd/>
            </a:ln>
          </p:spPr>
          <p:txBody>
            <a:bodyPr/>
            <a:lstStyle/>
            <a:p>
              <a:pPr algn="ctr" eaLnBrk="0" fontAlgn="ctr" hangingPunct="0"/>
              <a:r>
                <a:rPr lang="en-US" altLang="zh-CN" sz="2000" b="0" baseline="0">
                  <a:solidFill>
                    <a:schemeClr val="tx1"/>
                  </a:solidFill>
                  <a:latin typeface="华文新魏" pitchFamily="2" charset="-122"/>
                  <a:ea typeface="华文新魏" pitchFamily="2" charset="-122"/>
                </a:rPr>
                <a:t>P01</a:t>
              </a:r>
            </a:p>
          </p:txBody>
        </p:sp>
        <p:sp>
          <p:nvSpPr>
            <p:cNvPr id="81" name="Rectangle 82"/>
            <p:cNvSpPr>
              <a:spLocks noChangeArrowheads="1"/>
            </p:cNvSpPr>
            <p:nvPr/>
          </p:nvSpPr>
          <p:spPr bwMode="auto">
            <a:xfrm>
              <a:off x="4982" y="3120"/>
              <a:ext cx="442" cy="249"/>
            </a:xfrm>
            <a:prstGeom prst="rect">
              <a:avLst/>
            </a:prstGeom>
            <a:noFill/>
            <a:ln w="9525">
              <a:noFill/>
              <a:miter lim="800000"/>
              <a:headEnd/>
              <a:tailEnd/>
            </a:ln>
          </p:spPr>
          <p:txBody>
            <a:bodyPr/>
            <a:lstStyle/>
            <a:p>
              <a:pPr algn="ctr" eaLnBrk="0" fontAlgn="ctr" hangingPunct="0"/>
              <a:r>
                <a:rPr lang="en-US" altLang="zh-CN" sz="2000" b="0" baseline="0">
                  <a:solidFill>
                    <a:schemeClr val="tx1"/>
                  </a:solidFill>
                  <a:latin typeface="华文新魏" pitchFamily="2" charset="-122"/>
                  <a:ea typeface="华文新魏" pitchFamily="2" charset="-122"/>
                </a:rPr>
                <a:t>CN</a:t>
              </a:r>
            </a:p>
          </p:txBody>
        </p:sp>
        <p:sp>
          <p:nvSpPr>
            <p:cNvPr id="82" name="Rectangle 83"/>
            <p:cNvSpPr>
              <a:spLocks noChangeArrowheads="1"/>
            </p:cNvSpPr>
            <p:nvPr/>
          </p:nvSpPr>
          <p:spPr bwMode="auto">
            <a:xfrm>
              <a:off x="4541" y="3120"/>
              <a:ext cx="441" cy="249"/>
            </a:xfrm>
            <a:prstGeom prst="rect">
              <a:avLst/>
            </a:prstGeom>
            <a:noFill/>
            <a:ln w="9525">
              <a:noFill/>
              <a:miter lim="800000"/>
              <a:headEnd/>
              <a:tailEnd/>
            </a:ln>
          </p:spPr>
          <p:txBody>
            <a:bodyPr/>
            <a:lstStyle/>
            <a:p>
              <a:pPr algn="ctr" eaLnBrk="0" fontAlgn="ctr" hangingPunct="0"/>
              <a:r>
                <a:rPr lang="en-US" altLang="zh-CN" sz="2000" b="0" baseline="0">
                  <a:solidFill>
                    <a:schemeClr val="tx1"/>
                  </a:solidFill>
                  <a:latin typeface="华文新魏" pitchFamily="2" charset="-122"/>
                  <a:ea typeface="华文新魏" pitchFamily="2" charset="-122"/>
                </a:rPr>
                <a:t>C#</a:t>
              </a:r>
            </a:p>
          </p:txBody>
        </p:sp>
        <p:sp>
          <p:nvSpPr>
            <p:cNvPr id="83" name="Rectangle 84"/>
            <p:cNvSpPr>
              <a:spLocks noChangeArrowheads="1"/>
            </p:cNvSpPr>
            <p:nvPr/>
          </p:nvSpPr>
          <p:spPr bwMode="auto">
            <a:xfrm>
              <a:off x="4099" y="3120"/>
              <a:ext cx="442" cy="249"/>
            </a:xfrm>
            <a:prstGeom prst="rect">
              <a:avLst/>
            </a:prstGeom>
            <a:noFill/>
            <a:ln w="9525">
              <a:noFill/>
              <a:miter lim="800000"/>
              <a:headEnd/>
              <a:tailEnd/>
            </a:ln>
          </p:spPr>
          <p:txBody>
            <a:bodyPr/>
            <a:lstStyle/>
            <a:p>
              <a:pPr algn="ctr" eaLnBrk="0" fontAlgn="ctr" hangingPunct="0"/>
              <a:r>
                <a:rPr lang="en-US" altLang="zh-CN" sz="2000" b="0" baseline="0">
                  <a:solidFill>
                    <a:schemeClr val="tx1"/>
                  </a:solidFill>
                  <a:latin typeface="华文新魏" pitchFamily="2" charset="-122"/>
                  <a:ea typeface="华文新魏" pitchFamily="2" charset="-122"/>
                </a:rPr>
                <a:t>SAL</a:t>
              </a:r>
            </a:p>
          </p:txBody>
        </p:sp>
        <p:sp>
          <p:nvSpPr>
            <p:cNvPr id="84" name="Rectangle 85"/>
            <p:cNvSpPr>
              <a:spLocks noChangeArrowheads="1"/>
            </p:cNvSpPr>
            <p:nvPr/>
          </p:nvSpPr>
          <p:spPr bwMode="auto">
            <a:xfrm>
              <a:off x="3658" y="3120"/>
              <a:ext cx="441" cy="249"/>
            </a:xfrm>
            <a:prstGeom prst="rect">
              <a:avLst/>
            </a:prstGeom>
            <a:noFill/>
            <a:ln w="9525">
              <a:noFill/>
              <a:miter lim="800000"/>
              <a:headEnd/>
              <a:tailEnd/>
            </a:ln>
          </p:spPr>
          <p:txBody>
            <a:bodyPr/>
            <a:lstStyle/>
            <a:p>
              <a:pPr algn="ctr" eaLnBrk="0" fontAlgn="ctr" hangingPunct="0"/>
              <a:r>
                <a:rPr lang="en-US" altLang="zh-CN" sz="2000" b="0" baseline="0">
                  <a:solidFill>
                    <a:schemeClr val="tx1"/>
                  </a:solidFill>
                  <a:latin typeface="华文新魏" pitchFamily="2" charset="-122"/>
                  <a:ea typeface="华文新魏" pitchFamily="2" charset="-122"/>
                </a:rPr>
                <a:t>PN</a:t>
              </a:r>
            </a:p>
          </p:txBody>
        </p:sp>
        <p:sp>
          <p:nvSpPr>
            <p:cNvPr id="85" name="Rectangle 86"/>
            <p:cNvSpPr>
              <a:spLocks noChangeArrowheads="1"/>
            </p:cNvSpPr>
            <p:nvPr/>
          </p:nvSpPr>
          <p:spPr bwMode="auto">
            <a:xfrm>
              <a:off x="3216" y="3120"/>
              <a:ext cx="442" cy="249"/>
            </a:xfrm>
            <a:prstGeom prst="rect">
              <a:avLst/>
            </a:prstGeom>
            <a:noFill/>
            <a:ln w="9525">
              <a:noFill/>
              <a:miter lim="800000"/>
              <a:headEnd/>
              <a:tailEnd/>
            </a:ln>
          </p:spPr>
          <p:txBody>
            <a:bodyPr/>
            <a:lstStyle/>
            <a:p>
              <a:pPr algn="ctr" eaLnBrk="0" fontAlgn="ctr" hangingPunct="0"/>
              <a:r>
                <a:rPr lang="en-US" altLang="zh-CN" sz="2000" b="0" baseline="0">
                  <a:solidFill>
                    <a:schemeClr val="tx1"/>
                  </a:solidFill>
                  <a:latin typeface="华文新魏" pitchFamily="2" charset="-122"/>
                  <a:ea typeface="华文新魏" pitchFamily="2" charset="-122"/>
                </a:rPr>
                <a:t>P#</a:t>
              </a:r>
            </a:p>
          </p:txBody>
        </p:sp>
        <p:sp>
          <p:nvSpPr>
            <p:cNvPr id="86" name="Line 87"/>
            <p:cNvSpPr>
              <a:spLocks noChangeShapeType="1"/>
            </p:cNvSpPr>
            <p:nvPr/>
          </p:nvSpPr>
          <p:spPr bwMode="auto">
            <a:xfrm>
              <a:off x="3216" y="3120"/>
              <a:ext cx="2208" cy="0"/>
            </a:xfrm>
            <a:prstGeom prst="line">
              <a:avLst/>
            </a:prstGeom>
            <a:noFill/>
            <a:ln w="28575" cap="sq">
              <a:solidFill>
                <a:schemeClr val="tx1"/>
              </a:solidFill>
              <a:round/>
              <a:headEnd/>
              <a:tailEnd/>
            </a:ln>
          </p:spPr>
          <p:txBody>
            <a:bodyPr/>
            <a:lstStyle/>
            <a:p>
              <a:endParaRPr lang="zh-CN" altLang="en-US"/>
            </a:p>
          </p:txBody>
        </p:sp>
        <p:sp>
          <p:nvSpPr>
            <p:cNvPr id="87" name="Line 88"/>
            <p:cNvSpPr>
              <a:spLocks noChangeShapeType="1"/>
            </p:cNvSpPr>
            <p:nvPr/>
          </p:nvSpPr>
          <p:spPr bwMode="auto">
            <a:xfrm>
              <a:off x="3216" y="3369"/>
              <a:ext cx="2208" cy="0"/>
            </a:xfrm>
            <a:prstGeom prst="line">
              <a:avLst/>
            </a:prstGeom>
            <a:noFill/>
            <a:ln w="12700">
              <a:solidFill>
                <a:schemeClr val="tx1"/>
              </a:solidFill>
              <a:round/>
              <a:headEnd/>
              <a:tailEnd/>
            </a:ln>
          </p:spPr>
          <p:txBody>
            <a:bodyPr/>
            <a:lstStyle/>
            <a:p>
              <a:endParaRPr lang="zh-CN" altLang="en-US"/>
            </a:p>
          </p:txBody>
        </p:sp>
        <p:sp>
          <p:nvSpPr>
            <p:cNvPr id="88" name="Line 89"/>
            <p:cNvSpPr>
              <a:spLocks noChangeShapeType="1"/>
            </p:cNvSpPr>
            <p:nvPr/>
          </p:nvSpPr>
          <p:spPr bwMode="auto">
            <a:xfrm>
              <a:off x="3216" y="3653"/>
              <a:ext cx="2208" cy="0"/>
            </a:xfrm>
            <a:prstGeom prst="line">
              <a:avLst/>
            </a:prstGeom>
            <a:noFill/>
            <a:ln w="12700">
              <a:solidFill>
                <a:schemeClr val="tx1"/>
              </a:solidFill>
              <a:round/>
              <a:headEnd/>
              <a:tailEnd/>
            </a:ln>
          </p:spPr>
          <p:txBody>
            <a:bodyPr/>
            <a:lstStyle/>
            <a:p>
              <a:endParaRPr lang="zh-CN" altLang="en-US"/>
            </a:p>
          </p:txBody>
        </p:sp>
        <p:sp>
          <p:nvSpPr>
            <p:cNvPr id="89" name="Line 90"/>
            <p:cNvSpPr>
              <a:spLocks noChangeShapeType="1"/>
            </p:cNvSpPr>
            <p:nvPr/>
          </p:nvSpPr>
          <p:spPr bwMode="auto">
            <a:xfrm>
              <a:off x="3216" y="3937"/>
              <a:ext cx="2208" cy="0"/>
            </a:xfrm>
            <a:prstGeom prst="line">
              <a:avLst/>
            </a:prstGeom>
            <a:noFill/>
            <a:ln w="12700">
              <a:solidFill>
                <a:schemeClr val="tx1"/>
              </a:solidFill>
              <a:round/>
              <a:headEnd/>
              <a:tailEnd/>
            </a:ln>
          </p:spPr>
          <p:txBody>
            <a:bodyPr/>
            <a:lstStyle/>
            <a:p>
              <a:endParaRPr lang="zh-CN" altLang="en-US"/>
            </a:p>
          </p:txBody>
        </p:sp>
        <p:sp>
          <p:nvSpPr>
            <p:cNvPr id="90" name="Line 91"/>
            <p:cNvSpPr>
              <a:spLocks noChangeShapeType="1"/>
            </p:cNvSpPr>
            <p:nvPr/>
          </p:nvSpPr>
          <p:spPr bwMode="auto">
            <a:xfrm>
              <a:off x="3216" y="4221"/>
              <a:ext cx="2208" cy="0"/>
            </a:xfrm>
            <a:prstGeom prst="line">
              <a:avLst/>
            </a:prstGeom>
            <a:noFill/>
            <a:ln w="28575" cap="sq">
              <a:solidFill>
                <a:schemeClr val="tx1"/>
              </a:solidFill>
              <a:round/>
              <a:headEnd/>
              <a:tailEnd/>
            </a:ln>
          </p:spPr>
          <p:txBody>
            <a:bodyPr/>
            <a:lstStyle/>
            <a:p>
              <a:endParaRPr lang="zh-CN" altLang="en-US"/>
            </a:p>
          </p:txBody>
        </p:sp>
        <p:sp>
          <p:nvSpPr>
            <p:cNvPr id="91" name="Line 92"/>
            <p:cNvSpPr>
              <a:spLocks noChangeShapeType="1"/>
            </p:cNvSpPr>
            <p:nvPr/>
          </p:nvSpPr>
          <p:spPr bwMode="auto">
            <a:xfrm>
              <a:off x="3216" y="3120"/>
              <a:ext cx="0" cy="1101"/>
            </a:xfrm>
            <a:prstGeom prst="line">
              <a:avLst/>
            </a:prstGeom>
            <a:noFill/>
            <a:ln w="28575" cap="sq">
              <a:solidFill>
                <a:schemeClr val="tx1"/>
              </a:solidFill>
              <a:round/>
              <a:headEnd/>
              <a:tailEnd/>
            </a:ln>
          </p:spPr>
          <p:txBody>
            <a:bodyPr/>
            <a:lstStyle/>
            <a:p>
              <a:endParaRPr lang="zh-CN" altLang="en-US"/>
            </a:p>
          </p:txBody>
        </p:sp>
        <p:sp>
          <p:nvSpPr>
            <p:cNvPr id="92" name="Line 93"/>
            <p:cNvSpPr>
              <a:spLocks noChangeShapeType="1"/>
            </p:cNvSpPr>
            <p:nvPr/>
          </p:nvSpPr>
          <p:spPr bwMode="auto">
            <a:xfrm>
              <a:off x="3658" y="3120"/>
              <a:ext cx="0" cy="1101"/>
            </a:xfrm>
            <a:prstGeom prst="line">
              <a:avLst/>
            </a:prstGeom>
            <a:noFill/>
            <a:ln w="12700">
              <a:solidFill>
                <a:schemeClr val="tx1"/>
              </a:solidFill>
              <a:round/>
              <a:headEnd/>
              <a:tailEnd/>
            </a:ln>
          </p:spPr>
          <p:txBody>
            <a:bodyPr/>
            <a:lstStyle/>
            <a:p>
              <a:endParaRPr lang="zh-CN" altLang="en-US"/>
            </a:p>
          </p:txBody>
        </p:sp>
        <p:sp>
          <p:nvSpPr>
            <p:cNvPr id="93" name="Line 94"/>
            <p:cNvSpPr>
              <a:spLocks noChangeShapeType="1"/>
            </p:cNvSpPr>
            <p:nvPr/>
          </p:nvSpPr>
          <p:spPr bwMode="auto">
            <a:xfrm>
              <a:off x="4099" y="3120"/>
              <a:ext cx="0" cy="1101"/>
            </a:xfrm>
            <a:prstGeom prst="line">
              <a:avLst/>
            </a:prstGeom>
            <a:noFill/>
            <a:ln w="12700">
              <a:solidFill>
                <a:schemeClr val="tx1"/>
              </a:solidFill>
              <a:round/>
              <a:headEnd/>
              <a:tailEnd/>
            </a:ln>
          </p:spPr>
          <p:txBody>
            <a:bodyPr/>
            <a:lstStyle/>
            <a:p>
              <a:endParaRPr lang="zh-CN" altLang="en-US"/>
            </a:p>
          </p:txBody>
        </p:sp>
        <p:sp>
          <p:nvSpPr>
            <p:cNvPr id="94" name="Line 95"/>
            <p:cNvSpPr>
              <a:spLocks noChangeShapeType="1"/>
            </p:cNvSpPr>
            <p:nvPr/>
          </p:nvSpPr>
          <p:spPr bwMode="auto">
            <a:xfrm>
              <a:off x="4541" y="3120"/>
              <a:ext cx="0" cy="1101"/>
            </a:xfrm>
            <a:prstGeom prst="line">
              <a:avLst/>
            </a:prstGeom>
            <a:noFill/>
            <a:ln w="12700">
              <a:solidFill>
                <a:schemeClr val="tx1"/>
              </a:solidFill>
              <a:round/>
              <a:headEnd/>
              <a:tailEnd/>
            </a:ln>
          </p:spPr>
          <p:txBody>
            <a:bodyPr/>
            <a:lstStyle/>
            <a:p>
              <a:endParaRPr lang="zh-CN" altLang="en-US"/>
            </a:p>
          </p:txBody>
        </p:sp>
        <p:sp>
          <p:nvSpPr>
            <p:cNvPr id="95" name="Line 96"/>
            <p:cNvSpPr>
              <a:spLocks noChangeShapeType="1"/>
            </p:cNvSpPr>
            <p:nvPr/>
          </p:nvSpPr>
          <p:spPr bwMode="auto">
            <a:xfrm>
              <a:off x="4982" y="3120"/>
              <a:ext cx="0" cy="1101"/>
            </a:xfrm>
            <a:prstGeom prst="line">
              <a:avLst/>
            </a:prstGeom>
            <a:noFill/>
            <a:ln w="12700">
              <a:solidFill>
                <a:schemeClr val="tx1"/>
              </a:solidFill>
              <a:round/>
              <a:headEnd/>
              <a:tailEnd/>
            </a:ln>
          </p:spPr>
          <p:txBody>
            <a:bodyPr/>
            <a:lstStyle/>
            <a:p>
              <a:endParaRPr lang="zh-CN" altLang="en-US"/>
            </a:p>
          </p:txBody>
        </p:sp>
        <p:sp>
          <p:nvSpPr>
            <p:cNvPr id="96" name="Line 97"/>
            <p:cNvSpPr>
              <a:spLocks noChangeShapeType="1"/>
            </p:cNvSpPr>
            <p:nvPr/>
          </p:nvSpPr>
          <p:spPr bwMode="auto">
            <a:xfrm>
              <a:off x="5424" y="3120"/>
              <a:ext cx="0" cy="1101"/>
            </a:xfrm>
            <a:prstGeom prst="line">
              <a:avLst/>
            </a:prstGeom>
            <a:noFill/>
            <a:ln w="28575" cap="sq">
              <a:solidFill>
                <a:schemeClr val="tx1"/>
              </a:solidFill>
              <a:round/>
              <a:headEnd/>
              <a:tailEnd/>
            </a:ln>
          </p:spPr>
          <p:txBody>
            <a:bodyPr/>
            <a:lstStyle/>
            <a:p>
              <a:endParaRPr lang="zh-CN" altLang="en-US"/>
            </a:p>
          </p:txBody>
        </p:sp>
      </p:grpSp>
      <p:sp>
        <p:nvSpPr>
          <p:cNvPr id="97" name="AutoShape 98"/>
          <p:cNvSpPr>
            <a:spLocks noChangeArrowheads="1"/>
          </p:cNvSpPr>
          <p:nvPr/>
        </p:nvSpPr>
        <p:spPr bwMode="auto">
          <a:xfrm>
            <a:off x="6019800" y="4689549"/>
            <a:ext cx="2438400" cy="1752600"/>
          </a:xfrm>
          <a:prstGeom prst="wedgeRoundRectCallout">
            <a:avLst>
              <a:gd name="adj1" fmla="val -92838"/>
              <a:gd name="adj2" fmla="val 7606"/>
              <a:gd name="adj3" fmla="val 16667"/>
            </a:avLst>
          </a:prstGeom>
          <a:solidFill>
            <a:schemeClr val="accent1"/>
          </a:solidFill>
          <a:ln w="9525">
            <a:solidFill>
              <a:schemeClr val="tx1"/>
            </a:solidFill>
            <a:miter lim="800000"/>
            <a:headEnd/>
            <a:tailEnd/>
          </a:ln>
        </p:spPr>
        <p:txBody>
          <a:bodyPr anchor="ctr"/>
          <a:lstStyle/>
          <a:p>
            <a:pPr algn="just" eaLnBrk="0" hangingPunct="0">
              <a:spcBef>
                <a:spcPct val="60000"/>
              </a:spcBef>
            </a:pPr>
            <a:r>
              <a:rPr lang="zh-CN" altLang="en-US" sz="3600" baseline="-20000">
                <a:solidFill>
                  <a:schemeClr val="tx1"/>
                </a:solidFill>
                <a:latin typeface="华文新魏" pitchFamily="2" charset="-122"/>
                <a:ea typeface="华文新魏" pitchFamily="2" charset="-122"/>
              </a:rPr>
              <a:t>问题：有关</a:t>
            </a:r>
            <a:r>
              <a:rPr lang="en-US" altLang="zh-CN" sz="3600" baseline="-20000">
                <a:solidFill>
                  <a:schemeClr val="tx1"/>
                </a:solidFill>
                <a:latin typeface="华文新魏" pitchFamily="2" charset="-122"/>
                <a:ea typeface="华文新魏" pitchFamily="2" charset="-122"/>
              </a:rPr>
              <a:t>P03</a:t>
            </a:r>
            <a:r>
              <a:rPr lang="zh-CN" altLang="en-US" sz="3600" baseline="-20000">
                <a:solidFill>
                  <a:schemeClr val="tx1"/>
                </a:solidFill>
                <a:latin typeface="华文新魏" pitchFamily="2" charset="-122"/>
                <a:ea typeface="华文新魏" pitchFamily="2" charset="-122"/>
              </a:rPr>
              <a:t>号职工的姓名和工资信息没有显示出来</a:t>
            </a:r>
            <a:endParaRPr lang="zh-CN" altLang="en-US" sz="2400" b="0" baseline="-20000">
              <a:solidFill>
                <a:schemeClr val="tx1"/>
              </a:solidFill>
              <a:latin typeface="华文新魏" pitchFamily="2" charset="-122"/>
              <a:ea typeface="华文新魏" pitchFamily="2" charset="-122"/>
            </a:endParaRPr>
          </a:p>
        </p:txBody>
      </p:sp>
      <p:sp>
        <p:nvSpPr>
          <p:cNvPr id="98" name="AutoShape 99"/>
          <p:cNvSpPr>
            <a:spLocks noChangeArrowheads="1"/>
          </p:cNvSpPr>
          <p:nvPr/>
        </p:nvSpPr>
        <p:spPr bwMode="auto">
          <a:xfrm rot="5400000">
            <a:off x="6400800" y="3470349"/>
            <a:ext cx="228600" cy="381000"/>
          </a:xfrm>
          <a:prstGeom prst="flowChartCollate">
            <a:avLst/>
          </a:prstGeom>
          <a:noFill/>
          <a:ln w="9525">
            <a:solidFill>
              <a:schemeClr val="tx1"/>
            </a:solidFill>
            <a:miter lim="800000"/>
            <a:headEnd/>
            <a:tailEnd/>
          </a:ln>
        </p:spPr>
        <p:txBody>
          <a:bodyPr wrap="none" anchor="ctr"/>
          <a:lstStyle/>
          <a:p>
            <a:endParaRPr lang="zh-CN" altLang="en-US">
              <a:latin typeface="华文新魏" pitchFamily="2" charset="-122"/>
              <a:ea typeface="华文新魏" pitchFamily="2" charset="-122"/>
            </a:endParaRPr>
          </a:p>
        </p:txBody>
      </p:sp>
      <p:sp>
        <p:nvSpPr>
          <p:cNvPr id="99" name="AutoShape 100"/>
          <p:cNvSpPr>
            <a:spLocks noChangeArrowheads="1"/>
          </p:cNvSpPr>
          <p:nvPr/>
        </p:nvSpPr>
        <p:spPr bwMode="auto">
          <a:xfrm rot="5400000">
            <a:off x="3657600" y="3470349"/>
            <a:ext cx="228600" cy="381000"/>
          </a:xfrm>
          <a:prstGeom prst="flowChartCollate">
            <a:avLst/>
          </a:prstGeom>
          <a:noFill/>
          <a:ln w="9525">
            <a:solidFill>
              <a:schemeClr val="tx1"/>
            </a:solidFill>
            <a:miter lim="800000"/>
            <a:headEnd/>
            <a:tailEnd/>
          </a:ln>
        </p:spPr>
        <p:txBody>
          <a:bodyPr wrap="none" anchor="ctr"/>
          <a:lstStyle/>
          <a:p>
            <a:endParaRPr lang="zh-CN" altLang="en-US">
              <a:latin typeface="华文新魏" pitchFamily="2" charset="-122"/>
              <a:ea typeface="华文新魏" pitchFamily="2" charset="-122"/>
            </a:endParaRPr>
          </a:p>
        </p:txBody>
      </p:sp>
      <p:sp>
        <p:nvSpPr>
          <p:cNvPr id="100" name="Line 101"/>
          <p:cNvSpPr>
            <a:spLocks noChangeShapeType="1"/>
          </p:cNvSpPr>
          <p:nvPr/>
        </p:nvSpPr>
        <p:spPr bwMode="auto">
          <a:xfrm>
            <a:off x="685800" y="5603949"/>
            <a:ext cx="457200" cy="0"/>
          </a:xfrm>
          <a:prstGeom prst="line">
            <a:avLst/>
          </a:prstGeom>
          <a:noFill/>
          <a:ln w="9525">
            <a:solidFill>
              <a:schemeClr val="tx1"/>
            </a:solidFill>
            <a:round/>
            <a:headEnd/>
            <a:tailEnd/>
          </a:ln>
        </p:spPr>
        <p:txBody>
          <a:bodyPr wrap="none" anchor="ctr"/>
          <a:lstStyle/>
          <a:p>
            <a:endParaRPr lang="zh-CN" altLang="en-US"/>
          </a:p>
        </p:txBody>
      </p:sp>
      <p:sp>
        <p:nvSpPr>
          <p:cNvPr id="101" name="Line 102"/>
          <p:cNvSpPr>
            <a:spLocks noChangeShapeType="1"/>
          </p:cNvSpPr>
          <p:nvPr/>
        </p:nvSpPr>
        <p:spPr bwMode="auto">
          <a:xfrm>
            <a:off x="685800" y="5756349"/>
            <a:ext cx="457200" cy="0"/>
          </a:xfrm>
          <a:prstGeom prst="line">
            <a:avLst/>
          </a:prstGeom>
          <a:noFill/>
          <a:ln w="9525">
            <a:solidFill>
              <a:schemeClr val="tx1"/>
            </a:solidFill>
            <a:round/>
            <a:headEnd/>
            <a:tailEnd/>
          </a:ln>
        </p:spPr>
        <p:txBody>
          <a:bodyPr wrap="none" anchor="ctr"/>
          <a:lstStyle/>
          <a:p>
            <a:endParaRPr lang="zh-CN" altLang="en-US"/>
          </a:p>
        </p:txBody>
      </p:sp>
    </p:spTree>
    <p:extLst>
      <p:ext uri="{BB962C8B-B14F-4D97-AF65-F5344CB8AC3E}">
        <p14:creationId xmlns:p14="http://schemas.microsoft.com/office/powerpoint/2010/main" val="399718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smtClean="0"/>
              <a:t>外连接</a:t>
            </a:r>
          </a:p>
        </p:txBody>
      </p:sp>
      <p:graphicFrame>
        <p:nvGraphicFramePr>
          <p:cNvPr id="4" name="表格 3"/>
          <p:cNvGraphicFramePr>
            <a:graphicFrameLocks noGrp="1"/>
          </p:cNvGraphicFramePr>
          <p:nvPr>
            <p:extLst>
              <p:ext uri="{D42A27DB-BD31-4B8C-83A1-F6EECF244321}">
                <p14:modId xmlns:p14="http://schemas.microsoft.com/office/powerpoint/2010/main" val="1844709538"/>
              </p:ext>
            </p:extLst>
          </p:nvPr>
        </p:nvGraphicFramePr>
        <p:xfrm>
          <a:off x="142875" y="2382623"/>
          <a:ext cx="8858280" cy="3622134"/>
        </p:xfrm>
        <a:graphic>
          <a:graphicData uri="http://schemas.openxmlformats.org/drawingml/2006/table">
            <a:tbl>
              <a:tblPr firstRow="1" bandRow="1">
                <a:tableStyleId>{5C22544A-7EE6-4342-B048-85BDC9FD1C3A}</a:tableStyleId>
              </a:tblPr>
              <a:tblGrid>
                <a:gridCol w="1107285">
                  <a:extLst>
                    <a:ext uri="{9D8B030D-6E8A-4147-A177-3AD203B41FA5}">
                      <a16:colId xmlns:a16="http://schemas.microsoft.com/office/drawing/2014/main" val="20000"/>
                    </a:ext>
                  </a:extLst>
                </a:gridCol>
                <a:gridCol w="1107285">
                  <a:extLst>
                    <a:ext uri="{9D8B030D-6E8A-4147-A177-3AD203B41FA5}">
                      <a16:colId xmlns:a16="http://schemas.microsoft.com/office/drawing/2014/main" val="20001"/>
                    </a:ext>
                  </a:extLst>
                </a:gridCol>
                <a:gridCol w="1107285">
                  <a:extLst>
                    <a:ext uri="{9D8B030D-6E8A-4147-A177-3AD203B41FA5}">
                      <a16:colId xmlns:a16="http://schemas.microsoft.com/office/drawing/2014/main" val="20002"/>
                    </a:ext>
                  </a:extLst>
                </a:gridCol>
                <a:gridCol w="1107285">
                  <a:extLst>
                    <a:ext uri="{9D8B030D-6E8A-4147-A177-3AD203B41FA5}">
                      <a16:colId xmlns:a16="http://schemas.microsoft.com/office/drawing/2014/main" val="20003"/>
                    </a:ext>
                  </a:extLst>
                </a:gridCol>
                <a:gridCol w="1107285">
                  <a:extLst>
                    <a:ext uri="{9D8B030D-6E8A-4147-A177-3AD203B41FA5}">
                      <a16:colId xmlns:a16="http://schemas.microsoft.com/office/drawing/2014/main" val="20004"/>
                    </a:ext>
                  </a:extLst>
                </a:gridCol>
                <a:gridCol w="1107285">
                  <a:extLst>
                    <a:ext uri="{9D8B030D-6E8A-4147-A177-3AD203B41FA5}">
                      <a16:colId xmlns:a16="http://schemas.microsoft.com/office/drawing/2014/main" val="20005"/>
                    </a:ext>
                  </a:extLst>
                </a:gridCol>
                <a:gridCol w="1107285">
                  <a:extLst>
                    <a:ext uri="{9D8B030D-6E8A-4147-A177-3AD203B41FA5}">
                      <a16:colId xmlns:a16="http://schemas.microsoft.com/office/drawing/2014/main" val="20006"/>
                    </a:ext>
                  </a:extLst>
                </a:gridCol>
                <a:gridCol w="1107285">
                  <a:extLst>
                    <a:ext uri="{9D8B030D-6E8A-4147-A177-3AD203B41FA5}">
                      <a16:colId xmlns:a16="http://schemas.microsoft.com/office/drawing/2014/main" val="20007"/>
                    </a:ext>
                  </a:extLst>
                </a:gridCol>
              </a:tblGrid>
              <a:tr h="603689">
                <a:tc>
                  <a:txBody>
                    <a:bodyPr/>
                    <a:lstStyle/>
                    <a:p>
                      <a:pPr algn="ctr"/>
                      <a:r>
                        <a:rPr lang="zh-CN" altLang="en-US" sz="2400" dirty="0" smtClean="0">
                          <a:solidFill>
                            <a:srgbClr val="FF0000"/>
                          </a:solidFill>
                        </a:rPr>
                        <a:t>教工号</a:t>
                      </a:r>
                      <a:endParaRPr lang="zh-CN" altLang="en-US" sz="2400" dirty="0">
                        <a:solidFill>
                          <a:srgbClr val="FF0000"/>
                        </a:solidFill>
                      </a:endParaRPr>
                    </a:p>
                  </a:txBody>
                  <a:tcPr/>
                </a:tc>
                <a:tc>
                  <a:txBody>
                    <a:bodyPr/>
                    <a:lstStyle/>
                    <a:p>
                      <a:pPr algn="ctr"/>
                      <a:r>
                        <a:rPr lang="zh-CN" altLang="en-US" sz="2400" dirty="0" smtClean="0">
                          <a:solidFill>
                            <a:srgbClr val="FF0000"/>
                          </a:solidFill>
                        </a:rPr>
                        <a:t>教工名</a:t>
                      </a:r>
                      <a:endParaRPr lang="zh-CN" altLang="en-US" sz="2400" dirty="0">
                        <a:solidFill>
                          <a:srgbClr val="FF0000"/>
                        </a:solidFill>
                      </a:endParaRPr>
                    </a:p>
                  </a:txBody>
                  <a:tcPr/>
                </a:tc>
                <a:tc>
                  <a:txBody>
                    <a:bodyPr/>
                    <a:lstStyle/>
                    <a:p>
                      <a:pPr algn="ctr"/>
                      <a:r>
                        <a:rPr lang="zh-CN" altLang="en-US" sz="2400" dirty="0" smtClean="0">
                          <a:solidFill>
                            <a:srgbClr val="FF0000"/>
                          </a:solidFill>
                        </a:rPr>
                        <a:t>年龄</a:t>
                      </a:r>
                      <a:endParaRPr lang="zh-CN" altLang="en-US" sz="2400" dirty="0">
                        <a:solidFill>
                          <a:srgbClr val="FF0000"/>
                        </a:solidFill>
                      </a:endParaRPr>
                    </a:p>
                  </a:txBody>
                  <a:tcPr/>
                </a:tc>
                <a:tc>
                  <a:txBody>
                    <a:bodyPr/>
                    <a:lstStyle/>
                    <a:p>
                      <a:pPr algn="ctr"/>
                      <a:r>
                        <a:rPr lang="zh-CN" altLang="en-US" sz="2400" dirty="0" smtClean="0">
                          <a:solidFill>
                            <a:srgbClr val="FF0000"/>
                          </a:solidFill>
                        </a:rPr>
                        <a:t>工资</a:t>
                      </a:r>
                      <a:endParaRPr lang="zh-CN" altLang="en-US" sz="2400" dirty="0">
                        <a:solidFill>
                          <a:srgbClr val="FF0000"/>
                        </a:solidFill>
                      </a:endParaRPr>
                    </a:p>
                  </a:txBody>
                  <a:tcPr/>
                </a:tc>
                <a:tc>
                  <a:txBody>
                    <a:bodyPr/>
                    <a:lstStyle/>
                    <a:p>
                      <a:pPr algn="ctr"/>
                      <a:r>
                        <a:rPr lang="zh-CN" altLang="en-US" sz="2400" dirty="0" smtClean="0">
                          <a:solidFill>
                            <a:srgbClr val="FF0000"/>
                          </a:solidFill>
                        </a:rPr>
                        <a:t>论文</a:t>
                      </a:r>
                      <a:endParaRPr lang="zh-CN" altLang="en-US" sz="2400" dirty="0">
                        <a:solidFill>
                          <a:srgbClr val="FF0000"/>
                        </a:solidFill>
                      </a:endParaRPr>
                    </a:p>
                  </a:txBody>
                  <a:tcPr/>
                </a:tc>
                <a:tc>
                  <a:txBody>
                    <a:bodyPr/>
                    <a:lstStyle/>
                    <a:p>
                      <a:pPr algn="ctr"/>
                      <a:r>
                        <a:rPr lang="zh-CN" altLang="en-US" sz="2400" dirty="0" smtClean="0">
                          <a:solidFill>
                            <a:srgbClr val="FF0000"/>
                          </a:solidFill>
                        </a:rPr>
                        <a:t>教学</a:t>
                      </a:r>
                      <a:endParaRPr lang="zh-CN" altLang="en-US" sz="2400" dirty="0">
                        <a:solidFill>
                          <a:srgbClr val="FF0000"/>
                        </a:solidFill>
                      </a:endParaRPr>
                    </a:p>
                  </a:txBody>
                  <a:tcPr/>
                </a:tc>
                <a:tc>
                  <a:txBody>
                    <a:bodyPr/>
                    <a:lstStyle/>
                    <a:p>
                      <a:pPr algn="ctr"/>
                      <a:r>
                        <a:rPr lang="zh-CN" altLang="en-US" sz="2400" dirty="0" smtClean="0">
                          <a:solidFill>
                            <a:srgbClr val="FF0000"/>
                          </a:solidFill>
                        </a:rPr>
                        <a:t>项目</a:t>
                      </a:r>
                      <a:endParaRPr lang="zh-CN" altLang="en-US" sz="2400" dirty="0">
                        <a:solidFill>
                          <a:srgbClr val="FF0000"/>
                        </a:solidFill>
                      </a:endParaRPr>
                    </a:p>
                  </a:txBody>
                  <a:tcPr/>
                </a:tc>
                <a:tc>
                  <a:txBody>
                    <a:bodyPr/>
                    <a:lstStyle/>
                    <a:p>
                      <a:pPr algn="ctr"/>
                      <a:r>
                        <a:rPr lang="zh-CN" altLang="en-US" sz="2400" dirty="0" smtClean="0">
                          <a:solidFill>
                            <a:srgbClr val="FF0000"/>
                          </a:solidFill>
                        </a:rPr>
                        <a:t>服务</a:t>
                      </a:r>
                      <a:endParaRPr lang="zh-CN" altLang="en-US" sz="2400" dirty="0">
                        <a:solidFill>
                          <a:srgbClr val="FF0000"/>
                        </a:solidFill>
                      </a:endParaRPr>
                    </a:p>
                  </a:txBody>
                  <a:tcPr/>
                </a:tc>
                <a:extLst>
                  <a:ext uri="{0D108BD9-81ED-4DB2-BD59-A6C34878D82A}">
                    <a16:rowId xmlns:a16="http://schemas.microsoft.com/office/drawing/2014/main" val="10000"/>
                  </a:ext>
                </a:extLst>
              </a:tr>
              <a:tr h="603689">
                <a:tc>
                  <a:txBody>
                    <a:bodyPr/>
                    <a:lstStyle/>
                    <a:p>
                      <a:pPr algn="ctr"/>
                      <a:r>
                        <a:rPr lang="en-US" altLang="zh-CN" sz="2400" dirty="0" smtClean="0">
                          <a:solidFill>
                            <a:srgbClr val="FF0000"/>
                          </a:solidFill>
                        </a:rPr>
                        <a:t>S1</a:t>
                      </a:r>
                      <a:endParaRPr lang="zh-CN" altLang="en-US" sz="2400" dirty="0">
                        <a:solidFill>
                          <a:srgbClr val="FF0000"/>
                        </a:solidFill>
                      </a:endParaRPr>
                    </a:p>
                  </a:txBody>
                  <a:tcPr/>
                </a:tc>
                <a:tc>
                  <a:txBody>
                    <a:bodyPr/>
                    <a:lstStyle/>
                    <a:p>
                      <a:pPr algn="ctr"/>
                      <a:r>
                        <a:rPr lang="zh-CN" altLang="en-US" sz="2400" dirty="0" smtClean="0">
                          <a:solidFill>
                            <a:srgbClr val="FF0000"/>
                          </a:solidFill>
                        </a:rPr>
                        <a:t>√</a:t>
                      </a:r>
                      <a:endParaRPr lang="zh-CN" altLang="en-US" sz="2400" dirty="0">
                        <a:solidFill>
                          <a:srgbClr val="FF0000"/>
                        </a:solidFill>
                      </a:endParaRPr>
                    </a:p>
                  </a:txBody>
                  <a:tcPr/>
                </a:tc>
                <a:tc>
                  <a:txBody>
                    <a:bodyPr/>
                    <a:lstStyle/>
                    <a:p>
                      <a:pPr algn="ctr"/>
                      <a:r>
                        <a:rPr lang="zh-CN" altLang="en-US" sz="2400" dirty="0" smtClean="0">
                          <a:solidFill>
                            <a:srgbClr val="FF0000"/>
                          </a:solidFill>
                        </a:rPr>
                        <a:t>√</a:t>
                      </a:r>
                      <a:endParaRPr lang="zh-CN" altLang="en-US" sz="2400" dirty="0">
                        <a:solidFill>
                          <a:srgbClr val="FF0000"/>
                        </a:solidFill>
                      </a:endParaRPr>
                    </a:p>
                  </a:txBody>
                  <a:tcPr/>
                </a:tc>
                <a:tc>
                  <a:txBody>
                    <a:bodyPr/>
                    <a:lstStyle/>
                    <a:p>
                      <a:pPr algn="ctr"/>
                      <a:r>
                        <a:rPr lang="zh-CN" altLang="en-US" sz="2400" dirty="0" smtClean="0">
                          <a:solidFill>
                            <a:srgbClr val="FF0000"/>
                          </a:solidFill>
                        </a:rPr>
                        <a:t>√</a:t>
                      </a:r>
                      <a:endParaRPr lang="zh-CN" altLang="en-US" sz="24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rPr>
                        <a:t>√</a:t>
                      </a:r>
                    </a:p>
                  </a:txBody>
                  <a:tcPr/>
                </a:tc>
                <a:tc>
                  <a:txBody>
                    <a:bodyPr/>
                    <a:lstStyle/>
                    <a:p>
                      <a:pPr algn="ctr"/>
                      <a:endParaRPr lang="zh-CN" altLang="en-US" sz="2400">
                        <a:solidFill>
                          <a:srgbClr val="FF0000"/>
                        </a:solidFill>
                      </a:endParaRPr>
                    </a:p>
                  </a:txBody>
                  <a:tcPr/>
                </a:tc>
                <a:tc>
                  <a:txBody>
                    <a:bodyPr/>
                    <a:lstStyle/>
                    <a:p>
                      <a:pPr algn="ctr"/>
                      <a:endParaRPr lang="zh-CN" altLang="en-US" sz="24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rPr>
                        <a:t>√</a:t>
                      </a:r>
                    </a:p>
                  </a:txBody>
                  <a:tcPr/>
                </a:tc>
                <a:extLst>
                  <a:ext uri="{0D108BD9-81ED-4DB2-BD59-A6C34878D82A}">
                    <a16:rowId xmlns:a16="http://schemas.microsoft.com/office/drawing/2014/main" val="10001"/>
                  </a:ext>
                </a:extLst>
              </a:tr>
              <a:tr h="603689">
                <a:tc>
                  <a:txBody>
                    <a:bodyPr/>
                    <a:lstStyle/>
                    <a:p>
                      <a:pPr algn="ctr"/>
                      <a:r>
                        <a:rPr lang="en-US" altLang="zh-CN" sz="2400" dirty="0" smtClean="0">
                          <a:solidFill>
                            <a:srgbClr val="FF0000"/>
                          </a:solidFill>
                        </a:rPr>
                        <a:t>S2</a:t>
                      </a:r>
                      <a:endParaRPr lang="zh-CN" altLang="en-US" sz="2400" dirty="0">
                        <a:solidFill>
                          <a:srgbClr val="FF0000"/>
                        </a:solidFill>
                      </a:endParaRPr>
                    </a:p>
                  </a:txBody>
                  <a:tcPr/>
                </a:tc>
                <a:tc>
                  <a:txBody>
                    <a:bodyPr/>
                    <a:lstStyle/>
                    <a:p>
                      <a:pPr algn="ctr"/>
                      <a:r>
                        <a:rPr lang="zh-CN" altLang="en-US" sz="2400" dirty="0" smtClean="0">
                          <a:solidFill>
                            <a:srgbClr val="FF0000"/>
                          </a:solidFill>
                        </a:rPr>
                        <a:t>√</a:t>
                      </a:r>
                      <a:endParaRPr lang="zh-CN" altLang="en-US" sz="2400" dirty="0">
                        <a:solidFill>
                          <a:srgbClr val="FF0000"/>
                        </a:solidFill>
                      </a:endParaRPr>
                    </a:p>
                  </a:txBody>
                  <a:tcPr/>
                </a:tc>
                <a:tc>
                  <a:txBody>
                    <a:bodyPr/>
                    <a:lstStyle/>
                    <a:p>
                      <a:pPr algn="ctr"/>
                      <a:r>
                        <a:rPr lang="zh-CN" altLang="en-US" sz="2400" dirty="0" smtClean="0">
                          <a:solidFill>
                            <a:srgbClr val="FF0000"/>
                          </a:solidFill>
                        </a:rPr>
                        <a:t>√</a:t>
                      </a:r>
                      <a:endParaRPr lang="zh-CN" altLang="en-US" sz="2400" dirty="0">
                        <a:solidFill>
                          <a:srgbClr val="FF0000"/>
                        </a:solidFill>
                      </a:endParaRPr>
                    </a:p>
                  </a:txBody>
                  <a:tcPr/>
                </a:tc>
                <a:tc>
                  <a:txBody>
                    <a:bodyPr/>
                    <a:lstStyle/>
                    <a:p>
                      <a:pPr algn="ctr"/>
                      <a:r>
                        <a:rPr lang="zh-CN" altLang="en-US" sz="2400" dirty="0" smtClean="0">
                          <a:solidFill>
                            <a:srgbClr val="FF0000"/>
                          </a:solidFill>
                        </a:rPr>
                        <a:t>√</a:t>
                      </a:r>
                      <a:endParaRPr lang="zh-CN" altLang="en-US" sz="2400" dirty="0">
                        <a:solidFill>
                          <a:srgbClr val="FF0000"/>
                        </a:solidFill>
                      </a:endParaRPr>
                    </a:p>
                  </a:txBody>
                  <a:tcPr/>
                </a:tc>
                <a:tc>
                  <a:txBody>
                    <a:bodyPr/>
                    <a:lstStyle/>
                    <a:p>
                      <a:pPr algn="ctr"/>
                      <a:r>
                        <a:rPr lang="zh-CN" altLang="en-US" sz="2400" dirty="0" smtClean="0">
                          <a:solidFill>
                            <a:srgbClr val="FF0000"/>
                          </a:solidFill>
                        </a:rPr>
                        <a:t>√</a:t>
                      </a:r>
                      <a:endParaRPr lang="zh-CN" altLang="en-US" sz="2400" dirty="0">
                        <a:solidFill>
                          <a:srgbClr val="FF0000"/>
                        </a:solidFill>
                      </a:endParaRPr>
                    </a:p>
                  </a:txBody>
                  <a:tcPr/>
                </a:tc>
                <a:tc>
                  <a:txBody>
                    <a:bodyPr/>
                    <a:lstStyle/>
                    <a:p>
                      <a:pPr algn="ctr"/>
                      <a:endParaRPr lang="zh-CN" altLang="en-US" sz="2400">
                        <a:solidFill>
                          <a:srgbClr val="FF0000"/>
                        </a:solidFill>
                      </a:endParaRPr>
                    </a:p>
                  </a:txBody>
                  <a:tcPr/>
                </a:tc>
                <a:tc>
                  <a:txBody>
                    <a:bodyPr/>
                    <a:lstStyle/>
                    <a:p>
                      <a:pPr algn="ctr"/>
                      <a:r>
                        <a:rPr lang="zh-CN" altLang="en-US" sz="2400" dirty="0" smtClean="0">
                          <a:solidFill>
                            <a:srgbClr val="FF0000"/>
                          </a:solidFill>
                        </a:rPr>
                        <a:t>√</a:t>
                      </a:r>
                      <a:endParaRPr lang="zh-CN" altLang="en-US" sz="2400" dirty="0">
                        <a:solidFill>
                          <a:srgbClr val="FF0000"/>
                        </a:solidFill>
                      </a:endParaRPr>
                    </a:p>
                  </a:txBody>
                  <a:tcPr/>
                </a:tc>
                <a:tc>
                  <a:txBody>
                    <a:bodyPr/>
                    <a:lstStyle/>
                    <a:p>
                      <a:pPr algn="ctr"/>
                      <a:endParaRPr lang="zh-CN" altLang="en-US" sz="2400">
                        <a:solidFill>
                          <a:srgbClr val="FF0000"/>
                        </a:solidFill>
                      </a:endParaRPr>
                    </a:p>
                  </a:txBody>
                  <a:tcPr/>
                </a:tc>
                <a:extLst>
                  <a:ext uri="{0D108BD9-81ED-4DB2-BD59-A6C34878D82A}">
                    <a16:rowId xmlns:a16="http://schemas.microsoft.com/office/drawing/2014/main" val="10002"/>
                  </a:ext>
                </a:extLst>
              </a:tr>
              <a:tr h="603689">
                <a:tc>
                  <a:txBody>
                    <a:bodyPr/>
                    <a:lstStyle/>
                    <a:p>
                      <a:pPr algn="ctr"/>
                      <a:r>
                        <a:rPr lang="en-US" altLang="zh-CN" sz="2400" dirty="0" smtClean="0">
                          <a:solidFill>
                            <a:srgbClr val="FF0000"/>
                          </a:solidFill>
                        </a:rPr>
                        <a:t>S3</a:t>
                      </a:r>
                      <a:endParaRPr lang="zh-CN" altLang="en-US" sz="2400" dirty="0">
                        <a:solidFill>
                          <a:srgbClr val="FF0000"/>
                        </a:solidFill>
                      </a:endParaRPr>
                    </a:p>
                  </a:txBody>
                  <a:tcPr/>
                </a:tc>
                <a:tc>
                  <a:txBody>
                    <a:bodyPr/>
                    <a:lstStyle/>
                    <a:p>
                      <a:pPr algn="ctr"/>
                      <a:r>
                        <a:rPr lang="zh-CN" altLang="en-US" sz="2400" dirty="0" smtClean="0">
                          <a:solidFill>
                            <a:srgbClr val="FF0000"/>
                          </a:solidFill>
                        </a:rPr>
                        <a:t>√</a:t>
                      </a:r>
                      <a:endParaRPr lang="zh-CN" altLang="en-US" sz="2400" dirty="0">
                        <a:solidFill>
                          <a:srgbClr val="FF0000"/>
                        </a:solidFill>
                      </a:endParaRPr>
                    </a:p>
                  </a:txBody>
                  <a:tcPr/>
                </a:tc>
                <a:tc>
                  <a:txBody>
                    <a:bodyPr/>
                    <a:lstStyle/>
                    <a:p>
                      <a:pPr algn="ctr"/>
                      <a:r>
                        <a:rPr lang="zh-CN" altLang="en-US" sz="2400" dirty="0" smtClean="0">
                          <a:solidFill>
                            <a:srgbClr val="FF0000"/>
                          </a:solidFill>
                        </a:rPr>
                        <a:t>√</a:t>
                      </a:r>
                      <a:endParaRPr lang="zh-CN" altLang="en-US" sz="2400" dirty="0">
                        <a:solidFill>
                          <a:srgbClr val="FF0000"/>
                        </a:solidFill>
                      </a:endParaRPr>
                    </a:p>
                  </a:txBody>
                  <a:tcPr/>
                </a:tc>
                <a:tc>
                  <a:txBody>
                    <a:bodyPr/>
                    <a:lstStyle/>
                    <a:p>
                      <a:pPr algn="ctr"/>
                      <a:r>
                        <a:rPr lang="zh-CN" altLang="en-US" sz="2400" dirty="0" smtClean="0">
                          <a:solidFill>
                            <a:srgbClr val="FF0000"/>
                          </a:solidFill>
                        </a:rPr>
                        <a:t>√</a:t>
                      </a:r>
                      <a:endParaRPr lang="zh-CN" altLang="en-US" sz="2400" dirty="0">
                        <a:solidFill>
                          <a:srgbClr val="FF0000"/>
                        </a:solidFill>
                      </a:endParaRPr>
                    </a:p>
                  </a:txBody>
                  <a:tcPr/>
                </a:tc>
                <a:tc>
                  <a:txBody>
                    <a:bodyPr/>
                    <a:lstStyle/>
                    <a:p>
                      <a:pPr algn="ctr"/>
                      <a:endParaRPr lang="zh-CN" altLang="en-US" sz="2400" dirty="0">
                        <a:solidFill>
                          <a:srgbClr val="FF0000"/>
                        </a:solidFill>
                      </a:endParaRPr>
                    </a:p>
                  </a:txBody>
                  <a:tcPr/>
                </a:tc>
                <a:tc>
                  <a:txBody>
                    <a:bodyPr/>
                    <a:lstStyle/>
                    <a:p>
                      <a:pPr algn="ctr"/>
                      <a:r>
                        <a:rPr lang="zh-CN" altLang="en-US" sz="2400" dirty="0" smtClean="0">
                          <a:solidFill>
                            <a:srgbClr val="FF0000"/>
                          </a:solidFill>
                        </a:rPr>
                        <a:t>√</a:t>
                      </a:r>
                      <a:endParaRPr lang="zh-CN" altLang="en-US" sz="2400" dirty="0">
                        <a:solidFill>
                          <a:srgbClr val="FF0000"/>
                        </a:solidFill>
                      </a:endParaRPr>
                    </a:p>
                  </a:txBody>
                  <a:tcPr/>
                </a:tc>
                <a:tc>
                  <a:txBody>
                    <a:bodyPr/>
                    <a:lstStyle/>
                    <a:p>
                      <a:pPr algn="ctr"/>
                      <a:r>
                        <a:rPr lang="zh-CN" altLang="en-US" sz="2400" dirty="0" smtClean="0">
                          <a:solidFill>
                            <a:srgbClr val="FF0000"/>
                          </a:solidFill>
                        </a:rPr>
                        <a:t>√</a:t>
                      </a:r>
                      <a:endParaRPr lang="zh-CN" altLang="en-US" sz="2400" dirty="0">
                        <a:solidFill>
                          <a:srgbClr val="FF0000"/>
                        </a:solidFill>
                      </a:endParaRPr>
                    </a:p>
                  </a:txBody>
                  <a:tcPr/>
                </a:tc>
                <a:tc>
                  <a:txBody>
                    <a:bodyPr/>
                    <a:lstStyle/>
                    <a:p>
                      <a:pPr algn="ctr"/>
                      <a:endParaRPr lang="zh-CN" altLang="en-US" sz="2400">
                        <a:solidFill>
                          <a:srgbClr val="FF0000"/>
                        </a:solidFill>
                      </a:endParaRPr>
                    </a:p>
                  </a:txBody>
                  <a:tcPr/>
                </a:tc>
                <a:extLst>
                  <a:ext uri="{0D108BD9-81ED-4DB2-BD59-A6C34878D82A}">
                    <a16:rowId xmlns:a16="http://schemas.microsoft.com/office/drawing/2014/main" val="10003"/>
                  </a:ext>
                </a:extLst>
              </a:tr>
              <a:tr h="603689">
                <a:tc>
                  <a:txBody>
                    <a:bodyPr/>
                    <a:lstStyle/>
                    <a:p>
                      <a:pPr algn="ctr"/>
                      <a:r>
                        <a:rPr lang="en-US" altLang="zh-CN" sz="2400" dirty="0" smtClean="0">
                          <a:solidFill>
                            <a:srgbClr val="FF0000"/>
                          </a:solidFill>
                        </a:rPr>
                        <a:t>S4</a:t>
                      </a:r>
                      <a:endParaRPr lang="zh-CN" altLang="en-US" sz="2400" dirty="0">
                        <a:solidFill>
                          <a:srgbClr val="FF0000"/>
                        </a:solidFill>
                      </a:endParaRPr>
                    </a:p>
                  </a:txBody>
                  <a:tcPr/>
                </a:tc>
                <a:tc>
                  <a:txBody>
                    <a:bodyPr/>
                    <a:lstStyle/>
                    <a:p>
                      <a:pPr algn="ctr"/>
                      <a:r>
                        <a:rPr lang="zh-CN" altLang="en-US" sz="2400" dirty="0" smtClean="0">
                          <a:solidFill>
                            <a:srgbClr val="FF0000"/>
                          </a:solidFill>
                        </a:rPr>
                        <a:t>√</a:t>
                      </a:r>
                      <a:endParaRPr lang="zh-CN" altLang="en-US" sz="2400" dirty="0">
                        <a:solidFill>
                          <a:srgbClr val="FF0000"/>
                        </a:solidFill>
                      </a:endParaRPr>
                    </a:p>
                  </a:txBody>
                  <a:tcPr/>
                </a:tc>
                <a:tc>
                  <a:txBody>
                    <a:bodyPr/>
                    <a:lstStyle/>
                    <a:p>
                      <a:pPr algn="ctr"/>
                      <a:r>
                        <a:rPr lang="zh-CN" altLang="en-US" sz="2400" dirty="0" smtClean="0">
                          <a:solidFill>
                            <a:srgbClr val="FF0000"/>
                          </a:solidFill>
                        </a:rPr>
                        <a:t>√</a:t>
                      </a:r>
                      <a:endParaRPr lang="zh-CN" altLang="en-US" sz="2400" dirty="0">
                        <a:solidFill>
                          <a:srgbClr val="FF0000"/>
                        </a:solidFill>
                      </a:endParaRPr>
                    </a:p>
                  </a:txBody>
                  <a:tcPr/>
                </a:tc>
                <a:tc>
                  <a:txBody>
                    <a:bodyPr/>
                    <a:lstStyle/>
                    <a:p>
                      <a:pPr algn="ctr"/>
                      <a:r>
                        <a:rPr lang="zh-CN" altLang="en-US" sz="2400" dirty="0" smtClean="0">
                          <a:solidFill>
                            <a:srgbClr val="FF0000"/>
                          </a:solidFill>
                        </a:rPr>
                        <a:t>√</a:t>
                      </a:r>
                      <a:endParaRPr lang="zh-CN" altLang="en-US" sz="2400" dirty="0">
                        <a:solidFill>
                          <a:srgbClr val="FF0000"/>
                        </a:solidFill>
                      </a:endParaRPr>
                    </a:p>
                  </a:txBody>
                  <a:tcPr/>
                </a:tc>
                <a:tc>
                  <a:txBody>
                    <a:bodyPr/>
                    <a:lstStyle/>
                    <a:p>
                      <a:pPr algn="ctr"/>
                      <a:r>
                        <a:rPr lang="zh-CN" altLang="en-US" sz="2400" dirty="0" smtClean="0">
                          <a:solidFill>
                            <a:srgbClr val="FF0000"/>
                          </a:solidFill>
                        </a:rPr>
                        <a:t>√</a:t>
                      </a:r>
                      <a:endParaRPr lang="zh-CN" altLang="en-US" sz="2400" dirty="0">
                        <a:solidFill>
                          <a:srgbClr val="FF0000"/>
                        </a:solidFill>
                      </a:endParaRPr>
                    </a:p>
                  </a:txBody>
                  <a:tcPr/>
                </a:tc>
                <a:tc>
                  <a:txBody>
                    <a:bodyPr/>
                    <a:lstStyle/>
                    <a:p>
                      <a:pPr algn="ctr"/>
                      <a:endParaRPr lang="zh-CN" altLang="en-US" sz="2400">
                        <a:solidFill>
                          <a:srgbClr val="FF0000"/>
                        </a:solidFill>
                      </a:endParaRPr>
                    </a:p>
                  </a:txBody>
                  <a:tcPr/>
                </a:tc>
                <a:tc>
                  <a:txBody>
                    <a:bodyPr/>
                    <a:lstStyle/>
                    <a:p>
                      <a:pPr algn="ctr"/>
                      <a:r>
                        <a:rPr lang="zh-CN" altLang="en-US" sz="2400" dirty="0" smtClean="0">
                          <a:solidFill>
                            <a:srgbClr val="FF0000"/>
                          </a:solidFill>
                        </a:rPr>
                        <a:t>√</a:t>
                      </a:r>
                      <a:endParaRPr lang="zh-CN" altLang="en-US" sz="2400" dirty="0">
                        <a:solidFill>
                          <a:srgbClr val="FF0000"/>
                        </a:solidFill>
                      </a:endParaRPr>
                    </a:p>
                  </a:txBody>
                  <a:tcPr/>
                </a:tc>
                <a:tc>
                  <a:txBody>
                    <a:bodyPr/>
                    <a:lstStyle/>
                    <a:p>
                      <a:pPr algn="ctr"/>
                      <a:endParaRPr lang="zh-CN" altLang="en-US" sz="2400">
                        <a:solidFill>
                          <a:srgbClr val="FF0000"/>
                        </a:solidFill>
                      </a:endParaRPr>
                    </a:p>
                  </a:txBody>
                  <a:tcPr/>
                </a:tc>
                <a:extLst>
                  <a:ext uri="{0D108BD9-81ED-4DB2-BD59-A6C34878D82A}">
                    <a16:rowId xmlns:a16="http://schemas.microsoft.com/office/drawing/2014/main" val="10004"/>
                  </a:ext>
                </a:extLst>
              </a:tr>
              <a:tr h="603689">
                <a:tc>
                  <a:txBody>
                    <a:bodyPr/>
                    <a:lstStyle/>
                    <a:p>
                      <a:pPr algn="ctr"/>
                      <a:r>
                        <a:rPr lang="en-US" altLang="zh-CN" sz="2400" dirty="0" smtClean="0">
                          <a:solidFill>
                            <a:srgbClr val="FF0000"/>
                          </a:solidFill>
                        </a:rPr>
                        <a:t>S5</a:t>
                      </a:r>
                      <a:endParaRPr lang="zh-CN" altLang="en-US" sz="2400" dirty="0">
                        <a:solidFill>
                          <a:srgbClr val="FF0000"/>
                        </a:solidFill>
                      </a:endParaRPr>
                    </a:p>
                  </a:txBody>
                  <a:tcPr/>
                </a:tc>
                <a:tc>
                  <a:txBody>
                    <a:bodyPr/>
                    <a:lstStyle/>
                    <a:p>
                      <a:pPr algn="ctr"/>
                      <a:r>
                        <a:rPr lang="zh-CN" altLang="en-US" sz="2400" dirty="0" smtClean="0">
                          <a:solidFill>
                            <a:srgbClr val="FF0000"/>
                          </a:solidFill>
                        </a:rPr>
                        <a:t>√</a:t>
                      </a:r>
                      <a:endParaRPr lang="zh-CN" altLang="en-US" sz="2400" dirty="0">
                        <a:solidFill>
                          <a:srgbClr val="FF0000"/>
                        </a:solidFill>
                      </a:endParaRPr>
                    </a:p>
                  </a:txBody>
                  <a:tcPr/>
                </a:tc>
                <a:tc>
                  <a:txBody>
                    <a:bodyPr/>
                    <a:lstStyle/>
                    <a:p>
                      <a:pPr algn="ctr"/>
                      <a:r>
                        <a:rPr lang="zh-CN" altLang="en-US" sz="2400" dirty="0" smtClean="0">
                          <a:solidFill>
                            <a:srgbClr val="FF0000"/>
                          </a:solidFill>
                        </a:rPr>
                        <a:t>√</a:t>
                      </a:r>
                      <a:endParaRPr lang="zh-CN" altLang="en-US" sz="2400" dirty="0">
                        <a:solidFill>
                          <a:srgbClr val="FF0000"/>
                        </a:solidFill>
                      </a:endParaRPr>
                    </a:p>
                  </a:txBody>
                  <a:tcPr/>
                </a:tc>
                <a:tc>
                  <a:txBody>
                    <a:bodyPr/>
                    <a:lstStyle/>
                    <a:p>
                      <a:pPr algn="ctr"/>
                      <a:r>
                        <a:rPr lang="zh-CN" altLang="en-US" sz="2400" dirty="0" smtClean="0">
                          <a:solidFill>
                            <a:srgbClr val="FF0000"/>
                          </a:solidFill>
                        </a:rPr>
                        <a:t>√</a:t>
                      </a:r>
                      <a:endParaRPr lang="zh-CN" altLang="en-US" sz="2400" dirty="0">
                        <a:solidFill>
                          <a:srgbClr val="FF0000"/>
                        </a:solidFill>
                      </a:endParaRPr>
                    </a:p>
                  </a:txBody>
                  <a:tcPr/>
                </a:tc>
                <a:tc>
                  <a:txBody>
                    <a:bodyPr/>
                    <a:lstStyle/>
                    <a:p>
                      <a:pPr algn="ctr"/>
                      <a:endParaRPr lang="zh-CN" altLang="en-US" sz="2400">
                        <a:solidFill>
                          <a:srgbClr val="FF0000"/>
                        </a:solidFill>
                      </a:endParaRPr>
                    </a:p>
                  </a:txBody>
                  <a:tcPr/>
                </a:tc>
                <a:tc>
                  <a:txBody>
                    <a:bodyPr/>
                    <a:lstStyle/>
                    <a:p>
                      <a:pPr algn="ctr"/>
                      <a:r>
                        <a:rPr lang="zh-CN" altLang="en-US" sz="2400" dirty="0" smtClean="0">
                          <a:solidFill>
                            <a:srgbClr val="FF0000"/>
                          </a:solidFill>
                        </a:rPr>
                        <a:t>√</a:t>
                      </a:r>
                      <a:endParaRPr lang="zh-CN" altLang="en-US" sz="2400" dirty="0">
                        <a:solidFill>
                          <a:srgbClr val="FF0000"/>
                        </a:solidFill>
                      </a:endParaRPr>
                    </a:p>
                  </a:txBody>
                  <a:tcPr/>
                </a:tc>
                <a:tc>
                  <a:txBody>
                    <a:bodyPr/>
                    <a:lstStyle/>
                    <a:p>
                      <a:pPr algn="ctr"/>
                      <a:r>
                        <a:rPr lang="zh-CN" altLang="en-US" sz="2400" dirty="0" smtClean="0">
                          <a:solidFill>
                            <a:srgbClr val="FF0000"/>
                          </a:solidFill>
                        </a:rPr>
                        <a:t>√</a:t>
                      </a:r>
                      <a:endParaRPr lang="zh-CN" altLang="en-US" sz="2400" dirty="0">
                        <a:solidFill>
                          <a:srgbClr val="FF0000"/>
                        </a:solidFill>
                      </a:endParaRPr>
                    </a:p>
                  </a:txBody>
                  <a:tcPr/>
                </a:tc>
                <a:tc>
                  <a:txBody>
                    <a:bodyPr/>
                    <a:lstStyle/>
                    <a:p>
                      <a:pPr algn="ctr"/>
                      <a:r>
                        <a:rPr lang="zh-CN" altLang="en-US" sz="2400" dirty="0" smtClean="0">
                          <a:solidFill>
                            <a:srgbClr val="FF0000"/>
                          </a:solidFill>
                        </a:rPr>
                        <a:t>√</a:t>
                      </a:r>
                      <a:endParaRPr lang="zh-CN" altLang="en-US" sz="2400" dirty="0">
                        <a:solidFill>
                          <a:srgbClr val="FF0000"/>
                        </a:solidFill>
                      </a:endParaRPr>
                    </a:p>
                  </a:txBody>
                  <a:tcPr/>
                </a:tc>
                <a:extLst>
                  <a:ext uri="{0D108BD9-81ED-4DB2-BD59-A6C34878D82A}">
                    <a16:rowId xmlns:a16="http://schemas.microsoft.com/office/drawing/2014/main" val="10005"/>
                  </a:ext>
                </a:extLst>
              </a:tr>
            </a:tbl>
          </a:graphicData>
        </a:graphic>
      </p:graphicFrame>
      <p:sp>
        <p:nvSpPr>
          <p:cNvPr id="6" name="矩形 5"/>
          <p:cNvSpPr/>
          <p:nvPr/>
        </p:nvSpPr>
        <p:spPr>
          <a:xfrm>
            <a:off x="2474893" y="1196752"/>
            <a:ext cx="4108817" cy="830997"/>
          </a:xfrm>
          <a:prstGeom prst="rect">
            <a:avLst/>
          </a:prstGeom>
          <a:noFill/>
        </p:spPr>
        <p:txBody>
          <a:bodyPr wrap="none">
            <a:spAutoFit/>
          </a:bodyPr>
          <a:lstStyle/>
          <a:p>
            <a:pPr algn="ctr">
              <a:defRPr/>
            </a:pPr>
            <a:r>
              <a:rPr lang="zh-CN" altLang="en-US" sz="4800" spc="300" baseline="0" dirty="0">
                <a:ln w="11430" cmpd="sng">
                  <a:solidFill>
                    <a:schemeClr val="accent1">
                      <a:tint val="10000"/>
                    </a:schemeClr>
                  </a:solidFill>
                  <a:prstDash val="solid"/>
                  <a:miter lim="800000"/>
                </a:ln>
                <a:solidFill>
                  <a:srgbClr val="FF0000"/>
                </a:solidFill>
                <a:effectLst>
                  <a:glow rad="45500">
                    <a:schemeClr val="accent1">
                      <a:satMod val="220000"/>
                      <a:alpha val="35000"/>
                    </a:schemeClr>
                  </a:glow>
                </a:effectLst>
                <a:latin typeface="华文新魏" pitchFamily="2" charset="-122"/>
                <a:ea typeface="华文新魏" pitchFamily="2" charset="-122"/>
              </a:rPr>
              <a:t>由表生成报表</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外连接</a:t>
            </a:r>
          </a:p>
        </p:txBody>
      </p:sp>
      <p:sp>
        <p:nvSpPr>
          <p:cNvPr id="3" name="内容占位符 2"/>
          <p:cNvSpPr>
            <a:spLocks noGrp="1"/>
          </p:cNvSpPr>
          <p:nvPr>
            <p:ph idx="1"/>
          </p:nvPr>
        </p:nvSpPr>
        <p:spPr/>
        <p:txBody>
          <a:bodyPr/>
          <a:lstStyle/>
          <a:p>
            <a:pPr eaLnBrk="1" hangingPunct="1"/>
            <a:r>
              <a:rPr lang="zh-CN" altLang="en-US" dirty="0" smtClean="0"/>
              <a:t>为</a:t>
            </a:r>
            <a:r>
              <a:rPr lang="zh-CN" altLang="en-US" dirty="0"/>
              <a:t>避免自然连接时因失配而发生的信息丢失，可以假定往参与连接的一方表中附加一个取值全为空值的行，它和参与连接的另一方表中的任何一个未匹配上的元组都能匹配，称之为外连接</a:t>
            </a:r>
          </a:p>
          <a:p>
            <a:pPr lvl="1" algn="ctr" eaLnBrk="1" hangingPunct="1">
              <a:lnSpc>
                <a:spcPct val="150000"/>
              </a:lnSpc>
              <a:buNone/>
            </a:pPr>
            <a:r>
              <a:rPr lang="zh-CN" altLang="en-US" dirty="0"/>
              <a:t>外连接 = 自然连接 + 未匹配元组</a:t>
            </a:r>
            <a:r>
              <a:rPr lang="en-US" altLang="zh-CN" dirty="0"/>
              <a:t>(</a:t>
            </a:r>
            <a:r>
              <a:rPr lang="zh-CN" altLang="en-US" dirty="0">
                <a:solidFill>
                  <a:schemeClr val="hlink"/>
                </a:solidFill>
              </a:rPr>
              <a:t>悬挂元组</a:t>
            </a:r>
            <a:r>
              <a:rPr lang="en-US" altLang="zh-CN" dirty="0"/>
              <a:t>)</a:t>
            </a:r>
          </a:p>
          <a:p>
            <a:pPr eaLnBrk="1" hangingPunct="1"/>
            <a:r>
              <a:rPr lang="zh-CN" altLang="en-US" dirty="0"/>
              <a:t>外连接的形式：左外连接、右外连接、全外连接 </a:t>
            </a:r>
          </a:p>
          <a:p>
            <a:pPr lvl="1" algn="ctr" eaLnBrk="1" hangingPunct="1">
              <a:buNone/>
            </a:pPr>
            <a:r>
              <a:rPr lang="zh-CN" altLang="en-US" dirty="0"/>
              <a:t>左外连接 = 自然连接 + 左侧表中未匹配元组</a:t>
            </a:r>
          </a:p>
          <a:p>
            <a:pPr lvl="1" algn="ctr" eaLnBrk="1" hangingPunct="1">
              <a:buNone/>
            </a:pPr>
            <a:r>
              <a:rPr lang="zh-CN" altLang="en-US" dirty="0"/>
              <a:t>右外连接 = 自然连接 + 右侧表中未匹配元组</a:t>
            </a:r>
          </a:p>
          <a:p>
            <a:pPr lvl="1" algn="ctr" eaLnBrk="1" hangingPunct="1">
              <a:buNone/>
            </a:pPr>
            <a:r>
              <a:rPr lang="zh-CN" altLang="en-US" dirty="0"/>
              <a:t>全外连接 = 自然连接 + 两侧表中未匹配元组</a:t>
            </a:r>
          </a:p>
          <a:p>
            <a:endParaRPr lang="zh-CN" altLang="en-US" dirty="0"/>
          </a:p>
        </p:txBody>
      </p:sp>
      <p:sp>
        <p:nvSpPr>
          <p:cNvPr id="4" name="AutoShape 4"/>
          <p:cNvSpPr>
            <a:spLocks noChangeArrowheads="1"/>
          </p:cNvSpPr>
          <p:nvPr/>
        </p:nvSpPr>
        <p:spPr bwMode="auto">
          <a:xfrm rot="5400000">
            <a:off x="914400" y="4437856"/>
            <a:ext cx="228600" cy="228600"/>
          </a:xfrm>
          <a:prstGeom prst="flowChartCollate">
            <a:avLst/>
          </a:prstGeom>
          <a:noFill/>
          <a:ln w="19050">
            <a:solidFill>
              <a:schemeClr val="tx1"/>
            </a:solidFill>
            <a:miter lim="800000"/>
            <a:headEnd/>
            <a:tailEnd/>
          </a:ln>
        </p:spPr>
        <p:txBody>
          <a:bodyPr wrap="none" anchor="ctr"/>
          <a:lstStyle/>
          <a:p>
            <a:endParaRPr lang="zh-CN" altLang="en-US"/>
          </a:p>
        </p:txBody>
      </p:sp>
      <p:sp>
        <p:nvSpPr>
          <p:cNvPr id="5" name="Line 5"/>
          <p:cNvSpPr>
            <a:spLocks noChangeShapeType="1"/>
          </p:cNvSpPr>
          <p:nvPr/>
        </p:nvSpPr>
        <p:spPr bwMode="auto">
          <a:xfrm flipH="1">
            <a:off x="762000" y="4437856"/>
            <a:ext cx="152400" cy="0"/>
          </a:xfrm>
          <a:prstGeom prst="line">
            <a:avLst/>
          </a:prstGeom>
          <a:noFill/>
          <a:ln w="19050">
            <a:solidFill>
              <a:schemeClr val="tx1"/>
            </a:solidFill>
            <a:round/>
            <a:headEnd/>
            <a:tailEnd/>
          </a:ln>
        </p:spPr>
        <p:txBody>
          <a:bodyPr wrap="none" anchor="ctr"/>
          <a:lstStyle/>
          <a:p>
            <a:endParaRPr lang="zh-CN" altLang="en-US"/>
          </a:p>
        </p:txBody>
      </p:sp>
      <p:sp>
        <p:nvSpPr>
          <p:cNvPr id="6" name="Line 6"/>
          <p:cNvSpPr>
            <a:spLocks noChangeShapeType="1"/>
          </p:cNvSpPr>
          <p:nvPr/>
        </p:nvSpPr>
        <p:spPr bwMode="auto">
          <a:xfrm flipH="1">
            <a:off x="762000" y="4666456"/>
            <a:ext cx="152400" cy="0"/>
          </a:xfrm>
          <a:prstGeom prst="line">
            <a:avLst/>
          </a:prstGeom>
          <a:noFill/>
          <a:ln w="19050">
            <a:solidFill>
              <a:schemeClr val="tx1"/>
            </a:solidFill>
            <a:round/>
            <a:headEnd/>
            <a:tailEnd/>
          </a:ln>
        </p:spPr>
        <p:txBody>
          <a:bodyPr wrap="none" anchor="ctr"/>
          <a:lstStyle/>
          <a:p>
            <a:endParaRPr lang="zh-CN" altLang="en-US"/>
          </a:p>
        </p:txBody>
      </p:sp>
      <p:sp>
        <p:nvSpPr>
          <p:cNvPr id="7" name="AutoShape 7"/>
          <p:cNvSpPr>
            <a:spLocks noChangeArrowheads="1"/>
          </p:cNvSpPr>
          <p:nvPr/>
        </p:nvSpPr>
        <p:spPr bwMode="auto">
          <a:xfrm rot="5400000">
            <a:off x="762000" y="4971256"/>
            <a:ext cx="228600" cy="228600"/>
          </a:xfrm>
          <a:prstGeom prst="flowChartCollate">
            <a:avLst/>
          </a:prstGeom>
          <a:noFill/>
          <a:ln w="19050">
            <a:solidFill>
              <a:schemeClr val="tx1"/>
            </a:solidFill>
            <a:miter lim="800000"/>
            <a:headEnd/>
            <a:tailEnd/>
          </a:ln>
        </p:spPr>
        <p:txBody>
          <a:bodyPr wrap="none" anchor="ctr"/>
          <a:lstStyle/>
          <a:p>
            <a:endParaRPr lang="zh-CN" altLang="en-US"/>
          </a:p>
        </p:txBody>
      </p:sp>
      <p:sp>
        <p:nvSpPr>
          <p:cNvPr id="8" name="Line 8"/>
          <p:cNvSpPr>
            <a:spLocks noChangeShapeType="1"/>
          </p:cNvSpPr>
          <p:nvPr/>
        </p:nvSpPr>
        <p:spPr bwMode="auto">
          <a:xfrm flipH="1">
            <a:off x="990600" y="4971256"/>
            <a:ext cx="152400" cy="0"/>
          </a:xfrm>
          <a:prstGeom prst="line">
            <a:avLst/>
          </a:prstGeom>
          <a:noFill/>
          <a:ln w="19050">
            <a:solidFill>
              <a:schemeClr val="tx1"/>
            </a:solidFill>
            <a:round/>
            <a:headEnd/>
            <a:tailEnd/>
          </a:ln>
        </p:spPr>
        <p:txBody>
          <a:bodyPr wrap="none" anchor="ctr"/>
          <a:lstStyle/>
          <a:p>
            <a:endParaRPr lang="zh-CN" altLang="en-US"/>
          </a:p>
        </p:txBody>
      </p:sp>
      <p:sp>
        <p:nvSpPr>
          <p:cNvPr id="9" name="Line 9"/>
          <p:cNvSpPr>
            <a:spLocks noChangeShapeType="1"/>
          </p:cNvSpPr>
          <p:nvPr/>
        </p:nvSpPr>
        <p:spPr bwMode="auto">
          <a:xfrm flipH="1">
            <a:off x="990600" y="5199856"/>
            <a:ext cx="152400" cy="0"/>
          </a:xfrm>
          <a:prstGeom prst="line">
            <a:avLst/>
          </a:prstGeom>
          <a:noFill/>
          <a:ln w="19050">
            <a:solidFill>
              <a:schemeClr val="tx1"/>
            </a:solidFill>
            <a:round/>
            <a:headEnd/>
            <a:tailEnd/>
          </a:ln>
        </p:spPr>
        <p:txBody>
          <a:bodyPr wrap="none" anchor="ctr"/>
          <a:lstStyle/>
          <a:p>
            <a:endParaRPr lang="zh-CN" altLang="en-US"/>
          </a:p>
        </p:txBody>
      </p:sp>
      <p:sp>
        <p:nvSpPr>
          <p:cNvPr id="10" name="AutoShape 10"/>
          <p:cNvSpPr>
            <a:spLocks noChangeArrowheads="1"/>
          </p:cNvSpPr>
          <p:nvPr/>
        </p:nvSpPr>
        <p:spPr bwMode="auto">
          <a:xfrm rot="5400000">
            <a:off x="762000" y="5504656"/>
            <a:ext cx="228600" cy="228600"/>
          </a:xfrm>
          <a:prstGeom prst="flowChartCollate">
            <a:avLst/>
          </a:prstGeom>
          <a:noFill/>
          <a:ln w="19050">
            <a:solidFill>
              <a:schemeClr val="tx1"/>
            </a:solidFill>
            <a:miter lim="800000"/>
            <a:headEnd/>
            <a:tailEnd/>
          </a:ln>
        </p:spPr>
        <p:txBody>
          <a:bodyPr wrap="none" anchor="ctr"/>
          <a:lstStyle/>
          <a:p>
            <a:endParaRPr lang="zh-CN" altLang="en-US"/>
          </a:p>
        </p:txBody>
      </p:sp>
      <p:sp>
        <p:nvSpPr>
          <p:cNvPr id="11" name="Line 11"/>
          <p:cNvSpPr>
            <a:spLocks noChangeShapeType="1"/>
          </p:cNvSpPr>
          <p:nvPr/>
        </p:nvSpPr>
        <p:spPr bwMode="auto">
          <a:xfrm flipH="1">
            <a:off x="990600" y="5504656"/>
            <a:ext cx="152400" cy="0"/>
          </a:xfrm>
          <a:prstGeom prst="line">
            <a:avLst/>
          </a:prstGeom>
          <a:noFill/>
          <a:ln w="19050">
            <a:solidFill>
              <a:schemeClr val="tx1"/>
            </a:solidFill>
            <a:round/>
            <a:headEnd/>
            <a:tailEnd/>
          </a:ln>
        </p:spPr>
        <p:txBody>
          <a:bodyPr wrap="none" anchor="ctr"/>
          <a:lstStyle/>
          <a:p>
            <a:endParaRPr lang="zh-CN" altLang="en-US"/>
          </a:p>
        </p:txBody>
      </p:sp>
      <p:sp>
        <p:nvSpPr>
          <p:cNvPr id="12" name="Line 12"/>
          <p:cNvSpPr>
            <a:spLocks noChangeShapeType="1"/>
          </p:cNvSpPr>
          <p:nvPr/>
        </p:nvSpPr>
        <p:spPr bwMode="auto">
          <a:xfrm flipH="1">
            <a:off x="990600" y="5733256"/>
            <a:ext cx="152400" cy="0"/>
          </a:xfrm>
          <a:prstGeom prst="line">
            <a:avLst/>
          </a:prstGeom>
          <a:noFill/>
          <a:ln w="19050">
            <a:solidFill>
              <a:schemeClr val="tx1"/>
            </a:solidFill>
            <a:round/>
            <a:headEnd/>
            <a:tailEnd/>
          </a:ln>
        </p:spPr>
        <p:txBody>
          <a:bodyPr wrap="none" anchor="ctr"/>
          <a:lstStyle/>
          <a:p>
            <a:endParaRPr lang="zh-CN" altLang="en-US"/>
          </a:p>
        </p:txBody>
      </p:sp>
      <p:sp>
        <p:nvSpPr>
          <p:cNvPr id="13" name="Line 13"/>
          <p:cNvSpPr>
            <a:spLocks noChangeShapeType="1"/>
          </p:cNvSpPr>
          <p:nvPr/>
        </p:nvSpPr>
        <p:spPr bwMode="auto">
          <a:xfrm flipH="1">
            <a:off x="609600" y="5504656"/>
            <a:ext cx="152400" cy="0"/>
          </a:xfrm>
          <a:prstGeom prst="line">
            <a:avLst/>
          </a:prstGeom>
          <a:noFill/>
          <a:ln w="19050">
            <a:solidFill>
              <a:schemeClr val="tx1"/>
            </a:solidFill>
            <a:round/>
            <a:headEnd/>
            <a:tailEnd/>
          </a:ln>
        </p:spPr>
        <p:txBody>
          <a:bodyPr wrap="none" anchor="ctr"/>
          <a:lstStyle/>
          <a:p>
            <a:endParaRPr lang="zh-CN" altLang="en-US"/>
          </a:p>
        </p:txBody>
      </p:sp>
      <p:sp>
        <p:nvSpPr>
          <p:cNvPr id="14" name="Line 14"/>
          <p:cNvSpPr>
            <a:spLocks noChangeShapeType="1"/>
          </p:cNvSpPr>
          <p:nvPr/>
        </p:nvSpPr>
        <p:spPr bwMode="auto">
          <a:xfrm flipH="1">
            <a:off x="609600" y="5733256"/>
            <a:ext cx="152400" cy="0"/>
          </a:xfrm>
          <a:prstGeom prst="line">
            <a:avLst/>
          </a:prstGeom>
          <a:noFill/>
          <a:ln w="19050">
            <a:solidFill>
              <a:schemeClr val="tx1"/>
            </a:solidFill>
            <a:round/>
            <a:headEnd/>
            <a:tailEnd/>
          </a:ln>
        </p:spPr>
        <p:txBody>
          <a:bodyPr wrap="none" anchor="ctr"/>
          <a:lstStyle/>
          <a:p>
            <a:endParaRPr lang="zh-CN" altLang="en-US"/>
          </a:p>
        </p:txBody>
      </p:sp>
    </p:spTree>
    <p:extLst>
      <p:ext uri="{BB962C8B-B14F-4D97-AF65-F5344CB8AC3E}">
        <p14:creationId xmlns:p14="http://schemas.microsoft.com/office/powerpoint/2010/main" val="29406351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zh-CN" altLang="en-US" smtClean="0"/>
              <a:t>外连接</a:t>
            </a:r>
          </a:p>
        </p:txBody>
      </p:sp>
      <p:grpSp>
        <p:nvGrpSpPr>
          <p:cNvPr id="5124" name="Group 3"/>
          <p:cNvGrpSpPr>
            <a:grpSpLocks/>
          </p:cNvGrpSpPr>
          <p:nvPr/>
        </p:nvGrpSpPr>
        <p:grpSpPr bwMode="auto">
          <a:xfrm>
            <a:off x="381000" y="1985963"/>
            <a:ext cx="3048000" cy="1976437"/>
            <a:chOff x="528" y="960"/>
            <a:chExt cx="1920" cy="1245"/>
          </a:xfrm>
        </p:grpSpPr>
        <p:sp>
          <p:nvSpPr>
            <p:cNvPr id="5200" name="Rectangle 4"/>
            <p:cNvSpPr>
              <a:spLocks noChangeArrowheads="1"/>
            </p:cNvSpPr>
            <p:nvPr/>
          </p:nvSpPr>
          <p:spPr bwMode="auto">
            <a:xfrm>
              <a:off x="1808" y="1956"/>
              <a:ext cx="640"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500</a:t>
              </a:r>
            </a:p>
          </p:txBody>
        </p:sp>
        <p:sp>
          <p:nvSpPr>
            <p:cNvPr id="5201" name="Rectangle 5"/>
            <p:cNvSpPr>
              <a:spLocks noChangeArrowheads="1"/>
            </p:cNvSpPr>
            <p:nvPr/>
          </p:nvSpPr>
          <p:spPr bwMode="auto">
            <a:xfrm>
              <a:off x="1200" y="1956"/>
              <a:ext cx="608"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李三</a:t>
              </a:r>
            </a:p>
          </p:txBody>
        </p:sp>
        <p:sp>
          <p:nvSpPr>
            <p:cNvPr id="5202" name="Rectangle 6"/>
            <p:cNvSpPr>
              <a:spLocks noChangeArrowheads="1"/>
            </p:cNvSpPr>
            <p:nvPr/>
          </p:nvSpPr>
          <p:spPr bwMode="auto">
            <a:xfrm>
              <a:off x="528" y="1956"/>
              <a:ext cx="67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P04</a:t>
              </a:r>
            </a:p>
          </p:txBody>
        </p:sp>
        <p:sp>
          <p:nvSpPr>
            <p:cNvPr id="5203" name="Rectangle 7"/>
            <p:cNvSpPr>
              <a:spLocks noChangeArrowheads="1"/>
            </p:cNvSpPr>
            <p:nvPr/>
          </p:nvSpPr>
          <p:spPr bwMode="auto">
            <a:xfrm>
              <a:off x="1808" y="1707"/>
              <a:ext cx="640"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600</a:t>
              </a:r>
            </a:p>
          </p:txBody>
        </p:sp>
        <p:sp>
          <p:nvSpPr>
            <p:cNvPr id="5204" name="Rectangle 8"/>
            <p:cNvSpPr>
              <a:spLocks noChangeArrowheads="1"/>
            </p:cNvSpPr>
            <p:nvPr/>
          </p:nvSpPr>
          <p:spPr bwMode="auto">
            <a:xfrm>
              <a:off x="1808" y="1458"/>
              <a:ext cx="640"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700</a:t>
              </a:r>
            </a:p>
          </p:txBody>
        </p:sp>
        <p:sp>
          <p:nvSpPr>
            <p:cNvPr id="5205" name="Rectangle 9"/>
            <p:cNvSpPr>
              <a:spLocks noChangeArrowheads="1"/>
            </p:cNvSpPr>
            <p:nvPr/>
          </p:nvSpPr>
          <p:spPr bwMode="auto">
            <a:xfrm>
              <a:off x="1808" y="1209"/>
              <a:ext cx="640"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800</a:t>
              </a:r>
            </a:p>
          </p:txBody>
        </p:sp>
        <p:sp>
          <p:nvSpPr>
            <p:cNvPr id="5206" name="Rectangle 10"/>
            <p:cNvSpPr>
              <a:spLocks noChangeArrowheads="1"/>
            </p:cNvSpPr>
            <p:nvPr/>
          </p:nvSpPr>
          <p:spPr bwMode="auto">
            <a:xfrm>
              <a:off x="1808" y="960"/>
              <a:ext cx="640"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SAL</a:t>
              </a:r>
            </a:p>
          </p:txBody>
        </p:sp>
        <p:sp>
          <p:nvSpPr>
            <p:cNvPr id="5207" name="Rectangle 11"/>
            <p:cNvSpPr>
              <a:spLocks noChangeArrowheads="1"/>
            </p:cNvSpPr>
            <p:nvPr/>
          </p:nvSpPr>
          <p:spPr bwMode="auto">
            <a:xfrm>
              <a:off x="1200" y="1707"/>
              <a:ext cx="608"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孙立</a:t>
              </a:r>
            </a:p>
          </p:txBody>
        </p:sp>
        <p:sp>
          <p:nvSpPr>
            <p:cNvPr id="5208" name="Rectangle 12"/>
            <p:cNvSpPr>
              <a:spLocks noChangeArrowheads="1"/>
            </p:cNvSpPr>
            <p:nvPr/>
          </p:nvSpPr>
          <p:spPr bwMode="auto">
            <a:xfrm>
              <a:off x="528" y="1707"/>
              <a:ext cx="67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P03</a:t>
              </a:r>
            </a:p>
          </p:txBody>
        </p:sp>
        <p:sp>
          <p:nvSpPr>
            <p:cNvPr id="5209" name="Rectangle 13"/>
            <p:cNvSpPr>
              <a:spLocks noChangeArrowheads="1"/>
            </p:cNvSpPr>
            <p:nvPr/>
          </p:nvSpPr>
          <p:spPr bwMode="auto">
            <a:xfrm>
              <a:off x="1200" y="1458"/>
              <a:ext cx="608"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钱广</a:t>
              </a:r>
            </a:p>
          </p:txBody>
        </p:sp>
        <p:sp>
          <p:nvSpPr>
            <p:cNvPr id="5210" name="Rectangle 14"/>
            <p:cNvSpPr>
              <a:spLocks noChangeArrowheads="1"/>
            </p:cNvSpPr>
            <p:nvPr/>
          </p:nvSpPr>
          <p:spPr bwMode="auto">
            <a:xfrm>
              <a:off x="528" y="1458"/>
              <a:ext cx="67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P02</a:t>
              </a:r>
            </a:p>
          </p:txBody>
        </p:sp>
        <p:sp>
          <p:nvSpPr>
            <p:cNvPr id="5211" name="Rectangle 15"/>
            <p:cNvSpPr>
              <a:spLocks noChangeArrowheads="1"/>
            </p:cNvSpPr>
            <p:nvPr/>
          </p:nvSpPr>
          <p:spPr bwMode="auto">
            <a:xfrm>
              <a:off x="1200" y="1209"/>
              <a:ext cx="608"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赵明</a:t>
              </a:r>
            </a:p>
          </p:txBody>
        </p:sp>
        <p:sp>
          <p:nvSpPr>
            <p:cNvPr id="5212" name="Rectangle 16"/>
            <p:cNvSpPr>
              <a:spLocks noChangeArrowheads="1"/>
            </p:cNvSpPr>
            <p:nvPr/>
          </p:nvSpPr>
          <p:spPr bwMode="auto">
            <a:xfrm>
              <a:off x="528" y="1209"/>
              <a:ext cx="67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P01</a:t>
              </a:r>
            </a:p>
          </p:txBody>
        </p:sp>
        <p:sp>
          <p:nvSpPr>
            <p:cNvPr id="5213" name="Rectangle 17"/>
            <p:cNvSpPr>
              <a:spLocks noChangeArrowheads="1"/>
            </p:cNvSpPr>
            <p:nvPr/>
          </p:nvSpPr>
          <p:spPr bwMode="auto">
            <a:xfrm>
              <a:off x="1200" y="960"/>
              <a:ext cx="608"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PN</a:t>
              </a:r>
            </a:p>
          </p:txBody>
        </p:sp>
        <p:sp>
          <p:nvSpPr>
            <p:cNvPr id="5214" name="Rectangle 18"/>
            <p:cNvSpPr>
              <a:spLocks noChangeArrowheads="1"/>
            </p:cNvSpPr>
            <p:nvPr/>
          </p:nvSpPr>
          <p:spPr bwMode="auto">
            <a:xfrm>
              <a:off x="528" y="960"/>
              <a:ext cx="67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P#</a:t>
              </a:r>
            </a:p>
          </p:txBody>
        </p:sp>
        <p:sp>
          <p:nvSpPr>
            <p:cNvPr id="5215" name="Line 19"/>
            <p:cNvSpPr>
              <a:spLocks noChangeShapeType="1"/>
            </p:cNvSpPr>
            <p:nvPr/>
          </p:nvSpPr>
          <p:spPr bwMode="auto">
            <a:xfrm>
              <a:off x="528" y="960"/>
              <a:ext cx="1920" cy="0"/>
            </a:xfrm>
            <a:prstGeom prst="line">
              <a:avLst/>
            </a:prstGeom>
            <a:noFill/>
            <a:ln w="28575" cap="sq">
              <a:solidFill>
                <a:schemeClr val="tx1"/>
              </a:solidFill>
              <a:round/>
              <a:headEnd/>
              <a:tailEnd/>
            </a:ln>
          </p:spPr>
          <p:txBody>
            <a:bodyPr/>
            <a:lstStyle/>
            <a:p>
              <a:endParaRPr lang="zh-CN" altLang="en-US"/>
            </a:p>
          </p:txBody>
        </p:sp>
        <p:sp>
          <p:nvSpPr>
            <p:cNvPr id="5216" name="Line 20"/>
            <p:cNvSpPr>
              <a:spLocks noChangeShapeType="1"/>
            </p:cNvSpPr>
            <p:nvPr/>
          </p:nvSpPr>
          <p:spPr bwMode="auto">
            <a:xfrm>
              <a:off x="528" y="1209"/>
              <a:ext cx="1920" cy="0"/>
            </a:xfrm>
            <a:prstGeom prst="line">
              <a:avLst/>
            </a:prstGeom>
            <a:noFill/>
            <a:ln w="12700">
              <a:solidFill>
                <a:schemeClr val="tx1"/>
              </a:solidFill>
              <a:round/>
              <a:headEnd/>
              <a:tailEnd/>
            </a:ln>
          </p:spPr>
          <p:txBody>
            <a:bodyPr/>
            <a:lstStyle/>
            <a:p>
              <a:endParaRPr lang="zh-CN" altLang="en-US"/>
            </a:p>
          </p:txBody>
        </p:sp>
        <p:sp>
          <p:nvSpPr>
            <p:cNvPr id="5217" name="Line 21"/>
            <p:cNvSpPr>
              <a:spLocks noChangeShapeType="1"/>
            </p:cNvSpPr>
            <p:nvPr/>
          </p:nvSpPr>
          <p:spPr bwMode="auto">
            <a:xfrm>
              <a:off x="528" y="1458"/>
              <a:ext cx="1920" cy="0"/>
            </a:xfrm>
            <a:prstGeom prst="line">
              <a:avLst/>
            </a:prstGeom>
            <a:noFill/>
            <a:ln w="12700">
              <a:solidFill>
                <a:schemeClr val="tx1"/>
              </a:solidFill>
              <a:round/>
              <a:headEnd/>
              <a:tailEnd/>
            </a:ln>
          </p:spPr>
          <p:txBody>
            <a:bodyPr/>
            <a:lstStyle/>
            <a:p>
              <a:endParaRPr lang="zh-CN" altLang="en-US"/>
            </a:p>
          </p:txBody>
        </p:sp>
        <p:sp>
          <p:nvSpPr>
            <p:cNvPr id="5218" name="Line 22"/>
            <p:cNvSpPr>
              <a:spLocks noChangeShapeType="1"/>
            </p:cNvSpPr>
            <p:nvPr/>
          </p:nvSpPr>
          <p:spPr bwMode="auto">
            <a:xfrm>
              <a:off x="528" y="1707"/>
              <a:ext cx="1920" cy="0"/>
            </a:xfrm>
            <a:prstGeom prst="line">
              <a:avLst/>
            </a:prstGeom>
            <a:noFill/>
            <a:ln w="12700">
              <a:solidFill>
                <a:schemeClr val="tx1"/>
              </a:solidFill>
              <a:round/>
              <a:headEnd/>
              <a:tailEnd/>
            </a:ln>
          </p:spPr>
          <p:txBody>
            <a:bodyPr/>
            <a:lstStyle/>
            <a:p>
              <a:endParaRPr lang="zh-CN" altLang="en-US"/>
            </a:p>
          </p:txBody>
        </p:sp>
        <p:sp>
          <p:nvSpPr>
            <p:cNvPr id="5219" name="Line 23"/>
            <p:cNvSpPr>
              <a:spLocks noChangeShapeType="1"/>
            </p:cNvSpPr>
            <p:nvPr/>
          </p:nvSpPr>
          <p:spPr bwMode="auto">
            <a:xfrm>
              <a:off x="528" y="2205"/>
              <a:ext cx="1920" cy="0"/>
            </a:xfrm>
            <a:prstGeom prst="line">
              <a:avLst/>
            </a:prstGeom>
            <a:noFill/>
            <a:ln w="28575" cap="sq">
              <a:solidFill>
                <a:schemeClr val="tx1"/>
              </a:solidFill>
              <a:round/>
              <a:headEnd/>
              <a:tailEnd/>
            </a:ln>
          </p:spPr>
          <p:txBody>
            <a:bodyPr/>
            <a:lstStyle/>
            <a:p>
              <a:endParaRPr lang="zh-CN" altLang="en-US"/>
            </a:p>
          </p:txBody>
        </p:sp>
        <p:sp>
          <p:nvSpPr>
            <p:cNvPr id="5220" name="Line 24"/>
            <p:cNvSpPr>
              <a:spLocks noChangeShapeType="1"/>
            </p:cNvSpPr>
            <p:nvPr/>
          </p:nvSpPr>
          <p:spPr bwMode="auto">
            <a:xfrm>
              <a:off x="528" y="960"/>
              <a:ext cx="0" cy="1245"/>
            </a:xfrm>
            <a:prstGeom prst="line">
              <a:avLst/>
            </a:prstGeom>
            <a:noFill/>
            <a:ln w="28575" cap="sq">
              <a:solidFill>
                <a:schemeClr val="tx1"/>
              </a:solidFill>
              <a:round/>
              <a:headEnd/>
              <a:tailEnd/>
            </a:ln>
          </p:spPr>
          <p:txBody>
            <a:bodyPr/>
            <a:lstStyle/>
            <a:p>
              <a:endParaRPr lang="zh-CN" altLang="en-US"/>
            </a:p>
          </p:txBody>
        </p:sp>
        <p:sp>
          <p:nvSpPr>
            <p:cNvPr id="5221" name="Line 25"/>
            <p:cNvSpPr>
              <a:spLocks noChangeShapeType="1"/>
            </p:cNvSpPr>
            <p:nvPr/>
          </p:nvSpPr>
          <p:spPr bwMode="auto">
            <a:xfrm>
              <a:off x="1200" y="960"/>
              <a:ext cx="0" cy="1245"/>
            </a:xfrm>
            <a:prstGeom prst="line">
              <a:avLst/>
            </a:prstGeom>
            <a:noFill/>
            <a:ln w="12700">
              <a:solidFill>
                <a:schemeClr val="tx1"/>
              </a:solidFill>
              <a:round/>
              <a:headEnd/>
              <a:tailEnd/>
            </a:ln>
          </p:spPr>
          <p:txBody>
            <a:bodyPr/>
            <a:lstStyle/>
            <a:p>
              <a:endParaRPr lang="zh-CN" altLang="en-US"/>
            </a:p>
          </p:txBody>
        </p:sp>
        <p:sp>
          <p:nvSpPr>
            <p:cNvPr id="5222" name="Line 26"/>
            <p:cNvSpPr>
              <a:spLocks noChangeShapeType="1"/>
            </p:cNvSpPr>
            <p:nvPr/>
          </p:nvSpPr>
          <p:spPr bwMode="auto">
            <a:xfrm>
              <a:off x="2448" y="960"/>
              <a:ext cx="0" cy="1245"/>
            </a:xfrm>
            <a:prstGeom prst="line">
              <a:avLst/>
            </a:prstGeom>
            <a:noFill/>
            <a:ln w="28575" cap="sq">
              <a:solidFill>
                <a:schemeClr val="tx1"/>
              </a:solidFill>
              <a:round/>
              <a:headEnd/>
              <a:tailEnd/>
            </a:ln>
          </p:spPr>
          <p:txBody>
            <a:bodyPr/>
            <a:lstStyle/>
            <a:p>
              <a:endParaRPr lang="zh-CN" altLang="en-US"/>
            </a:p>
          </p:txBody>
        </p:sp>
        <p:sp>
          <p:nvSpPr>
            <p:cNvPr id="5223" name="Line 27"/>
            <p:cNvSpPr>
              <a:spLocks noChangeShapeType="1"/>
            </p:cNvSpPr>
            <p:nvPr/>
          </p:nvSpPr>
          <p:spPr bwMode="auto">
            <a:xfrm>
              <a:off x="1808" y="960"/>
              <a:ext cx="0" cy="1245"/>
            </a:xfrm>
            <a:prstGeom prst="line">
              <a:avLst/>
            </a:prstGeom>
            <a:noFill/>
            <a:ln w="12700">
              <a:solidFill>
                <a:schemeClr val="tx1"/>
              </a:solidFill>
              <a:round/>
              <a:headEnd/>
              <a:tailEnd/>
            </a:ln>
          </p:spPr>
          <p:txBody>
            <a:bodyPr/>
            <a:lstStyle/>
            <a:p>
              <a:endParaRPr lang="zh-CN" altLang="en-US"/>
            </a:p>
          </p:txBody>
        </p:sp>
        <p:sp>
          <p:nvSpPr>
            <p:cNvPr id="5224" name="Line 28"/>
            <p:cNvSpPr>
              <a:spLocks noChangeShapeType="1"/>
            </p:cNvSpPr>
            <p:nvPr/>
          </p:nvSpPr>
          <p:spPr bwMode="auto">
            <a:xfrm>
              <a:off x="528" y="1956"/>
              <a:ext cx="1920" cy="0"/>
            </a:xfrm>
            <a:prstGeom prst="line">
              <a:avLst/>
            </a:prstGeom>
            <a:noFill/>
            <a:ln w="12700">
              <a:solidFill>
                <a:schemeClr val="tx1"/>
              </a:solidFill>
              <a:round/>
              <a:headEnd/>
              <a:tailEnd/>
            </a:ln>
          </p:spPr>
          <p:txBody>
            <a:bodyPr/>
            <a:lstStyle/>
            <a:p>
              <a:endParaRPr lang="zh-CN" altLang="en-US"/>
            </a:p>
          </p:txBody>
        </p:sp>
      </p:grpSp>
      <p:grpSp>
        <p:nvGrpSpPr>
          <p:cNvPr id="5125" name="Group 29"/>
          <p:cNvGrpSpPr>
            <a:grpSpLocks/>
          </p:cNvGrpSpPr>
          <p:nvPr/>
        </p:nvGrpSpPr>
        <p:grpSpPr bwMode="auto">
          <a:xfrm>
            <a:off x="6858000" y="2228850"/>
            <a:ext cx="2032000" cy="1581150"/>
            <a:chOff x="576" y="2979"/>
            <a:chExt cx="1280" cy="996"/>
          </a:xfrm>
        </p:grpSpPr>
        <p:sp>
          <p:nvSpPr>
            <p:cNvPr id="5184" name="Rectangle 30"/>
            <p:cNvSpPr>
              <a:spLocks noChangeArrowheads="1"/>
            </p:cNvSpPr>
            <p:nvPr/>
          </p:nvSpPr>
          <p:spPr bwMode="auto">
            <a:xfrm>
              <a:off x="1248" y="3726"/>
              <a:ext cx="608" cy="249"/>
            </a:xfrm>
            <a:prstGeom prst="rect">
              <a:avLst/>
            </a:prstGeom>
            <a:noFill/>
            <a:ln w="9525">
              <a:noFill/>
              <a:miter lim="800000"/>
              <a:headEnd/>
              <a:tailEnd/>
            </a:ln>
          </p:spPr>
          <p:txBody>
            <a:bodyPr/>
            <a:lstStyle/>
            <a:p>
              <a:pPr algn="ctr" eaLnBrk="0" hangingPunct="0"/>
              <a:r>
                <a:rPr lang="zh-CN" altLang="zh-CN" sz="2000" b="0" baseline="0">
                  <a:solidFill>
                    <a:schemeClr val="tx1"/>
                  </a:solidFill>
                  <a:latin typeface="华文新魏" pitchFamily="2" charset="-122"/>
                  <a:ea typeface="华文新魏" pitchFamily="2" charset="-122"/>
                </a:rPr>
                <a:t>化</a:t>
              </a:r>
              <a:r>
                <a:rPr lang="zh-CN" altLang="en-US" sz="2000" b="0" baseline="0">
                  <a:solidFill>
                    <a:schemeClr val="tx1"/>
                  </a:solidFill>
                  <a:latin typeface="华文新魏" pitchFamily="2" charset="-122"/>
                  <a:ea typeface="华文新魏" pitchFamily="2" charset="-122"/>
                </a:rPr>
                <a:t>学</a:t>
              </a:r>
            </a:p>
          </p:txBody>
        </p:sp>
        <p:sp>
          <p:nvSpPr>
            <p:cNvPr id="5185" name="Rectangle 31"/>
            <p:cNvSpPr>
              <a:spLocks noChangeArrowheads="1"/>
            </p:cNvSpPr>
            <p:nvPr/>
          </p:nvSpPr>
          <p:spPr bwMode="auto">
            <a:xfrm>
              <a:off x="576" y="3726"/>
              <a:ext cx="67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C03</a:t>
              </a:r>
            </a:p>
          </p:txBody>
        </p:sp>
        <p:sp>
          <p:nvSpPr>
            <p:cNvPr id="5186" name="Rectangle 32"/>
            <p:cNvSpPr>
              <a:spLocks noChangeArrowheads="1"/>
            </p:cNvSpPr>
            <p:nvPr/>
          </p:nvSpPr>
          <p:spPr bwMode="auto">
            <a:xfrm>
              <a:off x="1248" y="3477"/>
              <a:ext cx="608"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数学</a:t>
              </a:r>
            </a:p>
          </p:txBody>
        </p:sp>
        <p:sp>
          <p:nvSpPr>
            <p:cNvPr id="5187" name="Rectangle 33"/>
            <p:cNvSpPr>
              <a:spLocks noChangeArrowheads="1"/>
            </p:cNvSpPr>
            <p:nvPr/>
          </p:nvSpPr>
          <p:spPr bwMode="auto">
            <a:xfrm>
              <a:off x="576" y="3477"/>
              <a:ext cx="67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C02</a:t>
              </a:r>
            </a:p>
          </p:txBody>
        </p:sp>
        <p:sp>
          <p:nvSpPr>
            <p:cNvPr id="5188" name="Rectangle 34"/>
            <p:cNvSpPr>
              <a:spLocks noChangeArrowheads="1"/>
            </p:cNvSpPr>
            <p:nvPr/>
          </p:nvSpPr>
          <p:spPr bwMode="auto">
            <a:xfrm>
              <a:off x="1248" y="3228"/>
              <a:ext cx="608"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物理</a:t>
              </a:r>
            </a:p>
          </p:txBody>
        </p:sp>
        <p:sp>
          <p:nvSpPr>
            <p:cNvPr id="5189" name="Rectangle 35"/>
            <p:cNvSpPr>
              <a:spLocks noChangeArrowheads="1"/>
            </p:cNvSpPr>
            <p:nvPr/>
          </p:nvSpPr>
          <p:spPr bwMode="auto">
            <a:xfrm>
              <a:off x="576" y="3228"/>
              <a:ext cx="67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C01</a:t>
              </a:r>
            </a:p>
          </p:txBody>
        </p:sp>
        <p:sp>
          <p:nvSpPr>
            <p:cNvPr id="5190" name="Rectangle 36"/>
            <p:cNvSpPr>
              <a:spLocks noChangeArrowheads="1"/>
            </p:cNvSpPr>
            <p:nvPr/>
          </p:nvSpPr>
          <p:spPr bwMode="auto">
            <a:xfrm>
              <a:off x="1248" y="2979"/>
              <a:ext cx="608"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CN</a:t>
              </a:r>
            </a:p>
          </p:txBody>
        </p:sp>
        <p:sp>
          <p:nvSpPr>
            <p:cNvPr id="5191" name="Rectangle 37"/>
            <p:cNvSpPr>
              <a:spLocks noChangeArrowheads="1"/>
            </p:cNvSpPr>
            <p:nvPr/>
          </p:nvSpPr>
          <p:spPr bwMode="auto">
            <a:xfrm>
              <a:off x="576" y="2979"/>
              <a:ext cx="67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C#</a:t>
              </a:r>
            </a:p>
          </p:txBody>
        </p:sp>
        <p:sp>
          <p:nvSpPr>
            <p:cNvPr id="5192" name="Line 38"/>
            <p:cNvSpPr>
              <a:spLocks noChangeShapeType="1"/>
            </p:cNvSpPr>
            <p:nvPr/>
          </p:nvSpPr>
          <p:spPr bwMode="auto">
            <a:xfrm>
              <a:off x="576" y="2979"/>
              <a:ext cx="1280" cy="0"/>
            </a:xfrm>
            <a:prstGeom prst="line">
              <a:avLst/>
            </a:prstGeom>
            <a:noFill/>
            <a:ln w="28575" cap="sq">
              <a:solidFill>
                <a:schemeClr val="tx1"/>
              </a:solidFill>
              <a:round/>
              <a:headEnd/>
              <a:tailEnd/>
            </a:ln>
          </p:spPr>
          <p:txBody>
            <a:bodyPr/>
            <a:lstStyle/>
            <a:p>
              <a:endParaRPr lang="zh-CN" altLang="en-US"/>
            </a:p>
          </p:txBody>
        </p:sp>
        <p:sp>
          <p:nvSpPr>
            <p:cNvPr id="5193" name="Line 39"/>
            <p:cNvSpPr>
              <a:spLocks noChangeShapeType="1"/>
            </p:cNvSpPr>
            <p:nvPr/>
          </p:nvSpPr>
          <p:spPr bwMode="auto">
            <a:xfrm>
              <a:off x="576" y="3228"/>
              <a:ext cx="1280" cy="0"/>
            </a:xfrm>
            <a:prstGeom prst="line">
              <a:avLst/>
            </a:prstGeom>
            <a:noFill/>
            <a:ln w="12700">
              <a:solidFill>
                <a:schemeClr val="tx1"/>
              </a:solidFill>
              <a:round/>
              <a:headEnd/>
              <a:tailEnd/>
            </a:ln>
          </p:spPr>
          <p:txBody>
            <a:bodyPr/>
            <a:lstStyle/>
            <a:p>
              <a:endParaRPr lang="zh-CN" altLang="en-US"/>
            </a:p>
          </p:txBody>
        </p:sp>
        <p:sp>
          <p:nvSpPr>
            <p:cNvPr id="5194" name="Line 40"/>
            <p:cNvSpPr>
              <a:spLocks noChangeShapeType="1"/>
            </p:cNvSpPr>
            <p:nvPr/>
          </p:nvSpPr>
          <p:spPr bwMode="auto">
            <a:xfrm>
              <a:off x="576" y="3477"/>
              <a:ext cx="1280" cy="0"/>
            </a:xfrm>
            <a:prstGeom prst="line">
              <a:avLst/>
            </a:prstGeom>
            <a:noFill/>
            <a:ln w="12700">
              <a:solidFill>
                <a:schemeClr val="tx1"/>
              </a:solidFill>
              <a:round/>
              <a:headEnd/>
              <a:tailEnd/>
            </a:ln>
          </p:spPr>
          <p:txBody>
            <a:bodyPr/>
            <a:lstStyle/>
            <a:p>
              <a:endParaRPr lang="zh-CN" altLang="en-US"/>
            </a:p>
          </p:txBody>
        </p:sp>
        <p:sp>
          <p:nvSpPr>
            <p:cNvPr id="5195" name="Line 41"/>
            <p:cNvSpPr>
              <a:spLocks noChangeShapeType="1"/>
            </p:cNvSpPr>
            <p:nvPr/>
          </p:nvSpPr>
          <p:spPr bwMode="auto">
            <a:xfrm>
              <a:off x="576" y="3726"/>
              <a:ext cx="1280" cy="0"/>
            </a:xfrm>
            <a:prstGeom prst="line">
              <a:avLst/>
            </a:prstGeom>
            <a:noFill/>
            <a:ln w="12700">
              <a:solidFill>
                <a:schemeClr val="tx1"/>
              </a:solidFill>
              <a:round/>
              <a:headEnd/>
              <a:tailEnd/>
            </a:ln>
          </p:spPr>
          <p:txBody>
            <a:bodyPr/>
            <a:lstStyle/>
            <a:p>
              <a:endParaRPr lang="zh-CN" altLang="en-US"/>
            </a:p>
          </p:txBody>
        </p:sp>
        <p:sp>
          <p:nvSpPr>
            <p:cNvPr id="5196" name="Line 42"/>
            <p:cNvSpPr>
              <a:spLocks noChangeShapeType="1"/>
            </p:cNvSpPr>
            <p:nvPr/>
          </p:nvSpPr>
          <p:spPr bwMode="auto">
            <a:xfrm>
              <a:off x="576" y="3975"/>
              <a:ext cx="1280" cy="0"/>
            </a:xfrm>
            <a:prstGeom prst="line">
              <a:avLst/>
            </a:prstGeom>
            <a:noFill/>
            <a:ln w="28575" cap="sq">
              <a:solidFill>
                <a:schemeClr val="tx1"/>
              </a:solidFill>
              <a:round/>
              <a:headEnd/>
              <a:tailEnd/>
            </a:ln>
          </p:spPr>
          <p:txBody>
            <a:bodyPr/>
            <a:lstStyle/>
            <a:p>
              <a:endParaRPr lang="zh-CN" altLang="en-US"/>
            </a:p>
          </p:txBody>
        </p:sp>
        <p:sp>
          <p:nvSpPr>
            <p:cNvPr id="5197" name="Line 43"/>
            <p:cNvSpPr>
              <a:spLocks noChangeShapeType="1"/>
            </p:cNvSpPr>
            <p:nvPr/>
          </p:nvSpPr>
          <p:spPr bwMode="auto">
            <a:xfrm>
              <a:off x="576" y="2979"/>
              <a:ext cx="0" cy="996"/>
            </a:xfrm>
            <a:prstGeom prst="line">
              <a:avLst/>
            </a:prstGeom>
            <a:noFill/>
            <a:ln w="28575" cap="sq">
              <a:solidFill>
                <a:schemeClr val="tx1"/>
              </a:solidFill>
              <a:round/>
              <a:headEnd/>
              <a:tailEnd/>
            </a:ln>
          </p:spPr>
          <p:txBody>
            <a:bodyPr/>
            <a:lstStyle/>
            <a:p>
              <a:endParaRPr lang="zh-CN" altLang="en-US"/>
            </a:p>
          </p:txBody>
        </p:sp>
        <p:sp>
          <p:nvSpPr>
            <p:cNvPr id="5198" name="Line 44"/>
            <p:cNvSpPr>
              <a:spLocks noChangeShapeType="1"/>
            </p:cNvSpPr>
            <p:nvPr/>
          </p:nvSpPr>
          <p:spPr bwMode="auto">
            <a:xfrm>
              <a:off x="1248" y="2979"/>
              <a:ext cx="0" cy="996"/>
            </a:xfrm>
            <a:prstGeom prst="line">
              <a:avLst/>
            </a:prstGeom>
            <a:noFill/>
            <a:ln w="12700">
              <a:solidFill>
                <a:schemeClr val="tx1"/>
              </a:solidFill>
              <a:round/>
              <a:headEnd/>
              <a:tailEnd/>
            </a:ln>
          </p:spPr>
          <p:txBody>
            <a:bodyPr/>
            <a:lstStyle/>
            <a:p>
              <a:endParaRPr lang="zh-CN" altLang="en-US"/>
            </a:p>
          </p:txBody>
        </p:sp>
        <p:sp>
          <p:nvSpPr>
            <p:cNvPr id="5199" name="Line 45"/>
            <p:cNvSpPr>
              <a:spLocks noChangeShapeType="1"/>
            </p:cNvSpPr>
            <p:nvPr/>
          </p:nvSpPr>
          <p:spPr bwMode="auto">
            <a:xfrm>
              <a:off x="1856" y="2979"/>
              <a:ext cx="0" cy="996"/>
            </a:xfrm>
            <a:prstGeom prst="line">
              <a:avLst/>
            </a:prstGeom>
            <a:noFill/>
            <a:ln w="28575" cap="sq">
              <a:solidFill>
                <a:schemeClr val="tx1"/>
              </a:solidFill>
              <a:round/>
              <a:headEnd/>
              <a:tailEnd/>
            </a:ln>
          </p:spPr>
          <p:txBody>
            <a:bodyPr/>
            <a:lstStyle/>
            <a:p>
              <a:endParaRPr lang="zh-CN" altLang="en-US"/>
            </a:p>
          </p:txBody>
        </p:sp>
      </p:grpSp>
      <p:grpSp>
        <p:nvGrpSpPr>
          <p:cNvPr id="5126" name="Group 46"/>
          <p:cNvGrpSpPr>
            <a:grpSpLocks/>
          </p:cNvGrpSpPr>
          <p:nvPr/>
        </p:nvGrpSpPr>
        <p:grpSpPr bwMode="auto">
          <a:xfrm>
            <a:off x="4140200" y="2233613"/>
            <a:ext cx="2032000" cy="1581150"/>
            <a:chOff x="576" y="2979"/>
            <a:chExt cx="1280" cy="996"/>
          </a:xfrm>
        </p:grpSpPr>
        <p:sp>
          <p:nvSpPr>
            <p:cNvPr id="5168" name="Rectangle 47"/>
            <p:cNvSpPr>
              <a:spLocks noChangeArrowheads="1"/>
            </p:cNvSpPr>
            <p:nvPr/>
          </p:nvSpPr>
          <p:spPr bwMode="auto">
            <a:xfrm>
              <a:off x="1248" y="3726"/>
              <a:ext cx="608"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P04</a:t>
              </a:r>
            </a:p>
          </p:txBody>
        </p:sp>
        <p:sp>
          <p:nvSpPr>
            <p:cNvPr id="5169" name="Rectangle 48"/>
            <p:cNvSpPr>
              <a:spLocks noChangeArrowheads="1"/>
            </p:cNvSpPr>
            <p:nvPr/>
          </p:nvSpPr>
          <p:spPr bwMode="auto">
            <a:xfrm>
              <a:off x="576" y="3726"/>
              <a:ext cx="67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C02</a:t>
              </a:r>
            </a:p>
          </p:txBody>
        </p:sp>
        <p:sp>
          <p:nvSpPr>
            <p:cNvPr id="5170" name="Rectangle 49"/>
            <p:cNvSpPr>
              <a:spLocks noChangeArrowheads="1"/>
            </p:cNvSpPr>
            <p:nvPr/>
          </p:nvSpPr>
          <p:spPr bwMode="auto">
            <a:xfrm>
              <a:off x="1248" y="3477"/>
              <a:ext cx="608"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P02</a:t>
              </a:r>
            </a:p>
          </p:txBody>
        </p:sp>
        <p:sp>
          <p:nvSpPr>
            <p:cNvPr id="5171" name="Rectangle 50"/>
            <p:cNvSpPr>
              <a:spLocks noChangeArrowheads="1"/>
            </p:cNvSpPr>
            <p:nvPr/>
          </p:nvSpPr>
          <p:spPr bwMode="auto">
            <a:xfrm>
              <a:off x="576" y="3477"/>
              <a:ext cx="67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C02</a:t>
              </a:r>
            </a:p>
          </p:txBody>
        </p:sp>
        <p:sp>
          <p:nvSpPr>
            <p:cNvPr id="5172" name="Rectangle 51"/>
            <p:cNvSpPr>
              <a:spLocks noChangeArrowheads="1"/>
            </p:cNvSpPr>
            <p:nvPr/>
          </p:nvSpPr>
          <p:spPr bwMode="auto">
            <a:xfrm>
              <a:off x="1248" y="3228"/>
              <a:ext cx="608"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P01</a:t>
              </a:r>
            </a:p>
          </p:txBody>
        </p:sp>
        <p:sp>
          <p:nvSpPr>
            <p:cNvPr id="5173" name="Rectangle 52"/>
            <p:cNvSpPr>
              <a:spLocks noChangeArrowheads="1"/>
            </p:cNvSpPr>
            <p:nvPr/>
          </p:nvSpPr>
          <p:spPr bwMode="auto">
            <a:xfrm>
              <a:off x="576" y="3228"/>
              <a:ext cx="67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C01</a:t>
              </a:r>
            </a:p>
          </p:txBody>
        </p:sp>
        <p:sp>
          <p:nvSpPr>
            <p:cNvPr id="5174" name="Rectangle 53"/>
            <p:cNvSpPr>
              <a:spLocks noChangeArrowheads="1"/>
            </p:cNvSpPr>
            <p:nvPr/>
          </p:nvSpPr>
          <p:spPr bwMode="auto">
            <a:xfrm>
              <a:off x="1248" y="2979"/>
              <a:ext cx="608"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P#</a:t>
              </a:r>
            </a:p>
          </p:txBody>
        </p:sp>
        <p:sp>
          <p:nvSpPr>
            <p:cNvPr id="5175" name="Rectangle 54"/>
            <p:cNvSpPr>
              <a:spLocks noChangeArrowheads="1"/>
            </p:cNvSpPr>
            <p:nvPr/>
          </p:nvSpPr>
          <p:spPr bwMode="auto">
            <a:xfrm>
              <a:off x="576" y="2979"/>
              <a:ext cx="672" cy="249"/>
            </a:xfrm>
            <a:prstGeom prst="rect">
              <a:avLst/>
            </a:prstGeom>
            <a:noFill/>
            <a:ln w="9525">
              <a:noFill/>
              <a:miter lim="800000"/>
              <a:headEnd/>
              <a:tailEnd/>
            </a:ln>
          </p:spPr>
          <p:txBody>
            <a:bodyPr/>
            <a:lstStyle/>
            <a:p>
              <a:pPr algn="ctr" eaLnBrk="0" hangingPunct="0"/>
              <a:r>
                <a:rPr lang="en-US" altLang="zh-CN" sz="2000" b="0" baseline="0">
                  <a:solidFill>
                    <a:schemeClr val="tx1"/>
                  </a:solidFill>
                  <a:latin typeface="华文新魏" pitchFamily="2" charset="-122"/>
                  <a:ea typeface="华文新魏" pitchFamily="2" charset="-122"/>
                </a:rPr>
                <a:t>C#</a:t>
              </a:r>
            </a:p>
          </p:txBody>
        </p:sp>
        <p:sp>
          <p:nvSpPr>
            <p:cNvPr id="5176" name="Line 55"/>
            <p:cNvSpPr>
              <a:spLocks noChangeShapeType="1"/>
            </p:cNvSpPr>
            <p:nvPr/>
          </p:nvSpPr>
          <p:spPr bwMode="auto">
            <a:xfrm>
              <a:off x="576" y="2979"/>
              <a:ext cx="1280" cy="0"/>
            </a:xfrm>
            <a:prstGeom prst="line">
              <a:avLst/>
            </a:prstGeom>
            <a:noFill/>
            <a:ln w="28575" cap="sq">
              <a:solidFill>
                <a:schemeClr val="tx1"/>
              </a:solidFill>
              <a:round/>
              <a:headEnd/>
              <a:tailEnd/>
            </a:ln>
          </p:spPr>
          <p:txBody>
            <a:bodyPr/>
            <a:lstStyle/>
            <a:p>
              <a:endParaRPr lang="zh-CN" altLang="en-US"/>
            </a:p>
          </p:txBody>
        </p:sp>
        <p:sp>
          <p:nvSpPr>
            <p:cNvPr id="5177" name="Line 56"/>
            <p:cNvSpPr>
              <a:spLocks noChangeShapeType="1"/>
            </p:cNvSpPr>
            <p:nvPr/>
          </p:nvSpPr>
          <p:spPr bwMode="auto">
            <a:xfrm>
              <a:off x="576" y="3228"/>
              <a:ext cx="1280" cy="0"/>
            </a:xfrm>
            <a:prstGeom prst="line">
              <a:avLst/>
            </a:prstGeom>
            <a:noFill/>
            <a:ln w="12700">
              <a:solidFill>
                <a:schemeClr val="tx1"/>
              </a:solidFill>
              <a:round/>
              <a:headEnd/>
              <a:tailEnd/>
            </a:ln>
          </p:spPr>
          <p:txBody>
            <a:bodyPr/>
            <a:lstStyle/>
            <a:p>
              <a:endParaRPr lang="zh-CN" altLang="en-US"/>
            </a:p>
          </p:txBody>
        </p:sp>
        <p:sp>
          <p:nvSpPr>
            <p:cNvPr id="5178" name="Line 57"/>
            <p:cNvSpPr>
              <a:spLocks noChangeShapeType="1"/>
            </p:cNvSpPr>
            <p:nvPr/>
          </p:nvSpPr>
          <p:spPr bwMode="auto">
            <a:xfrm>
              <a:off x="576" y="3477"/>
              <a:ext cx="1280" cy="0"/>
            </a:xfrm>
            <a:prstGeom prst="line">
              <a:avLst/>
            </a:prstGeom>
            <a:noFill/>
            <a:ln w="12700">
              <a:solidFill>
                <a:schemeClr val="tx1"/>
              </a:solidFill>
              <a:round/>
              <a:headEnd/>
              <a:tailEnd/>
            </a:ln>
          </p:spPr>
          <p:txBody>
            <a:bodyPr/>
            <a:lstStyle/>
            <a:p>
              <a:endParaRPr lang="zh-CN" altLang="en-US"/>
            </a:p>
          </p:txBody>
        </p:sp>
        <p:sp>
          <p:nvSpPr>
            <p:cNvPr id="5179" name="Line 58"/>
            <p:cNvSpPr>
              <a:spLocks noChangeShapeType="1"/>
            </p:cNvSpPr>
            <p:nvPr/>
          </p:nvSpPr>
          <p:spPr bwMode="auto">
            <a:xfrm>
              <a:off x="576" y="3726"/>
              <a:ext cx="1280" cy="0"/>
            </a:xfrm>
            <a:prstGeom prst="line">
              <a:avLst/>
            </a:prstGeom>
            <a:noFill/>
            <a:ln w="12700">
              <a:solidFill>
                <a:schemeClr val="tx1"/>
              </a:solidFill>
              <a:round/>
              <a:headEnd/>
              <a:tailEnd/>
            </a:ln>
          </p:spPr>
          <p:txBody>
            <a:bodyPr/>
            <a:lstStyle/>
            <a:p>
              <a:endParaRPr lang="zh-CN" altLang="en-US"/>
            </a:p>
          </p:txBody>
        </p:sp>
        <p:sp>
          <p:nvSpPr>
            <p:cNvPr id="5180" name="Line 59"/>
            <p:cNvSpPr>
              <a:spLocks noChangeShapeType="1"/>
            </p:cNvSpPr>
            <p:nvPr/>
          </p:nvSpPr>
          <p:spPr bwMode="auto">
            <a:xfrm>
              <a:off x="576" y="3975"/>
              <a:ext cx="1280" cy="0"/>
            </a:xfrm>
            <a:prstGeom prst="line">
              <a:avLst/>
            </a:prstGeom>
            <a:noFill/>
            <a:ln w="28575" cap="sq">
              <a:solidFill>
                <a:schemeClr val="tx1"/>
              </a:solidFill>
              <a:round/>
              <a:headEnd/>
              <a:tailEnd/>
            </a:ln>
          </p:spPr>
          <p:txBody>
            <a:bodyPr/>
            <a:lstStyle/>
            <a:p>
              <a:endParaRPr lang="zh-CN" altLang="en-US"/>
            </a:p>
          </p:txBody>
        </p:sp>
        <p:sp>
          <p:nvSpPr>
            <p:cNvPr id="5181" name="Line 60"/>
            <p:cNvSpPr>
              <a:spLocks noChangeShapeType="1"/>
            </p:cNvSpPr>
            <p:nvPr/>
          </p:nvSpPr>
          <p:spPr bwMode="auto">
            <a:xfrm>
              <a:off x="576" y="2979"/>
              <a:ext cx="0" cy="996"/>
            </a:xfrm>
            <a:prstGeom prst="line">
              <a:avLst/>
            </a:prstGeom>
            <a:noFill/>
            <a:ln w="28575" cap="sq">
              <a:solidFill>
                <a:schemeClr val="tx1"/>
              </a:solidFill>
              <a:round/>
              <a:headEnd/>
              <a:tailEnd/>
            </a:ln>
          </p:spPr>
          <p:txBody>
            <a:bodyPr/>
            <a:lstStyle/>
            <a:p>
              <a:endParaRPr lang="zh-CN" altLang="en-US"/>
            </a:p>
          </p:txBody>
        </p:sp>
        <p:sp>
          <p:nvSpPr>
            <p:cNvPr id="5182" name="Line 61"/>
            <p:cNvSpPr>
              <a:spLocks noChangeShapeType="1"/>
            </p:cNvSpPr>
            <p:nvPr/>
          </p:nvSpPr>
          <p:spPr bwMode="auto">
            <a:xfrm>
              <a:off x="1248" y="2979"/>
              <a:ext cx="0" cy="996"/>
            </a:xfrm>
            <a:prstGeom prst="line">
              <a:avLst/>
            </a:prstGeom>
            <a:noFill/>
            <a:ln w="12700">
              <a:solidFill>
                <a:schemeClr val="tx1"/>
              </a:solidFill>
              <a:round/>
              <a:headEnd/>
              <a:tailEnd/>
            </a:ln>
          </p:spPr>
          <p:txBody>
            <a:bodyPr/>
            <a:lstStyle/>
            <a:p>
              <a:endParaRPr lang="zh-CN" altLang="en-US"/>
            </a:p>
          </p:txBody>
        </p:sp>
        <p:sp>
          <p:nvSpPr>
            <p:cNvPr id="5183" name="Line 62"/>
            <p:cNvSpPr>
              <a:spLocks noChangeShapeType="1"/>
            </p:cNvSpPr>
            <p:nvPr/>
          </p:nvSpPr>
          <p:spPr bwMode="auto">
            <a:xfrm>
              <a:off x="1856" y="2979"/>
              <a:ext cx="0" cy="996"/>
            </a:xfrm>
            <a:prstGeom prst="line">
              <a:avLst/>
            </a:prstGeom>
            <a:noFill/>
            <a:ln w="28575" cap="sq">
              <a:solidFill>
                <a:schemeClr val="tx1"/>
              </a:solidFill>
              <a:round/>
              <a:headEnd/>
              <a:tailEnd/>
            </a:ln>
          </p:spPr>
          <p:txBody>
            <a:bodyPr/>
            <a:lstStyle/>
            <a:p>
              <a:endParaRPr lang="zh-CN" altLang="en-US"/>
            </a:p>
          </p:txBody>
        </p:sp>
      </p:grpSp>
      <p:grpSp>
        <p:nvGrpSpPr>
          <p:cNvPr id="5127" name="Group 63"/>
          <p:cNvGrpSpPr>
            <a:grpSpLocks/>
          </p:cNvGrpSpPr>
          <p:nvPr/>
        </p:nvGrpSpPr>
        <p:grpSpPr bwMode="auto">
          <a:xfrm>
            <a:off x="1589088" y="4437063"/>
            <a:ext cx="3505200" cy="1747837"/>
            <a:chOff x="3216" y="3120"/>
            <a:chExt cx="2208" cy="1101"/>
          </a:xfrm>
        </p:grpSpPr>
        <p:sp>
          <p:nvSpPr>
            <p:cNvPr id="5137" name="Rectangle 64"/>
            <p:cNvSpPr>
              <a:spLocks noChangeArrowheads="1"/>
            </p:cNvSpPr>
            <p:nvPr/>
          </p:nvSpPr>
          <p:spPr bwMode="auto">
            <a:xfrm>
              <a:off x="4982" y="3937"/>
              <a:ext cx="442" cy="284"/>
            </a:xfrm>
            <a:prstGeom prst="rect">
              <a:avLst/>
            </a:prstGeom>
            <a:noFill/>
            <a:ln w="9525">
              <a:noFill/>
              <a:miter lim="800000"/>
              <a:headEnd/>
              <a:tailEnd/>
            </a:ln>
          </p:spPr>
          <p:txBody>
            <a:bodyPr/>
            <a:lstStyle/>
            <a:p>
              <a:pPr algn="ctr" eaLnBrk="0" fontAlgn="ctr" hangingPunct="0"/>
              <a:r>
                <a:rPr lang="zh-CN" altLang="en-US" sz="2000" b="0" baseline="0">
                  <a:solidFill>
                    <a:schemeClr val="tx1"/>
                  </a:solidFill>
                  <a:latin typeface="华文新魏" pitchFamily="2" charset="-122"/>
                  <a:ea typeface="华文新魏" pitchFamily="2" charset="-122"/>
                </a:rPr>
                <a:t>数学</a:t>
              </a:r>
            </a:p>
          </p:txBody>
        </p:sp>
        <p:sp>
          <p:nvSpPr>
            <p:cNvPr id="5138" name="Rectangle 65"/>
            <p:cNvSpPr>
              <a:spLocks noChangeArrowheads="1"/>
            </p:cNvSpPr>
            <p:nvPr/>
          </p:nvSpPr>
          <p:spPr bwMode="auto">
            <a:xfrm>
              <a:off x="4541" y="3937"/>
              <a:ext cx="441" cy="284"/>
            </a:xfrm>
            <a:prstGeom prst="rect">
              <a:avLst/>
            </a:prstGeom>
            <a:noFill/>
            <a:ln w="9525">
              <a:noFill/>
              <a:miter lim="800000"/>
              <a:headEnd/>
              <a:tailEnd/>
            </a:ln>
          </p:spPr>
          <p:txBody>
            <a:bodyPr/>
            <a:lstStyle/>
            <a:p>
              <a:pPr algn="ctr" eaLnBrk="0" fontAlgn="ctr" hangingPunct="0"/>
              <a:r>
                <a:rPr lang="en-US" altLang="zh-CN" sz="2000" b="0" baseline="0">
                  <a:solidFill>
                    <a:schemeClr val="tx1"/>
                  </a:solidFill>
                  <a:latin typeface="华文新魏" pitchFamily="2" charset="-122"/>
                  <a:ea typeface="华文新魏" pitchFamily="2" charset="-122"/>
                </a:rPr>
                <a:t>C02</a:t>
              </a:r>
            </a:p>
          </p:txBody>
        </p:sp>
        <p:sp>
          <p:nvSpPr>
            <p:cNvPr id="5139" name="Rectangle 66"/>
            <p:cNvSpPr>
              <a:spLocks noChangeArrowheads="1"/>
            </p:cNvSpPr>
            <p:nvPr/>
          </p:nvSpPr>
          <p:spPr bwMode="auto">
            <a:xfrm>
              <a:off x="4099" y="3937"/>
              <a:ext cx="442" cy="284"/>
            </a:xfrm>
            <a:prstGeom prst="rect">
              <a:avLst/>
            </a:prstGeom>
            <a:noFill/>
            <a:ln w="9525">
              <a:noFill/>
              <a:miter lim="800000"/>
              <a:headEnd/>
              <a:tailEnd/>
            </a:ln>
          </p:spPr>
          <p:txBody>
            <a:bodyPr/>
            <a:lstStyle/>
            <a:p>
              <a:pPr algn="ctr" eaLnBrk="0" fontAlgn="ctr" hangingPunct="0"/>
              <a:r>
                <a:rPr lang="zh-CN" altLang="en-US" sz="2000" b="0" baseline="0">
                  <a:solidFill>
                    <a:schemeClr val="tx1"/>
                  </a:solidFill>
                  <a:latin typeface="华文新魏" pitchFamily="2" charset="-122"/>
                  <a:ea typeface="华文新魏" pitchFamily="2" charset="-122"/>
                </a:rPr>
                <a:t>500</a:t>
              </a:r>
            </a:p>
          </p:txBody>
        </p:sp>
        <p:sp>
          <p:nvSpPr>
            <p:cNvPr id="5140" name="Rectangle 67"/>
            <p:cNvSpPr>
              <a:spLocks noChangeArrowheads="1"/>
            </p:cNvSpPr>
            <p:nvPr/>
          </p:nvSpPr>
          <p:spPr bwMode="auto">
            <a:xfrm>
              <a:off x="3658" y="3937"/>
              <a:ext cx="441" cy="284"/>
            </a:xfrm>
            <a:prstGeom prst="rect">
              <a:avLst/>
            </a:prstGeom>
            <a:noFill/>
            <a:ln w="9525">
              <a:noFill/>
              <a:miter lim="800000"/>
              <a:headEnd/>
              <a:tailEnd/>
            </a:ln>
          </p:spPr>
          <p:txBody>
            <a:bodyPr/>
            <a:lstStyle/>
            <a:p>
              <a:pPr algn="ctr" eaLnBrk="0" fontAlgn="ctr" hangingPunct="0"/>
              <a:r>
                <a:rPr lang="zh-CN" altLang="en-US" sz="2000" b="0" baseline="0">
                  <a:solidFill>
                    <a:schemeClr val="tx1"/>
                  </a:solidFill>
                  <a:latin typeface="华文新魏" pitchFamily="2" charset="-122"/>
                  <a:ea typeface="华文新魏" pitchFamily="2" charset="-122"/>
                </a:rPr>
                <a:t>李三</a:t>
              </a:r>
            </a:p>
          </p:txBody>
        </p:sp>
        <p:sp>
          <p:nvSpPr>
            <p:cNvPr id="5141" name="Rectangle 68"/>
            <p:cNvSpPr>
              <a:spLocks noChangeArrowheads="1"/>
            </p:cNvSpPr>
            <p:nvPr/>
          </p:nvSpPr>
          <p:spPr bwMode="auto">
            <a:xfrm>
              <a:off x="3216" y="3937"/>
              <a:ext cx="442" cy="284"/>
            </a:xfrm>
            <a:prstGeom prst="rect">
              <a:avLst/>
            </a:prstGeom>
            <a:noFill/>
            <a:ln w="9525">
              <a:noFill/>
              <a:miter lim="800000"/>
              <a:headEnd/>
              <a:tailEnd/>
            </a:ln>
          </p:spPr>
          <p:txBody>
            <a:bodyPr/>
            <a:lstStyle/>
            <a:p>
              <a:pPr algn="ctr" eaLnBrk="0" fontAlgn="ctr" hangingPunct="0"/>
              <a:r>
                <a:rPr lang="en-US" altLang="zh-CN" sz="2000" b="0" baseline="0">
                  <a:solidFill>
                    <a:schemeClr val="tx1"/>
                  </a:solidFill>
                  <a:latin typeface="华文新魏" pitchFamily="2" charset="-122"/>
                  <a:ea typeface="华文新魏" pitchFamily="2" charset="-122"/>
                </a:rPr>
                <a:t>P04</a:t>
              </a:r>
            </a:p>
          </p:txBody>
        </p:sp>
        <p:sp>
          <p:nvSpPr>
            <p:cNvPr id="5142" name="Rectangle 69"/>
            <p:cNvSpPr>
              <a:spLocks noChangeArrowheads="1"/>
            </p:cNvSpPr>
            <p:nvPr/>
          </p:nvSpPr>
          <p:spPr bwMode="auto">
            <a:xfrm>
              <a:off x="4982" y="3653"/>
              <a:ext cx="442" cy="284"/>
            </a:xfrm>
            <a:prstGeom prst="rect">
              <a:avLst/>
            </a:prstGeom>
            <a:noFill/>
            <a:ln w="9525">
              <a:noFill/>
              <a:miter lim="800000"/>
              <a:headEnd/>
              <a:tailEnd/>
            </a:ln>
          </p:spPr>
          <p:txBody>
            <a:bodyPr/>
            <a:lstStyle/>
            <a:p>
              <a:pPr algn="ctr" eaLnBrk="0" fontAlgn="ctr" hangingPunct="0"/>
              <a:r>
                <a:rPr lang="zh-CN" altLang="en-US" sz="2000" b="0" baseline="0">
                  <a:solidFill>
                    <a:schemeClr val="tx1"/>
                  </a:solidFill>
                  <a:latin typeface="华文新魏" pitchFamily="2" charset="-122"/>
                  <a:ea typeface="华文新魏" pitchFamily="2" charset="-122"/>
                </a:rPr>
                <a:t>数学</a:t>
              </a:r>
            </a:p>
          </p:txBody>
        </p:sp>
        <p:sp>
          <p:nvSpPr>
            <p:cNvPr id="5143" name="Rectangle 70"/>
            <p:cNvSpPr>
              <a:spLocks noChangeArrowheads="1"/>
            </p:cNvSpPr>
            <p:nvPr/>
          </p:nvSpPr>
          <p:spPr bwMode="auto">
            <a:xfrm>
              <a:off x="4541" y="3653"/>
              <a:ext cx="441" cy="284"/>
            </a:xfrm>
            <a:prstGeom prst="rect">
              <a:avLst/>
            </a:prstGeom>
            <a:noFill/>
            <a:ln w="9525">
              <a:noFill/>
              <a:miter lim="800000"/>
              <a:headEnd/>
              <a:tailEnd/>
            </a:ln>
          </p:spPr>
          <p:txBody>
            <a:bodyPr/>
            <a:lstStyle/>
            <a:p>
              <a:pPr algn="ctr" eaLnBrk="0" fontAlgn="ctr" hangingPunct="0"/>
              <a:r>
                <a:rPr lang="en-US" altLang="zh-CN" sz="2000" b="0" baseline="0">
                  <a:solidFill>
                    <a:schemeClr val="tx1"/>
                  </a:solidFill>
                  <a:latin typeface="华文新魏" pitchFamily="2" charset="-122"/>
                  <a:ea typeface="华文新魏" pitchFamily="2" charset="-122"/>
                </a:rPr>
                <a:t>C02</a:t>
              </a:r>
            </a:p>
          </p:txBody>
        </p:sp>
        <p:sp>
          <p:nvSpPr>
            <p:cNvPr id="5144" name="Rectangle 71"/>
            <p:cNvSpPr>
              <a:spLocks noChangeArrowheads="1"/>
            </p:cNvSpPr>
            <p:nvPr/>
          </p:nvSpPr>
          <p:spPr bwMode="auto">
            <a:xfrm>
              <a:off x="4099" y="3653"/>
              <a:ext cx="442" cy="284"/>
            </a:xfrm>
            <a:prstGeom prst="rect">
              <a:avLst/>
            </a:prstGeom>
            <a:noFill/>
            <a:ln w="9525">
              <a:noFill/>
              <a:miter lim="800000"/>
              <a:headEnd/>
              <a:tailEnd/>
            </a:ln>
          </p:spPr>
          <p:txBody>
            <a:bodyPr/>
            <a:lstStyle/>
            <a:p>
              <a:pPr algn="ctr" eaLnBrk="0" fontAlgn="ctr" hangingPunct="0"/>
              <a:r>
                <a:rPr lang="zh-CN" altLang="en-US" sz="2000" b="0" baseline="0">
                  <a:solidFill>
                    <a:schemeClr val="tx1"/>
                  </a:solidFill>
                  <a:latin typeface="华文新魏" pitchFamily="2" charset="-122"/>
                  <a:ea typeface="华文新魏" pitchFamily="2" charset="-122"/>
                </a:rPr>
                <a:t>700</a:t>
              </a:r>
            </a:p>
          </p:txBody>
        </p:sp>
        <p:sp>
          <p:nvSpPr>
            <p:cNvPr id="5145" name="Rectangle 72"/>
            <p:cNvSpPr>
              <a:spLocks noChangeArrowheads="1"/>
            </p:cNvSpPr>
            <p:nvPr/>
          </p:nvSpPr>
          <p:spPr bwMode="auto">
            <a:xfrm>
              <a:off x="3658" y="3653"/>
              <a:ext cx="441" cy="284"/>
            </a:xfrm>
            <a:prstGeom prst="rect">
              <a:avLst/>
            </a:prstGeom>
            <a:noFill/>
            <a:ln w="9525">
              <a:noFill/>
              <a:miter lim="800000"/>
              <a:headEnd/>
              <a:tailEnd/>
            </a:ln>
          </p:spPr>
          <p:txBody>
            <a:bodyPr/>
            <a:lstStyle/>
            <a:p>
              <a:pPr algn="ctr" eaLnBrk="0" fontAlgn="ctr" hangingPunct="0"/>
              <a:r>
                <a:rPr lang="zh-CN" altLang="en-US" sz="2000" b="0" baseline="0">
                  <a:solidFill>
                    <a:schemeClr val="tx1"/>
                  </a:solidFill>
                  <a:latin typeface="华文新魏" pitchFamily="2" charset="-122"/>
                  <a:ea typeface="华文新魏" pitchFamily="2" charset="-122"/>
                </a:rPr>
                <a:t>钱广</a:t>
              </a:r>
            </a:p>
          </p:txBody>
        </p:sp>
        <p:sp>
          <p:nvSpPr>
            <p:cNvPr id="5146" name="Rectangle 73"/>
            <p:cNvSpPr>
              <a:spLocks noChangeArrowheads="1"/>
            </p:cNvSpPr>
            <p:nvPr/>
          </p:nvSpPr>
          <p:spPr bwMode="auto">
            <a:xfrm>
              <a:off x="3216" y="3653"/>
              <a:ext cx="442" cy="284"/>
            </a:xfrm>
            <a:prstGeom prst="rect">
              <a:avLst/>
            </a:prstGeom>
            <a:noFill/>
            <a:ln w="9525">
              <a:noFill/>
              <a:miter lim="800000"/>
              <a:headEnd/>
              <a:tailEnd/>
            </a:ln>
          </p:spPr>
          <p:txBody>
            <a:bodyPr/>
            <a:lstStyle/>
            <a:p>
              <a:pPr algn="ctr" eaLnBrk="0" fontAlgn="ctr" hangingPunct="0"/>
              <a:r>
                <a:rPr lang="en-US" altLang="zh-CN" sz="2000" b="0" baseline="0">
                  <a:solidFill>
                    <a:schemeClr val="tx1"/>
                  </a:solidFill>
                  <a:latin typeface="华文新魏" pitchFamily="2" charset="-122"/>
                  <a:ea typeface="华文新魏" pitchFamily="2" charset="-122"/>
                </a:rPr>
                <a:t>P02</a:t>
              </a:r>
            </a:p>
          </p:txBody>
        </p:sp>
        <p:sp>
          <p:nvSpPr>
            <p:cNvPr id="5147" name="Rectangle 74"/>
            <p:cNvSpPr>
              <a:spLocks noChangeArrowheads="1"/>
            </p:cNvSpPr>
            <p:nvPr/>
          </p:nvSpPr>
          <p:spPr bwMode="auto">
            <a:xfrm>
              <a:off x="4982" y="3369"/>
              <a:ext cx="442" cy="284"/>
            </a:xfrm>
            <a:prstGeom prst="rect">
              <a:avLst/>
            </a:prstGeom>
            <a:noFill/>
            <a:ln w="9525">
              <a:noFill/>
              <a:miter lim="800000"/>
              <a:headEnd/>
              <a:tailEnd/>
            </a:ln>
          </p:spPr>
          <p:txBody>
            <a:bodyPr/>
            <a:lstStyle/>
            <a:p>
              <a:pPr algn="ctr" eaLnBrk="0" fontAlgn="ctr" hangingPunct="0"/>
              <a:r>
                <a:rPr lang="zh-CN" altLang="en-US" sz="2000" b="0" baseline="0">
                  <a:solidFill>
                    <a:schemeClr val="tx1"/>
                  </a:solidFill>
                  <a:latin typeface="华文新魏" pitchFamily="2" charset="-122"/>
                  <a:ea typeface="华文新魏" pitchFamily="2" charset="-122"/>
                </a:rPr>
                <a:t>物理</a:t>
              </a:r>
            </a:p>
          </p:txBody>
        </p:sp>
        <p:sp>
          <p:nvSpPr>
            <p:cNvPr id="5148" name="Rectangle 75"/>
            <p:cNvSpPr>
              <a:spLocks noChangeArrowheads="1"/>
            </p:cNvSpPr>
            <p:nvPr/>
          </p:nvSpPr>
          <p:spPr bwMode="auto">
            <a:xfrm>
              <a:off x="4541" y="3369"/>
              <a:ext cx="441" cy="284"/>
            </a:xfrm>
            <a:prstGeom prst="rect">
              <a:avLst/>
            </a:prstGeom>
            <a:noFill/>
            <a:ln w="9525">
              <a:noFill/>
              <a:miter lim="800000"/>
              <a:headEnd/>
              <a:tailEnd/>
            </a:ln>
          </p:spPr>
          <p:txBody>
            <a:bodyPr/>
            <a:lstStyle/>
            <a:p>
              <a:pPr algn="ctr" eaLnBrk="0" fontAlgn="ctr" hangingPunct="0"/>
              <a:r>
                <a:rPr lang="en-US" altLang="zh-CN" sz="2000" b="0" baseline="0">
                  <a:solidFill>
                    <a:schemeClr val="tx1"/>
                  </a:solidFill>
                  <a:latin typeface="华文新魏" pitchFamily="2" charset="-122"/>
                  <a:ea typeface="华文新魏" pitchFamily="2" charset="-122"/>
                </a:rPr>
                <a:t>C01</a:t>
              </a:r>
            </a:p>
          </p:txBody>
        </p:sp>
        <p:sp>
          <p:nvSpPr>
            <p:cNvPr id="5149" name="Rectangle 76"/>
            <p:cNvSpPr>
              <a:spLocks noChangeArrowheads="1"/>
            </p:cNvSpPr>
            <p:nvPr/>
          </p:nvSpPr>
          <p:spPr bwMode="auto">
            <a:xfrm>
              <a:off x="4099" y="3369"/>
              <a:ext cx="442" cy="284"/>
            </a:xfrm>
            <a:prstGeom prst="rect">
              <a:avLst/>
            </a:prstGeom>
            <a:noFill/>
            <a:ln w="9525">
              <a:noFill/>
              <a:miter lim="800000"/>
              <a:headEnd/>
              <a:tailEnd/>
            </a:ln>
          </p:spPr>
          <p:txBody>
            <a:bodyPr/>
            <a:lstStyle/>
            <a:p>
              <a:pPr algn="ctr" eaLnBrk="0" fontAlgn="ctr" hangingPunct="0"/>
              <a:r>
                <a:rPr lang="zh-CN" altLang="en-US" sz="2000" b="0" baseline="0">
                  <a:solidFill>
                    <a:schemeClr val="tx1"/>
                  </a:solidFill>
                  <a:latin typeface="华文新魏" pitchFamily="2" charset="-122"/>
                  <a:ea typeface="华文新魏" pitchFamily="2" charset="-122"/>
                </a:rPr>
                <a:t>800</a:t>
              </a:r>
            </a:p>
          </p:txBody>
        </p:sp>
        <p:sp>
          <p:nvSpPr>
            <p:cNvPr id="5150" name="Rectangle 77"/>
            <p:cNvSpPr>
              <a:spLocks noChangeArrowheads="1"/>
            </p:cNvSpPr>
            <p:nvPr/>
          </p:nvSpPr>
          <p:spPr bwMode="auto">
            <a:xfrm>
              <a:off x="3658" y="3369"/>
              <a:ext cx="441" cy="284"/>
            </a:xfrm>
            <a:prstGeom prst="rect">
              <a:avLst/>
            </a:prstGeom>
            <a:noFill/>
            <a:ln w="9525">
              <a:noFill/>
              <a:miter lim="800000"/>
              <a:headEnd/>
              <a:tailEnd/>
            </a:ln>
          </p:spPr>
          <p:txBody>
            <a:bodyPr/>
            <a:lstStyle/>
            <a:p>
              <a:pPr algn="ctr" eaLnBrk="0" fontAlgn="ctr" hangingPunct="0"/>
              <a:r>
                <a:rPr lang="zh-CN" altLang="en-US" sz="2000" b="0" baseline="0">
                  <a:solidFill>
                    <a:schemeClr val="tx1"/>
                  </a:solidFill>
                  <a:latin typeface="华文新魏" pitchFamily="2" charset="-122"/>
                  <a:ea typeface="华文新魏" pitchFamily="2" charset="-122"/>
                </a:rPr>
                <a:t>赵明</a:t>
              </a:r>
            </a:p>
          </p:txBody>
        </p:sp>
        <p:sp>
          <p:nvSpPr>
            <p:cNvPr id="5151" name="Rectangle 78"/>
            <p:cNvSpPr>
              <a:spLocks noChangeArrowheads="1"/>
            </p:cNvSpPr>
            <p:nvPr/>
          </p:nvSpPr>
          <p:spPr bwMode="auto">
            <a:xfrm>
              <a:off x="3216" y="3369"/>
              <a:ext cx="442" cy="284"/>
            </a:xfrm>
            <a:prstGeom prst="rect">
              <a:avLst/>
            </a:prstGeom>
            <a:noFill/>
            <a:ln w="9525">
              <a:noFill/>
              <a:miter lim="800000"/>
              <a:headEnd/>
              <a:tailEnd/>
            </a:ln>
          </p:spPr>
          <p:txBody>
            <a:bodyPr/>
            <a:lstStyle/>
            <a:p>
              <a:pPr algn="ctr" eaLnBrk="0" fontAlgn="ctr" hangingPunct="0"/>
              <a:r>
                <a:rPr lang="en-US" altLang="zh-CN" sz="2000" b="0" baseline="0">
                  <a:solidFill>
                    <a:schemeClr val="tx1"/>
                  </a:solidFill>
                  <a:latin typeface="华文新魏" pitchFamily="2" charset="-122"/>
                  <a:ea typeface="华文新魏" pitchFamily="2" charset="-122"/>
                </a:rPr>
                <a:t>P01</a:t>
              </a:r>
            </a:p>
          </p:txBody>
        </p:sp>
        <p:sp>
          <p:nvSpPr>
            <p:cNvPr id="5152" name="Rectangle 79"/>
            <p:cNvSpPr>
              <a:spLocks noChangeArrowheads="1"/>
            </p:cNvSpPr>
            <p:nvPr/>
          </p:nvSpPr>
          <p:spPr bwMode="auto">
            <a:xfrm>
              <a:off x="4982" y="3120"/>
              <a:ext cx="442" cy="249"/>
            </a:xfrm>
            <a:prstGeom prst="rect">
              <a:avLst/>
            </a:prstGeom>
            <a:noFill/>
            <a:ln w="9525">
              <a:noFill/>
              <a:miter lim="800000"/>
              <a:headEnd/>
              <a:tailEnd/>
            </a:ln>
          </p:spPr>
          <p:txBody>
            <a:bodyPr/>
            <a:lstStyle/>
            <a:p>
              <a:pPr algn="ctr" eaLnBrk="0" fontAlgn="ctr" hangingPunct="0"/>
              <a:r>
                <a:rPr lang="en-US" altLang="zh-CN" sz="2000" b="0" baseline="0">
                  <a:solidFill>
                    <a:schemeClr val="tx1"/>
                  </a:solidFill>
                  <a:latin typeface="华文新魏" pitchFamily="2" charset="-122"/>
                  <a:ea typeface="华文新魏" pitchFamily="2" charset="-122"/>
                </a:rPr>
                <a:t>CN</a:t>
              </a:r>
            </a:p>
          </p:txBody>
        </p:sp>
        <p:sp>
          <p:nvSpPr>
            <p:cNvPr id="5153" name="Rectangle 80"/>
            <p:cNvSpPr>
              <a:spLocks noChangeArrowheads="1"/>
            </p:cNvSpPr>
            <p:nvPr/>
          </p:nvSpPr>
          <p:spPr bwMode="auto">
            <a:xfrm>
              <a:off x="4541" y="3120"/>
              <a:ext cx="441" cy="249"/>
            </a:xfrm>
            <a:prstGeom prst="rect">
              <a:avLst/>
            </a:prstGeom>
            <a:noFill/>
            <a:ln w="9525">
              <a:noFill/>
              <a:miter lim="800000"/>
              <a:headEnd/>
              <a:tailEnd/>
            </a:ln>
          </p:spPr>
          <p:txBody>
            <a:bodyPr/>
            <a:lstStyle/>
            <a:p>
              <a:pPr algn="ctr" eaLnBrk="0" fontAlgn="ctr" hangingPunct="0"/>
              <a:r>
                <a:rPr lang="en-US" altLang="zh-CN" sz="2000" b="0" baseline="0">
                  <a:solidFill>
                    <a:schemeClr val="tx1"/>
                  </a:solidFill>
                  <a:latin typeface="华文新魏" pitchFamily="2" charset="-122"/>
                  <a:ea typeface="华文新魏" pitchFamily="2" charset="-122"/>
                </a:rPr>
                <a:t>C#</a:t>
              </a:r>
            </a:p>
          </p:txBody>
        </p:sp>
        <p:sp>
          <p:nvSpPr>
            <p:cNvPr id="5154" name="Rectangle 81"/>
            <p:cNvSpPr>
              <a:spLocks noChangeArrowheads="1"/>
            </p:cNvSpPr>
            <p:nvPr/>
          </p:nvSpPr>
          <p:spPr bwMode="auto">
            <a:xfrm>
              <a:off x="4099" y="3120"/>
              <a:ext cx="442" cy="249"/>
            </a:xfrm>
            <a:prstGeom prst="rect">
              <a:avLst/>
            </a:prstGeom>
            <a:noFill/>
            <a:ln w="9525">
              <a:noFill/>
              <a:miter lim="800000"/>
              <a:headEnd/>
              <a:tailEnd/>
            </a:ln>
          </p:spPr>
          <p:txBody>
            <a:bodyPr/>
            <a:lstStyle/>
            <a:p>
              <a:pPr algn="ctr" eaLnBrk="0" fontAlgn="ctr" hangingPunct="0"/>
              <a:r>
                <a:rPr lang="en-US" altLang="zh-CN" sz="2000" b="0" baseline="0">
                  <a:solidFill>
                    <a:schemeClr val="tx1"/>
                  </a:solidFill>
                  <a:latin typeface="华文新魏" pitchFamily="2" charset="-122"/>
                  <a:ea typeface="华文新魏" pitchFamily="2" charset="-122"/>
                </a:rPr>
                <a:t>SAL</a:t>
              </a:r>
            </a:p>
          </p:txBody>
        </p:sp>
        <p:sp>
          <p:nvSpPr>
            <p:cNvPr id="5155" name="Rectangle 82"/>
            <p:cNvSpPr>
              <a:spLocks noChangeArrowheads="1"/>
            </p:cNvSpPr>
            <p:nvPr/>
          </p:nvSpPr>
          <p:spPr bwMode="auto">
            <a:xfrm>
              <a:off x="3658" y="3120"/>
              <a:ext cx="441" cy="249"/>
            </a:xfrm>
            <a:prstGeom prst="rect">
              <a:avLst/>
            </a:prstGeom>
            <a:noFill/>
            <a:ln w="9525">
              <a:noFill/>
              <a:miter lim="800000"/>
              <a:headEnd/>
              <a:tailEnd/>
            </a:ln>
          </p:spPr>
          <p:txBody>
            <a:bodyPr/>
            <a:lstStyle/>
            <a:p>
              <a:pPr algn="ctr" eaLnBrk="0" fontAlgn="ctr" hangingPunct="0"/>
              <a:r>
                <a:rPr lang="en-US" altLang="zh-CN" sz="2000" b="0" baseline="0">
                  <a:solidFill>
                    <a:schemeClr val="tx1"/>
                  </a:solidFill>
                  <a:latin typeface="华文新魏" pitchFamily="2" charset="-122"/>
                  <a:ea typeface="华文新魏" pitchFamily="2" charset="-122"/>
                </a:rPr>
                <a:t>PN</a:t>
              </a:r>
            </a:p>
          </p:txBody>
        </p:sp>
        <p:sp>
          <p:nvSpPr>
            <p:cNvPr id="5156" name="Rectangle 83"/>
            <p:cNvSpPr>
              <a:spLocks noChangeArrowheads="1"/>
            </p:cNvSpPr>
            <p:nvPr/>
          </p:nvSpPr>
          <p:spPr bwMode="auto">
            <a:xfrm>
              <a:off x="3216" y="3120"/>
              <a:ext cx="442" cy="249"/>
            </a:xfrm>
            <a:prstGeom prst="rect">
              <a:avLst/>
            </a:prstGeom>
            <a:noFill/>
            <a:ln w="9525">
              <a:noFill/>
              <a:miter lim="800000"/>
              <a:headEnd/>
              <a:tailEnd/>
            </a:ln>
          </p:spPr>
          <p:txBody>
            <a:bodyPr/>
            <a:lstStyle/>
            <a:p>
              <a:pPr algn="ctr" eaLnBrk="0" fontAlgn="ctr" hangingPunct="0"/>
              <a:r>
                <a:rPr lang="en-US" altLang="zh-CN" sz="2000" b="0" baseline="0">
                  <a:solidFill>
                    <a:schemeClr val="tx1"/>
                  </a:solidFill>
                  <a:latin typeface="华文新魏" pitchFamily="2" charset="-122"/>
                  <a:ea typeface="华文新魏" pitchFamily="2" charset="-122"/>
                </a:rPr>
                <a:t>P#</a:t>
              </a:r>
            </a:p>
          </p:txBody>
        </p:sp>
        <p:sp>
          <p:nvSpPr>
            <p:cNvPr id="5157" name="Line 84"/>
            <p:cNvSpPr>
              <a:spLocks noChangeShapeType="1"/>
            </p:cNvSpPr>
            <p:nvPr/>
          </p:nvSpPr>
          <p:spPr bwMode="auto">
            <a:xfrm>
              <a:off x="3216" y="3120"/>
              <a:ext cx="2208" cy="0"/>
            </a:xfrm>
            <a:prstGeom prst="line">
              <a:avLst/>
            </a:prstGeom>
            <a:noFill/>
            <a:ln w="28575" cap="sq">
              <a:solidFill>
                <a:schemeClr val="tx1"/>
              </a:solidFill>
              <a:round/>
              <a:headEnd/>
              <a:tailEnd/>
            </a:ln>
          </p:spPr>
          <p:txBody>
            <a:bodyPr/>
            <a:lstStyle/>
            <a:p>
              <a:endParaRPr lang="zh-CN" altLang="en-US"/>
            </a:p>
          </p:txBody>
        </p:sp>
        <p:sp>
          <p:nvSpPr>
            <p:cNvPr id="5158" name="Line 85"/>
            <p:cNvSpPr>
              <a:spLocks noChangeShapeType="1"/>
            </p:cNvSpPr>
            <p:nvPr/>
          </p:nvSpPr>
          <p:spPr bwMode="auto">
            <a:xfrm>
              <a:off x="3216" y="3369"/>
              <a:ext cx="2208" cy="0"/>
            </a:xfrm>
            <a:prstGeom prst="line">
              <a:avLst/>
            </a:prstGeom>
            <a:noFill/>
            <a:ln w="12700">
              <a:solidFill>
                <a:schemeClr val="tx1"/>
              </a:solidFill>
              <a:round/>
              <a:headEnd/>
              <a:tailEnd/>
            </a:ln>
          </p:spPr>
          <p:txBody>
            <a:bodyPr/>
            <a:lstStyle/>
            <a:p>
              <a:endParaRPr lang="zh-CN" altLang="en-US"/>
            </a:p>
          </p:txBody>
        </p:sp>
        <p:sp>
          <p:nvSpPr>
            <p:cNvPr id="5159" name="Line 86"/>
            <p:cNvSpPr>
              <a:spLocks noChangeShapeType="1"/>
            </p:cNvSpPr>
            <p:nvPr/>
          </p:nvSpPr>
          <p:spPr bwMode="auto">
            <a:xfrm>
              <a:off x="3216" y="3653"/>
              <a:ext cx="2208" cy="0"/>
            </a:xfrm>
            <a:prstGeom prst="line">
              <a:avLst/>
            </a:prstGeom>
            <a:noFill/>
            <a:ln w="12700">
              <a:solidFill>
                <a:schemeClr val="tx1"/>
              </a:solidFill>
              <a:round/>
              <a:headEnd/>
              <a:tailEnd/>
            </a:ln>
          </p:spPr>
          <p:txBody>
            <a:bodyPr/>
            <a:lstStyle/>
            <a:p>
              <a:endParaRPr lang="zh-CN" altLang="en-US"/>
            </a:p>
          </p:txBody>
        </p:sp>
        <p:sp>
          <p:nvSpPr>
            <p:cNvPr id="5160" name="Line 87"/>
            <p:cNvSpPr>
              <a:spLocks noChangeShapeType="1"/>
            </p:cNvSpPr>
            <p:nvPr/>
          </p:nvSpPr>
          <p:spPr bwMode="auto">
            <a:xfrm>
              <a:off x="3216" y="3937"/>
              <a:ext cx="2208" cy="0"/>
            </a:xfrm>
            <a:prstGeom prst="line">
              <a:avLst/>
            </a:prstGeom>
            <a:noFill/>
            <a:ln w="12700">
              <a:solidFill>
                <a:schemeClr val="tx1"/>
              </a:solidFill>
              <a:round/>
              <a:headEnd/>
              <a:tailEnd/>
            </a:ln>
          </p:spPr>
          <p:txBody>
            <a:bodyPr/>
            <a:lstStyle/>
            <a:p>
              <a:endParaRPr lang="zh-CN" altLang="en-US"/>
            </a:p>
          </p:txBody>
        </p:sp>
        <p:sp>
          <p:nvSpPr>
            <p:cNvPr id="5161" name="Line 88"/>
            <p:cNvSpPr>
              <a:spLocks noChangeShapeType="1"/>
            </p:cNvSpPr>
            <p:nvPr/>
          </p:nvSpPr>
          <p:spPr bwMode="auto">
            <a:xfrm>
              <a:off x="3216" y="4221"/>
              <a:ext cx="2208" cy="0"/>
            </a:xfrm>
            <a:prstGeom prst="line">
              <a:avLst/>
            </a:prstGeom>
            <a:noFill/>
            <a:ln w="28575" cap="sq">
              <a:solidFill>
                <a:schemeClr val="tx1"/>
              </a:solidFill>
              <a:round/>
              <a:headEnd/>
              <a:tailEnd/>
            </a:ln>
          </p:spPr>
          <p:txBody>
            <a:bodyPr/>
            <a:lstStyle/>
            <a:p>
              <a:endParaRPr lang="zh-CN" altLang="en-US"/>
            </a:p>
          </p:txBody>
        </p:sp>
        <p:sp>
          <p:nvSpPr>
            <p:cNvPr id="5162" name="Line 89"/>
            <p:cNvSpPr>
              <a:spLocks noChangeShapeType="1"/>
            </p:cNvSpPr>
            <p:nvPr/>
          </p:nvSpPr>
          <p:spPr bwMode="auto">
            <a:xfrm>
              <a:off x="3216" y="3120"/>
              <a:ext cx="0" cy="1101"/>
            </a:xfrm>
            <a:prstGeom prst="line">
              <a:avLst/>
            </a:prstGeom>
            <a:noFill/>
            <a:ln w="28575" cap="sq">
              <a:solidFill>
                <a:schemeClr val="tx1"/>
              </a:solidFill>
              <a:round/>
              <a:headEnd/>
              <a:tailEnd/>
            </a:ln>
          </p:spPr>
          <p:txBody>
            <a:bodyPr/>
            <a:lstStyle/>
            <a:p>
              <a:endParaRPr lang="zh-CN" altLang="en-US"/>
            </a:p>
          </p:txBody>
        </p:sp>
        <p:sp>
          <p:nvSpPr>
            <p:cNvPr id="5163" name="Line 90"/>
            <p:cNvSpPr>
              <a:spLocks noChangeShapeType="1"/>
            </p:cNvSpPr>
            <p:nvPr/>
          </p:nvSpPr>
          <p:spPr bwMode="auto">
            <a:xfrm>
              <a:off x="3658" y="3120"/>
              <a:ext cx="0" cy="1101"/>
            </a:xfrm>
            <a:prstGeom prst="line">
              <a:avLst/>
            </a:prstGeom>
            <a:noFill/>
            <a:ln w="12700">
              <a:solidFill>
                <a:schemeClr val="tx1"/>
              </a:solidFill>
              <a:round/>
              <a:headEnd/>
              <a:tailEnd/>
            </a:ln>
          </p:spPr>
          <p:txBody>
            <a:bodyPr/>
            <a:lstStyle/>
            <a:p>
              <a:endParaRPr lang="zh-CN" altLang="en-US"/>
            </a:p>
          </p:txBody>
        </p:sp>
        <p:sp>
          <p:nvSpPr>
            <p:cNvPr id="5164" name="Line 91"/>
            <p:cNvSpPr>
              <a:spLocks noChangeShapeType="1"/>
            </p:cNvSpPr>
            <p:nvPr/>
          </p:nvSpPr>
          <p:spPr bwMode="auto">
            <a:xfrm>
              <a:off x="4099" y="3120"/>
              <a:ext cx="0" cy="1101"/>
            </a:xfrm>
            <a:prstGeom prst="line">
              <a:avLst/>
            </a:prstGeom>
            <a:noFill/>
            <a:ln w="12700">
              <a:solidFill>
                <a:schemeClr val="tx1"/>
              </a:solidFill>
              <a:round/>
              <a:headEnd/>
              <a:tailEnd/>
            </a:ln>
          </p:spPr>
          <p:txBody>
            <a:bodyPr/>
            <a:lstStyle/>
            <a:p>
              <a:endParaRPr lang="zh-CN" altLang="en-US"/>
            </a:p>
          </p:txBody>
        </p:sp>
        <p:sp>
          <p:nvSpPr>
            <p:cNvPr id="5165" name="Line 92"/>
            <p:cNvSpPr>
              <a:spLocks noChangeShapeType="1"/>
            </p:cNvSpPr>
            <p:nvPr/>
          </p:nvSpPr>
          <p:spPr bwMode="auto">
            <a:xfrm>
              <a:off x="4541" y="3120"/>
              <a:ext cx="0" cy="1101"/>
            </a:xfrm>
            <a:prstGeom prst="line">
              <a:avLst/>
            </a:prstGeom>
            <a:noFill/>
            <a:ln w="12700">
              <a:solidFill>
                <a:schemeClr val="tx1"/>
              </a:solidFill>
              <a:round/>
              <a:headEnd/>
              <a:tailEnd/>
            </a:ln>
          </p:spPr>
          <p:txBody>
            <a:bodyPr/>
            <a:lstStyle/>
            <a:p>
              <a:endParaRPr lang="zh-CN" altLang="en-US"/>
            </a:p>
          </p:txBody>
        </p:sp>
        <p:sp>
          <p:nvSpPr>
            <p:cNvPr id="5166" name="Line 93"/>
            <p:cNvSpPr>
              <a:spLocks noChangeShapeType="1"/>
            </p:cNvSpPr>
            <p:nvPr/>
          </p:nvSpPr>
          <p:spPr bwMode="auto">
            <a:xfrm>
              <a:off x="4982" y="3120"/>
              <a:ext cx="0" cy="1101"/>
            </a:xfrm>
            <a:prstGeom prst="line">
              <a:avLst/>
            </a:prstGeom>
            <a:noFill/>
            <a:ln w="12700">
              <a:solidFill>
                <a:schemeClr val="tx1"/>
              </a:solidFill>
              <a:round/>
              <a:headEnd/>
              <a:tailEnd/>
            </a:ln>
          </p:spPr>
          <p:txBody>
            <a:bodyPr/>
            <a:lstStyle/>
            <a:p>
              <a:endParaRPr lang="zh-CN" altLang="en-US"/>
            </a:p>
          </p:txBody>
        </p:sp>
        <p:sp>
          <p:nvSpPr>
            <p:cNvPr id="5167" name="Line 94"/>
            <p:cNvSpPr>
              <a:spLocks noChangeShapeType="1"/>
            </p:cNvSpPr>
            <p:nvPr/>
          </p:nvSpPr>
          <p:spPr bwMode="auto">
            <a:xfrm>
              <a:off x="5424" y="3120"/>
              <a:ext cx="0" cy="1101"/>
            </a:xfrm>
            <a:prstGeom prst="line">
              <a:avLst/>
            </a:prstGeom>
            <a:noFill/>
            <a:ln w="28575" cap="sq">
              <a:solidFill>
                <a:schemeClr val="tx1"/>
              </a:solidFill>
              <a:round/>
              <a:headEnd/>
              <a:tailEnd/>
            </a:ln>
          </p:spPr>
          <p:txBody>
            <a:bodyPr/>
            <a:lstStyle/>
            <a:p>
              <a:endParaRPr lang="zh-CN" altLang="en-US"/>
            </a:p>
          </p:txBody>
        </p:sp>
      </p:grpSp>
      <p:sp>
        <p:nvSpPr>
          <p:cNvPr id="5128" name="AutoShape 95"/>
          <p:cNvSpPr>
            <a:spLocks noChangeArrowheads="1"/>
          </p:cNvSpPr>
          <p:nvPr/>
        </p:nvSpPr>
        <p:spPr bwMode="auto">
          <a:xfrm rot="5400000">
            <a:off x="6400800" y="2819400"/>
            <a:ext cx="228600" cy="381000"/>
          </a:xfrm>
          <a:prstGeom prst="flowChartCollate">
            <a:avLst/>
          </a:prstGeom>
          <a:noFill/>
          <a:ln w="9525">
            <a:solidFill>
              <a:schemeClr val="tx1"/>
            </a:solidFill>
            <a:miter lim="800000"/>
            <a:headEnd/>
            <a:tailEnd/>
          </a:ln>
        </p:spPr>
        <p:txBody>
          <a:bodyPr wrap="none" anchor="ctr"/>
          <a:lstStyle/>
          <a:p>
            <a:endParaRPr lang="zh-CN" altLang="en-US">
              <a:latin typeface="华文新魏" pitchFamily="2" charset="-122"/>
              <a:ea typeface="华文新魏" pitchFamily="2" charset="-122"/>
            </a:endParaRPr>
          </a:p>
        </p:txBody>
      </p:sp>
      <p:sp>
        <p:nvSpPr>
          <p:cNvPr id="5129" name="Line 96"/>
          <p:cNvSpPr>
            <a:spLocks noChangeShapeType="1"/>
          </p:cNvSpPr>
          <p:nvPr/>
        </p:nvSpPr>
        <p:spPr bwMode="auto">
          <a:xfrm>
            <a:off x="827088" y="5194300"/>
            <a:ext cx="457200" cy="0"/>
          </a:xfrm>
          <a:prstGeom prst="line">
            <a:avLst/>
          </a:prstGeom>
          <a:noFill/>
          <a:ln w="9525">
            <a:solidFill>
              <a:schemeClr val="tx1"/>
            </a:solidFill>
            <a:round/>
            <a:headEnd/>
            <a:tailEnd/>
          </a:ln>
        </p:spPr>
        <p:txBody>
          <a:bodyPr wrap="none" anchor="ctr"/>
          <a:lstStyle/>
          <a:p>
            <a:endParaRPr lang="zh-CN" altLang="en-US"/>
          </a:p>
        </p:txBody>
      </p:sp>
      <p:sp>
        <p:nvSpPr>
          <p:cNvPr id="5130" name="Line 97"/>
          <p:cNvSpPr>
            <a:spLocks noChangeShapeType="1"/>
          </p:cNvSpPr>
          <p:nvPr/>
        </p:nvSpPr>
        <p:spPr bwMode="auto">
          <a:xfrm>
            <a:off x="827088" y="5346700"/>
            <a:ext cx="457200" cy="0"/>
          </a:xfrm>
          <a:prstGeom prst="line">
            <a:avLst/>
          </a:prstGeom>
          <a:noFill/>
          <a:ln w="9525">
            <a:solidFill>
              <a:schemeClr val="tx1"/>
            </a:solidFill>
            <a:round/>
            <a:headEnd/>
            <a:tailEnd/>
          </a:ln>
        </p:spPr>
        <p:txBody>
          <a:bodyPr wrap="none" anchor="ctr"/>
          <a:lstStyle/>
          <a:p>
            <a:endParaRPr lang="zh-CN" altLang="en-US"/>
          </a:p>
        </p:txBody>
      </p:sp>
      <p:sp>
        <p:nvSpPr>
          <p:cNvPr id="5131" name="AutoShape 98"/>
          <p:cNvSpPr>
            <a:spLocks noChangeArrowheads="1"/>
          </p:cNvSpPr>
          <p:nvPr/>
        </p:nvSpPr>
        <p:spPr bwMode="auto">
          <a:xfrm rot="5400000">
            <a:off x="3733800" y="2819400"/>
            <a:ext cx="228600" cy="228600"/>
          </a:xfrm>
          <a:prstGeom prst="flowChartCollate">
            <a:avLst/>
          </a:prstGeom>
          <a:noFill/>
          <a:ln w="9525">
            <a:solidFill>
              <a:schemeClr val="tx1"/>
            </a:solidFill>
            <a:miter lim="800000"/>
            <a:headEnd/>
            <a:tailEnd/>
          </a:ln>
        </p:spPr>
        <p:txBody>
          <a:bodyPr wrap="none" anchor="ctr"/>
          <a:lstStyle/>
          <a:p>
            <a:endParaRPr lang="zh-CN" altLang="en-US">
              <a:latin typeface="华文新魏" pitchFamily="2" charset="-122"/>
              <a:ea typeface="华文新魏" pitchFamily="2" charset="-122"/>
            </a:endParaRPr>
          </a:p>
        </p:txBody>
      </p:sp>
      <p:sp>
        <p:nvSpPr>
          <p:cNvPr id="5132" name="Line 99"/>
          <p:cNvSpPr>
            <a:spLocks noChangeShapeType="1"/>
          </p:cNvSpPr>
          <p:nvPr/>
        </p:nvSpPr>
        <p:spPr bwMode="auto">
          <a:xfrm flipH="1">
            <a:off x="3581400" y="2819400"/>
            <a:ext cx="152400" cy="0"/>
          </a:xfrm>
          <a:prstGeom prst="line">
            <a:avLst/>
          </a:prstGeom>
          <a:noFill/>
          <a:ln w="9525">
            <a:solidFill>
              <a:schemeClr val="tx1"/>
            </a:solidFill>
            <a:round/>
            <a:headEnd/>
            <a:tailEnd/>
          </a:ln>
        </p:spPr>
        <p:txBody>
          <a:bodyPr wrap="none" anchor="ctr"/>
          <a:lstStyle/>
          <a:p>
            <a:endParaRPr lang="zh-CN" altLang="en-US"/>
          </a:p>
        </p:txBody>
      </p:sp>
      <p:sp>
        <p:nvSpPr>
          <p:cNvPr id="5133" name="Line 100"/>
          <p:cNvSpPr>
            <a:spLocks noChangeShapeType="1"/>
          </p:cNvSpPr>
          <p:nvPr/>
        </p:nvSpPr>
        <p:spPr bwMode="auto">
          <a:xfrm flipH="1">
            <a:off x="3581400" y="3048000"/>
            <a:ext cx="152400" cy="0"/>
          </a:xfrm>
          <a:prstGeom prst="line">
            <a:avLst/>
          </a:prstGeom>
          <a:noFill/>
          <a:ln w="9525">
            <a:solidFill>
              <a:schemeClr val="tx1"/>
            </a:solidFill>
            <a:round/>
            <a:headEnd/>
            <a:tailEnd/>
          </a:ln>
        </p:spPr>
        <p:txBody>
          <a:bodyPr wrap="none" anchor="ctr"/>
          <a:lstStyle/>
          <a:p>
            <a:endParaRPr lang="zh-CN" altLang="en-US"/>
          </a:p>
        </p:txBody>
      </p:sp>
      <p:sp>
        <p:nvSpPr>
          <p:cNvPr id="5134" name="AutoShape 101"/>
          <p:cNvSpPr>
            <a:spLocks noChangeArrowheads="1"/>
          </p:cNvSpPr>
          <p:nvPr/>
        </p:nvSpPr>
        <p:spPr bwMode="auto">
          <a:xfrm>
            <a:off x="3714750" y="1328738"/>
            <a:ext cx="2286000" cy="457200"/>
          </a:xfrm>
          <a:prstGeom prst="wedgeRoundRectCallout">
            <a:avLst>
              <a:gd name="adj1" fmla="val 20042"/>
              <a:gd name="adj2" fmla="val 56102"/>
              <a:gd name="adj3" fmla="val 16667"/>
            </a:avLst>
          </a:prstGeom>
          <a:solidFill>
            <a:schemeClr val="accent1"/>
          </a:solidFill>
          <a:ln w="9525">
            <a:solidFill>
              <a:schemeClr val="tx1"/>
            </a:solidFill>
            <a:miter lim="800000"/>
            <a:headEnd/>
            <a:tailEnd/>
          </a:ln>
        </p:spPr>
        <p:txBody>
          <a:bodyPr wrap="none" anchor="ctr"/>
          <a:lstStyle/>
          <a:p>
            <a:pPr algn="ctr" eaLnBrk="0" hangingPunct="0">
              <a:spcBef>
                <a:spcPct val="60000"/>
              </a:spcBef>
            </a:pPr>
            <a:r>
              <a:rPr lang="zh-CN" altLang="en-US" sz="3600" baseline="-20000">
                <a:solidFill>
                  <a:schemeClr val="tx1"/>
                </a:solidFill>
                <a:latin typeface="华文新魏" pitchFamily="2" charset="-122"/>
                <a:ea typeface="华文新魏" pitchFamily="2" charset="-122"/>
              </a:rPr>
              <a:t>所有老师的信息</a:t>
            </a:r>
            <a:endParaRPr lang="zh-CN" altLang="en-US" sz="4000" baseline="-20000">
              <a:solidFill>
                <a:schemeClr val="tx1"/>
              </a:solidFill>
              <a:latin typeface="华文新魏" pitchFamily="2" charset="-122"/>
              <a:ea typeface="华文新魏" pitchFamily="2" charset="-122"/>
            </a:endParaRPr>
          </a:p>
          <a:p>
            <a:pPr algn="ctr" eaLnBrk="0" hangingPunct="0"/>
            <a:endParaRPr lang="zh-CN" altLang="en-US" sz="2400" b="0" baseline="-20000">
              <a:solidFill>
                <a:schemeClr val="tx1"/>
              </a:solidFill>
              <a:latin typeface="华文新魏" pitchFamily="2" charset="-122"/>
              <a:ea typeface="华文新魏" pitchFamily="2" charset="-122"/>
            </a:endParaRPr>
          </a:p>
        </p:txBody>
      </p:sp>
      <p:graphicFrame>
        <p:nvGraphicFramePr>
          <p:cNvPr id="5122" name="Object 102"/>
          <p:cNvGraphicFramePr>
            <a:graphicFrameLocks noChangeAspect="1"/>
          </p:cNvGraphicFramePr>
          <p:nvPr/>
        </p:nvGraphicFramePr>
        <p:xfrm>
          <a:off x="1563688" y="6173788"/>
          <a:ext cx="3579812" cy="465137"/>
        </p:xfrm>
        <a:graphic>
          <a:graphicData uri="http://schemas.openxmlformats.org/presentationml/2006/ole">
            <mc:AlternateContent xmlns:mc="http://schemas.openxmlformats.org/markup-compatibility/2006">
              <mc:Choice xmlns:v="urn:schemas-microsoft-com:vml" Requires="v">
                <p:oleObj spid="_x0000_s5195" name="Document" r:id="rId3" imgW="5772227" imgH="770788" progId="Word.Document.8">
                  <p:embed/>
                </p:oleObj>
              </mc:Choice>
              <mc:Fallback>
                <p:oleObj name="Document" r:id="rId3" imgW="5772227" imgH="770788" progId="Word.Document.8">
                  <p:embed/>
                  <p:pic>
                    <p:nvPicPr>
                      <p:cNvPr id="0" name="Object 1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3688" y="6173788"/>
                        <a:ext cx="3579812" cy="46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5" name="Line 104"/>
          <p:cNvSpPr>
            <a:spLocks noChangeShapeType="1"/>
          </p:cNvSpPr>
          <p:nvPr/>
        </p:nvSpPr>
        <p:spPr bwMode="auto">
          <a:xfrm>
            <a:off x="4038600" y="4114800"/>
            <a:ext cx="4876800" cy="0"/>
          </a:xfrm>
          <a:prstGeom prst="line">
            <a:avLst/>
          </a:prstGeom>
          <a:noFill/>
          <a:ln w="28575">
            <a:solidFill>
              <a:schemeClr val="hlink"/>
            </a:solidFill>
            <a:miter lim="800000"/>
            <a:headEnd/>
            <a:tailEnd/>
          </a:ln>
        </p:spPr>
        <p:txBody>
          <a:bodyPr wrap="none"/>
          <a:lstStyle/>
          <a:p>
            <a:endParaRPr lang="zh-CN" altLang="en-US"/>
          </a:p>
        </p:txBody>
      </p:sp>
      <p:sp>
        <p:nvSpPr>
          <p:cNvPr id="225385" name="AutoShape 105"/>
          <p:cNvSpPr>
            <a:spLocks noChangeArrowheads="1"/>
          </p:cNvSpPr>
          <p:nvPr/>
        </p:nvSpPr>
        <p:spPr bwMode="auto">
          <a:xfrm>
            <a:off x="5724525" y="4941888"/>
            <a:ext cx="3095625" cy="574675"/>
          </a:xfrm>
          <a:prstGeom prst="wedgeRoundRectCallout">
            <a:avLst>
              <a:gd name="adj1" fmla="val -6769"/>
              <a:gd name="adj2" fmla="val -170440"/>
              <a:gd name="adj3" fmla="val 16667"/>
            </a:avLst>
          </a:prstGeom>
          <a:solidFill>
            <a:schemeClr val="accent1"/>
          </a:solidFill>
          <a:ln w="9525">
            <a:solidFill>
              <a:schemeClr val="tx1"/>
            </a:solidFill>
            <a:miter lim="800000"/>
            <a:headEnd/>
            <a:tailEnd/>
          </a:ln>
        </p:spPr>
        <p:txBody>
          <a:bodyPr wrap="none" anchor="ctr"/>
          <a:lstStyle/>
          <a:p>
            <a:pPr algn="ctr" eaLnBrk="0" hangingPunct="0">
              <a:spcBef>
                <a:spcPct val="60000"/>
              </a:spcBef>
            </a:pPr>
            <a:r>
              <a:rPr lang="zh-CN" altLang="en-US" sz="3600" baseline="-20000">
                <a:solidFill>
                  <a:schemeClr val="tx1"/>
                </a:solidFill>
                <a:latin typeface="华文新魏" pitchFamily="2" charset="-122"/>
                <a:ea typeface="华文新魏" pitchFamily="2" charset="-122"/>
              </a:rPr>
              <a:t>外连接的结合律成立否</a:t>
            </a:r>
            <a:endParaRPr lang="zh-CN" altLang="en-US" sz="4000" baseline="-20000">
              <a:solidFill>
                <a:schemeClr val="tx1"/>
              </a:solidFill>
              <a:latin typeface="华文新魏" pitchFamily="2" charset="-122"/>
              <a:ea typeface="华文新魏" pitchFamily="2" charset="-122"/>
            </a:endParaRPr>
          </a:p>
          <a:p>
            <a:pPr algn="ctr" eaLnBrk="0" hangingPunct="0"/>
            <a:endParaRPr lang="zh-CN" altLang="en-US" sz="2400" b="0" baseline="-20000">
              <a:solidFill>
                <a:schemeClr val="tx1"/>
              </a:solidFill>
              <a:latin typeface="华文新魏" pitchFamily="2" charset="-122"/>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25385"/>
                                        </p:tgtEl>
                                        <p:attrNameLst>
                                          <p:attrName>style.visibility</p:attrName>
                                        </p:attrNameLst>
                                      </p:cBhvr>
                                      <p:to>
                                        <p:strVal val="visible"/>
                                      </p:to>
                                    </p:set>
                                    <p:animEffect transition="in" filter="fade">
                                      <p:cBhvr>
                                        <p:cTn id="7" dur="2000"/>
                                        <p:tgtEl>
                                          <p:spTgt spid="225385"/>
                                        </p:tgtEl>
                                      </p:cBhvr>
                                    </p:animEffect>
                                    <p:anim calcmode="lin" valueType="num">
                                      <p:cBhvr>
                                        <p:cTn id="8" dur="2000" fill="hold"/>
                                        <p:tgtEl>
                                          <p:spTgt spid="225385"/>
                                        </p:tgtEl>
                                        <p:attrNameLst>
                                          <p:attrName>ppt_x</p:attrName>
                                        </p:attrNameLst>
                                      </p:cBhvr>
                                      <p:tavLst>
                                        <p:tav tm="0">
                                          <p:val>
                                            <p:strVal val="#ppt_x"/>
                                          </p:val>
                                        </p:tav>
                                        <p:tav tm="100000">
                                          <p:val>
                                            <p:strVal val="#ppt_x"/>
                                          </p:val>
                                        </p:tav>
                                      </p:tavLst>
                                    </p:anim>
                                    <p:anim calcmode="lin" valueType="num">
                                      <p:cBhvr>
                                        <p:cTn id="9" dur="1800" decel="100000" fill="hold"/>
                                        <p:tgtEl>
                                          <p:spTgt spid="225385"/>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22538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85"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zh-CN" altLang="en-US" smtClean="0"/>
              <a:t>外连接的结合律</a:t>
            </a:r>
          </a:p>
        </p:txBody>
      </p:sp>
      <p:graphicFrame>
        <p:nvGraphicFramePr>
          <p:cNvPr id="18" name="表格 17"/>
          <p:cNvGraphicFramePr>
            <a:graphicFrameLocks noGrp="1"/>
          </p:cNvGraphicFramePr>
          <p:nvPr/>
        </p:nvGraphicFramePr>
        <p:xfrm>
          <a:off x="1928813" y="1571625"/>
          <a:ext cx="5429284" cy="1714511"/>
        </p:xfrm>
        <a:graphic>
          <a:graphicData uri="http://schemas.openxmlformats.org/drawingml/2006/table">
            <a:tbl>
              <a:tblPr/>
              <a:tblGrid>
                <a:gridCol w="678267">
                  <a:extLst>
                    <a:ext uri="{9D8B030D-6E8A-4147-A177-3AD203B41FA5}">
                      <a16:colId xmlns:a16="http://schemas.microsoft.com/office/drawing/2014/main" val="20000"/>
                    </a:ext>
                  </a:extLst>
                </a:gridCol>
                <a:gridCol w="679054">
                  <a:extLst>
                    <a:ext uri="{9D8B030D-6E8A-4147-A177-3AD203B41FA5}">
                      <a16:colId xmlns:a16="http://schemas.microsoft.com/office/drawing/2014/main" val="20001"/>
                    </a:ext>
                  </a:extLst>
                </a:gridCol>
                <a:gridCol w="678267">
                  <a:extLst>
                    <a:ext uri="{9D8B030D-6E8A-4147-A177-3AD203B41FA5}">
                      <a16:colId xmlns:a16="http://schemas.microsoft.com/office/drawing/2014/main" val="20002"/>
                    </a:ext>
                  </a:extLst>
                </a:gridCol>
                <a:gridCol w="678267">
                  <a:extLst>
                    <a:ext uri="{9D8B030D-6E8A-4147-A177-3AD203B41FA5}">
                      <a16:colId xmlns:a16="http://schemas.microsoft.com/office/drawing/2014/main" val="20003"/>
                    </a:ext>
                  </a:extLst>
                </a:gridCol>
                <a:gridCol w="679054">
                  <a:extLst>
                    <a:ext uri="{9D8B030D-6E8A-4147-A177-3AD203B41FA5}">
                      <a16:colId xmlns:a16="http://schemas.microsoft.com/office/drawing/2014/main" val="20004"/>
                    </a:ext>
                  </a:extLst>
                </a:gridCol>
                <a:gridCol w="678267">
                  <a:extLst>
                    <a:ext uri="{9D8B030D-6E8A-4147-A177-3AD203B41FA5}">
                      <a16:colId xmlns:a16="http://schemas.microsoft.com/office/drawing/2014/main" val="20005"/>
                    </a:ext>
                  </a:extLst>
                </a:gridCol>
                <a:gridCol w="679054">
                  <a:extLst>
                    <a:ext uri="{9D8B030D-6E8A-4147-A177-3AD203B41FA5}">
                      <a16:colId xmlns:a16="http://schemas.microsoft.com/office/drawing/2014/main" val="20006"/>
                    </a:ext>
                  </a:extLst>
                </a:gridCol>
                <a:gridCol w="679054">
                  <a:extLst>
                    <a:ext uri="{9D8B030D-6E8A-4147-A177-3AD203B41FA5}">
                      <a16:colId xmlns:a16="http://schemas.microsoft.com/office/drawing/2014/main" val="20007"/>
                    </a:ext>
                  </a:extLst>
                </a:gridCol>
              </a:tblGrid>
              <a:tr h="571965">
                <a:tc gridSpan="2">
                  <a:txBody>
                    <a:bodyPr/>
                    <a:lstStyle/>
                    <a:p>
                      <a:pPr algn="ctr">
                        <a:lnSpc>
                          <a:spcPct val="125000"/>
                        </a:lnSpc>
                        <a:spcAft>
                          <a:spcPts val="0"/>
                        </a:spcAft>
                      </a:pPr>
                      <a:r>
                        <a:rPr lang="en-US" sz="2400" kern="100" dirty="0">
                          <a:latin typeface="Times New Roman"/>
                          <a:ea typeface="宋体"/>
                        </a:rPr>
                        <a:t>R1</a:t>
                      </a:r>
                      <a:endParaRPr lang="zh-CN" sz="2400" kern="100" dirty="0">
                        <a:latin typeface="Times New Roman"/>
                        <a:ea typeface="宋体"/>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rowSpan="3">
                  <a:txBody>
                    <a:bodyPr/>
                    <a:lstStyle/>
                    <a:p>
                      <a:pPr algn="ctr">
                        <a:lnSpc>
                          <a:spcPct val="125000"/>
                        </a:lnSpc>
                        <a:spcAft>
                          <a:spcPts val="0"/>
                        </a:spcAft>
                      </a:pPr>
                      <a:endParaRPr lang="en-US" sz="2400" kern="100">
                        <a:latin typeface="Times New Roman"/>
                        <a:ea typeface="宋体"/>
                      </a:endParaRPr>
                    </a:p>
                  </a:txBody>
                  <a:tcPr marL="68580" marR="68580" marT="0" marB="0" anchor="ctr">
                    <a:lnL>
                      <a:noFill/>
                    </a:lnL>
                    <a:lnR>
                      <a:noFill/>
                    </a:lnR>
                    <a:lnT>
                      <a:noFill/>
                    </a:lnT>
                    <a:lnB>
                      <a:noFill/>
                    </a:lnB>
                  </a:tcPr>
                </a:tc>
                <a:tc gridSpan="2">
                  <a:txBody>
                    <a:bodyPr/>
                    <a:lstStyle/>
                    <a:p>
                      <a:pPr algn="ctr">
                        <a:lnSpc>
                          <a:spcPct val="125000"/>
                        </a:lnSpc>
                        <a:spcAft>
                          <a:spcPts val="0"/>
                        </a:spcAft>
                      </a:pPr>
                      <a:r>
                        <a:rPr lang="en-US" sz="2400" kern="100">
                          <a:latin typeface="Times New Roman"/>
                          <a:ea typeface="宋体"/>
                        </a:rPr>
                        <a:t>R2</a:t>
                      </a:r>
                      <a:endParaRPr lang="zh-CN" sz="2400" kern="100">
                        <a:latin typeface="Times New Roman"/>
                        <a:ea typeface="宋体"/>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rowSpan="3">
                  <a:txBody>
                    <a:bodyPr/>
                    <a:lstStyle/>
                    <a:p>
                      <a:pPr algn="ctr">
                        <a:lnSpc>
                          <a:spcPct val="125000"/>
                        </a:lnSpc>
                        <a:spcAft>
                          <a:spcPts val="0"/>
                        </a:spcAft>
                      </a:pPr>
                      <a:endParaRPr lang="en-US" sz="2400" kern="100">
                        <a:latin typeface="Times New Roman"/>
                        <a:ea typeface="宋体"/>
                      </a:endParaRPr>
                    </a:p>
                  </a:txBody>
                  <a:tcPr marL="68580" marR="68580" marT="0" marB="0" anchor="ctr">
                    <a:lnL>
                      <a:noFill/>
                    </a:lnL>
                    <a:lnR>
                      <a:noFill/>
                    </a:lnR>
                    <a:lnT>
                      <a:noFill/>
                    </a:lnT>
                    <a:lnB>
                      <a:noFill/>
                    </a:lnB>
                  </a:tcPr>
                </a:tc>
                <a:tc gridSpan="2">
                  <a:txBody>
                    <a:bodyPr/>
                    <a:lstStyle/>
                    <a:p>
                      <a:pPr algn="ctr">
                        <a:lnSpc>
                          <a:spcPct val="125000"/>
                        </a:lnSpc>
                        <a:spcAft>
                          <a:spcPts val="0"/>
                        </a:spcAft>
                      </a:pPr>
                      <a:r>
                        <a:rPr lang="en-US" sz="2400" kern="100">
                          <a:latin typeface="Times New Roman"/>
                          <a:ea typeface="宋体"/>
                        </a:rPr>
                        <a:t>R3</a:t>
                      </a:r>
                      <a:endParaRPr lang="zh-CN" sz="2400" kern="100">
                        <a:latin typeface="Times New Roman"/>
                        <a:ea typeface="宋体"/>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549807">
                <a:tc>
                  <a:txBody>
                    <a:bodyPr/>
                    <a:lstStyle/>
                    <a:p>
                      <a:pPr algn="ctr">
                        <a:lnSpc>
                          <a:spcPct val="125000"/>
                        </a:lnSpc>
                        <a:spcAft>
                          <a:spcPts val="0"/>
                        </a:spcAft>
                      </a:pPr>
                      <a:r>
                        <a:rPr lang="en-US" sz="2400" kern="100">
                          <a:latin typeface="Times New Roman"/>
                          <a:ea typeface="宋体"/>
                        </a:rPr>
                        <a:t>A</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a:ea typeface="宋体"/>
                        </a:rPr>
                        <a:t>B</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a:lnSpc>
                          <a:spcPct val="125000"/>
                        </a:lnSpc>
                        <a:spcAft>
                          <a:spcPts val="0"/>
                        </a:spcAft>
                      </a:pPr>
                      <a:r>
                        <a:rPr lang="en-US" sz="2400" kern="100" dirty="0">
                          <a:latin typeface="Times New Roman"/>
                          <a:ea typeface="宋体"/>
                        </a:rPr>
                        <a:t>B</a:t>
                      </a:r>
                      <a:endParaRPr lang="zh-CN" sz="2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a:ea typeface="宋体"/>
                        </a:rPr>
                        <a:t>C</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a:lnSpc>
                          <a:spcPct val="125000"/>
                        </a:lnSpc>
                        <a:spcAft>
                          <a:spcPts val="0"/>
                        </a:spcAft>
                      </a:pPr>
                      <a:r>
                        <a:rPr lang="en-US" sz="2400" kern="100">
                          <a:latin typeface="Times New Roman"/>
                          <a:ea typeface="宋体"/>
                        </a:rPr>
                        <a:t>A</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a:ea typeface="宋体"/>
                        </a:rPr>
                        <a:t>C</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92739">
                <a:tc>
                  <a:txBody>
                    <a:bodyPr/>
                    <a:lstStyle/>
                    <a:p>
                      <a:pPr algn="ctr">
                        <a:lnSpc>
                          <a:spcPct val="125000"/>
                        </a:lnSpc>
                        <a:spcAft>
                          <a:spcPts val="0"/>
                        </a:spcAft>
                      </a:pPr>
                      <a:r>
                        <a:rPr lang="en-US" sz="2400" kern="100">
                          <a:latin typeface="Times New Roman"/>
                          <a:ea typeface="宋体"/>
                        </a:rPr>
                        <a:t>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a:ea typeface="宋体"/>
                        </a:rPr>
                        <a:t>2</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a:lnSpc>
                          <a:spcPct val="125000"/>
                        </a:lnSpc>
                        <a:spcAft>
                          <a:spcPts val="0"/>
                        </a:spcAft>
                      </a:pPr>
                      <a:r>
                        <a:rPr lang="en-US" sz="2400" kern="100">
                          <a:latin typeface="Times New Roman"/>
                          <a:ea typeface="宋体"/>
                        </a:rPr>
                        <a:t>2</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a:ea typeface="宋体"/>
                        </a:rPr>
                        <a:t>3</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a:lnSpc>
                          <a:spcPct val="125000"/>
                        </a:lnSpc>
                        <a:spcAft>
                          <a:spcPts val="0"/>
                        </a:spcAft>
                      </a:pPr>
                      <a:r>
                        <a:rPr lang="en-US" sz="2400" kern="100">
                          <a:latin typeface="Times New Roman"/>
                          <a:ea typeface="宋体"/>
                        </a:rPr>
                        <a:t>4</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dirty="0">
                          <a:latin typeface="Times New Roman"/>
                          <a:ea typeface="宋体"/>
                        </a:rPr>
                        <a:t>5</a:t>
                      </a:r>
                      <a:endParaRPr lang="zh-CN" sz="2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9" name="表格 18"/>
          <p:cNvGraphicFramePr>
            <a:graphicFrameLocks noGrp="1"/>
          </p:cNvGraphicFramePr>
          <p:nvPr/>
        </p:nvGraphicFramePr>
        <p:xfrm>
          <a:off x="642938" y="3856038"/>
          <a:ext cx="7786737" cy="2359056"/>
        </p:xfrm>
        <a:graphic>
          <a:graphicData uri="http://schemas.openxmlformats.org/drawingml/2006/table">
            <a:tbl>
              <a:tblPr/>
              <a:tblGrid>
                <a:gridCol w="1112232">
                  <a:extLst>
                    <a:ext uri="{9D8B030D-6E8A-4147-A177-3AD203B41FA5}">
                      <a16:colId xmlns:a16="http://schemas.microsoft.com/office/drawing/2014/main" val="20000"/>
                    </a:ext>
                  </a:extLst>
                </a:gridCol>
                <a:gridCol w="1112232">
                  <a:extLst>
                    <a:ext uri="{9D8B030D-6E8A-4147-A177-3AD203B41FA5}">
                      <a16:colId xmlns:a16="http://schemas.microsoft.com/office/drawing/2014/main" val="20001"/>
                    </a:ext>
                  </a:extLst>
                </a:gridCol>
                <a:gridCol w="1112232">
                  <a:extLst>
                    <a:ext uri="{9D8B030D-6E8A-4147-A177-3AD203B41FA5}">
                      <a16:colId xmlns:a16="http://schemas.microsoft.com/office/drawing/2014/main" val="20002"/>
                    </a:ext>
                  </a:extLst>
                </a:gridCol>
                <a:gridCol w="1112232">
                  <a:extLst>
                    <a:ext uri="{9D8B030D-6E8A-4147-A177-3AD203B41FA5}">
                      <a16:colId xmlns:a16="http://schemas.microsoft.com/office/drawing/2014/main" val="20003"/>
                    </a:ext>
                  </a:extLst>
                </a:gridCol>
                <a:gridCol w="1112232">
                  <a:extLst>
                    <a:ext uri="{9D8B030D-6E8A-4147-A177-3AD203B41FA5}">
                      <a16:colId xmlns:a16="http://schemas.microsoft.com/office/drawing/2014/main" val="20004"/>
                    </a:ext>
                  </a:extLst>
                </a:gridCol>
                <a:gridCol w="1112232">
                  <a:extLst>
                    <a:ext uri="{9D8B030D-6E8A-4147-A177-3AD203B41FA5}">
                      <a16:colId xmlns:a16="http://schemas.microsoft.com/office/drawing/2014/main" val="20005"/>
                    </a:ext>
                  </a:extLst>
                </a:gridCol>
                <a:gridCol w="1113345">
                  <a:extLst>
                    <a:ext uri="{9D8B030D-6E8A-4147-A177-3AD203B41FA5}">
                      <a16:colId xmlns:a16="http://schemas.microsoft.com/office/drawing/2014/main" val="20006"/>
                    </a:ext>
                  </a:extLst>
                </a:gridCol>
              </a:tblGrid>
              <a:tr h="475464">
                <a:tc gridSpan="3">
                  <a:txBody>
                    <a:bodyPr/>
                    <a:lstStyle/>
                    <a:p>
                      <a:pPr algn="ctr">
                        <a:lnSpc>
                          <a:spcPct val="125000"/>
                        </a:lnSpc>
                        <a:spcAft>
                          <a:spcPts val="0"/>
                        </a:spcAft>
                      </a:pPr>
                      <a:r>
                        <a:rPr lang="en-US" sz="2400" kern="100" dirty="0">
                          <a:latin typeface="Times New Roman"/>
                          <a:ea typeface="宋体"/>
                        </a:rPr>
                        <a:t>(</a:t>
                      </a:r>
                      <a:r>
                        <a:rPr lang="en-US" sz="2400" kern="100" dirty="0" smtClean="0">
                          <a:latin typeface="Times New Roman"/>
                          <a:ea typeface="宋体"/>
                        </a:rPr>
                        <a:t>R1        </a:t>
                      </a:r>
                      <a:r>
                        <a:rPr lang="en-US" sz="2400" kern="100" dirty="0">
                          <a:latin typeface="Times New Roman"/>
                          <a:ea typeface="宋体"/>
                        </a:rPr>
                        <a:t>R2) </a:t>
                      </a:r>
                      <a:r>
                        <a:rPr lang="en-US" sz="2400" kern="100" dirty="0" smtClean="0">
                          <a:latin typeface="Times New Roman"/>
                          <a:ea typeface="宋体"/>
                        </a:rPr>
                        <a:t>       R3</a:t>
                      </a:r>
                      <a:endParaRPr lang="zh-CN" sz="2400" kern="100" dirty="0">
                        <a:latin typeface="Times New Roman"/>
                        <a:ea typeface="宋体"/>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rowSpan="5">
                  <a:txBody>
                    <a:bodyPr/>
                    <a:lstStyle/>
                    <a:p>
                      <a:pPr algn="ctr">
                        <a:lnSpc>
                          <a:spcPct val="125000"/>
                        </a:lnSpc>
                        <a:spcAft>
                          <a:spcPts val="0"/>
                        </a:spcAft>
                      </a:pPr>
                      <a:endParaRPr lang="en-US" sz="2400" kern="100">
                        <a:latin typeface="Times New Roman"/>
                        <a:ea typeface="宋体"/>
                      </a:endParaRPr>
                    </a:p>
                  </a:txBody>
                  <a:tcPr marL="68580" marR="68580" marT="0" marB="0" anchor="ctr">
                    <a:lnL>
                      <a:noFill/>
                    </a:lnL>
                    <a:lnR>
                      <a:noFill/>
                    </a:lnR>
                    <a:lnT>
                      <a:noFill/>
                    </a:lnT>
                    <a:lnB>
                      <a:noFill/>
                    </a:lnB>
                  </a:tcPr>
                </a:tc>
                <a:tc gridSpan="3">
                  <a:txBody>
                    <a:bodyPr/>
                    <a:lstStyle/>
                    <a:p>
                      <a:pPr algn="ctr">
                        <a:lnSpc>
                          <a:spcPct val="125000"/>
                        </a:lnSpc>
                        <a:spcAft>
                          <a:spcPts val="0"/>
                        </a:spcAft>
                      </a:pPr>
                      <a:r>
                        <a:rPr lang="en-US" sz="2400" kern="100" dirty="0" smtClean="0">
                          <a:latin typeface="Times New Roman"/>
                          <a:ea typeface="宋体"/>
                        </a:rPr>
                        <a:t>R1       </a:t>
                      </a:r>
                      <a:r>
                        <a:rPr lang="en-US" sz="2400" kern="100" dirty="0">
                          <a:latin typeface="Times New Roman"/>
                          <a:ea typeface="宋体"/>
                        </a:rPr>
                        <a:t>(</a:t>
                      </a:r>
                      <a:r>
                        <a:rPr lang="en-US" sz="2400" kern="100" dirty="0" smtClean="0">
                          <a:latin typeface="Times New Roman"/>
                          <a:ea typeface="宋体"/>
                        </a:rPr>
                        <a:t>R2      </a:t>
                      </a:r>
                      <a:r>
                        <a:rPr lang="en-US" sz="2400" kern="100" dirty="0">
                          <a:latin typeface="Times New Roman"/>
                          <a:ea typeface="宋体"/>
                        </a:rPr>
                        <a:t>R3)</a:t>
                      </a:r>
                      <a:endParaRPr lang="zh-CN" sz="2400" kern="100" dirty="0">
                        <a:latin typeface="Times New Roman"/>
                        <a:ea typeface="宋体"/>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75464">
                <a:tc>
                  <a:txBody>
                    <a:bodyPr/>
                    <a:lstStyle/>
                    <a:p>
                      <a:pPr algn="ctr">
                        <a:lnSpc>
                          <a:spcPct val="125000"/>
                        </a:lnSpc>
                        <a:spcAft>
                          <a:spcPts val="0"/>
                        </a:spcAft>
                      </a:pPr>
                      <a:r>
                        <a:rPr lang="en-US" sz="2400" kern="100">
                          <a:latin typeface="Times New Roman"/>
                          <a:ea typeface="宋体"/>
                        </a:rPr>
                        <a:t>A</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dirty="0">
                          <a:latin typeface="Times New Roman"/>
                          <a:ea typeface="宋体"/>
                        </a:rPr>
                        <a:t>B</a:t>
                      </a:r>
                      <a:endParaRPr lang="zh-CN" sz="2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dirty="0">
                          <a:latin typeface="Times New Roman"/>
                          <a:ea typeface="宋体"/>
                        </a:rPr>
                        <a:t>C</a:t>
                      </a:r>
                      <a:endParaRPr lang="zh-CN" sz="2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a:lnSpc>
                          <a:spcPct val="125000"/>
                        </a:lnSpc>
                        <a:spcAft>
                          <a:spcPts val="0"/>
                        </a:spcAft>
                      </a:pPr>
                      <a:r>
                        <a:rPr lang="en-US" sz="2400" kern="100">
                          <a:latin typeface="Times New Roman"/>
                          <a:ea typeface="宋体"/>
                        </a:rPr>
                        <a:t>A</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a:ea typeface="宋体"/>
                        </a:rPr>
                        <a:t>B</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a:ea typeface="宋体"/>
                        </a:rPr>
                        <a:t>C</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6864">
                <a:tc>
                  <a:txBody>
                    <a:bodyPr/>
                    <a:lstStyle/>
                    <a:p>
                      <a:pPr algn="ctr">
                        <a:lnSpc>
                          <a:spcPct val="125000"/>
                        </a:lnSpc>
                        <a:spcAft>
                          <a:spcPts val="0"/>
                        </a:spcAft>
                      </a:pPr>
                      <a:r>
                        <a:rPr lang="en-US" sz="2400" kern="100">
                          <a:latin typeface="Times New Roman"/>
                          <a:ea typeface="宋体"/>
                        </a:rPr>
                        <a:t>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a:ea typeface="宋体"/>
                        </a:rPr>
                        <a:t>2</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a:ea typeface="宋体"/>
                        </a:rPr>
                        <a:t>3</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a:lnSpc>
                          <a:spcPct val="125000"/>
                        </a:lnSpc>
                        <a:spcAft>
                          <a:spcPts val="0"/>
                        </a:spcAft>
                      </a:pPr>
                      <a:r>
                        <a:rPr lang="en-US" sz="2400" kern="100">
                          <a:latin typeface="Times New Roman"/>
                          <a:ea typeface="宋体"/>
                        </a:rPr>
                        <a:t>1</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a:ea typeface="宋体"/>
                        </a:rPr>
                        <a:t>2</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a:ea typeface="宋体"/>
                        </a:rPr>
                        <a:t>null</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75464">
                <a:tc>
                  <a:txBody>
                    <a:bodyPr/>
                    <a:lstStyle/>
                    <a:p>
                      <a:pPr algn="ctr">
                        <a:lnSpc>
                          <a:spcPct val="125000"/>
                        </a:lnSpc>
                        <a:spcAft>
                          <a:spcPts val="0"/>
                        </a:spcAft>
                      </a:pPr>
                      <a:r>
                        <a:rPr lang="en-US" sz="2400" kern="100">
                          <a:latin typeface="Times New Roman"/>
                          <a:ea typeface="宋体"/>
                        </a:rPr>
                        <a:t>4</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a:ea typeface="宋体"/>
                        </a:rPr>
                        <a:t>null</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a:ea typeface="宋体"/>
                        </a:rPr>
                        <a:t>5</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a:lnSpc>
                          <a:spcPct val="125000"/>
                        </a:lnSpc>
                        <a:spcAft>
                          <a:spcPts val="0"/>
                        </a:spcAft>
                      </a:pPr>
                      <a:r>
                        <a:rPr lang="en-US" sz="2400" kern="100">
                          <a:latin typeface="Times New Roman"/>
                          <a:ea typeface="宋体"/>
                        </a:rPr>
                        <a:t>null</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a:ea typeface="宋体"/>
                        </a:rPr>
                        <a:t>2</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a:ea typeface="宋体"/>
                        </a:rPr>
                        <a:t>3</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75464">
                <a:tc gridSpan="3">
                  <a:txBody>
                    <a:bodyPr/>
                    <a:lstStyle/>
                    <a:p>
                      <a:pPr algn="ctr">
                        <a:lnSpc>
                          <a:spcPct val="125000"/>
                        </a:lnSpc>
                        <a:spcAft>
                          <a:spcPts val="0"/>
                        </a:spcAft>
                      </a:pPr>
                      <a:endParaRPr lang="en-US" sz="2400" kern="100">
                        <a:latin typeface="Times New Roman"/>
                        <a:ea typeface="宋体"/>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tc vMerge="1">
                  <a:txBody>
                    <a:bodyPr/>
                    <a:lstStyle/>
                    <a:p>
                      <a:endParaRPr lang="zh-CN" altLang="en-US"/>
                    </a:p>
                  </a:txBody>
                  <a:tcPr/>
                </a:tc>
                <a:tc>
                  <a:txBody>
                    <a:bodyPr/>
                    <a:lstStyle/>
                    <a:p>
                      <a:pPr algn="ctr">
                        <a:lnSpc>
                          <a:spcPct val="125000"/>
                        </a:lnSpc>
                        <a:spcAft>
                          <a:spcPts val="0"/>
                        </a:spcAft>
                      </a:pPr>
                      <a:r>
                        <a:rPr lang="en-US" sz="2400" kern="100">
                          <a:latin typeface="Times New Roman"/>
                          <a:ea typeface="宋体"/>
                        </a:rPr>
                        <a:t>4</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a:ea typeface="宋体"/>
                        </a:rPr>
                        <a:t>null</a:t>
                      </a:r>
                      <a:endParaRPr lang="zh-CN" sz="2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dirty="0">
                          <a:latin typeface="Times New Roman"/>
                          <a:ea typeface="宋体"/>
                        </a:rPr>
                        <a:t>5</a:t>
                      </a:r>
                      <a:endParaRPr lang="zh-CN" sz="2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74834" name="Picture 16" descr="outer%20join"/>
          <p:cNvPicPr>
            <a:picLocks noChangeAspect="1" noChangeArrowheads="1"/>
          </p:cNvPicPr>
          <p:nvPr/>
        </p:nvPicPr>
        <p:blipFill>
          <a:blip r:embed="rId3" cstate="print"/>
          <a:srcRect/>
          <a:stretch>
            <a:fillRect/>
          </a:stretch>
        </p:blipFill>
        <p:spPr bwMode="auto">
          <a:xfrm>
            <a:off x="1571625" y="3960813"/>
            <a:ext cx="428625" cy="284162"/>
          </a:xfrm>
          <a:prstGeom prst="rect">
            <a:avLst/>
          </a:prstGeom>
          <a:noFill/>
          <a:ln w="9525">
            <a:noFill/>
            <a:miter lim="800000"/>
            <a:headEnd/>
            <a:tailEnd/>
          </a:ln>
        </p:spPr>
      </p:pic>
      <p:pic>
        <p:nvPicPr>
          <p:cNvPr id="74835" name="Picture 16" descr="outer%20join"/>
          <p:cNvPicPr>
            <a:picLocks noChangeAspect="1" noChangeArrowheads="1"/>
          </p:cNvPicPr>
          <p:nvPr/>
        </p:nvPicPr>
        <p:blipFill>
          <a:blip r:embed="rId3" cstate="print"/>
          <a:srcRect/>
          <a:stretch>
            <a:fillRect/>
          </a:stretch>
        </p:blipFill>
        <p:spPr bwMode="auto">
          <a:xfrm>
            <a:off x="2663825" y="3952875"/>
            <a:ext cx="428625" cy="282575"/>
          </a:xfrm>
          <a:prstGeom prst="rect">
            <a:avLst/>
          </a:prstGeom>
          <a:noFill/>
          <a:ln w="9525">
            <a:noFill/>
            <a:miter lim="800000"/>
            <a:headEnd/>
            <a:tailEnd/>
          </a:ln>
        </p:spPr>
      </p:pic>
      <p:pic>
        <p:nvPicPr>
          <p:cNvPr id="74836" name="Picture 16" descr="outer%20join"/>
          <p:cNvPicPr>
            <a:picLocks noChangeAspect="1" noChangeArrowheads="1"/>
          </p:cNvPicPr>
          <p:nvPr/>
        </p:nvPicPr>
        <p:blipFill>
          <a:blip r:embed="rId3" cstate="print"/>
          <a:srcRect/>
          <a:stretch>
            <a:fillRect/>
          </a:stretch>
        </p:blipFill>
        <p:spPr bwMode="auto">
          <a:xfrm>
            <a:off x="6021388" y="3960813"/>
            <a:ext cx="428625" cy="284162"/>
          </a:xfrm>
          <a:prstGeom prst="rect">
            <a:avLst/>
          </a:prstGeom>
          <a:noFill/>
          <a:ln w="9525">
            <a:noFill/>
            <a:miter lim="800000"/>
            <a:headEnd/>
            <a:tailEnd/>
          </a:ln>
        </p:spPr>
      </p:pic>
      <p:pic>
        <p:nvPicPr>
          <p:cNvPr id="74837" name="Picture 16" descr="outer%20join"/>
          <p:cNvPicPr>
            <a:picLocks noChangeAspect="1" noChangeArrowheads="1"/>
          </p:cNvPicPr>
          <p:nvPr/>
        </p:nvPicPr>
        <p:blipFill>
          <a:blip r:embed="rId3" cstate="print"/>
          <a:srcRect/>
          <a:stretch>
            <a:fillRect/>
          </a:stretch>
        </p:blipFill>
        <p:spPr bwMode="auto">
          <a:xfrm>
            <a:off x="6975475" y="3951288"/>
            <a:ext cx="428625" cy="282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dirty="0" smtClean="0"/>
              <a:t>半连接</a:t>
            </a:r>
          </a:p>
        </p:txBody>
      </p:sp>
      <p:graphicFrame>
        <p:nvGraphicFramePr>
          <p:cNvPr id="258052" name="Group 4"/>
          <p:cNvGraphicFramePr>
            <a:graphicFrameLocks noGrp="1"/>
          </p:cNvGraphicFramePr>
          <p:nvPr>
            <p:extLst>
              <p:ext uri="{D42A27DB-BD31-4B8C-83A1-F6EECF244321}">
                <p14:modId xmlns:p14="http://schemas.microsoft.com/office/powerpoint/2010/main" val="2752800820"/>
              </p:ext>
            </p:extLst>
          </p:nvPr>
        </p:nvGraphicFramePr>
        <p:xfrm>
          <a:off x="2047453" y="1625253"/>
          <a:ext cx="1828800" cy="198120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1174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2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endParaRPr kumimoji="1" lang="zh-CN" altLang="en-US" sz="2000" b="0" i="0" u="none" strike="noStrike" cap="none" normalizeH="0" baseline="0" smtClean="0">
                        <a:ln>
                          <a:noFill/>
                        </a:ln>
                        <a:solidFill>
                          <a:schemeClr val="folHlink"/>
                        </a:solidFill>
                        <a:effectLst/>
                        <a:latin typeface="Tahoma"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a:t>
                      </a:r>
                      <a:endParaRPr kumimoji="1" lang="zh-CN" altLang="en-US" sz="2000" b="0" i="0" u="none" strike="noStrike" cap="none" normalizeH="0" baseline="0" smtClean="0">
                        <a:ln>
                          <a:noFill/>
                        </a:ln>
                        <a:solidFill>
                          <a:schemeClr val="folHlink"/>
                        </a:solidFill>
                        <a:effectLst/>
                        <a:latin typeface="Tahoma"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2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2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58078" name="Group 30"/>
          <p:cNvGraphicFramePr>
            <a:graphicFrameLocks noGrp="1"/>
          </p:cNvGraphicFramePr>
          <p:nvPr>
            <p:extLst>
              <p:ext uri="{D42A27DB-BD31-4B8C-83A1-F6EECF244321}">
                <p14:modId xmlns:p14="http://schemas.microsoft.com/office/powerpoint/2010/main" val="108879149"/>
              </p:ext>
            </p:extLst>
          </p:nvPr>
        </p:nvGraphicFramePr>
        <p:xfrm>
          <a:off x="5039891" y="1625253"/>
          <a:ext cx="1828800" cy="198120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1174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a:t>
                      </a:r>
                      <a:endParaRPr kumimoji="1" lang="zh-CN" altLang="en-US" sz="2000" b="0" i="0" u="none" strike="noStrike" cap="none" normalizeH="0" baseline="0" smtClean="0">
                        <a:ln>
                          <a:noFill/>
                        </a:ln>
                        <a:solidFill>
                          <a:schemeClr val="folHlink"/>
                        </a:solidFill>
                        <a:effectLst/>
                        <a:latin typeface="Tahoma"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d</a:t>
                      </a:r>
                      <a:endParaRPr kumimoji="1" lang="zh-CN" altLang="en-US" sz="2000" b="0" i="0" u="none" strike="noStrike" cap="none" normalizeH="0" baseline="0" smtClean="0">
                        <a:ln>
                          <a:noFill/>
                        </a:ln>
                        <a:solidFill>
                          <a:schemeClr val="folHlink"/>
                        </a:solidFill>
                        <a:effectLst/>
                        <a:latin typeface="Tahoma"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2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2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2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5831" name="Text Box 56"/>
          <p:cNvSpPr txBox="1">
            <a:spLocks noChangeArrowheads="1"/>
          </p:cNvSpPr>
          <p:nvPr/>
        </p:nvSpPr>
        <p:spPr bwMode="auto">
          <a:xfrm>
            <a:off x="2733253" y="980728"/>
            <a:ext cx="533400" cy="641350"/>
          </a:xfrm>
          <a:prstGeom prst="rect">
            <a:avLst/>
          </a:prstGeom>
          <a:noFill/>
          <a:ln w="9525">
            <a:noFill/>
            <a:miter lim="800000"/>
            <a:headEnd/>
            <a:tailEnd/>
          </a:ln>
        </p:spPr>
        <p:txBody>
          <a:bodyPr>
            <a:spAutoFit/>
          </a:bodyPr>
          <a:lstStyle/>
          <a:p>
            <a:pPr algn="ctr">
              <a:spcBef>
                <a:spcPct val="50000"/>
              </a:spcBef>
            </a:pPr>
            <a:r>
              <a:rPr lang="en-US" altLang="zh-CN" sz="3600" b="0" baseline="0">
                <a:solidFill>
                  <a:schemeClr val="tx1"/>
                </a:solidFill>
                <a:latin typeface="Times New Roman" pitchFamily="18" charset="0"/>
              </a:rPr>
              <a:t>R</a:t>
            </a:r>
          </a:p>
        </p:txBody>
      </p:sp>
      <p:sp>
        <p:nvSpPr>
          <p:cNvPr id="75832" name="Text Box 57"/>
          <p:cNvSpPr txBox="1">
            <a:spLocks noChangeArrowheads="1"/>
          </p:cNvSpPr>
          <p:nvPr/>
        </p:nvSpPr>
        <p:spPr bwMode="auto">
          <a:xfrm>
            <a:off x="5649491" y="980728"/>
            <a:ext cx="533400" cy="641350"/>
          </a:xfrm>
          <a:prstGeom prst="rect">
            <a:avLst/>
          </a:prstGeom>
          <a:noFill/>
          <a:ln w="9525">
            <a:noFill/>
            <a:miter lim="800000"/>
            <a:headEnd/>
            <a:tailEnd/>
          </a:ln>
        </p:spPr>
        <p:txBody>
          <a:bodyPr>
            <a:spAutoFit/>
          </a:bodyPr>
          <a:lstStyle/>
          <a:p>
            <a:pPr algn="ctr">
              <a:spcBef>
                <a:spcPct val="50000"/>
              </a:spcBef>
            </a:pPr>
            <a:r>
              <a:rPr lang="en-US" altLang="zh-CN" sz="3600" b="0" baseline="0">
                <a:solidFill>
                  <a:schemeClr val="tx1"/>
                </a:solidFill>
                <a:latin typeface="Times New Roman" pitchFamily="18" charset="0"/>
              </a:rPr>
              <a:t>S</a:t>
            </a:r>
          </a:p>
        </p:txBody>
      </p:sp>
      <p:sp>
        <p:nvSpPr>
          <p:cNvPr id="75833" name="Text Box 96"/>
          <p:cNvSpPr txBox="1">
            <a:spLocks noChangeArrowheads="1"/>
          </p:cNvSpPr>
          <p:nvPr/>
        </p:nvSpPr>
        <p:spPr bwMode="auto">
          <a:xfrm>
            <a:off x="1199728" y="3933478"/>
            <a:ext cx="2286000" cy="641350"/>
          </a:xfrm>
          <a:prstGeom prst="rect">
            <a:avLst/>
          </a:prstGeom>
          <a:noFill/>
          <a:ln w="9525">
            <a:noFill/>
            <a:miter lim="800000"/>
            <a:headEnd/>
            <a:tailEnd/>
          </a:ln>
        </p:spPr>
        <p:txBody>
          <a:bodyPr>
            <a:spAutoFit/>
          </a:bodyPr>
          <a:lstStyle/>
          <a:p>
            <a:pPr algn="ctr">
              <a:spcBef>
                <a:spcPct val="50000"/>
              </a:spcBef>
            </a:pPr>
            <a:r>
              <a:rPr lang="en-US" altLang="zh-CN" sz="3600" b="0" baseline="0">
                <a:solidFill>
                  <a:schemeClr val="tx1"/>
                </a:solidFill>
                <a:latin typeface="Times New Roman" pitchFamily="18" charset="0"/>
              </a:rPr>
              <a:t>R    S</a:t>
            </a:r>
          </a:p>
        </p:txBody>
      </p:sp>
      <p:grpSp>
        <p:nvGrpSpPr>
          <p:cNvPr id="75834" name="Group 97"/>
          <p:cNvGrpSpPr>
            <a:grpSpLocks/>
          </p:cNvGrpSpPr>
          <p:nvPr/>
        </p:nvGrpSpPr>
        <p:grpSpPr bwMode="auto">
          <a:xfrm>
            <a:off x="2206203" y="4198591"/>
            <a:ext cx="306388" cy="230187"/>
            <a:chOff x="1680" y="1728"/>
            <a:chExt cx="193" cy="145"/>
          </a:xfrm>
        </p:grpSpPr>
        <p:sp>
          <p:nvSpPr>
            <p:cNvPr id="75885" name="Line 98"/>
            <p:cNvSpPr>
              <a:spLocks noChangeShapeType="1"/>
            </p:cNvSpPr>
            <p:nvPr/>
          </p:nvSpPr>
          <p:spPr bwMode="auto">
            <a:xfrm>
              <a:off x="1681" y="1729"/>
              <a:ext cx="0" cy="144"/>
            </a:xfrm>
            <a:prstGeom prst="line">
              <a:avLst/>
            </a:prstGeom>
            <a:noFill/>
            <a:ln w="28575">
              <a:solidFill>
                <a:schemeClr val="tx1"/>
              </a:solidFill>
              <a:miter lim="800000"/>
              <a:headEnd/>
              <a:tailEnd/>
            </a:ln>
          </p:spPr>
          <p:txBody>
            <a:bodyPr wrap="none" anchor="ctr"/>
            <a:lstStyle/>
            <a:p>
              <a:endParaRPr lang="zh-CN" altLang="en-US"/>
            </a:p>
          </p:txBody>
        </p:sp>
        <p:sp>
          <p:nvSpPr>
            <p:cNvPr id="75886" name="Line 99"/>
            <p:cNvSpPr>
              <a:spLocks noChangeShapeType="1"/>
            </p:cNvSpPr>
            <p:nvPr/>
          </p:nvSpPr>
          <p:spPr bwMode="auto">
            <a:xfrm flipV="1">
              <a:off x="1680" y="1728"/>
              <a:ext cx="193" cy="145"/>
            </a:xfrm>
            <a:prstGeom prst="line">
              <a:avLst/>
            </a:prstGeom>
            <a:noFill/>
            <a:ln w="28575">
              <a:solidFill>
                <a:schemeClr val="tx1"/>
              </a:solidFill>
              <a:miter lim="800000"/>
              <a:headEnd/>
              <a:tailEnd/>
            </a:ln>
          </p:spPr>
          <p:txBody>
            <a:bodyPr wrap="none" anchor="ctr"/>
            <a:lstStyle/>
            <a:p>
              <a:endParaRPr lang="zh-CN" altLang="en-US"/>
            </a:p>
          </p:txBody>
        </p:sp>
        <p:sp>
          <p:nvSpPr>
            <p:cNvPr id="75887" name="Line 100"/>
            <p:cNvSpPr>
              <a:spLocks noChangeShapeType="1"/>
            </p:cNvSpPr>
            <p:nvPr/>
          </p:nvSpPr>
          <p:spPr bwMode="auto">
            <a:xfrm>
              <a:off x="1681" y="1729"/>
              <a:ext cx="192" cy="144"/>
            </a:xfrm>
            <a:prstGeom prst="line">
              <a:avLst/>
            </a:prstGeom>
            <a:noFill/>
            <a:ln w="28575">
              <a:solidFill>
                <a:schemeClr val="tx1"/>
              </a:solidFill>
              <a:miter lim="800000"/>
              <a:headEnd/>
              <a:tailEnd/>
            </a:ln>
          </p:spPr>
          <p:txBody>
            <a:bodyPr wrap="none" anchor="ctr"/>
            <a:lstStyle/>
            <a:p>
              <a:endParaRPr lang="zh-CN" altLang="en-US"/>
            </a:p>
          </p:txBody>
        </p:sp>
      </p:grpSp>
      <p:graphicFrame>
        <p:nvGraphicFramePr>
          <p:cNvPr id="258154" name="Group 106"/>
          <p:cNvGraphicFramePr>
            <a:graphicFrameLocks noGrp="1"/>
          </p:cNvGraphicFramePr>
          <p:nvPr>
            <p:extLst>
              <p:ext uri="{D42A27DB-BD31-4B8C-83A1-F6EECF244321}">
                <p14:modId xmlns:p14="http://schemas.microsoft.com/office/powerpoint/2010/main" val="1053063782"/>
              </p:ext>
            </p:extLst>
          </p:nvPr>
        </p:nvGraphicFramePr>
        <p:xfrm>
          <a:off x="1504528" y="4578003"/>
          <a:ext cx="1828800" cy="158496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363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2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a:t>
                      </a:r>
                      <a:endParaRPr kumimoji="1" lang="zh-CN" altLang="en-US" sz="2000" b="0" i="0" u="none" strike="noStrike" cap="none" normalizeH="0" baseline="0" smtClean="0">
                        <a:ln>
                          <a:noFill/>
                        </a:ln>
                        <a:solidFill>
                          <a:schemeClr val="folHlink"/>
                        </a:solidFill>
                        <a:effectLst/>
                        <a:latin typeface="Tahoma"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2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2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5857" name="Text Box 128"/>
          <p:cNvSpPr txBox="1">
            <a:spLocks noChangeArrowheads="1"/>
          </p:cNvSpPr>
          <p:nvPr/>
        </p:nvSpPr>
        <p:spPr bwMode="auto">
          <a:xfrm>
            <a:off x="5924128" y="4014441"/>
            <a:ext cx="1600200" cy="641350"/>
          </a:xfrm>
          <a:prstGeom prst="rect">
            <a:avLst/>
          </a:prstGeom>
          <a:noFill/>
          <a:ln w="9525">
            <a:noFill/>
            <a:miter lim="800000"/>
            <a:headEnd/>
            <a:tailEnd/>
          </a:ln>
        </p:spPr>
        <p:txBody>
          <a:bodyPr>
            <a:spAutoFit/>
          </a:bodyPr>
          <a:lstStyle/>
          <a:p>
            <a:pPr algn="ctr">
              <a:spcBef>
                <a:spcPct val="50000"/>
              </a:spcBef>
            </a:pPr>
            <a:r>
              <a:rPr lang="en-US" altLang="zh-CN" sz="3600" b="0" baseline="0">
                <a:solidFill>
                  <a:schemeClr val="tx1"/>
                </a:solidFill>
                <a:latin typeface="Times New Roman" pitchFamily="18" charset="0"/>
              </a:rPr>
              <a:t>S    R</a:t>
            </a:r>
          </a:p>
        </p:txBody>
      </p:sp>
      <p:graphicFrame>
        <p:nvGraphicFramePr>
          <p:cNvPr id="258177" name="Group 129"/>
          <p:cNvGraphicFramePr>
            <a:graphicFrameLocks noGrp="1"/>
          </p:cNvGraphicFramePr>
          <p:nvPr>
            <p:extLst>
              <p:ext uri="{D42A27DB-BD31-4B8C-83A1-F6EECF244321}">
                <p14:modId xmlns:p14="http://schemas.microsoft.com/office/powerpoint/2010/main" val="2865588758"/>
              </p:ext>
            </p:extLst>
          </p:nvPr>
        </p:nvGraphicFramePr>
        <p:xfrm>
          <a:off x="5924128" y="4584353"/>
          <a:ext cx="1371600" cy="1584960"/>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152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2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a:t>
                      </a:r>
                      <a:endParaRPr kumimoji="1" lang="zh-CN" altLang="en-US" sz="2000" b="0" i="0" u="none" strike="noStrike" cap="none" normalizeH="0" baseline="0" smtClean="0">
                        <a:ln>
                          <a:noFill/>
                        </a:ln>
                        <a:solidFill>
                          <a:schemeClr val="folHlink"/>
                        </a:solidFill>
                        <a:effectLst/>
                        <a:latin typeface="Tahoma"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d</a:t>
                      </a:r>
                      <a:endParaRPr kumimoji="1" lang="zh-CN" altLang="en-US" sz="2000" b="0" i="0" u="none" strike="noStrike" cap="none" normalizeH="0" baseline="0" smtClean="0">
                        <a:ln>
                          <a:noFill/>
                        </a:ln>
                        <a:solidFill>
                          <a:schemeClr val="folHlink"/>
                        </a:solidFill>
                        <a:effectLst/>
                        <a:latin typeface="Tahoma"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2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2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75880" name="Group 151"/>
          <p:cNvGrpSpPr>
            <a:grpSpLocks/>
          </p:cNvGrpSpPr>
          <p:nvPr/>
        </p:nvGrpSpPr>
        <p:grpSpPr bwMode="auto">
          <a:xfrm>
            <a:off x="6533728" y="4266853"/>
            <a:ext cx="306388" cy="230188"/>
            <a:chOff x="1680" y="1728"/>
            <a:chExt cx="193" cy="145"/>
          </a:xfrm>
        </p:grpSpPr>
        <p:sp>
          <p:nvSpPr>
            <p:cNvPr id="75882" name="Line 152"/>
            <p:cNvSpPr>
              <a:spLocks noChangeShapeType="1"/>
            </p:cNvSpPr>
            <p:nvPr/>
          </p:nvSpPr>
          <p:spPr bwMode="auto">
            <a:xfrm>
              <a:off x="1681" y="1729"/>
              <a:ext cx="0" cy="144"/>
            </a:xfrm>
            <a:prstGeom prst="line">
              <a:avLst/>
            </a:prstGeom>
            <a:noFill/>
            <a:ln w="28575">
              <a:solidFill>
                <a:schemeClr val="tx1"/>
              </a:solidFill>
              <a:miter lim="800000"/>
              <a:headEnd/>
              <a:tailEnd/>
            </a:ln>
          </p:spPr>
          <p:txBody>
            <a:bodyPr wrap="none" anchor="ctr"/>
            <a:lstStyle/>
            <a:p>
              <a:endParaRPr lang="zh-CN" altLang="en-US"/>
            </a:p>
          </p:txBody>
        </p:sp>
        <p:sp>
          <p:nvSpPr>
            <p:cNvPr id="75883" name="Line 153"/>
            <p:cNvSpPr>
              <a:spLocks noChangeShapeType="1"/>
            </p:cNvSpPr>
            <p:nvPr/>
          </p:nvSpPr>
          <p:spPr bwMode="auto">
            <a:xfrm flipV="1">
              <a:off x="1680" y="1728"/>
              <a:ext cx="193" cy="145"/>
            </a:xfrm>
            <a:prstGeom prst="line">
              <a:avLst/>
            </a:prstGeom>
            <a:noFill/>
            <a:ln w="28575">
              <a:solidFill>
                <a:schemeClr val="tx1"/>
              </a:solidFill>
              <a:miter lim="800000"/>
              <a:headEnd/>
              <a:tailEnd/>
            </a:ln>
          </p:spPr>
          <p:txBody>
            <a:bodyPr wrap="none" anchor="ctr"/>
            <a:lstStyle/>
            <a:p>
              <a:endParaRPr lang="zh-CN" altLang="en-US"/>
            </a:p>
          </p:txBody>
        </p:sp>
        <p:sp>
          <p:nvSpPr>
            <p:cNvPr id="75884" name="Line 154"/>
            <p:cNvSpPr>
              <a:spLocks noChangeShapeType="1"/>
            </p:cNvSpPr>
            <p:nvPr/>
          </p:nvSpPr>
          <p:spPr bwMode="auto">
            <a:xfrm>
              <a:off x="1681" y="1729"/>
              <a:ext cx="192" cy="144"/>
            </a:xfrm>
            <a:prstGeom prst="line">
              <a:avLst/>
            </a:prstGeom>
            <a:noFill/>
            <a:ln w="28575">
              <a:solidFill>
                <a:schemeClr val="tx1"/>
              </a:solidFill>
              <a:miter lim="800000"/>
              <a:headEnd/>
              <a:tailEnd/>
            </a:ln>
          </p:spPr>
          <p:txBody>
            <a:bodyPr wrap="none" anchor="ctr"/>
            <a:lstStyle/>
            <a:p>
              <a:endParaRPr lang="zh-CN" altLang="en-US"/>
            </a:p>
          </p:txBody>
        </p:sp>
      </p:grpSp>
      <p:sp>
        <p:nvSpPr>
          <p:cNvPr id="258206" name="Rectangle 158"/>
          <p:cNvSpPr>
            <a:spLocks noChangeArrowheads="1"/>
          </p:cNvSpPr>
          <p:nvPr/>
        </p:nvSpPr>
        <p:spPr bwMode="auto">
          <a:xfrm>
            <a:off x="3701628" y="5509866"/>
            <a:ext cx="1962150" cy="519112"/>
          </a:xfrm>
          <a:prstGeom prst="rect">
            <a:avLst/>
          </a:prstGeom>
          <a:noFill/>
          <a:ln w="9525">
            <a:noFill/>
            <a:miter lim="800000"/>
            <a:headEnd/>
            <a:tailEnd/>
          </a:ln>
        </p:spPr>
        <p:txBody>
          <a:bodyPr wrap="none">
            <a:spAutoFit/>
          </a:bodyPr>
          <a:lstStyle/>
          <a:p>
            <a:r>
              <a:rPr lang="zh-CN" altLang="en-US" b="0" baseline="0">
                <a:solidFill>
                  <a:schemeClr val="hlink"/>
                </a:solidFill>
                <a:ea typeface="隶书" pitchFamily="49" charset="-122"/>
              </a:rPr>
              <a:t>反半连接？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58206"/>
                                        </p:tgtEl>
                                        <p:attrNameLst>
                                          <p:attrName>style.visibility</p:attrName>
                                        </p:attrNameLst>
                                      </p:cBhvr>
                                      <p:to>
                                        <p:strVal val="visible"/>
                                      </p:to>
                                    </p:set>
                                    <p:anim calcmode="lin" valueType="num">
                                      <p:cBhvr>
                                        <p:cTn id="7" dur="2000" fill="hold"/>
                                        <p:tgtEl>
                                          <p:spTgt spid="258206"/>
                                        </p:tgtEl>
                                        <p:attrNameLst>
                                          <p:attrName>ppt_w</p:attrName>
                                        </p:attrNameLst>
                                      </p:cBhvr>
                                      <p:tavLst>
                                        <p:tav tm="0">
                                          <p:val>
                                            <p:fltVal val="0"/>
                                          </p:val>
                                        </p:tav>
                                        <p:tav tm="100000">
                                          <p:val>
                                            <p:strVal val="#ppt_w"/>
                                          </p:val>
                                        </p:tav>
                                      </p:tavLst>
                                    </p:anim>
                                    <p:anim calcmode="lin" valueType="num">
                                      <p:cBhvr>
                                        <p:cTn id="8" dur="2000" fill="hold"/>
                                        <p:tgtEl>
                                          <p:spTgt spid="258206"/>
                                        </p:tgtEl>
                                        <p:attrNameLst>
                                          <p:attrName>ppt_h</p:attrName>
                                        </p:attrNameLst>
                                      </p:cBhvr>
                                      <p:tavLst>
                                        <p:tav tm="0">
                                          <p:val>
                                            <p:fltVal val="0"/>
                                          </p:val>
                                        </p:tav>
                                        <p:tav tm="100000">
                                          <p:val>
                                            <p:strVal val="#ppt_h"/>
                                          </p:val>
                                        </p:tav>
                                      </p:tavLst>
                                    </p:anim>
                                    <p:animEffect transition="in" filter="fade">
                                      <p:cBhvr>
                                        <p:cTn id="9" dur="2000"/>
                                        <p:tgtEl>
                                          <p:spTgt spid="258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206" grpId="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半连接</a:t>
            </a:r>
            <a:endParaRPr lang="zh-CN" altLang="en-US" dirty="0"/>
          </a:p>
        </p:txBody>
      </p:sp>
      <p:sp>
        <p:nvSpPr>
          <p:cNvPr id="4" name="椭圆 3"/>
          <p:cNvSpPr/>
          <p:nvPr/>
        </p:nvSpPr>
        <p:spPr bwMode="auto">
          <a:xfrm>
            <a:off x="1115616" y="2309971"/>
            <a:ext cx="1296144" cy="864096"/>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25000" dirty="0" smtClean="0">
                <a:ln>
                  <a:noFill/>
                </a:ln>
                <a:solidFill>
                  <a:schemeClr val="folHlink"/>
                </a:solidFill>
                <a:effectLst/>
                <a:latin typeface="Tahoma" pitchFamily="34" charset="0"/>
                <a:ea typeface="宋体" charset="-122"/>
              </a:rPr>
              <a:t>S1</a:t>
            </a:r>
          </a:p>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25000" dirty="0" smtClean="0">
              <a:ln>
                <a:noFill/>
              </a:ln>
              <a:solidFill>
                <a:schemeClr val="folHlink"/>
              </a:solidFill>
              <a:effectLst/>
              <a:latin typeface="Tahoma" pitchFamily="34" charset="0"/>
              <a:ea typeface="宋体" charset="-122"/>
            </a:endParaRPr>
          </a:p>
        </p:txBody>
      </p:sp>
      <p:sp>
        <p:nvSpPr>
          <p:cNvPr id="5" name="TextBox 4"/>
          <p:cNvSpPr txBox="1"/>
          <p:nvPr/>
        </p:nvSpPr>
        <p:spPr>
          <a:xfrm>
            <a:off x="539552" y="3390091"/>
            <a:ext cx="3456384" cy="830997"/>
          </a:xfrm>
          <a:prstGeom prst="rect">
            <a:avLst/>
          </a:prstGeom>
          <a:noFill/>
        </p:spPr>
        <p:txBody>
          <a:bodyPr wrap="square" rtlCol="0">
            <a:spAutoFit/>
          </a:bodyPr>
          <a:lstStyle/>
          <a:p>
            <a:r>
              <a:rPr lang="en-US" altLang="zh-CN" sz="2400" baseline="0" dirty="0" err="1" smtClean="0">
                <a:latin typeface="华文新魏" pitchFamily="2" charset="-122"/>
                <a:ea typeface="华文新魏" pitchFamily="2" charset="-122"/>
              </a:rPr>
              <a:t>emp</a:t>
            </a:r>
            <a:r>
              <a:rPr lang="en-US" altLang="zh-CN" sz="2400" baseline="0" dirty="0" smtClean="0">
                <a:latin typeface="华文新魏" pitchFamily="2" charset="-122"/>
                <a:ea typeface="华文新魏" pitchFamily="2" charset="-122"/>
              </a:rPr>
              <a:t>(e#, </a:t>
            </a:r>
            <a:r>
              <a:rPr lang="en-US" altLang="zh-CN" sz="2400" baseline="0" dirty="0" err="1" smtClean="0">
                <a:latin typeface="华文新魏" pitchFamily="2" charset="-122"/>
                <a:ea typeface="华文新魏" pitchFamily="2" charset="-122"/>
              </a:rPr>
              <a:t>ename</a:t>
            </a:r>
            <a:r>
              <a:rPr lang="en-US" altLang="zh-CN" sz="2400" baseline="0" dirty="0" smtClean="0">
                <a:latin typeface="华文新魏" pitchFamily="2" charset="-122"/>
                <a:ea typeface="华文新魏" pitchFamily="2" charset="-122"/>
              </a:rPr>
              <a:t>, d#)</a:t>
            </a:r>
          </a:p>
          <a:p>
            <a:r>
              <a:rPr lang="en-US" altLang="zh-CN" sz="2400" baseline="0" dirty="0" smtClean="0">
                <a:latin typeface="华文新魏" pitchFamily="2" charset="-122"/>
                <a:ea typeface="华文新魏" pitchFamily="2" charset="-122"/>
              </a:rPr>
              <a:t>10,000</a:t>
            </a:r>
            <a:r>
              <a:rPr lang="zh-CN" altLang="en-US" sz="2400" baseline="0" dirty="0" smtClean="0">
                <a:latin typeface="华文新魏" pitchFamily="2" charset="-122"/>
                <a:ea typeface="华文新魏" pitchFamily="2" charset="-122"/>
              </a:rPr>
              <a:t>行</a:t>
            </a:r>
          </a:p>
        </p:txBody>
      </p:sp>
      <p:sp>
        <p:nvSpPr>
          <p:cNvPr id="6" name="椭圆 5"/>
          <p:cNvSpPr/>
          <p:nvPr/>
        </p:nvSpPr>
        <p:spPr bwMode="auto">
          <a:xfrm>
            <a:off x="6012160" y="2309971"/>
            <a:ext cx="1296144" cy="864096"/>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25000" dirty="0" smtClean="0">
                <a:ln>
                  <a:noFill/>
                </a:ln>
                <a:solidFill>
                  <a:schemeClr val="folHlink"/>
                </a:solidFill>
                <a:effectLst/>
                <a:latin typeface="Tahoma" pitchFamily="34" charset="0"/>
                <a:ea typeface="宋体" charset="-122"/>
              </a:rPr>
              <a:t>S2</a:t>
            </a:r>
          </a:p>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25000" dirty="0" smtClean="0">
              <a:ln>
                <a:noFill/>
              </a:ln>
              <a:solidFill>
                <a:schemeClr val="folHlink"/>
              </a:solidFill>
              <a:effectLst/>
              <a:latin typeface="Tahoma" pitchFamily="34" charset="0"/>
              <a:ea typeface="宋体" charset="-122"/>
            </a:endParaRPr>
          </a:p>
        </p:txBody>
      </p:sp>
      <p:sp>
        <p:nvSpPr>
          <p:cNvPr id="7" name="TextBox 6"/>
          <p:cNvSpPr txBox="1"/>
          <p:nvPr/>
        </p:nvSpPr>
        <p:spPr>
          <a:xfrm>
            <a:off x="5364088" y="3390091"/>
            <a:ext cx="3456384" cy="830997"/>
          </a:xfrm>
          <a:prstGeom prst="rect">
            <a:avLst/>
          </a:prstGeom>
          <a:noFill/>
        </p:spPr>
        <p:txBody>
          <a:bodyPr wrap="square" rtlCol="0">
            <a:spAutoFit/>
          </a:bodyPr>
          <a:lstStyle/>
          <a:p>
            <a:r>
              <a:rPr lang="en-US" altLang="zh-CN" sz="2400" baseline="0" dirty="0" smtClean="0">
                <a:latin typeface="华文新魏" pitchFamily="2" charset="-122"/>
                <a:ea typeface="华文新魏" pitchFamily="2" charset="-122"/>
              </a:rPr>
              <a:t>dept(d#, </a:t>
            </a:r>
            <a:r>
              <a:rPr lang="en-US" altLang="zh-CN" sz="2400" baseline="0" dirty="0" err="1" smtClean="0">
                <a:latin typeface="华文新魏" pitchFamily="2" charset="-122"/>
                <a:ea typeface="华文新魏" pitchFamily="2" charset="-122"/>
              </a:rPr>
              <a:t>dname</a:t>
            </a:r>
            <a:r>
              <a:rPr lang="en-US" altLang="zh-CN" sz="2400" baseline="0" dirty="0" smtClean="0">
                <a:latin typeface="华文新魏" pitchFamily="2" charset="-122"/>
                <a:ea typeface="华文新魏" pitchFamily="2" charset="-122"/>
              </a:rPr>
              <a:t>, mgr)</a:t>
            </a:r>
          </a:p>
          <a:p>
            <a:r>
              <a:rPr lang="en-US" altLang="zh-CN" sz="2400" baseline="0" dirty="0" smtClean="0">
                <a:latin typeface="华文新魏" pitchFamily="2" charset="-122"/>
                <a:ea typeface="华文新魏" pitchFamily="2" charset="-122"/>
              </a:rPr>
              <a:t>10</a:t>
            </a:r>
            <a:r>
              <a:rPr lang="zh-CN" altLang="en-US" sz="2400" baseline="0" dirty="0" smtClean="0">
                <a:latin typeface="华文新魏" pitchFamily="2" charset="-122"/>
                <a:ea typeface="华文新魏" pitchFamily="2" charset="-122"/>
              </a:rPr>
              <a:t>行</a:t>
            </a:r>
          </a:p>
        </p:txBody>
      </p:sp>
      <p:sp>
        <p:nvSpPr>
          <p:cNvPr id="8" name="椭圆形标注 7"/>
          <p:cNvSpPr/>
          <p:nvPr/>
        </p:nvSpPr>
        <p:spPr bwMode="auto">
          <a:xfrm>
            <a:off x="6876256" y="1229851"/>
            <a:ext cx="2016224" cy="1008112"/>
          </a:xfrm>
          <a:prstGeom prst="wedgeEllipseCallout">
            <a:avLst>
              <a:gd name="adj1" fmla="val -63518"/>
              <a:gd name="adj2" fmla="val 57165"/>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25000" dirty="0" smtClean="0">
                <a:ln>
                  <a:noFill/>
                </a:ln>
                <a:solidFill>
                  <a:schemeClr val="folHlink"/>
                </a:solidFill>
                <a:effectLst/>
                <a:latin typeface="Tahoma" pitchFamily="34" charset="0"/>
                <a:ea typeface="宋体" charset="-122"/>
              </a:rPr>
              <a:t>每个部门的</a:t>
            </a:r>
            <a:endParaRPr kumimoji="1" lang="en-US" altLang="zh-CN" sz="2800" b="1" i="0" u="none" strike="noStrike" cap="none" normalizeH="0" baseline="-25000" dirty="0" smtClean="0">
              <a:ln>
                <a:noFill/>
              </a:ln>
              <a:solidFill>
                <a:schemeClr val="folHlink"/>
              </a:solidFill>
              <a:effectLst/>
              <a:latin typeface="Tahoma" pitchFamily="34"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25000" dirty="0" smtClean="0">
                <a:ln>
                  <a:noFill/>
                </a:ln>
                <a:solidFill>
                  <a:schemeClr val="folHlink"/>
                </a:solidFill>
                <a:effectLst/>
                <a:latin typeface="Tahoma" pitchFamily="34" charset="0"/>
                <a:ea typeface="宋体" charset="-122"/>
              </a:rPr>
              <a:t>经理姓名？</a:t>
            </a:r>
          </a:p>
        </p:txBody>
      </p:sp>
      <p:sp>
        <p:nvSpPr>
          <p:cNvPr id="9" name="右箭头 8"/>
          <p:cNvSpPr/>
          <p:nvPr/>
        </p:nvSpPr>
        <p:spPr bwMode="auto">
          <a:xfrm>
            <a:off x="3347864" y="1949931"/>
            <a:ext cx="2232248" cy="1080120"/>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25000" dirty="0" err="1" smtClean="0">
                <a:ln>
                  <a:noFill/>
                </a:ln>
                <a:solidFill>
                  <a:schemeClr val="folHlink"/>
                </a:solidFill>
                <a:effectLst/>
                <a:latin typeface="Tahoma" pitchFamily="34" charset="0"/>
                <a:ea typeface="宋体" charset="-122"/>
              </a:rPr>
              <a:t>emp</a:t>
            </a:r>
            <a:r>
              <a:rPr kumimoji="1" lang="en-US" altLang="zh-CN" sz="2800" b="1" i="0" u="none" strike="noStrike" cap="none" normalizeH="0" baseline="-25000" dirty="0" smtClean="0">
                <a:ln>
                  <a:noFill/>
                </a:ln>
                <a:solidFill>
                  <a:schemeClr val="folHlink"/>
                </a:solidFill>
                <a:effectLst/>
                <a:latin typeface="Tahoma" pitchFamily="34" charset="0"/>
                <a:ea typeface="宋体" charset="-122"/>
              </a:rPr>
              <a:t>(10,000</a:t>
            </a:r>
            <a:r>
              <a:rPr kumimoji="1" lang="zh-CN" altLang="en-US" sz="2800" b="1" i="0" u="none" strike="noStrike" cap="none" normalizeH="0" baseline="-25000" dirty="0" smtClean="0">
                <a:ln>
                  <a:noFill/>
                </a:ln>
                <a:solidFill>
                  <a:schemeClr val="folHlink"/>
                </a:solidFill>
                <a:effectLst/>
                <a:latin typeface="Tahoma" pitchFamily="34" charset="0"/>
                <a:ea typeface="宋体" charset="-122"/>
              </a:rPr>
              <a:t>行）</a:t>
            </a:r>
          </a:p>
        </p:txBody>
      </p:sp>
      <p:graphicFrame>
        <p:nvGraphicFramePr>
          <p:cNvPr id="217143" name="Object 55"/>
          <p:cNvGraphicFramePr>
            <a:graphicFrameLocks noChangeAspect="1"/>
          </p:cNvGraphicFramePr>
          <p:nvPr>
            <p:extLst>
              <p:ext uri="{D42A27DB-BD31-4B8C-83A1-F6EECF244321}">
                <p14:modId xmlns:p14="http://schemas.microsoft.com/office/powerpoint/2010/main" val="3979727095"/>
              </p:ext>
            </p:extLst>
          </p:nvPr>
        </p:nvGraphicFramePr>
        <p:xfrm>
          <a:off x="1812925" y="1052736"/>
          <a:ext cx="4797425" cy="698500"/>
        </p:xfrm>
        <a:graphic>
          <a:graphicData uri="http://schemas.openxmlformats.org/presentationml/2006/ole">
            <mc:AlternateContent xmlns:mc="http://schemas.openxmlformats.org/markup-compatibility/2006">
              <mc:Choice xmlns:v="urn:schemas-microsoft-com:vml" Requires="v">
                <p:oleObj spid="_x0000_s195660" name="Equation" r:id="rId3" imgW="2006280" imgH="291960" progId="Equation.3">
                  <p:embed/>
                </p:oleObj>
              </mc:Choice>
              <mc:Fallback>
                <p:oleObj name="Equation" r:id="rId3" imgW="2006280" imgH="291960" progId="Equation.3">
                  <p:embed/>
                  <p:pic>
                    <p:nvPicPr>
                      <p:cNvPr id="0" name="Object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2925" y="1052736"/>
                        <a:ext cx="4797425"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椭圆 10"/>
          <p:cNvSpPr/>
          <p:nvPr/>
        </p:nvSpPr>
        <p:spPr bwMode="auto">
          <a:xfrm>
            <a:off x="1187624" y="5157192"/>
            <a:ext cx="1296144" cy="864096"/>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25000" dirty="0" smtClean="0">
                <a:ln>
                  <a:noFill/>
                </a:ln>
                <a:solidFill>
                  <a:schemeClr val="folHlink"/>
                </a:solidFill>
                <a:effectLst/>
                <a:latin typeface="Tahoma" pitchFamily="34" charset="0"/>
                <a:ea typeface="宋体" charset="-122"/>
              </a:rPr>
              <a:t>S1</a:t>
            </a:r>
          </a:p>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25000" dirty="0" smtClean="0">
              <a:ln>
                <a:noFill/>
              </a:ln>
              <a:solidFill>
                <a:schemeClr val="folHlink"/>
              </a:solidFill>
              <a:effectLst/>
              <a:latin typeface="Tahoma" pitchFamily="34" charset="0"/>
              <a:ea typeface="宋体" charset="-122"/>
            </a:endParaRPr>
          </a:p>
        </p:txBody>
      </p:sp>
      <p:sp>
        <p:nvSpPr>
          <p:cNvPr id="12" name="椭圆 11"/>
          <p:cNvSpPr/>
          <p:nvPr/>
        </p:nvSpPr>
        <p:spPr bwMode="auto">
          <a:xfrm>
            <a:off x="6084168" y="5157192"/>
            <a:ext cx="1296144" cy="864096"/>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25000" dirty="0" smtClean="0">
                <a:ln>
                  <a:noFill/>
                </a:ln>
                <a:solidFill>
                  <a:schemeClr val="folHlink"/>
                </a:solidFill>
                <a:effectLst/>
                <a:latin typeface="Tahoma" pitchFamily="34" charset="0"/>
                <a:ea typeface="宋体" charset="-122"/>
              </a:rPr>
              <a:t>S2</a:t>
            </a:r>
          </a:p>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25000" dirty="0" smtClean="0">
              <a:ln>
                <a:noFill/>
              </a:ln>
              <a:solidFill>
                <a:schemeClr val="folHlink"/>
              </a:solidFill>
              <a:effectLst/>
              <a:latin typeface="Tahoma" pitchFamily="34" charset="0"/>
              <a:ea typeface="宋体" charset="-122"/>
            </a:endParaRPr>
          </a:p>
        </p:txBody>
      </p:sp>
      <p:sp>
        <p:nvSpPr>
          <p:cNvPr id="14" name="左箭头 13"/>
          <p:cNvSpPr/>
          <p:nvPr/>
        </p:nvSpPr>
        <p:spPr bwMode="auto">
          <a:xfrm>
            <a:off x="3203848" y="4437112"/>
            <a:ext cx="2304256" cy="1124744"/>
          </a:xfrm>
          <a:prstGeom prst="lef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25000" dirty="0" smtClean="0">
                <a:ln>
                  <a:noFill/>
                </a:ln>
                <a:solidFill>
                  <a:schemeClr val="folHlink"/>
                </a:solidFill>
                <a:effectLst/>
                <a:latin typeface="Tahoma" pitchFamily="34" charset="0"/>
                <a:ea typeface="宋体" charset="-122"/>
              </a:rPr>
              <a:t>dept(10</a:t>
            </a:r>
            <a:r>
              <a:rPr kumimoji="1" lang="zh-CN" altLang="en-US" sz="2800" b="1" i="0" u="none" strike="noStrike" cap="none" normalizeH="0" baseline="-25000" dirty="0" smtClean="0">
                <a:ln>
                  <a:noFill/>
                </a:ln>
                <a:solidFill>
                  <a:schemeClr val="folHlink"/>
                </a:solidFill>
                <a:effectLst/>
                <a:latin typeface="Tahoma" pitchFamily="34" charset="0"/>
                <a:ea typeface="宋体" charset="-122"/>
              </a:rPr>
              <a:t>行</a:t>
            </a:r>
            <a:r>
              <a:rPr kumimoji="1" lang="en-US" altLang="zh-CN" sz="2800" b="1" i="0" u="none" strike="noStrike" cap="none" normalizeH="0" baseline="-25000" dirty="0" smtClean="0">
                <a:ln>
                  <a:noFill/>
                </a:ln>
                <a:solidFill>
                  <a:schemeClr val="folHlink"/>
                </a:solidFill>
                <a:effectLst/>
                <a:latin typeface="Tahoma" pitchFamily="34" charset="0"/>
                <a:ea typeface="宋体" charset="-122"/>
              </a:rPr>
              <a:t>)</a:t>
            </a:r>
            <a:endParaRPr kumimoji="1" lang="zh-CN" altLang="en-US" sz="2800" b="1" i="0" u="none" strike="noStrike" cap="none" normalizeH="0" baseline="-25000" dirty="0" smtClean="0">
              <a:ln>
                <a:noFill/>
              </a:ln>
              <a:solidFill>
                <a:schemeClr val="folHlink"/>
              </a:solidFill>
              <a:effectLst/>
              <a:latin typeface="Tahoma" pitchFamily="34" charset="0"/>
              <a:ea typeface="宋体" charset="-122"/>
            </a:endParaRPr>
          </a:p>
        </p:txBody>
      </p:sp>
      <p:grpSp>
        <p:nvGrpSpPr>
          <p:cNvPr id="19" name="组合 18"/>
          <p:cNvGrpSpPr/>
          <p:nvPr/>
        </p:nvGrpSpPr>
        <p:grpSpPr>
          <a:xfrm>
            <a:off x="3275856" y="5373216"/>
            <a:ext cx="2520280" cy="1080120"/>
            <a:chOff x="3275856" y="5661248"/>
            <a:chExt cx="2520280" cy="1080120"/>
          </a:xfrm>
        </p:grpSpPr>
        <p:sp>
          <p:nvSpPr>
            <p:cNvPr id="13" name="右箭头 12"/>
            <p:cNvSpPr/>
            <p:nvPr/>
          </p:nvSpPr>
          <p:spPr bwMode="auto">
            <a:xfrm>
              <a:off x="3275856" y="5661248"/>
              <a:ext cx="2520280" cy="1080120"/>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25000" dirty="0" err="1" smtClean="0">
                  <a:ln>
                    <a:noFill/>
                  </a:ln>
                  <a:solidFill>
                    <a:schemeClr val="folHlink"/>
                  </a:solidFill>
                  <a:effectLst/>
                  <a:latin typeface="Tahoma" pitchFamily="34" charset="0"/>
                  <a:ea typeface="宋体" charset="-122"/>
                </a:rPr>
                <a:t>emp</a:t>
              </a:r>
              <a:r>
                <a:rPr kumimoji="1" lang="en-US" altLang="zh-CN" sz="2800" b="1" i="0" u="none" strike="noStrike" cap="none" normalizeH="0" baseline="-25000" dirty="0" smtClean="0">
                  <a:ln>
                    <a:noFill/>
                  </a:ln>
                  <a:solidFill>
                    <a:schemeClr val="folHlink"/>
                  </a:solidFill>
                  <a:effectLst/>
                  <a:latin typeface="Tahoma" pitchFamily="34" charset="0"/>
                  <a:ea typeface="宋体" charset="-122"/>
                </a:rPr>
                <a:t>      dept(10</a:t>
              </a:r>
              <a:r>
                <a:rPr kumimoji="1" lang="zh-CN" altLang="en-US" sz="2800" b="1" i="0" u="none" strike="noStrike" cap="none" normalizeH="0" baseline="-25000" dirty="0" smtClean="0">
                  <a:ln>
                    <a:noFill/>
                  </a:ln>
                  <a:solidFill>
                    <a:schemeClr val="folHlink"/>
                  </a:solidFill>
                  <a:effectLst/>
                  <a:latin typeface="Tahoma" pitchFamily="34" charset="0"/>
                  <a:ea typeface="宋体" charset="-122"/>
                </a:rPr>
                <a:t>行）</a:t>
              </a:r>
            </a:p>
          </p:txBody>
        </p:sp>
        <p:grpSp>
          <p:nvGrpSpPr>
            <p:cNvPr id="15" name="Group 97"/>
            <p:cNvGrpSpPr>
              <a:grpSpLocks/>
            </p:cNvGrpSpPr>
            <p:nvPr/>
          </p:nvGrpSpPr>
          <p:grpSpPr bwMode="auto">
            <a:xfrm>
              <a:off x="3977580" y="6124247"/>
              <a:ext cx="306388" cy="230187"/>
              <a:chOff x="1680" y="1728"/>
              <a:chExt cx="193" cy="145"/>
            </a:xfrm>
          </p:grpSpPr>
          <p:sp>
            <p:nvSpPr>
              <p:cNvPr id="16" name="Line 98"/>
              <p:cNvSpPr>
                <a:spLocks noChangeShapeType="1"/>
              </p:cNvSpPr>
              <p:nvPr/>
            </p:nvSpPr>
            <p:spPr bwMode="auto">
              <a:xfrm>
                <a:off x="1681" y="1729"/>
                <a:ext cx="0" cy="144"/>
              </a:xfrm>
              <a:prstGeom prst="line">
                <a:avLst/>
              </a:prstGeom>
              <a:noFill/>
              <a:ln w="28575">
                <a:solidFill>
                  <a:schemeClr val="tx1"/>
                </a:solidFill>
                <a:miter lim="800000"/>
                <a:headEnd/>
                <a:tailEnd/>
              </a:ln>
            </p:spPr>
            <p:txBody>
              <a:bodyPr wrap="none" anchor="ctr"/>
              <a:lstStyle/>
              <a:p>
                <a:endParaRPr lang="zh-CN" altLang="en-US"/>
              </a:p>
            </p:txBody>
          </p:sp>
          <p:sp>
            <p:nvSpPr>
              <p:cNvPr id="17" name="Line 99"/>
              <p:cNvSpPr>
                <a:spLocks noChangeShapeType="1"/>
              </p:cNvSpPr>
              <p:nvPr/>
            </p:nvSpPr>
            <p:spPr bwMode="auto">
              <a:xfrm flipV="1">
                <a:off x="1680" y="1728"/>
                <a:ext cx="193" cy="145"/>
              </a:xfrm>
              <a:prstGeom prst="line">
                <a:avLst/>
              </a:prstGeom>
              <a:noFill/>
              <a:ln w="28575">
                <a:solidFill>
                  <a:schemeClr val="tx1"/>
                </a:solidFill>
                <a:miter lim="800000"/>
                <a:headEnd/>
                <a:tailEnd/>
              </a:ln>
            </p:spPr>
            <p:txBody>
              <a:bodyPr wrap="none" anchor="ctr"/>
              <a:lstStyle/>
              <a:p>
                <a:endParaRPr lang="zh-CN" altLang="en-US"/>
              </a:p>
            </p:txBody>
          </p:sp>
          <p:sp>
            <p:nvSpPr>
              <p:cNvPr id="18" name="Line 100"/>
              <p:cNvSpPr>
                <a:spLocks noChangeShapeType="1"/>
              </p:cNvSpPr>
              <p:nvPr/>
            </p:nvSpPr>
            <p:spPr bwMode="auto">
              <a:xfrm>
                <a:off x="1681" y="1729"/>
                <a:ext cx="192" cy="144"/>
              </a:xfrm>
              <a:prstGeom prst="line">
                <a:avLst/>
              </a:prstGeom>
              <a:noFill/>
              <a:ln w="28575">
                <a:solidFill>
                  <a:schemeClr val="tx1"/>
                </a:solidFill>
                <a:miter lim="800000"/>
                <a:headEnd/>
                <a:tailEnd/>
              </a:ln>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17143"/>
                                        </p:tgtEl>
                                        <p:attrNameLst>
                                          <p:attrName>style.visibility</p:attrName>
                                        </p:attrNameLst>
                                      </p:cBhvr>
                                      <p:to>
                                        <p:strVal val="visible"/>
                                      </p:to>
                                    </p:set>
                                    <p:animEffect transition="in" filter="barn(inHorizontal)">
                                      <p:cBhvr>
                                        <p:cTn id="7" dur="1000"/>
                                        <p:tgtEl>
                                          <p:spTgt spid="217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象</a:t>
            </a:r>
            <a:r>
              <a:rPr lang="zh-CN" altLang="en-US" dirty="0"/>
              <a:t>集（</a:t>
            </a:r>
            <a:r>
              <a:rPr lang="en-US" altLang="zh-CN" dirty="0"/>
              <a:t>Image Set</a:t>
            </a:r>
            <a:r>
              <a:rPr lang="en-US" altLang="zh-CN" dirty="0" smtClean="0"/>
              <a:t>）</a:t>
            </a:r>
            <a:endParaRPr lang="zh-CN" altLang="en-US" dirty="0"/>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152400" y="1033264"/>
                <a:ext cx="8839200" cy="2971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just"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itchFamily="2" charset="2"/>
                  <a:buChar char="n"/>
                  <a:defRPr kumimoji="1" sz="2800">
                    <a:solidFill>
                      <a:srgbClr val="660066"/>
                    </a:solidFill>
                    <a:latin typeface="+mn-lt"/>
                    <a:ea typeface="华文新魏" pitchFamily="2" charset="-122"/>
                  </a:defRPr>
                </a:lvl2pPr>
                <a:lvl3pPr marL="1143000" indent="-228600" algn="just" rtl="0" eaLnBrk="0" fontAlgn="base" hangingPunct="0">
                  <a:spcBef>
                    <a:spcPct val="20000"/>
                  </a:spcBef>
                  <a:spcAft>
                    <a:spcPct val="0"/>
                  </a:spcAft>
                  <a:buClr>
                    <a:schemeClr val="folHlink"/>
                  </a:buClr>
                  <a:buSzPct val="50000"/>
                  <a:buFont typeface="Wingdings" pitchFamily="2" charset="2"/>
                  <a:buChar char="n"/>
                  <a:defRPr kumimoji="1" sz="2400">
                    <a:solidFill>
                      <a:srgbClr val="6600FF"/>
                    </a:solidFill>
                    <a:latin typeface="+mn-lt"/>
                    <a:ea typeface="华文新魏" pitchFamily="2" charset="-122"/>
                  </a:defRPr>
                </a:lvl3pPr>
                <a:lvl4pPr marL="1600200" indent="-228600" algn="just"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华文新魏" pitchFamily="2" charset="-122"/>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9pPr>
              </a:lstStyle>
              <a:p>
                <a:pPr eaLnBrk="1" hangingPunct="1">
                  <a:defRPr/>
                </a:pPr>
                <a:r>
                  <a:rPr lang="zh-CN" altLang="en-US" b="0" kern="0" baseline="0" dirty="0" smtClean="0"/>
                  <a:t>关系</a:t>
                </a:r>
                <a:r>
                  <a:rPr lang="en-US" altLang="zh-CN" b="0" kern="0" baseline="0" dirty="0" smtClean="0"/>
                  <a:t>R(X , Z), X, Z</a:t>
                </a:r>
                <a:r>
                  <a:rPr lang="zh-CN" altLang="en-US" b="0" kern="0" baseline="0" dirty="0" smtClean="0"/>
                  <a:t>是属性组，</a:t>
                </a:r>
                <a:r>
                  <a:rPr lang="en-US" altLang="zh-CN" b="0" kern="0" baseline="0" dirty="0" smtClean="0"/>
                  <a:t>x</a:t>
                </a:r>
                <a:r>
                  <a:rPr lang="zh-CN" altLang="en-US" b="0" kern="0" baseline="0" dirty="0" smtClean="0"/>
                  <a:t>是</a:t>
                </a:r>
                <a:r>
                  <a:rPr lang="en-US" altLang="zh-CN" b="0" kern="0" baseline="0" dirty="0" smtClean="0"/>
                  <a:t>X</a:t>
                </a:r>
                <a:r>
                  <a:rPr lang="zh-CN" altLang="en-US" b="0" kern="0" baseline="0" dirty="0" smtClean="0"/>
                  <a:t>上的取值，定义</a:t>
                </a:r>
                <a:r>
                  <a:rPr lang="en-US" altLang="zh-CN" b="0" kern="0" baseline="0" dirty="0" smtClean="0"/>
                  <a:t>x</a:t>
                </a:r>
                <a:r>
                  <a:rPr lang="zh-CN" altLang="en-US" b="0" kern="0" baseline="0" dirty="0" smtClean="0"/>
                  <a:t>在</a:t>
                </a:r>
                <a:r>
                  <a:rPr lang="en-US" altLang="zh-CN" b="0" kern="0" baseline="0" dirty="0" smtClean="0"/>
                  <a:t>R</a:t>
                </a:r>
                <a:r>
                  <a:rPr lang="zh-CN" altLang="en-US" b="0" kern="0" baseline="0" dirty="0" smtClean="0"/>
                  <a:t>中的象集为</a:t>
                </a:r>
              </a:p>
              <a:p>
                <a:pPr lvl="1" algn="ctr" eaLnBrk="1" hangingPunct="1">
                  <a:lnSpc>
                    <a:spcPct val="150000"/>
                  </a:lnSpc>
                  <a:buFont typeface="Wingdings" pitchFamily="2" charset="2"/>
                  <a:buNone/>
                  <a:defRPr/>
                </a:pPr>
                <a14:m>
                  <m:oMathPara xmlns:m="http://schemas.openxmlformats.org/officeDocument/2006/math">
                    <m:oMathParaPr>
                      <m:jc m:val="centerGroup"/>
                    </m:oMathParaPr>
                    <m:oMath xmlns:m="http://schemas.openxmlformats.org/officeDocument/2006/math">
                      <m:sSub>
                        <m:sSubPr>
                          <m:ctrlPr>
                            <a:rPr lang="en-US" altLang="zh-CN" b="0" i="1" kern="0" baseline="0" dirty="0" smtClean="0">
                              <a:solidFill>
                                <a:schemeClr val="hlink"/>
                              </a:solidFill>
                              <a:effectLst>
                                <a:outerShdw blurRad="38100" dist="38100" dir="2700000" algn="tl">
                                  <a:srgbClr val="C0C0C0"/>
                                </a:outerShdw>
                              </a:effectLst>
                              <a:latin typeface="Cambria Math" panose="02040503050406030204" pitchFamily="18" charset="0"/>
                              <a:ea typeface="宋体" charset="-122"/>
                            </a:rPr>
                          </m:ctrlPr>
                        </m:sSubPr>
                        <m:e>
                          <m:r>
                            <a:rPr lang="en-US" altLang="zh-CN" b="0" i="1" kern="0" baseline="0" dirty="0" smtClean="0">
                              <a:solidFill>
                                <a:schemeClr val="hlink"/>
                              </a:solidFill>
                              <a:effectLst>
                                <a:outerShdw blurRad="38100" dist="38100" dir="2700000" algn="tl">
                                  <a:srgbClr val="C0C0C0"/>
                                </a:outerShdw>
                              </a:effectLst>
                              <a:latin typeface="Cambria Math" panose="02040503050406030204" pitchFamily="18" charset="0"/>
                              <a:ea typeface="宋体" charset="-122"/>
                            </a:rPr>
                            <m:t>𝑍</m:t>
                          </m:r>
                        </m:e>
                        <m:sub>
                          <m:r>
                            <a:rPr lang="en-US" altLang="zh-CN" b="0" i="1" kern="0" baseline="0" dirty="0" smtClean="0">
                              <a:solidFill>
                                <a:schemeClr val="hlink"/>
                              </a:solidFill>
                              <a:effectLst>
                                <a:outerShdw blurRad="38100" dist="38100" dir="2700000" algn="tl">
                                  <a:srgbClr val="C0C0C0"/>
                                </a:outerShdw>
                              </a:effectLst>
                              <a:latin typeface="Cambria Math" panose="02040503050406030204" pitchFamily="18" charset="0"/>
                              <a:ea typeface="宋体" charset="-122"/>
                            </a:rPr>
                            <m:t>𝑥</m:t>
                          </m:r>
                        </m:sub>
                      </m:sSub>
                      <m:r>
                        <a:rPr lang="en-US" altLang="zh-CN" b="0" i="1" kern="0" baseline="0" dirty="0" smtClean="0">
                          <a:solidFill>
                            <a:schemeClr val="hlink"/>
                          </a:solidFill>
                          <a:effectLst>
                            <a:outerShdw blurRad="38100" dist="38100" dir="2700000" algn="tl">
                              <a:srgbClr val="C0C0C0"/>
                            </a:outerShdw>
                          </a:effectLst>
                          <a:latin typeface="Cambria Math" panose="02040503050406030204" pitchFamily="18" charset="0"/>
                          <a:ea typeface="宋体" charset="-122"/>
                        </a:rPr>
                        <m:t>=</m:t>
                      </m:r>
                      <m:d>
                        <m:dPr>
                          <m:begChr m:val="{"/>
                          <m:endChr m:val="|"/>
                          <m:ctrlPr>
                            <a:rPr lang="en-US" altLang="zh-CN" b="0" i="1" kern="0" baseline="0" dirty="0" smtClean="0">
                              <a:solidFill>
                                <a:schemeClr val="hlink"/>
                              </a:solidFill>
                              <a:effectLst>
                                <a:outerShdw blurRad="38100" dist="38100" dir="2700000" algn="tl">
                                  <a:srgbClr val="C0C0C0"/>
                                </a:outerShdw>
                              </a:effectLst>
                              <a:latin typeface="Cambria Math" panose="02040503050406030204" pitchFamily="18" charset="0"/>
                              <a:ea typeface="宋体" charset="-122"/>
                            </a:rPr>
                          </m:ctrlPr>
                        </m:dPr>
                        <m:e>
                          <m:r>
                            <a:rPr lang="en-US" altLang="zh-CN" b="0" i="1" kern="0" baseline="0" dirty="0" smtClean="0">
                              <a:solidFill>
                                <a:schemeClr val="hlink"/>
                              </a:solidFill>
                              <a:effectLst>
                                <a:outerShdw blurRad="38100" dist="38100" dir="2700000" algn="tl">
                                  <a:srgbClr val="C0C0C0"/>
                                </a:outerShdw>
                              </a:effectLst>
                              <a:latin typeface="Cambria Math" panose="02040503050406030204" pitchFamily="18" charset="0"/>
                              <a:ea typeface="宋体" charset="-122"/>
                            </a:rPr>
                            <m:t> </m:t>
                          </m:r>
                          <m:r>
                            <a:rPr lang="en-US" altLang="zh-CN" b="0" i="1" kern="0" baseline="0" dirty="0" smtClean="0">
                              <a:solidFill>
                                <a:schemeClr val="hlink"/>
                              </a:solidFill>
                              <a:effectLst>
                                <a:outerShdw blurRad="38100" dist="38100" dir="2700000" algn="tl">
                                  <a:srgbClr val="C0C0C0"/>
                                </a:outerShdw>
                              </a:effectLst>
                              <a:latin typeface="Cambria Math" panose="02040503050406030204" pitchFamily="18" charset="0"/>
                              <a:ea typeface="宋体" charset="-122"/>
                            </a:rPr>
                            <m:t>𝑡</m:t>
                          </m:r>
                          <m:d>
                            <m:dPr>
                              <m:begChr m:val="["/>
                              <m:endChr m:val="]"/>
                              <m:ctrlPr>
                                <a:rPr lang="en-US" altLang="zh-CN" b="0" i="1" kern="0" baseline="0" dirty="0" smtClean="0">
                                  <a:solidFill>
                                    <a:schemeClr val="hlink"/>
                                  </a:solidFill>
                                  <a:effectLst>
                                    <a:outerShdw blurRad="38100" dist="38100" dir="2700000" algn="tl">
                                      <a:srgbClr val="C0C0C0"/>
                                    </a:outerShdw>
                                  </a:effectLst>
                                  <a:latin typeface="Cambria Math" panose="02040503050406030204" pitchFamily="18" charset="0"/>
                                  <a:ea typeface="宋体" charset="-122"/>
                                </a:rPr>
                              </m:ctrlPr>
                            </m:dPr>
                            <m:e>
                              <m:r>
                                <a:rPr lang="en-US" altLang="zh-CN" b="0" i="1" kern="0" baseline="0" dirty="0" smtClean="0">
                                  <a:solidFill>
                                    <a:schemeClr val="hlink"/>
                                  </a:solidFill>
                                  <a:effectLst>
                                    <a:outerShdw blurRad="38100" dist="38100" dir="2700000" algn="tl">
                                      <a:srgbClr val="C0C0C0"/>
                                    </a:outerShdw>
                                  </a:effectLst>
                                  <a:latin typeface="Cambria Math" panose="02040503050406030204" pitchFamily="18" charset="0"/>
                                  <a:ea typeface="宋体" charset="-122"/>
                                </a:rPr>
                                <m:t>𝑍</m:t>
                              </m:r>
                            </m:e>
                          </m:d>
                          <m:r>
                            <a:rPr lang="en-US" altLang="zh-CN" b="0" i="1" kern="0" baseline="0" dirty="0" smtClean="0">
                              <a:solidFill>
                                <a:schemeClr val="hlink"/>
                              </a:solidFill>
                              <a:effectLst>
                                <a:outerShdw blurRad="38100" dist="38100" dir="2700000" algn="tl">
                                  <a:srgbClr val="C0C0C0"/>
                                </a:outerShdw>
                              </a:effectLst>
                              <a:latin typeface="Cambria Math" panose="02040503050406030204" pitchFamily="18" charset="0"/>
                              <a:ea typeface="宋体" charset="-122"/>
                            </a:rPr>
                            <m:t> </m:t>
                          </m:r>
                        </m:e>
                      </m:d>
                      <m:r>
                        <a:rPr lang="en-US" altLang="zh-CN" b="0" i="1" kern="0" baseline="0" dirty="0" smtClean="0">
                          <a:solidFill>
                            <a:schemeClr val="hlink"/>
                          </a:solidFill>
                          <a:effectLst>
                            <a:outerShdw blurRad="38100" dist="38100" dir="2700000" algn="tl">
                              <a:srgbClr val="C0C0C0"/>
                            </a:outerShdw>
                          </a:effectLst>
                          <a:latin typeface="Cambria Math" panose="02040503050406030204" pitchFamily="18" charset="0"/>
                          <a:ea typeface="宋体" charset="-122"/>
                        </a:rPr>
                        <m:t> </m:t>
                      </m:r>
                      <m:r>
                        <a:rPr lang="en-US" altLang="zh-CN" b="0" i="1" kern="0" baseline="0" dirty="0" smtClean="0">
                          <a:solidFill>
                            <a:schemeClr val="hlink"/>
                          </a:solidFill>
                          <a:effectLst>
                            <a:outerShdw blurRad="38100" dist="38100" dir="2700000" algn="tl">
                              <a:srgbClr val="C0C0C0"/>
                            </a:outerShdw>
                          </a:effectLst>
                          <a:latin typeface="Cambria Math" panose="02040503050406030204" pitchFamily="18" charset="0"/>
                          <a:ea typeface="宋体" charset="-122"/>
                        </a:rPr>
                        <m:t>𝑡</m:t>
                      </m:r>
                      <m:r>
                        <a:rPr lang="en-US" altLang="zh-CN" b="0" i="1" kern="0" baseline="0" dirty="0" smtClean="0">
                          <a:solidFill>
                            <a:schemeClr val="hlink"/>
                          </a:solidFill>
                          <a:effectLst>
                            <a:outerShdw blurRad="38100" dist="38100" dir="2700000" algn="tl">
                              <a:srgbClr val="C0C0C0"/>
                            </a:outerShdw>
                          </a:effectLst>
                          <a:latin typeface="Cambria Math" panose="02040503050406030204" pitchFamily="18" charset="0"/>
                          <a:ea typeface="Cambria Math" panose="02040503050406030204" pitchFamily="18" charset="0"/>
                        </a:rPr>
                        <m:t>∈</m:t>
                      </m:r>
                      <m:r>
                        <a:rPr lang="en-US" altLang="zh-CN" b="0" i="1" kern="0" baseline="0" dirty="0" smtClean="0">
                          <a:solidFill>
                            <a:schemeClr val="hlink"/>
                          </a:solidFill>
                          <a:effectLst>
                            <a:outerShdw blurRad="38100" dist="38100" dir="2700000" algn="tl">
                              <a:srgbClr val="C0C0C0"/>
                            </a:outerShdw>
                          </a:effectLst>
                          <a:latin typeface="Cambria Math" panose="02040503050406030204" pitchFamily="18" charset="0"/>
                          <a:ea typeface="宋体" charset="-122"/>
                        </a:rPr>
                        <m:t>𝑅</m:t>
                      </m:r>
                      <m:r>
                        <a:rPr lang="en-US" altLang="zh-CN" b="0" i="1" kern="0" baseline="0" dirty="0" smtClean="0">
                          <a:solidFill>
                            <a:schemeClr val="hlink"/>
                          </a:solidFill>
                          <a:effectLst>
                            <a:outerShdw blurRad="38100" dist="38100" dir="2700000" algn="tl">
                              <a:srgbClr val="C0C0C0"/>
                            </a:outerShdw>
                          </a:effectLst>
                          <a:latin typeface="Cambria Math" panose="02040503050406030204" pitchFamily="18" charset="0"/>
                          <a:ea typeface="宋体" charset="-122"/>
                        </a:rPr>
                        <m:t> ∧ </m:t>
                      </m:r>
                      <m:r>
                        <a:rPr lang="en-US" altLang="zh-CN" b="0" i="1" kern="0" baseline="0" dirty="0" smtClean="0">
                          <a:solidFill>
                            <a:schemeClr val="hlink"/>
                          </a:solidFill>
                          <a:effectLst>
                            <a:outerShdw blurRad="38100" dist="38100" dir="2700000" algn="tl">
                              <a:srgbClr val="C0C0C0"/>
                            </a:outerShdw>
                          </a:effectLst>
                          <a:latin typeface="Cambria Math" panose="02040503050406030204" pitchFamily="18" charset="0"/>
                          <a:ea typeface="宋体" charset="-122"/>
                        </a:rPr>
                        <m:t>𝑡</m:t>
                      </m:r>
                      <m:d>
                        <m:dPr>
                          <m:begChr m:val="["/>
                          <m:endChr m:val="]"/>
                          <m:ctrlPr>
                            <a:rPr lang="en-US" altLang="zh-CN" b="0" i="1" kern="0" baseline="0" dirty="0" smtClean="0">
                              <a:solidFill>
                                <a:schemeClr val="hlink"/>
                              </a:solidFill>
                              <a:effectLst>
                                <a:outerShdw blurRad="38100" dist="38100" dir="2700000" algn="tl">
                                  <a:srgbClr val="C0C0C0"/>
                                </a:outerShdw>
                              </a:effectLst>
                              <a:latin typeface="Cambria Math" panose="02040503050406030204" pitchFamily="18" charset="0"/>
                              <a:ea typeface="宋体" charset="-122"/>
                            </a:rPr>
                          </m:ctrlPr>
                        </m:dPr>
                        <m:e>
                          <m:r>
                            <a:rPr lang="en-US" altLang="zh-CN" b="0" i="1" kern="0" baseline="0" dirty="0" smtClean="0">
                              <a:solidFill>
                                <a:schemeClr val="hlink"/>
                              </a:solidFill>
                              <a:effectLst>
                                <a:outerShdw blurRad="38100" dist="38100" dir="2700000" algn="tl">
                                  <a:srgbClr val="C0C0C0"/>
                                </a:outerShdw>
                              </a:effectLst>
                              <a:latin typeface="Cambria Math" panose="02040503050406030204" pitchFamily="18" charset="0"/>
                              <a:ea typeface="宋体" charset="-122"/>
                            </a:rPr>
                            <m:t>𝑋</m:t>
                          </m:r>
                        </m:e>
                      </m:d>
                      <m:r>
                        <a:rPr lang="en-US" altLang="zh-CN" b="0" i="1" kern="0" baseline="0" dirty="0" smtClean="0">
                          <a:solidFill>
                            <a:schemeClr val="hlink"/>
                          </a:solidFill>
                          <a:effectLst>
                            <a:outerShdw blurRad="38100" dist="38100" dir="2700000" algn="tl">
                              <a:srgbClr val="C0C0C0"/>
                            </a:outerShdw>
                          </a:effectLst>
                          <a:latin typeface="Cambria Math" panose="02040503050406030204" pitchFamily="18" charset="0"/>
                          <a:ea typeface="宋体" charset="-122"/>
                        </a:rPr>
                        <m:t>=</m:t>
                      </m:r>
                      <m:r>
                        <a:rPr lang="en-US" altLang="zh-CN" b="0" i="1" kern="0" baseline="0" dirty="0" smtClean="0">
                          <a:solidFill>
                            <a:schemeClr val="hlink"/>
                          </a:solidFill>
                          <a:effectLst>
                            <a:outerShdw blurRad="38100" dist="38100" dir="2700000" algn="tl">
                              <a:srgbClr val="C0C0C0"/>
                            </a:outerShdw>
                          </a:effectLst>
                          <a:latin typeface="Cambria Math" panose="02040503050406030204" pitchFamily="18" charset="0"/>
                          <a:ea typeface="宋体" charset="-122"/>
                        </a:rPr>
                        <m:t>𝑥</m:t>
                      </m:r>
                      <m:r>
                        <a:rPr lang="en-US" altLang="zh-CN" b="0" i="1" kern="0" baseline="0" dirty="0" smtClean="0">
                          <a:solidFill>
                            <a:schemeClr val="hlink"/>
                          </a:solidFill>
                          <a:effectLst>
                            <a:outerShdw blurRad="38100" dist="38100" dir="2700000" algn="tl">
                              <a:srgbClr val="C0C0C0"/>
                            </a:outerShdw>
                          </a:effectLst>
                          <a:latin typeface="Cambria Math" panose="02040503050406030204" pitchFamily="18" charset="0"/>
                          <a:ea typeface="宋体" charset="-122"/>
                        </a:rPr>
                        <m:t> }</m:t>
                      </m:r>
                    </m:oMath>
                  </m:oMathPara>
                </a14:m>
                <a:endParaRPr lang="en-US" altLang="zh-CN" b="0" kern="0" baseline="0" dirty="0" smtClean="0">
                  <a:latin typeface="仿宋_GB2312" pitchFamily="49" charset="-122"/>
                </a:endParaRPr>
              </a:p>
              <a:p>
                <a:pPr eaLnBrk="1" hangingPunct="1">
                  <a:defRPr/>
                </a:pPr>
                <a:r>
                  <a:rPr lang="zh-CN" altLang="en-US" b="0" kern="0" baseline="0" dirty="0" smtClean="0"/>
                  <a:t>从</a:t>
                </a:r>
                <a:r>
                  <a:rPr lang="en-US" altLang="zh-CN" b="0" kern="0" baseline="0" dirty="0"/>
                  <a:t>R</a:t>
                </a:r>
                <a:r>
                  <a:rPr lang="zh-CN" altLang="en-US" b="0" kern="0" baseline="0" dirty="0"/>
                  <a:t>中选出在</a:t>
                </a:r>
                <a:r>
                  <a:rPr lang="en-US" altLang="zh-CN" b="0" kern="0" baseline="0" dirty="0"/>
                  <a:t>X</a:t>
                </a:r>
                <a:r>
                  <a:rPr lang="zh-CN" altLang="en-US" b="0" kern="0" baseline="0" dirty="0"/>
                  <a:t>上取值为</a:t>
                </a:r>
                <a:r>
                  <a:rPr lang="en-US" altLang="zh-CN" b="0" kern="0" baseline="0" dirty="0"/>
                  <a:t>x</a:t>
                </a:r>
                <a:r>
                  <a:rPr lang="zh-CN" altLang="en-US" b="0" kern="0" baseline="0" dirty="0"/>
                  <a:t>的元组，只留</a:t>
                </a:r>
                <a:r>
                  <a:rPr lang="en-US" altLang="zh-CN" b="0" kern="0" baseline="0" dirty="0" smtClean="0"/>
                  <a:t>Z</a:t>
                </a:r>
                <a:r>
                  <a:rPr lang="zh-CN" altLang="en-US" b="0" kern="0" baseline="0" dirty="0" smtClean="0"/>
                  <a:t>属性</a:t>
                </a:r>
                <a:endParaRPr lang="zh-CN" altLang="en-US" b="0" kern="0" baseline="0" dirty="0"/>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152400" y="1033264"/>
                <a:ext cx="8839200" cy="2971800"/>
              </a:xfrm>
              <a:prstGeom prst="rect">
                <a:avLst/>
              </a:prstGeom>
              <a:blipFill>
                <a:blip r:embed="rId2"/>
                <a:stretch>
                  <a:fillRect l="-483" t="-3074" r="-1724"/>
                </a:stretch>
              </a:blipFill>
              <a:ln w="9525">
                <a:noFill/>
                <a:miter lim="800000"/>
                <a:headEnd/>
                <a:tailEnd/>
              </a:ln>
            </p:spPr>
            <p:txBody>
              <a:bodyPr/>
              <a:lstStyle/>
              <a:p>
                <a:r>
                  <a:rPr lang="zh-CN" altLang="en-US">
                    <a:noFill/>
                  </a:rPr>
                  <a:t> </a:t>
                </a:r>
              </a:p>
            </p:txBody>
          </p:sp>
        </mc:Fallback>
      </mc:AlternateContent>
      <p:sp>
        <p:nvSpPr>
          <p:cNvPr id="5" name="Text Box 4"/>
          <p:cNvSpPr txBox="1">
            <a:spLocks noChangeArrowheads="1"/>
          </p:cNvSpPr>
          <p:nvPr/>
        </p:nvSpPr>
        <p:spPr bwMode="auto">
          <a:xfrm>
            <a:off x="1371600" y="4267200"/>
            <a:ext cx="1752600" cy="457200"/>
          </a:xfrm>
          <a:prstGeom prst="rect">
            <a:avLst/>
          </a:prstGeom>
          <a:noFill/>
          <a:ln w="9525">
            <a:noFill/>
            <a:miter lim="800000"/>
            <a:headEnd/>
            <a:tailEnd/>
          </a:ln>
        </p:spPr>
        <p:txBody>
          <a:bodyPr>
            <a:spAutoFit/>
          </a:bodyPr>
          <a:lstStyle/>
          <a:p>
            <a:pPr algn="ctr" eaLnBrk="0" hangingPunct="0">
              <a:spcBef>
                <a:spcPct val="50000"/>
              </a:spcBef>
            </a:pPr>
            <a:r>
              <a:rPr lang="en-US" altLang="zh-CN" sz="3600" baseline="-20000" dirty="0">
                <a:solidFill>
                  <a:schemeClr val="tx1"/>
                </a:solidFill>
                <a:latin typeface="Times New Roman" pitchFamily="18" charset="0"/>
                <a:ea typeface="仿宋_GB2312" pitchFamily="49" charset="-122"/>
              </a:rPr>
              <a:t>X            Z</a:t>
            </a:r>
            <a:endParaRPr lang="en-US" altLang="zh-CN" sz="2400" b="0" baseline="-20000" dirty="0">
              <a:solidFill>
                <a:schemeClr val="tx1"/>
              </a:solidFill>
              <a:latin typeface="Times New Roman" pitchFamily="18" charset="0"/>
              <a:ea typeface="仿宋_GB2312" pitchFamily="49" charset="-122"/>
            </a:endParaRPr>
          </a:p>
        </p:txBody>
      </p:sp>
      <p:sp>
        <p:nvSpPr>
          <p:cNvPr id="6" name="AutoShape 5"/>
          <p:cNvSpPr>
            <a:spLocks noChangeArrowheads="1"/>
          </p:cNvSpPr>
          <p:nvPr/>
        </p:nvSpPr>
        <p:spPr bwMode="auto">
          <a:xfrm>
            <a:off x="6705600" y="4351338"/>
            <a:ext cx="1905000" cy="681037"/>
          </a:xfrm>
          <a:prstGeom prst="wedgeRoundRectCallout">
            <a:avLst>
              <a:gd name="adj1" fmla="val -96833"/>
              <a:gd name="adj2" fmla="val 102843"/>
              <a:gd name="adj3" fmla="val 16667"/>
            </a:avLst>
          </a:prstGeom>
          <a:solidFill>
            <a:schemeClr val="accent1"/>
          </a:solidFill>
          <a:ln w="9525">
            <a:solidFill>
              <a:schemeClr val="tx1"/>
            </a:solidFill>
            <a:miter lim="800000"/>
            <a:headEnd/>
            <a:tailEnd/>
          </a:ln>
        </p:spPr>
        <p:txBody>
          <a:bodyPr lIns="0" tIns="0" rIns="0" bIns="0" anchor="ctr">
            <a:spAutoFit/>
          </a:bodyPr>
          <a:lstStyle/>
          <a:p>
            <a:pPr algn="ctr" eaLnBrk="0" hangingPunct="0">
              <a:spcBef>
                <a:spcPct val="50000"/>
              </a:spcBef>
            </a:pPr>
            <a:r>
              <a:rPr lang="zh-CN" altLang="en-US" sz="2000" baseline="0">
                <a:solidFill>
                  <a:schemeClr val="tx1"/>
                </a:solidFill>
                <a:latin typeface="华文新魏" pitchFamily="2" charset="-122"/>
                <a:ea typeface="华文新魏" pitchFamily="2" charset="-122"/>
              </a:rPr>
              <a:t>张军同学所选修的全部课程</a:t>
            </a:r>
          </a:p>
        </p:txBody>
      </p:sp>
      <p:sp>
        <p:nvSpPr>
          <p:cNvPr id="7" name="Text Box 9"/>
          <p:cNvSpPr txBox="1">
            <a:spLocks noChangeArrowheads="1"/>
          </p:cNvSpPr>
          <p:nvPr/>
        </p:nvSpPr>
        <p:spPr bwMode="auto">
          <a:xfrm>
            <a:off x="3733800" y="4419600"/>
            <a:ext cx="990600" cy="381000"/>
          </a:xfrm>
          <a:prstGeom prst="rect">
            <a:avLst/>
          </a:prstGeom>
          <a:noFill/>
          <a:ln w="9525">
            <a:noFill/>
            <a:miter lim="800000"/>
            <a:headEnd/>
            <a:tailEnd/>
          </a:ln>
        </p:spPr>
        <p:txBody>
          <a:bodyPr>
            <a:spAutoFit/>
          </a:bodyPr>
          <a:lstStyle/>
          <a:p>
            <a:pPr algn="ctr" eaLnBrk="0" hangingPunct="0">
              <a:spcBef>
                <a:spcPct val="50000"/>
              </a:spcBef>
            </a:pPr>
            <a:r>
              <a:rPr lang="en-US" altLang="zh-CN" baseline="-20000">
                <a:solidFill>
                  <a:schemeClr val="tx1"/>
                </a:solidFill>
                <a:latin typeface="Times New Roman" pitchFamily="18" charset="0"/>
                <a:ea typeface="仿宋_GB2312" pitchFamily="49" charset="-122"/>
              </a:rPr>
              <a:t>x=</a:t>
            </a:r>
            <a:r>
              <a:rPr lang="zh-CN" altLang="en-US" baseline="-20000">
                <a:solidFill>
                  <a:schemeClr val="tx1"/>
                </a:solidFill>
                <a:latin typeface="Times New Roman" pitchFamily="18" charset="0"/>
                <a:ea typeface="仿宋_GB2312" pitchFamily="49" charset="-122"/>
              </a:rPr>
              <a:t>张军</a:t>
            </a:r>
          </a:p>
        </p:txBody>
      </p:sp>
      <p:sp>
        <p:nvSpPr>
          <p:cNvPr id="8" name="Text Box 10"/>
          <p:cNvSpPr txBox="1">
            <a:spLocks noChangeArrowheads="1"/>
          </p:cNvSpPr>
          <p:nvPr/>
        </p:nvSpPr>
        <p:spPr bwMode="auto">
          <a:xfrm>
            <a:off x="4953000" y="4267200"/>
            <a:ext cx="990600" cy="519113"/>
          </a:xfrm>
          <a:prstGeom prst="rect">
            <a:avLst/>
          </a:prstGeom>
          <a:noFill/>
          <a:ln w="9525">
            <a:noFill/>
            <a:miter lim="800000"/>
            <a:headEnd/>
            <a:tailEnd/>
          </a:ln>
        </p:spPr>
        <p:txBody>
          <a:bodyPr>
            <a:spAutoFit/>
          </a:bodyPr>
          <a:lstStyle/>
          <a:p>
            <a:pPr algn="ctr" eaLnBrk="0" hangingPunct="0">
              <a:spcBef>
                <a:spcPct val="50000"/>
              </a:spcBef>
            </a:pPr>
            <a:r>
              <a:rPr lang="en-US" altLang="zh-CN" baseline="0" dirty="0" err="1">
                <a:solidFill>
                  <a:schemeClr val="tx1"/>
                </a:solidFill>
                <a:latin typeface="宋体" charset="-122"/>
              </a:rPr>
              <a:t>Z</a:t>
            </a:r>
            <a:r>
              <a:rPr lang="en-US" altLang="zh-CN" baseline="-16000" dirty="0" err="1">
                <a:solidFill>
                  <a:schemeClr val="tx1"/>
                </a:solidFill>
                <a:latin typeface="宋体" charset="-122"/>
              </a:rPr>
              <a:t>x</a:t>
            </a:r>
            <a:endParaRPr lang="en-US" altLang="zh-CN" baseline="-16000" dirty="0">
              <a:solidFill>
                <a:schemeClr val="tx1"/>
              </a:solidFill>
              <a:latin typeface="宋体" charset="-122"/>
            </a:endParaRPr>
          </a:p>
        </p:txBody>
      </p:sp>
      <p:graphicFrame>
        <p:nvGraphicFramePr>
          <p:cNvPr id="9" name="Group 11"/>
          <p:cNvGraphicFramePr>
            <a:graphicFrameLocks noGrp="1"/>
          </p:cNvGraphicFramePr>
          <p:nvPr>
            <p:extLst>
              <p:ext uri="{D42A27DB-BD31-4B8C-83A1-F6EECF244321}">
                <p14:modId xmlns:p14="http://schemas.microsoft.com/office/powerpoint/2010/main" val="1845835284"/>
              </p:ext>
            </p:extLst>
          </p:nvPr>
        </p:nvGraphicFramePr>
        <p:xfrm>
          <a:off x="1320800" y="4895850"/>
          <a:ext cx="2032000" cy="1584960"/>
        </p:xfrm>
        <a:graphic>
          <a:graphicData uri="http://schemas.openxmlformats.org/drawingml/2006/table">
            <a:tbl>
              <a:tblPr/>
              <a:tblGrid>
                <a:gridCol w="10668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tblGrid>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姓名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课程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0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张军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物理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6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王红</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数学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90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张军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folHlink"/>
                          </a:solidFill>
                          <a:effectLst/>
                          <a:latin typeface="Tahoma" pitchFamily="34" charset="0"/>
                          <a:ea typeface="隶书" pitchFamily="49" charset="-122"/>
                        </a:rPr>
                        <a:t>数学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0" name="Group 28"/>
          <p:cNvGraphicFramePr>
            <a:graphicFrameLocks noGrp="1"/>
          </p:cNvGraphicFramePr>
          <p:nvPr>
            <p:extLst>
              <p:ext uri="{D42A27DB-BD31-4B8C-83A1-F6EECF244321}">
                <p14:modId xmlns:p14="http://schemas.microsoft.com/office/powerpoint/2010/main" val="1557481997"/>
              </p:ext>
            </p:extLst>
          </p:nvPr>
        </p:nvGraphicFramePr>
        <p:xfrm>
          <a:off x="5029200" y="5029200"/>
          <a:ext cx="762000" cy="1346201"/>
        </p:xfrm>
        <a:graphic>
          <a:graphicData uri="http://schemas.openxmlformats.org/drawingml/2006/table">
            <a:tbl>
              <a:tblPr/>
              <a:tblGrid>
                <a:gridCol w="762000">
                  <a:extLst>
                    <a:ext uri="{9D8B030D-6E8A-4147-A177-3AD203B41FA5}">
                      <a16:colId xmlns:a16="http://schemas.microsoft.com/office/drawing/2014/main" val="20000"/>
                    </a:ext>
                  </a:extLst>
                </a:gridCol>
              </a:tblGrid>
              <a:tr h="4492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folHlink"/>
                          </a:solidFill>
                          <a:effectLst/>
                          <a:latin typeface="Tahoma" pitchFamily="34" charset="0"/>
                          <a:ea typeface="隶书" pitchFamily="49" charset="-122"/>
                        </a:rPr>
                        <a:t>课程</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76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数学</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92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folHlink"/>
                          </a:solidFill>
                          <a:effectLst/>
                          <a:latin typeface="Tahoma" pitchFamily="34" charset="0"/>
                          <a:ea typeface="隶书" pitchFamily="49" charset="-122"/>
                        </a:rPr>
                        <a:t>物理</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1" name="矩形 10"/>
          <p:cNvSpPr/>
          <p:nvPr/>
        </p:nvSpPr>
        <p:spPr>
          <a:xfrm>
            <a:off x="2536169" y="3526076"/>
            <a:ext cx="3385862" cy="584775"/>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3200" b="1" cap="none" spc="50" baseline="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象集：选择</a:t>
            </a:r>
            <a:r>
              <a:rPr lang="en-US" altLang="zh-CN" sz="3200" b="1" cap="none" spc="50" baseline="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a:t>
            </a:r>
            <a:r>
              <a:rPr lang="zh-CN" altLang="en-US" sz="3200" b="1" cap="none" spc="50" baseline="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投影</a:t>
            </a:r>
            <a:endParaRPr lang="zh-CN" altLang="en-US" sz="3200" b="1" cap="none" spc="50" dirty="0">
              <a:ln w="11430"/>
              <a:solidFill>
                <a:srgbClr val="FF000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24403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如何求得选修</a:t>
            </a:r>
            <a:r>
              <a:rPr lang="zh-CN" altLang="en-US" dirty="0"/>
              <a:t>了全部课程的</a:t>
            </a:r>
            <a:r>
              <a:rPr lang="zh-CN" altLang="en-US" dirty="0" smtClean="0"/>
              <a:t>学生？</a:t>
            </a:r>
            <a:endParaRPr lang="zh-CN" altLang="en-US" dirty="0"/>
          </a:p>
        </p:txBody>
      </p:sp>
      <p:graphicFrame>
        <p:nvGraphicFramePr>
          <p:cNvPr id="4" name="Group 11"/>
          <p:cNvGraphicFramePr>
            <a:graphicFrameLocks noGrp="1"/>
          </p:cNvGraphicFramePr>
          <p:nvPr>
            <p:extLst>
              <p:ext uri="{D42A27DB-BD31-4B8C-83A1-F6EECF244321}">
                <p14:modId xmlns:p14="http://schemas.microsoft.com/office/powerpoint/2010/main" val="1748356009"/>
              </p:ext>
            </p:extLst>
          </p:nvPr>
        </p:nvGraphicFramePr>
        <p:xfrm>
          <a:off x="2843808" y="1339984"/>
          <a:ext cx="2032000" cy="1584960"/>
        </p:xfrm>
        <a:graphic>
          <a:graphicData uri="http://schemas.openxmlformats.org/drawingml/2006/table">
            <a:tbl>
              <a:tblPr/>
              <a:tblGrid>
                <a:gridCol w="10668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tblGrid>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folHlink"/>
                          </a:solidFill>
                          <a:effectLst/>
                          <a:latin typeface="Tahoma" pitchFamily="34" charset="0"/>
                          <a:ea typeface="隶书" pitchFamily="49" charset="-122"/>
                        </a:rPr>
                        <a:t>姓名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课程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0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张军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物理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6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王红</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数学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90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张军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folHlink"/>
                          </a:solidFill>
                          <a:effectLst/>
                          <a:latin typeface="Tahoma" pitchFamily="34" charset="0"/>
                          <a:ea typeface="隶书" pitchFamily="49" charset="-122"/>
                        </a:rPr>
                        <a:t>数学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Text Box 4"/>
          <p:cNvSpPr txBox="1">
            <a:spLocks noChangeArrowheads="1"/>
          </p:cNvSpPr>
          <p:nvPr/>
        </p:nvSpPr>
        <p:spPr bwMode="auto">
          <a:xfrm>
            <a:off x="2891408" y="738569"/>
            <a:ext cx="1752600" cy="457200"/>
          </a:xfrm>
          <a:prstGeom prst="rect">
            <a:avLst/>
          </a:prstGeom>
          <a:noFill/>
          <a:ln w="9525">
            <a:noFill/>
            <a:miter lim="800000"/>
            <a:headEnd/>
            <a:tailEnd/>
          </a:ln>
        </p:spPr>
        <p:txBody>
          <a:bodyPr>
            <a:spAutoFit/>
          </a:bodyPr>
          <a:lstStyle/>
          <a:p>
            <a:pPr algn="ctr" eaLnBrk="0" hangingPunct="0">
              <a:spcBef>
                <a:spcPct val="50000"/>
              </a:spcBef>
            </a:pPr>
            <a:r>
              <a:rPr lang="en-US" altLang="zh-CN" sz="3600" baseline="-20000" dirty="0" smtClean="0">
                <a:solidFill>
                  <a:schemeClr val="tx1"/>
                </a:solidFill>
                <a:latin typeface="Times New Roman" pitchFamily="18" charset="0"/>
                <a:ea typeface="仿宋_GB2312" pitchFamily="49" charset="-122"/>
              </a:rPr>
              <a:t>SC</a:t>
            </a:r>
            <a:endParaRPr lang="en-US" altLang="zh-CN" sz="2400" b="0" baseline="-20000" dirty="0">
              <a:solidFill>
                <a:schemeClr val="tx1"/>
              </a:solidFill>
              <a:latin typeface="Times New Roman" pitchFamily="18" charset="0"/>
              <a:ea typeface="仿宋_GB2312" pitchFamily="49" charset="-122"/>
            </a:endParaRPr>
          </a:p>
        </p:txBody>
      </p:sp>
      <p:graphicFrame>
        <p:nvGraphicFramePr>
          <p:cNvPr id="6" name="Group 28"/>
          <p:cNvGraphicFramePr>
            <a:graphicFrameLocks noGrp="1"/>
          </p:cNvGraphicFramePr>
          <p:nvPr>
            <p:extLst>
              <p:ext uri="{D42A27DB-BD31-4B8C-83A1-F6EECF244321}">
                <p14:modId xmlns:p14="http://schemas.microsoft.com/office/powerpoint/2010/main" val="2158854931"/>
              </p:ext>
            </p:extLst>
          </p:nvPr>
        </p:nvGraphicFramePr>
        <p:xfrm>
          <a:off x="5220072" y="1505356"/>
          <a:ext cx="762000" cy="1346201"/>
        </p:xfrm>
        <a:graphic>
          <a:graphicData uri="http://schemas.openxmlformats.org/drawingml/2006/table">
            <a:tbl>
              <a:tblPr/>
              <a:tblGrid>
                <a:gridCol w="762000">
                  <a:extLst>
                    <a:ext uri="{9D8B030D-6E8A-4147-A177-3AD203B41FA5}">
                      <a16:colId xmlns:a16="http://schemas.microsoft.com/office/drawing/2014/main" val="20000"/>
                    </a:ext>
                  </a:extLst>
                </a:gridCol>
              </a:tblGrid>
              <a:tr h="4492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folHlink"/>
                          </a:solidFill>
                          <a:effectLst/>
                          <a:latin typeface="Tahoma" pitchFamily="34" charset="0"/>
                          <a:ea typeface="隶书" pitchFamily="49" charset="-122"/>
                        </a:rPr>
                        <a:t>课程</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76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数学</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92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folHlink"/>
                          </a:solidFill>
                          <a:effectLst/>
                          <a:latin typeface="Tahoma" pitchFamily="34" charset="0"/>
                          <a:ea typeface="隶书" pitchFamily="49" charset="-122"/>
                        </a:rPr>
                        <a:t>物理</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Text Box 4"/>
          <p:cNvSpPr txBox="1">
            <a:spLocks noChangeArrowheads="1"/>
          </p:cNvSpPr>
          <p:nvPr/>
        </p:nvSpPr>
        <p:spPr bwMode="auto">
          <a:xfrm>
            <a:off x="4644008" y="814152"/>
            <a:ext cx="1752600" cy="457200"/>
          </a:xfrm>
          <a:prstGeom prst="rect">
            <a:avLst/>
          </a:prstGeom>
          <a:noFill/>
          <a:ln w="9525">
            <a:noFill/>
            <a:miter lim="800000"/>
            <a:headEnd/>
            <a:tailEnd/>
          </a:ln>
        </p:spPr>
        <p:txBody>
          <a:bodyPr>
            <a:spAutoFit/>
          </a:bodyPr>
          <a:lstStyle/>
          <a:p>
            <a:pPr algn="ctr" eaLnBrk="0" hangingPunct="0">
              <a:spcBef>
                <a:spcPct val="50000"/>
              </a:spcBef>
            </a:pPr>
            <a:r>
              <a:rPr lang="en-US" altLang="zh-CN" sz="3600" baseline="-20000" dirty="0" smtClean="0">
                <a:solidFill>
                  <a:schemeClr val="tx1"/>
                </a:solidFill>
                <a:latin typeface="Times New Roman" pitchFamily="18" charset="0"/>
                <a:ea typeface="仿宋_GB2312" pitchFamily="49" charset="-122"/>
              </a:rPr>
              <a:t>C</a:t>
            </a:r>
            <a:endParaRPr lang="en-US" altLang="zh-CN" sz="2400" b="0" baseline="-20000" dirty="0">
              <a:solidFill>
                <a:schemeClr val="tx1"/>
              </a:solidFill>
              <a:latin typeface="Times New Roman" pitchFamily="18" charset="0"/>
              <a:ea typeface="仿宋_GB2312" pitchFamily="49" charset="-122"/>
            </a:endParaRPr>
          </a:p>
        </p:txBody>
      </p:sp>
      <p:sp>
        <p:nvSpPr>
          <p:cNvPr id="9" name="文本框 8"/>
          <p:cNvSpPr txBox="1"/>
          <p:nvPr/>
        </p:nvSpPr>
        <p:spPr>
          <a:xfrm>
            <a:off x="1071215" y="3995772"/>
            <a:ext cx="7268832" cy="369332"/>
          </a:xfrm>
          <a:prstGeom prst="rect">
            <a:avLst/>
          </a:prstGeom>
          <a:noFill/>
        </p:spPr>
        <p:txBody>
          <a:bodyPr wrap="square" rtlCol="0">
            <a:spAutoFit/>
          </a:bodyPr>
          <a:lstStyle/>
          <a:p>
            <a:pPr algn="ctr"/>
            <a:r>
              <a:rPr lang="en-US" altLang="zh-CN" sz="1800" baseline="0" dirty="0" smtClean="0"/>
              <a:t>r=(</a:t>
            </a:r>
            <a:r>
              <a:rPr lang="zh-CN" altLang="en-US" sz="1800" baseline="0" dirty="0" smtClean="0"/>
              <a:t>张军</a:t>
            </a:r>
            <a:r>
              <a:rPr lang="en-US" altLang="zh-CN" sz="1800" baseline="0" dirty="0" smtClean="0"/>
              <a:t>,</a:t>
            </a:r>
            <a:r>
              <a:rPr lang="zh-CN" altLang="en-US" sz="1800" baseline="0" dirty="0" smtClean="0"/>
              <a:t>物理</a:t>
            </a:r>
            <a:r>
              <a:rPr lang="en-US" altLang="zh-CN" sz="1800" baseline="0" dirty="0"/>
              <a:t>) </a:t>
            </a:r>
            <a:r>
              <a:rPr lang="en-US" altLang="zh-CN" sz="1800" baseline="0" dirty="0" smtClean="0"/>
              <a:t>  u=r</a:t>
            </a:r>
            <a:r>
              <a:rPr lang="en-US" altLang="zh-CN" sz="1800" baseline="0" dirty="0"/>
              <a:t>(</a:t>
            </a:r>
            <a:r>
              <a:rPr lang="zh-CN" altLang="en-US" sz="1800" baseline="0" dirty="0"/>
              <a:t>姓名</a:t>
            </a:r>
            <a:r>
              <a:rPr lang="en-US" altLang="zh-CN" sz="1800" baseline="0" dirty="0"/>
              <a:t>)=</a:t>
            </a:r>
            <a:r>
              <a:rPr lang="zh-CN" altLang="en-US" sz="1800" baseline="0" dirty="0" smtClean="0"/>
              <a:t>张军   </a:t>
            </a:r>
            <a:r>
              <a:rPr lang="zh-CN" altLang="en-US" sz="1800" baseline="0" dirty="0" smtClean="0">
                <a:solidFill>
                  <a:srgbClr val="FF0000"/>
                </a:solidFill>
              </a:rPr>
              <a:t>课程</a:t>
            </a:r>
            <a:r>
              <a:rPr lang="en-US" altLang="zh-CN" sz="1800" baseline="0" dirty="0">
                <a:solidFill>
                  <a:srgbClr val="FF0000"/>
                </a:solidFill>
              </a:rPr>
              <a:t>u</a:t>
            </a:r>
            <a:r>
              <a:rPr lang="en-US" altLang="zh-CN" sz="1800" baseline="0" dirty="0"/>
              <a:t>=(</a:t>
            </a:r>
            <a:r>
              <a:rPr lang="zh-CN" altLang="en-US" sz="1800" baseline="0" dirty="0"/>
              <a:t>物理</a:t>
            </a:r>
            <a:r>
              <a:rPr lang="en-US" altLang="zh-CN" sz="1800" baseline="0" dirty="0"/>
              <a:t>,</a:t>
            </a:r>
            <a:r>
              <a:rPr lang="zh-CN" altLang="en-US" sz="1800" baseline="0" dirty="0"/>
              <a:t>数学</a:t>
            </a:r>
            <a:r>
              <a:rPr lang="en-US" altLang="zh-CN" sz="1800" baseline="0" dirty="0"/>
              <a:t>) </a:t>
            </a:r>
            <a:r>
              <a:rPr lang="en-US" altLang="zh-CN" sz="1800" baseline="0" dirty="0">
                <a:sym typeface="Symbol" panose="05050102010706020507" pitchFamily="18" charset="2"/>
              </a:rPr>
              <a:t> </a:t>
            </a:r>
            <a:r>
              <a:rPr lang="en-US" altLang="zh-CN" sz="1800" baseline="0" dirty="0" smtClean="0">
                <a:sym typeface="Symbol" panose="05050102010706020507" pitchFamily="18" charset="2"/>
              </a:rPr>
              <a:t>C</a:t>
            </a:r>
            <a:endParaRPr lang="zh-CN" altLang="en-US" sz="1800" baseline="0" dirty="0" smtClean="0"/>
          </a:p>
        </p:txBody>
      </p:sp>
      <p:grpSp>
        <p:nvGrpSpPr>
          <p:cNvPr id="15" name="组合 14"/>
          <p:cNvGrpSpPr/>
          <p:nvPr/>
        </p:nvGrpSpPr>
        <p:grpSpPr>
          <a:xfrm>
            <a:off x="1702308" y="4787860"/>
            <a:ext cx="6347000" cy="369332"/>
            <a:chOff x="1702308" y="4661236"/>
            <a:chExt cx="6347000" cy="369332"/>
          </a:xfrm>
        </p:grpSpPr>
        <p:sp>
          <p:nvSpPr>
            <p:cNvPr id="12" name="文本框 11"/>
            <p:cNvSpPr txBox="1"/>
            <p:nvPr/>
          </p:nvSpPr>
          <p:spPr>
            <a:xfrm>
              <a:off x="1702308" y="4661236"/>
              <a:ext cx="6347000" cy="369332"/>
            </a:xfrm>
            <a:prstGeom prst="rect">
              <a:avLst/>
            </a:prstGeom>
            <a:noFill/>
          </p:spPr>
          <p:txBody>
            <a:bodyPr wrap="square" rtlCol="0">
              <a:spAutoFit/>
            </a:bodyPr>
            <a:lstStyle/>
            <a:p>
              <a:r>
                <a:rPr lang="en-US" altLang="zh-CN" sz="1800" baseline="0" dirty="0" smtClean="0"/>
                <a:t>r=(</a:t>
              </a:r>
              <a:r>
                <a:rPr lang="zh-CN" altLang="en-US" sz="1800" baseline="0" dirty="0" smtClean="0"/>
                <a:t>王红</a:t>
              </a:r>
              <a:r>
                <a:rPr lang="en-US" altLang="zh-CN" sz="1800" baseline="0" dirty="0" smtClean="0"/>
                <a:t>,</a:t>
              </a:r>
              <a:r>
                <a:rPr lang="zh-CN" altLang="en-US" sz="1800" baseline="0" dirty="0" smtClean="0"/>
                <a:t>数学</a:t>
              </a:r>
              <a:r>
                <a:rPr lang="en-US" altLang="zh-CN" sz="1800" baseline="0" dirty="0"/>
                <a:t>) </a:t>
              </a:r>
              <a:r>
                <a:rPr lang="en-US" altLang="zh-CN" sz="1800" baseline="0" dirty="0" smtClean="0"/>
                <a:t> u=r</a:t>
              </a:r>
              <a:r>
                <a:rPr lang="en-US" altLang="zh-CN" sz="1800" baseline="0" dirty="0"/>
                <a:t>(</a:t>
              </a:r>
              <a:r>
                <a:rPr lang="zh-CN" altLang="en-US" sz="1800" baseline="0" dirty="0"/>
                <a:t>姓名</a:t>
              </a:r>
              <a:r>
                <a:rPr lang="en-US" altLang="zh-CN" sz="1800" baseline="0" dirty="0"/>
                <a:t>)=</a:t>
              </a:r>
              <a:r>
                <a:rPr lang="zh-CN" altLang="en-US" sz="1800" baseline="0" dirty="0" smtClean="0"/>
                <a:t>王红  </a:t>
              </a:r>
              <a:r>
                <a:rPr lang="zh-CN" altLang="en-US" sz="1800" baseline="0" dirty="0" smtClean="0">
                  <a:solidFill>
                    <a:srgbClr val="FF0000"/>
                  </a:solidFill>
                </a:rPr>
                <a:t>课程</a:t>
              </a:r>
              <a:r>
                <a:rPr lang="en-US" altLang="zh-CN" sz="1800" baseline="0" dirty="0">
                  <a:solidFill>
                    <a:srgbClr val="FF0000"/>
                  </a:solidFill>
                </a:rPr>
                <a:t>u</a:t>
              </a:r>
              <a:r>
                <a:rPr lang="en-US" altLang="zh-CN" sz="1800" baseline="0" dirty="0"/>
                <a:t>=(</a:t>
              </a:r>
              <a:r>
                <a:rPr lang="zh-CN" altLang="en-US" sz="1800" baseline="0" dirty="0"/>
                <a:t>数学</a:t>
              </a:r>
              <a:r>
                <a:rPr lang="en-US" altLang="zh-CN" sz="1800" baseline="0" dirty="0"/>
                <a:t>)</a:t>
              </a:r>
              <a:r>
                <a:rPr lang="en-US" altLang="zh-CN" sz="1800" baseline="0" dirty="0">
                  <a:sym typeface="Symbol" panose="05050102010706020507" pitchFamily="18" charset="2"/>
                </a:rPr>
                <a:t> </a:t>
              </a:r>
              <a:r>
                <a:rPr lang="en-US" altLang="zh-CN" sz="1800" baseline="0" dirty="0" smtClean="0">
                  <a:sym typeface="Symbol" panose="05050102010706020507" pitchFamily="18" charset="2"/>
                </a:rPr>
                <a:t> C</a:t>
              </a:r>
              <a:endParaRPr lang="zh-CN" altLang="en-US" sz="1800" baseline="0" dirty="0" smtClean="0"/>
            </a:p>
          </p:txBody>
        </p:sp>
        <p:cxnSp>
          <p:nvCxnSpPr>
            <p:cNvPr id="32" name="直接连接符 31"/>
            <p:cNvCxnSpPr/>
            <p:nvPr/>
          </p:nvCxnSpPr>
          <p:spPr bwMode="auto">
            <a:xfrm>
              <a:off x="6834410" y="4781381"/>
              <a:ext cx="113854" cy="177179"/>
            </a:xfrm>
            <a:prstGeom prst="line">
              <a:avLst/>
            </a:prstGeom>
            <a:solidFill>
              <a:schemeClr val="accent1"/>
            </a:solidFill>
            <a:ln w="22225" cap="flat" cmpd="sng" algn="ctr">
              <a:solidFill>
                <a:schemeClr val="tx2"/>
              </a:solidFill>
              <a:prstDash val="solid"/>
              <a:miter lim="800000"/>
              <a:headEnd type="none" w="med" len="med"/>
              <a:tailEnd type="none" w="med" len="med"/>
            </a:ln>
            <a:effectLst/>
          </p:spPr>
        </p:cxnSp>
      </p:grpSp>
      <p:sp>
        <p:nvSpPr>
          <p:cNvPr id="31" name="Rectangle 3"/>
          <p:cNvSpPr txBox="1">
            <a:spLocks noChangeArrowheads="1"/>
          </p:cNvSpPr>
          <p:nvPr/>
        </p:nvSpPr>
        <p:spPr bwMode="auto">
          <a:xfrm>
            <a:off x="571500" y="3030207"/>
            <a:ext cx="8686800" cy="8903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just"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itchFamily="2" charset="2"/>
              <a:buChar char="n"/>
              <a:defRPr kumimoji="1" sz="2800">
                <a:solidFill>
                  <a:srgbClr val="660066"/>
                </a:solidFill>
                <a:latin typeface="+mn-lt"/>
                <a:ea typeface="华文新魏" pitchFamily="2" charset="-122"/>
              </a:defRPr>
            </a:lvl2pPr>
            <a:lvl3pPr marL="1143000" indent="-228600" algn="just" rtl="0" eaLnBrk="0" fontAlgn="base" hangingPunct="0">
              <a:spcBef>
                <a:spcPct val="20000"/>
              </a:spcBef>
              <a:spcAft>
                <a:spcPct val="0"/>
              </a:spcAft>
              <a:buClr>
                <a:schemeClr val="folHlink"/>
              </a:buClr>
              <a:buSzPct val="50000"/>
              <a:buFont typeface="Wingdings" pitchFamily="2" charset="2"/>
              <a:buChar char="n"/>
              <a:defRPr kumimoji="1" sz="2400">
                <a:solidFill>
                  <a:srgbClr val="6600FF"/>
                </a:solidFill>
                <a:latin typeface="+mn-lt"/>
                <a:ea typeface="华文新魏" pitchFamily="2" charset="-122"/>
              </a:defRPr>
            </a:lvl3pPr>
            <a:lvl4pPr marL="1600200" indent="-228600" algn="just"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华文新魏" pitchFamily="2" charset="-122"/>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9pPr>
          </a:lstStyle>
          <a:p>
            <a:pPr lvl="1" eaLnBrk="1" hangingPunct="1">
              <a:lnSpc>
                <a:spcPct val="150000"/>
              </a:lnSpc>
              <a:buFont typeface="Wingdings" pitchFamily="2" charset="2"/>
              <a:buNone/>
            </a:pPr>
            <a:r>
              <a:rPr lang="zh-CN" altLang="en-US" b="0" kern="0" baseline="0" dirty="0" smtClean="0">
                <a:solidFill>
                  <a:srgbClr val="FF0000"/>
                </a:solidFill>
                <a:latin typeface="华文新魏" pitchFamily="2" charset="-122"/>
              </a:rPr>
              <a:t>判断学生的课程象集是否包含了整个课程集合</a:t>
            </a:r>
            <a:endParaRPr lang="zh-CN" altLang="en-US" b="0" kern="0" baseline="0" dirty="0" smtClean="0">
              <a:latin typeface="华文新魏" pitchFamily="2" charset="-122"/>
            </a:endParaRPr>
          </a:p>
        </p:txBody>
      </p:sp>
      <p:graphicFrame>
        <p:nvGraphicFramePr>
          <p:cNvPr id="37" name="Object 1"/>
          <p:cNvGraphicFramePr>
            <a:graphicFrameLocks noChangeAspect="1"/>
          </p:cNvGraphicFramePr>
          <p:nvPr>
            <p:extLst>
              <p:ext uri="{D42A27DB-BD31-4B8C-83A1-F6EECF244321}">
                <p14:modId xmlns:p14="http://schemas.microsoft.com/office/powerpoint/2010/main" val="2279939070"/>
              </p:ext>
            </p:extLst>
          </p:nvPr>
        </p:nvGraphicFramePr>
        <p:xfrm>
          <a:off x="1073150" y="5661248"/>
          <a:ext cx="7234238" cy="666750"/>
        </p:xfrm>
        <a:graphic>
          <a:graphicData uri="http://schemas.openxmlformats.org/presentationml/2006/ole">
            <mc:AlternateContent xmlns:mc="http://schemas.openxmlformats.org/markup-compatibility/2006">
              <mc:Choice xmlns:v="urn:schemas-microsoft-com:vml" Requires="v">
                <p:oleObj spid="_x0000_s250894" name="Equation" r:id="rId3" imgW="2476440" imgH="228600" progId="Equation.3">
                  <p:embed/>
                </p:oleObj>
              </mc:Choice>
              <mc:Fallback>
                <p:oleObj name="Equation" r:id="rId3" imgW="2476440" imgH="228600" progId="Equation.3">
                  <p:embed/>
                  <p:pic>
                    <p:nvPicPr>
                      <p:cNvPr id="208897"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150" y="5661248"/>
                        <a:ext cx="7234238"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6201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anim calcmode="lin" valueType="num">
                                      <p:cBhvr>
                                        <p:cTn id="21" dur="1000" fill="hold"/>
                                        <p:tgtEl>
                                          <p:spTgt spid="15"/>
                                        </p:tgtEl>
                                        <p:attrNameLst>
                                          <p:attrName>ppt_x</p:attrName>
                                        </p:attrNameLst>
                                      </p:cBhvr>
                                      <p:tavLst>
                                        <p:tav tm="0">
                                          <p:val>
                                            <p:strVal val="#ppt_x"/>
                                          </p:val>
                                        </p:tav>
                                        <p:tav tm="100000">
                                          <p:val>
                                            <p:strVal val="#ppt_x"/>
                                          </p:val>
                                        </p:tav>
                                      </p:tavLst>
                                    </p:anim>
                                    <p:anim calcmode="lin" valueType="num">
                                      <p:cBhvr>
                                        <p:cTn id="22" dur="1000" fill="hold"/>
                                        <p:tgtEl>
                                          <p:spTgt spid="15"/>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ppt_x"/>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如何求得选修</a:t>
            </a:r>
            <a:r>
              <a:rPr lang="zh-CN" altLang="en-US" dirty="0"/>
              <a:t>了全部课程的</a:t>
            </a:r>
            <a:r>
              <a:rPr lang="zh-CN" altLang="en-US" dirty="0" smtClean="0"/>
              <a:t>学生？</a:t>
            </a:r>
            <a:endParaRPr lang="zh-CN" altLang="en-US" dirty="0"/>
          </a:p>
        </p:txBody>
      </p:sp>
      <p:graphicFrame>
        <p:nvGraphicFramePr>
          <p:cNvPr id="18" name="Group 28"/>
          <p:cNvGraphicFramePr>
            <a:graphicFrameLocks noGrp="1"/>
          </p:cNvGraphicFramePr>
          <p:nvPr>
            <p:extLst>
              <p:ext uri="{D42A27DB-BD31-4B8C-83A1-F6EECF244321}">
                <p14:modId xmlns:p14="http://schemas.microsoft.com/office/powerpoint/2010/main" val="4205721632"/>
              </p:ext>
            </p:extLst>
          </p:nvPr>
        </p:nvGraphicFramePr>
        <p:xfrm>
          <a:off x="3449708" y="2502512"/>
          <a:ext cx="762000" cy="1346201"/>
        </p:xfrm>
        <a:graphic>
          <a:graphicData uri="http://schemas.openxmlformats.org/drawingml/2006/table">
            <a:tbl>
              <a:tblPr/>
              <a:tblGrid>
                <a:gridCol w="762000">
                  <a:extLst>
                    <a:ext uri="{9D8B030D-6E8A-4147-A177-3AD203B41FA5}">
                      <a16:colId xmlns:a16="http://schemas.microsoft.com/office/drawing/2014/main" val="20000"/>
                    </a:ext>
                  </a:extLst>
                </a:gridCol>
              </a:tblGrid>
              <a:tr h="4492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folHlink"/>
                          </a:solidFill>
                          <a:effectLst/>
                          <a:latin typeface="Tahoma" pitchFamily="34" charset="0"/>
                          <a:ea typeface="隶书" pitchFamily="49" charset="-122"/>
                        </a:rPr>
                        <a:t>课程</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76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数学</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92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folHlink"/>
                          </a:solidFill>
                          <a:effectLst/>
                          <a:latin typeface="Tahoma" pitchFamily="34" charset="0"/>
                          <a:ea typeface="隶书" pitchFamily="49" charset="-122"/>
                        </a:rPr>
                        <a:t>物理</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0" name="Group 28"/>
          <p:cNvGraphicFramePr>
            <a:graphicFrameLocks noGrp="1"/>
          </p:cNvGraphicFramePr>
          <p:nvPr>
            <p:extLst>
              <p:ext uri="{D42A27DB-BD31-4B8C-83A1-F6EECF244321}">
                <p14:modId xmlns:p14="http://schemas.microsoft.com/office/powerpoint/2010/main" val="3079863537"/>
              </p:ext>
            </p:extLst>
          </p:nvPr>
        </p:nvGraphicFramePr>
        <p:xfrm>
          <a:off x="2422868" y="2718536"/>
          <a:ext cx="762000" cy="792540"/>
        </p:xfrm>
        <a:graphic>
          <a:graphicData uri="http://schemas.openxmlformats.org/drawingml/2006/table">
            <a:tbl>
              <a:tblPr/>
              <a:tblGrid>
                <a:gridCol w="762000">
                  <a:extLst>
                    <a:ext uri="{9D8B030D-6E8A-4147-A177-3AD203B41FA5}">
                      <a16:colId xmlns:a16="http://schemas.microsoft.com/office/drawing/2014/main" val="20000"/>
                    </a:ext>
                  </a:extLst>
                </a:gridCol>
              </a:tblGrid>
              <a:tr h="25177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folHlink"/>
                          </a:solidFill>
                          <a:effectLst/>
                          <a:latin typeface="Tahoma" pitchFamily="34" charset="0"/>
                          <a:ea typeface="隶书" pitchFamily="49" charset="-122"/>
                        </a:rPr>
                        <a:t>姓名</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folHlink"/>
                          </a:solidFill>
                          <a:effectLst/>
                          <a:latin typeface="Tahoma" pitchFamily="34" charset="0"/>
                          <a:ea typeface="隶书" pitchFamily="49" charset="-122"/>
                        </a:rPr>
                        <a:t>张军</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1" name="Group 11"/>
          <p:cNvGraphicFramePr>
            <a:graphicFrameLocks noGrp="1"/>
          </p:cNvGraphicFramePr>
          <p:nvPr>
            <p:extLst>
              <p:ext uri="{D42A27DB-BD31-4B8C-83A1-F6EECF244321}">
                <p14:modId xmlns:p14="http://schemas.microsoft.com/office/powerpoint/2010/main" val="1332561832"/>
              </p:ext>
            </p:extLst>
          </p:nvPr>
        </p:nvGraphicFramePr>
        <p:xfrm>
          <a:off x="4529828" y="2574520"/>
          <a:ext cx="1512168" cy="1188720"/>
        </p:xfrm>
        <a:graphic>
          <a:graphicData uri="http://schemas.openxmlformats.org/drawingml/2006/table">
            <a:tbl>
              <a:tblPr/>
              <a:tblGrid>
                <a:gridCol w="793888">
                  <a:extLst>
                    <a:ext uri="{9D8B030D-6E8A-4147-A177-3AD203B41FA5}">
                      <a16:colId xmlns:a16="http://schemas.microsoft.com/office/drawing/2014/main" val="20000"/>
                    </a:ext>
                  </a:extLst>
                </a:gridCol>
                <a:gridCol w="718280">
                  <a:extLst>
                    <a:ext uri="{9D8B030D-6E8A-4147-A177-3AD203B41FA5}">
                      <a16:colId xmlns:a16="http://schemas.microsoft.com/office/drawing/2014/main" val="20001"/>
                    </a:ext>
                  </a:extLst>
                </a:gridCol>
              </a:tblGrid>
              <a:tr h="25222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folHlink"/>
                          </a:solidFill>
                          <a:effectLst/>
                          <a:latin typeface="Tahoma" pitchFamily="34" charset="0"/>
                          <a:ea typeface="隶书" pitchFamily="49" charset="-122"/>
                        </a:rPr>
                        <a:t>姓名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课程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0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张军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folHlink"/>
                          </a:solidFill>
                          <a:effectLst/>
                          <a:latin typeface="Tahoma" pitchFamily="34" charset="0"/>
                          <a:ea typeface="隶书" pitchFamily="49" charset="-122"/>
                        </a:rPr>
                        <a:t>物理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6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folHlink"/>
                          </a:solidFill>
                          <a:effectLst/>
                          <a:latin typeface="Tahoma" pitchFamily="34" charset="0"/>
                          <a:ea typeface="隶书" pitchFamily="49" charset="-122"/>
                        </a:rPr>
                        <a:t>张军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folHlink"/>
                          </a:solidFill>
                          <a:effectLst/>
                          <a:latin typeface="Tahoma" pitchFamily="34" charset="0"/>
                          <a:ea typeface="隶书" pitchFamily="49" charset="-122"/>
                        </a:rPr>
                        <a:t>数学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2" name="文本框 21"/>
          <p:cNvSpPr txBox="1"/>
          <p:nvPr/>
        </p:nvSpPr>
        <p:spPr>
          <a:xfrm>
            <a:off x="4169788" y="2973837"/>
            <a:ext cx="360113" cy="369332"/>
          </a:xfrm>
          <a:prstGeom prst="rect">
            <a:avLst/>
          </a:prstGeom>
          <a:noFill/>
        </p:spPr>
        <p:txBody>
          <a:bodyPr wrap="square" rtlCol="0">
            <a:spAutoFit/>
          </a:bodyPr>
          <a:lstStyle/>
          <a:p>
            <a:r>
              <a:rPr lang="en-US" altLang="zh-CN" sz="1800" baseline="0" dirty="0" smtClean="0"/>
              <a:t>=</a:t>
            </a:r>
            <a:endParaRPr lang="zh-CN" altLang="en-US" sz="1800" baseline="0" dirty="0" smtClean="0"/>
          </a:p>
        </p:txBody>
      </p:sp>
      <p:sp>
        <p:nvSpPr>
          <p:cNvPr id="23" name="文本框 22"/>
          <p:cNvSpPr txBox="1"/>
          <p:nvPr/>
        </p:nvSpPr>
        <p:spPr>
          <a:xfrm>
            <a:off x="3161676" y="2963457"/>
            <a:ext cx="360113" cy="369332"/>
          </a:xfrm>
          <a:prstGeom prst="rect">
            <a:avLst/>
          </a:prstGeom>
          <a:noFill/>
        </p:spPr>
        <p:txBody>
          <a:bodyPr wrap="square" rtlCol="0">
            <a:spAutoFit/>
          </a:bodyPr>
          <a:lstStyle/>
          <a:p>
            <a:r>
              <a:rPr lang="en-US" altLang="zh-CN" sz="1800" baseline="0" dirty="0" smtClean="0">
                <a:sym typeface="Symbol" panose="05050102010706020507" pitchFamily="18" charset="2"/>
              </a:rPr>
              <a:t></a:t>
            </a:r>
            <a:endParaRPr lang="zh-CN" altLang="en-US" sz="1800" baseline="0" dirty="0" smtClean="0"/>
          </a:p>
        </p:txBody>
      </p:sp>
      <p:sp>
        <p:nvSpPr>
          <p:cNvPr id="24" name="文本框 23"/>
          <p:cNvSpPr txBox="1"/>
          <p:nvPr/>
        </p:nvSpPr>
        <p:spPr>
          <a:xfrm>
            <a:off x="6041996" y="2973837"/>
            <a:ext cx="828129" cy="369332"/>
          </a:xfrm>
          <a:prstGeom prst="rect">
            <a:avLst/>
          </a:prstGeom>
          <a:noFill/>
        </p:spPr>
        <p:txBody>
          <a:bodyPr wrap="square" rtlCol="0">
            <a:spAutoFit/>
          </a:bodyPr>
          <a:lstStyle/>
          <a:p>
            <a:r>
              <a:rPr lang="en-US" altLang="zh-CN" sz="1800" baseline="0" dirty="0" smtClean="0">
                <a:sym typeface="Symbol" panose="05050102010706020507" pitchFamily="18" charset="2"/>
              </a:rPr>
              <a:t> </a:t>
            </a:r>
            <a:r>
              <a:rPr lang="en-US" altLang="zh-CN" sz="1800" baseline="0" dirty="0" smtClean="0"/>
              <a:t>SC</a:t>
            </a:r>
            <a:endParaRPr lang="zh-CN" altLang="en-US" sz="1800" baseline="0" dirty="0" smtClean="0"/>
          </a:p>
        </p:txBody>
      </p:sp>
      <p:graphicFrame>
        <p:nvGraphicFramePr>
          <p:cNvPr id="25" name="Group 28"/>
          <p:cNvGraphicFramePr>
            <a:graphicFrameLocks noGrp="1"/>
          </p:cNvGraphicFramePr>
          <p:nvPr>
            <p:extLst>
              <p:ext uri="{D42A27DB-BD31-4B8C-83A1-F6EECF244321}">
                <p14:modId xmlns:p14="http://schemas.microsoft.com/office/powerpoint/2010/main" val="1575502002"/>
              </p:ext>
            </p:extLst>
          </p:nvPr>
        </p:nvGraphicFramePr>
        <p:xfrm>
          <a:off x="3438600" y="4149080"/>
          <a:ext cx="762000" cy="1346201"/>
        </p:xfrm>
        <a:graphic>
          <a:graphicData uri="http://schemas.openxmlformats.org/drawingml/2006/table">
            <a:tbl>
              <a:tblPr/>
              <a:tblGrid>
                <a:gridCol w="762000">
                  <a:extLst>
                    <a:ext uri="{9D8B030D-6E8A-4147-A177-3AD203B41FA5}">
                      <a16:colId xmlns:a16="http://schemas.microsoft.com/office/drawing/2014/main" val="20000"/>
                    </a:ext>
                  </a:extLst>
                </a:gridCol>
              </a:tblGrid>
              <a:tr h="4492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folHlink"/>
                          </a:solidFill>
                          <a:effectLst/>
                          <a:latin typeface="Tahoma" pitchFamily="34" charset="0"/>
                          <a:ea typeface="隶书" pitchFamily="49" charset="-122"/>
                        </a:rPr>
                        <a:t>课程</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76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数学</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92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folHlink"/>
                          </a:solidFill>
                          <a:effectLst/>
                          <a:latin typeface="Tahoma" pitchFamily="34" charset="0"/>
                          <a:ea typeface="隶书" pitchFamily="49" charset="-122"/>
                        </a:rPr>
                        <a:t>物理</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6" name="Group 28"/>
          <p:cNvGraphicFramePr>
            <a:graphicFrameLocks noGrp="1"/>
          </p:cNvGraphicFramePr>
          <p:nvPr>
            <p:extLst>
              <p:ext uri="{D42A27DB-BD31-4B8C-83A1-F6EECF244321}">
                <p14:modId xmlns:p14="http://schemas.microsoft.com/office/powerpoint/2010/main" val="926404363"/>
              </p:ext>
            </p:extLst>
          </p:nvPr>
        </p:nvGraphicFramePr>
        <p:xfrm>
          <a:off x="2411760" y="4365104"/>
          <a:ext cx="762000" cy="792540"/>
        </p:xfrm>
        <a:graphic>
          <a:graphicData uri="http://schemas.openxmlformats.org/drawingml/2006/table">
            <a:tbl>
              <a:tblPr/>
              <a:tblGrid>
                <a:gridCol w="762000">
                  <a:extLst>
                    <a:ext uri="{9D8B030D-6E8A-4147-A177-3AD203B41FA5}">
                      <a16:colId xmlns:a16="http://schemas.microsoft.com/office/drawing/2014/main" val="20000"/>
                    </a:ext>
                  </a:extLst>
                </a:gridCol>
              </a:tblGrid>
              <a:tr h="25177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folHlink"/>
                          </a:solidFill>
                          <a:effectLst/>
                          <a:latin typeface="Tahoma" pitchFamily="34" charset="0"/>
                          <a:ea typeface="隶书" pitchFamily="49" charset="-122"/>
                        </a:rPr>
                        <a:t>姓名</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folHlink"/>
                          </a:solidFill>
                          <a:effectLst/>
                          <a:latin typeface="Tahoma" pitchFamily="34" charset="0"/>
                          <a:ea typeface="隶书" pitchFamily="49" charset="-122"/>
                        </a:rPr>
                        <a:t>王红</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7" name="Group 11"/>
          <p:cNvGraphicFramePr>
            <a:graphicFrameLocks noGrp="1"/>
          </p:cNvGraphicFramePr>
          <p:nvPr>
            <p:extLst>
              <p:ext uri="{D42A27DB-BD31-4B8C-83A1-F6EECF244321}">
                <p14:modId xmlns:p14="http://schemas.microsoft.com/office/powerpoint/2010/main" val="1490091922"/>
              </p:ext>
            </p:extLst>
          </p:nvPr>
        </p:nvGraphicFramePr>
        <p:xfrm>
          <a:off x="4518720" y="4221088"/>
          <a:ext cx="1512168" cy="1188720"/>
        </p:xfrm>
        <a:graphic>
          <a:graphicData uri="http://schemas.openxmlformats.org/drawingml/2006/table">
            <a:tbl>
              <a:tblPr/>
              <a:tblGrid>
                <a:gridCol w="793888">
                  <a:extLst>
                    <a:ext uri="{9D8B030D-6E8A-4147-A177-3AD203B41FA5}">
                      <a16:colId xmlns:a16="http://schemas.microsoft.com/office/drawing/2014/main" val="20000"/>
                    </a:ext>
                  </a:extLst>
                </a:gridCol>
                <a:gridCol w="718280">
                  <a:extLst>
                    <a:ext uri="{9D8B030D-6E8A-4147-A177-3AD203B41FA5}">
                      <a16:colId xmlns:a16="http://schemas.microsoft.com/office/drawing/2014/main" val="20001"/>
                    </a:ext>
                  </a:extLst>
                </a:gridCol>
              </a:tblGrid>
              <a:tr h="25222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folHlink"/>
                          </a:solidFill>
                          <a:effectLst/>
                          <a:latin typeface="Tahoma" pitchFamily="34" charset="0"/>
                          <a:ea typeface="隶书" pitchFamily="49" charset="-122"/>
                        </a:rPr>
                        <a:t>姓名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课程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0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folHlink"/>
                          </a:solidFill>
                          <a:effectLst/>
                          <a:latin typeface="Tahoma" pitchFamily="34" charset="0"/>
                          <a:ea typeface="隶书" pitchFamily="49" charset="-122"/>
                        </a:rPr>
                        <a:t>王红</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folHlink"/>
                          </a:solidFill>
                          <a:effectLst/>
                          <a:latin typeface="Tahoma" pitchFamily="34" charset="0"/>
                          <a:ea typeface="隶书" pitchFamily="49" charset="-122"/>
                        </a:rPr>
                        <a:t>物理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6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folHlink"/>
                          </a:solidFill>
                          <a:effectLst/>
                          <a:latin typeface="Tahoma" pitchFamily="34" charset="0"/>
                          <a:ea typeface="隶书" pitchFamily="49" charset="-122"/>
                        </a:rPr>
                        <a:t>王红</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folHlink"/>
                          </a:solidFill>
                          <a:effectLst/>
                          <a:latin typeface="Tahoma" pitchFamily="34" charset="0"/>
                          <a:ea typeface="隶书" pitchFamily="49" charset="-122"/>
                        </a:rPr>
                        <a:t>数学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8" name="文本框 27"/>
          <p:cNvSpPr txBox="1"/>
          <p:nvPr/>
        </p:nvSpPr>
        <p:spPr>
          <a:xfrm>
            <a:off x="4158680" y="4620405"/>
            <a:ext cx="360113" cy="369332"/>
          </a:xfrm>
          <a:prstGeom prst="rect">
            <a:avLst/>
          </a:prstGeom>
          <a:noFill/>
        </p:spPr>
        <p:txBody>
          <a:bodyPr wrap="square" rtlCol="0">
            <a:spAutoFit/>
          </a:bodyPr>
          <a:lstStyle/>
          <a:p>
            <a:r>
              <a:rPr lang="en-US" altLang="zh-CN" sz="1800" baseline="0" dirty="0" smtClean="0"/>
              <a:t>=</a:t>
            </a:r>
            <a:endParaRPr lang="zh-CN" altLang="en-US" sz="1800" baseline="0" dirty="0" smtClean="0"/>
          </a:p>
        </p:txBody>
      </p:sp>
      <p:sp>
        <p:nvSpPr>
          <p:cNvPr id="29" name="文本框 28"/>
          <p:cNvSpPr txBox="1"/>
          <p:nvPr/>
        </p:nvSpPr>
        <p:spPr>
          <a:xfrm>
            <a:off x="3150568" y="4610025"/>
            <a:ext cx="360113" cy="369332"/>
          </a:xfrm>
          <a:prstGeom prst="rect">
            <a:avLst/>
          </a:prstGeom>
          <a:noFill/>
        </p:spPr>
        <p:txBody>
          <a:bodyPr wrap="square" rtlCol="0">
            <a:spAutoFit/>
          </a:bodyPr>
          <a:lstStyle/>
          <a:p>
            <a:r>
              <a:rPr lang="en-US" altLang="zh-CN" sz="1800" baseline="0" dirty="0" smtClean="0">
                <a:sym typeface="Symbol" panose="05050102010706020507" pitchFamily="18" charset="2"/>
              </a:rPr>
              <a:t></a:t>
            </a:r>
            <a:endParaRPr lang="zh-CN" altLang="en-US" sz="1800" baseline="0" dirty="0" smtClean="0"/>
          </a:p>
        </p:txBody>
      </p:sp>
      <p:sp>
        <p:nvSpPr>
          <p:cNvPr id="30" name="文本框 29"/>
          <p:cNvSpPr txBox="1"/>
          <p:nvPr/>
        </p:nvSpPr>
        <p:spPr>
          <a:xfrm>
            <a:off x="6030888" y="4620405"/>
            <a:ext cx="828129" cy="369332"/>
          </a:xfrm>
          <a:prstGeom prst="rect">
            <a:avLst/>
          </a:prstGeom>
          <a:noFill/>
        </p:spPr>
        <p:txBody>
          <a:bodyPr wrap="square" rtlCol="0">
            <a:spAutoFit/>
          </a:bodyPr>
          <a:lstStyle/>
          <a:p>
            <a:r>
              <a:rPr lang="en-US" altLang="zh-CN" sz="1800" baseline="0" dirty="0" smtClean="0">
                <a:sym typeface="Symbol" panose="05050102010706020507" pitchFamily="18" charset="2"/>
              </a:rPr>
              <a:t> </a:t>
            </a:r>
            <a:r>
              <a:rPr lang="en-US" altLang="zh-CN" sz="1800" baseline="0" dirty="0" smtClean="0"/>
              <a:t>SC</a:t>
            </a:r>
            <a:endParaRPr lang="zh-CN" altLang="en-US" sz="1800" baseline="0" dirty="0" smtClean="0"/>
          </a:p>
        </p:txBody>
      </p:sp>
      <p:cxnSp>
        <p:nvCxnSpPr>
          <p:cNvPr id="34" name="直接连接符 33"/>
          <p:cNvCxnSpPr/>
          <p:nvPr/>
        </p:nvCxnSpPr>
        <p:spPr bwMode="auto">
          <a:xfrm>
            <a:off x="6162894" y="4761264"/>
            <a:ext cx="113854" cy="177179"/>
          </a:xfrm>
          <a:prstGeom prst="line">
            <a:avLst/>
          </a:prstGeom>
          <a:solidFill>
            <a:schemeClr val="accent1"/>
          </a:solidFill>
          <a:ln w="22225" cap="flat" cmpd="sng" algn="ctr">
            <a:solidFill>
              <a:schemeClr val="tx2"/>
            </a:solidFill>
            <a:prstDash val="solid"/>
            <a:miter lim="800000"/>
            <a:headEnd type="none" w="med" len="med"/>
            <a:tailEnd type="none" w="med" len="med"/>
          </a:ln>
          <a:effectLst/>
        </p:spPr>
      </p:cxnSp>
      <p:sp>
        <p:nvSpPr>
          <p:cNvPr id="31" name="Rectangle 3"/>
          <p:cNvSpPr txBox="1">
            <a:spLocks noChangeArrowheads="1"/>
          </p:cNvSpPr>
          <p:nvPr/>
        </p:nvSpPr>
        <p:spPr bwMode="auto">
          <a:xfrm>
            <a:off x="277688" y="836712"/>
            <a:ext cx="8686800" cy="13987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just"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itchFamily="2" charset="2"/>
              <a:buChar char="n"/>
              <a:defRPr kumimoji="1" sz="2800">
                <a:solidFill>
                  <a:srgbClr val="660066"/>
                </a:solidFill>
                <a:latin typeface="+mn-lt"/>
                <a:ea typeface="华文新魏" pitchFamily="2" charset="-122"/>
              </a:defRPr>
            </a:lvl2pPr>
            <a:lvl3pPr marL="1143000" indent="-228600" algn="just" rtl="0" eaLnBrk="0" fontAlgn="base" hangingPunct="0">
              <a:spcBef>
                <a:spcPct val="20000"/>
              </a:spcBef>
              <a:spcAft>
                <a:spcPct val="0"/>
              </a:spcAft>
              <a:buClr>
                <a:schemeClr val="folHlink"/>
              </a:buClr>
              <a:buSzPct val="50000"/>
              <a:buFont typeface="Wingdings" pitchFamily="2" charset="2"/>
              <a:buChar char="n"/>
              <a:defRPr kumimoji="1" sz="2400">
                <a:solidFill>
                  <a:srgbClr val="6600FF"/>
                </a:solidFill>
                <a:latin typeface="+mn-lt"/>
                <a:ea typeface="华文新魏" pitchFamily="2" charset="-122"/>
              </a:defRPr>
            </a:lvl3pPr>
            <a:lvl4pPr marL="1600200" indent="-228600" algn="just"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华文新魏" pitchFamily="2" charset="-122"/>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9pPr>
          </a:lstStyle>
          <a:p>
            <a:pPr marL="0" lvl="1" indent="0" algn="ctr" eaLnBrk="1" hangingPunct="1">
              <a:lnSpc>
                <a:spcPct val="150000"/>
              </a:lnSpc>
              <a:spcBef>
                <a:spcPts val="600"/>
              </a:spcBef>
              <a:buFont typeface="Wingdings" pitchFamily="2" charset="2"/>
              <a:buNone/>
            </a:pPr>
            <a:r>
              <a:rPr lang="zh-CN" altLang="en-US" b="0" kern="0" baseline="0" dirty="0" smtClean="0">
                <a:solidFill>
                  <a:srgbClr val="FF0000"/>
                </a:solidFill>
                <a:latin typeface="华文新魏" pitchFamily="2" charset="-122"/>
              </a:rPr>
              <a:t>判断学生与课程集合构成的笛卡尔积是否完全包含在选课集合</a:t>
            </a:r>
            <a:endParaRPr lang="zh-CN" altLang="en-US" b="0" kern="0" baseline="0" dirty="0" smtClean="0">
              <a:latin typeface="华文新魏" pitchFamily="2" charset="-122"/>
            </a:endParaRPr>
          </a:p>
        </p:txBody>
      </p:sp>
      <p:graphicFrame>
        <p:nvGraphicFramePr>
          <p:cNvPr id="33" name="Object 2"/>
          <p:cNvGraphicFramePr>
            <a:graphicFrameLocks noChangeAspect="1"/>
          </p:cNvGraphicFramePr>
          <p:nvPr>
            <p:extLst>
              <p:ext uri="{D42A27DB-BD31-4B8C-83A1-F6EECF244321}">
                <p14:modId xmlns:p14="http://schemas.microsoft.com/office/powerpoint/2010/main" val="1447155197"/>
              </p:ext>
            </p:extLst>
          </p:nvPr>
        </p:nvGraphicFramePr>
        <p:xfrm>
          <a:off x="344488" y="5336877"/>
          <a:ext cx="8456612" cy="1260475"/>
        </p:xfrm>
        <a:graphic>
          <a:graphicData uri="http://schemas.openxmlformats.org/presentationml/2006/ole">
            <mc:AlternateContent xmlns:mc="http://schemas.openxmlformats.org/markup-compatibility/2006">
              <mc:Choice xmlns:v="urn:schemas-microsoft-com:vml" Requires="v">
                <p:oleObj spid="_x0000_s251918" name="公式" r:id="rId3" imgW="2895480" imgH="431640" progId="Equation.3">
                  <p:embed/>
                </p:oleObj>
              </mc:Choice>
              <mc:Fallback>
                <p:oleObj name="公式" r:id="rId3" imgW="2895480" imgH="431640" progId="Equation.3">
                  <p:embed/>
                  <p:pic>
                    <p:nvPicPr>
                      <p:cNvPr id="248834" name="Object 2"/>
                      <p:cNvPicPr>
                        <a:picLocks noChangeAspect="1" noChangeArrowheads="1"/>
                      </p:cNvPicPr>
                      <p:nvPr/>
                    </p:nvPicPr>
                    <p:blipFill>
                      <a:blip r:embed="rId4"/>
                      <a:srcRect/>
                      <a:stretch>
                        <a:fillRect/>
                      </a:stretch>
                    </p:blipFill>
                    <p:spPr bwMode="auto">
                      <a:xfrm>
                        <a:off x="344488" y="5336877"/>
                        <a:ext cx="8456612" cy="1260475"/>
                      </a:xfrm>
                      <a:prstGeom prst="rect">
                        <a:avLst/>
                      </a:prstGeom>
                      <a:noFill/>
                      <a:extLst/>
                    </p:spPr>
                  </p:pic>
                </p:oleObj>
              </mc:Fallback>
            </mc:AlternateContent>
          </a:graphicData>
        </a:graphic>
      </p:graphicFrame>
    </p:spTree>
    <p:extLst>
      <p:ext uri="{BB962C8B-B14F-4D97-AF65-F5344CB8AC3E}">
        <p14:creationId xmlns:p14="http://schemas.microsoft.com/office/powerpoint/2010/main" val="364036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ppt_x"/>
                                          </p:val>
                                        </p:tav>
                                        <p:tav tm="100000">
                                          <p:val>
                                            <p:strVal val="#ppt_x"/>
                                          </p:val>
                                        </p:tav>
                                      </p:tavLst>
                                    </p:anim>
                                    <p:anim calcmode="lin" valueType="num">
                                      <p:cBhvr additive="base">
                                        <p:cTn id="30" dur="500" fill="hold"/>
                                        <p:tgtEl>
                                          <p:spTgt spid="2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1000"/>
                                        <p:tgtEl>
                                          <p:spTgt spid="25"/>
                                        </p:tgtEl>
                                      </p:cBhvr>
                                    </p:animEffect>
                                    <p:anim calcmode="lin" valueType="num">
                                      <p:cBhvr>
                                        <p:cTn id="40" dur="1000" fill="hold"/>
                                        <p:tgtEl>
                                          <p:spTgt spid="25"/>
                                        </p:tgtEl>
                                        <p:attrNameLst>
                                          <p:attrName>ppt_x</p:attrName>
                                        </p:attrNameLst>
                                      </p:cBhvr>
                                      <p:tavLst>
                                        <p:tav tm="0">
                                          <p:val>
                                            <p:strVal val="#ppt_x"/>
                                          </p:val>
                                        </p:tav>
                                        <p:tav tm="100000">
                                          <p:val>
                                            <p:strVal val="#ppt_x"/>
                                          </p:val>
                                        </p:tav>
                                      </p:tavLst>
                                    </p:anim>
                                    <p:anim calcmode="lin" valueType="num">
                                      <p:cBhvr>
                                        <p:cTn id="41" dur="1000" fill="hold"/>
                                        <p:tgtEl>
                                          <p:spTgt spid="25"/>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1000"/>
                                        <p:tgtEl>
                                          <p:spTgt spid="26"/>
                                        </p:tgtEl>
                                      </p:cBhvr>
                                    </p:animEffect>
                                    <p:anim calcmode="lin" valueType="num">
                                      <p:cBhvr>
                                        <p:cTn id="45" dur="1000" fill="hold"/>
                                        <p:tgtEl>
                                          <p:spTgt spid="26"/>
                                        </p:tgtEl>
                                        <p:attrNameLst>
                                          <p:attrName>ppt_x</p:attrName>
                                        </p:attrNameLst>
                                      </p:cBhvr>
                                      <p:tavLst>
                                        <p:tav tm="0">
                                          <p:val>
                                            <p:strVal val="#ppt_x"/>
                                          </p:val>
                                        </p:tav>
                                        <p:tav tm="100000">
                                          <p:val>
                                            <p:strVal val="#ppt_x"/>
                                          </p:val>
                                        </p:tav>
                                      </p:tavLst>
                                    </p:anim>
                                    <p:anim calcmode="lin" valueType="num">
                                      <p:cBhvr>
                                        <p:cTn id="46" dur="1000" fill="hold"/>
                                        <p:tgtEl>
                                          <p:spTgt spid="26"/>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1000"/>
                                        <p:tgtEl>
                                          <p:spTgt spid="27"/>
                                        </p:tgtEl>
                                      </p:cBhvr>
                                    </p:animEffect>
                                    <p:anim calcmode="lin" valueType="num">
                                      <p:cBhvr>
                                        <p:cTn id="50" dur="1000" fill="hold"/>
                                        <p:tgtEl>
                                          <p:spTgt spid="27"/>
                                        </p:tgtEl>
                                        <p:attrNameLst>
                                          <p:attrName>ppt_x</p:attrName>
                                        </p:attrNameLst>
                                      </p:cBhvr>
                                      <p:tavLst>
                                        <p:tav tm="0">
                                          <p:val>
                                            <p:strVal val="#ppt_x"/>
                                          </p:val>
                                        </p:tav>
                                        <p:tav tm="100000">
                                          <p:val>
                                            <p:strVal val="#ppt_x"/>
                                          </p:val>
                                        </p:tav>
                                      </p:tavLst>
                                    </p:anim>
                                    <p:anim calcmode="lin" valueType="num">
                                      <p:cBhvr>
                                        <p:cTn id="51" dur="1000" fill="hold"/>
                                        <p:tgtEl>
                                          <p:spTgt spid="27"/>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1000"/>
                                        <p:tgtEl>
                                          <p:spTgt spid="28"/>
                                        </p:tgtEl>
                                      </p:cBhvr>
                                    </p:animEffect>
                                    <p:anim calcmode="lin" valueType="num">
                                      <p:cBhvr>
                                        <p:cTn id="55" dur="1000" fill="hold"/>
                                        <p:tgtEl>
                                          <p:spTgt spid="28"/>
                                        </p:tgtEl>
                                        <p:attrNameLst>
                                          <p:attrName>ppt_x</p:attrName>
                                        </p:attrNameLst>
                                      </p:cBhvr>
                                      <p:tavLst>
                                        <p:tav tm="0">
                                          <p:val>
                                            <p:strVal val="#ppt_x"/>
                                          </p:val>
                                        </p:tav>
                                        <p:tav tm="100000">
                                          <p:val>
                                            <p:strVal val="#ppt_x"/>
                                          </p:val>
                                        </p:tav>
                                      </p:tavLst>
                                    </p:anim>
                                    <p:anim calcmode="lin" valueType="num">
                                      <p:cBhvr>
                                        <p:cTn id="56" dur="1000" fill="hold"/>
                                        <p:tgtEl>
                                          <p:spTgt spid="28"/>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1000"/>
                                        <p:tgtEl>
                                          <p:spTgt spid="29"/>
                                        </p:tgtEl>
                                      </p:cBhvr>
                                    </p:animEffect>
                                    <p:anim calcmode="lin" valueType="num">
                                      <p:cBhvr>
                                        <p:cTn id="60" dur="1000" fill="hold"/>
                                        <p:tgtEl>
                                          <p:spTgt spid="29"/>
                                        </p:tgtEl>
                                        <p:attrNameLst>
                                          <p:attrName>ppt_x</p:attrName>
                                        </p:attrNameLst>
                                      </p:cBhvr>
                                      <p:tavLst>
                                        <p:tav tm="0">
                                          <p:val>
                                            <p:strVal val="#ppt_x"/>
                                          </p:val>
                                        </p:tav>
                                        <p:tav tm="100000">
                                          <p:val>
                                            <p:strVal val="#ppt_x"/>
                                          </p:val>
                                        </p:tav>
                                      </p:tavLst>
                                    </p:anim>
                                    <p:anim calcmode="lin" valueType="num">
                                      <p:cBhvr>
                                        <p:cTn id="61" dur="1000" fill="hold"/>
                                        <p:tgtEl>
                                          <p:spTgt spid="29"/>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1000"/>
                                        <p:tgtEl>
                                          <p:spTgt spid="30"/>
                                        </p:tgtEl>
                                      </p:cBhvr>
                                    </p:animEffect>
                                    <p:anim calcmode="lin" valueType="num">
                                      <p:cBhvr>
                                        <p:cTn id="65" dur="1000" fill="hold"/>
                                        <p:tgtEl>
                                          <p:spTgt spid="30"/>
                                        </p:tgtEl>
                                        <p:attrNameLst>
                                          <p:attrName>ppt_x</p:attrName>
                                        </p:attrNameLst>
                                      </p:cBhvr>
                                      <p:tavLst>
                                        <p:tav tm="0">
                                          <p:val>
                                            <p:strVal val="#ppt_x"/>
                                          </p:val>
                                        </p:tav>
                                        <p:tav tm="100000">
                                          <p:val>
                                            <p:strVal val="#ppt_x"/>
                                          </p:val>
                                        </p:tav>
                                      </p:tavLst>
                                    </p:anim>
                                    <p:anim calcmode="lin" valueType="num">
                                      <p:cBhvr>
                                        <p:cTn id="66" dur="1000" fill="hold"/>
                                        <p:tgtEl>
                                          <p:spTgt spid="30"/>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fade">
                                      <p:cBhvr>
                                        <p:cTn id="69" dur="1000"/>
                                        <p:tgtEl>
                                          <p:spTgt spid="34"/>
                                        </p:tgtEl>
                                      </p:cBhvr>
                                    </p:animEffect>
                                    <p:anim calcmode="lin" valueType="num">
                                      <p:cBhvr>
                                        <p:cTn id="70" dur="1000" fill="hold"/>
                                        <p:tgtEl>
                                          <p:spTgt spid="34"/>
                                        </p:tgtEl>
                                        <p:attrNameLst>
                                          <p:attrName>ppt_x</p:attrName>
                                        </p:attrNameLst>
                                      </p:cBhvr>
                                      <p:tavLst>
                                        <p:tav tm="0">
                                          <p:val>
                                            <p:strVal val="#ppt_x"/>
                                          </p:val>
                                        </p:tav>
                                        <p:tav tm="100000">
                                          <p:val>
                                            <p:strVal val="#ppt_x"/>
                                          </p:val>
                                        </p:tav>
                                      </p:tavLst>
                                    </p:anim>
                                    <p:anim calcmode="lin" valueType="num">
                                      <p:cBhvr>
                                        <p:cTn id="7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1" presetClass="entr" presetSubtype="1" fill="hold" nodeType="click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wheel(1)">
                                      <p:cBhvr>
                                        <p:cTn id="76"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8" grpId="0"/>
      <p:bldP spid="29" grpId="0"/>
      <p:bldP spid="30"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4" descr="http://wp2.sina.cn/woriginal/871742c8jw1dk1dwbh6fxj.jpg"/>
          <p:cNvPicPr>
            <a:picLocks noChangeAspect="1" noChangeArrowheads="1"/>
          </p:cNvPicPr>
          <p:nvPr/>
        </p:nvPicPr>
        <p:blipFill>
          <a:blip r:embed="rId3" cstate="print"/>
          <a:srcRect/>
          <a:stretch>
            <a:fillRect/>
          </a:stretch>
        </p:blipFill>
        <p:spPr bwMode="auto">
          <a:xfrm>
            <a:off x="6876256" y="764704"/>
            <a:ext cx="2267744" cy="1947351"/>
          </a:xfrm>
          <a:prstGeom prst="rect">
            <a:avLst/>
          </a:prstGeom>
          <a:noFill/>
        </p:spPr>
      </p:pic>
      <p:sp>
        <p:nvSpPr>
          <p:cNvPr id="1027" name="Rectangle 2"/>
          <p:cNvSpPr>
            <a:spLocks noGrp="1" noChangeArrowheads="1"/>
          </p:cNvSpPr>
          <p:nvPr>
            <p:ph type="title"/>
          </p:nvPr>
        </p:nvSpPr>
        <p:spPr/>
        <p:txBody>
          <a:bodyPr/>
          <a:lstStyle/>
          <a:p>
            <a:pPr eaLnBrk="1" hangingPunct="1"/>
            <a:r>
              <a:rPr lang="zh-CN" altLang="en-US" dirty="0"/>
              <a:t>笛卡尔积（</a:t>
            </a:r>
            <a:r>
              <a:rPr lang="en-US" altLang="zh-CN" dirty="0" err="1"/>
              <a:t>Car</a:t>
            </a:r>
            <a:r>
              <a:rPr lang="en-US" altLang="zh-CN" dirty="0" err="1">
                <a:latin typeface="Times New Roman" pitchFamily="18" charset="0"/>
              </a:rPr>
              <a:t>’</a:t>
            </a:r>
            <a:r>
              <a:rPr lang="en-US" altLang="zh-CN" dirty="0" err="1"/>
              <a:t>tesian</a:t>
            </a:r>
            <a:r>
              <a:rPr lang="en-US" altLang="zh-CN" dirty="0"/>
              <a:t> Product</a:t>
            </a:r>
            <a:r>
              <a:rPr lang="en-US" altLang="zh-CN" dirty="0" smtClean="0"/>
              <a:t>）</a:t>
            </a:r>
            <a:endParaRPr lang="zh-CN" altLang="en-US" dirty="0" smtClean="0"/>
          </a:p>
        </p:txBody>
      </p:sp>
      <mc:AlternateContent xmlns:mc="http://schemas.openxmlformats.org/markup-compatibility/2006" xmlns:a14="http://schemas.microsoft.com/office/drawing/2010/main">
        <mc:Choice Requires="a14">
          <p:sp>
            <p:nvSpPr>
              <p:cNvPr id="1028" name="Rectangle 3"/>
              <p:cNvSpPr>
                <a:spLocks noGrp="1" noChangeArrowheads="1"/>
              </p:cNvSpPr>
              <p:nvPr>
                <p:ph type="body" idx="1"/>
              </p:nvPr>
            </p:nvSpPr>
            <p:spPr>
              <a:xfrm>
                <a:off x="0" y="1196752"/>
                <a:ext cx="9144000" cy="5152837"/>
              </a:xfrm>
            </p:spPr>
            <p:txBody>
              <a:bodyPr/>
              <a:lstStyle/>
              <a:p>
                <a:pPr eaLnBrk="1" hangingPunct="1"/>
                <a:r>
                  <a:rPr lang="zh-CN" altLang="en-US" dirty="0" smtClean="0"/>
                  <a:t>域（</a:t>
                </a:r>
                <a:r>
                  <a:rPr lang="en-US" altLang="zh-CN" dirty="0" smtClean="0"/>
                  <a:t>Domain）</a:t>
                </a:r>
              </a:p>
              <a:p>
                <a:pPr lvl="1" eaLnBrk="1" hangingPunct="1"/>
                <a:r>
                  <a:rPr lang="zh-CN" altLang="en-US" dirty="0"/>
                  <a:t>具有</a:t>
                </a:r>
                <a:r>
                  <a:rPr lang="zh-CN" altLang="en-US" dirty="0" smtClean="0"/>
                  <a:t>相同数据类型的一组值的集合</a:t>
                </a:r>
              </a:p>
              <a:p>
                <a:pPr lvl="1" eaLnBrk="1" hangingPunct="1"/>
                <a:r>
                  <a:rPr lang="zh-CN" altLang="en-US" dirty="0" smtClean="0"/>
                  <a:t>如整数集合、字符串集合、全体学生集合</a:t>
                </a:r>
              </a:p>
              <a:p>
                <a:pPr eaLnBrk="1" hangingPunct="1"/>
                <a:r>
                  <a:rPr lang="zh-CN" altLang="en-US" dirty="0" smtClean="0"/>
                  <a:t>一组域</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𝑛</m:t>
                        </m:r>
                      </m:sub>
                    </m:sSub>
                  </m:oMath>
                </a14:m>
                <a:r>
                  <a:rPr lang="zh-CN" altLang="en-US" dirty="0" smtClean="0"/>
                  <a:t>的笛卡尔积为:</a:t>
                </a:r>
              </a:p>
              <a:p>
                <a:pPr lvl="1" algn="ctr" eaLnBrk="1" hangingPunct="1">
                  <a:buNone/>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𝐷</m:t>
                          </m:r>
                        </m:e>
                        <m:sub>
                          <m:r>
                            <a:rPr lang="en-US" altLang="zh-CN" sz="2400" b="0" i="1" smtClean="0">
                              <a:latin typeface="Cambria Math" panose="02040503050406030204" pitchFamily="18" charset="0"/>
                            </a:rPr>
                            <m:t>1</m:t>
                          </m:r>
                        </m:sub>
                      </m:sSub>
                      <m:r>
                        <a:rPr lang="en-US" altLang="zh-CN" sz="240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𝐷</m:t>
                          </m:r>
                        </m:e>
                        <m:sub>
                          <m:r>
                            <a:rPr lang="en-US" altLang="zh-CN" sz="2400" b="0" i="1" smtClean="0">
                              <a:latin typeface="Cambria Math" panose="02040503050406030204" pitchFamily="18" charset="0"/>
                            </a:rPr>
                            <m:t>2</m:t>
                          </m:r>
                        </m:sub>
                      </m:sSub>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𝐷</m:t>
                          </m:r>
                        </m:e>
                        <m:sub>
                          <m:r>
                            <a:rPr lang="en-US" altLang="zh-CN" sz="2400" b="0" i="1" smtClean="0">
                              <a:latin typeface="Cambria Math" panose="02040503050406030204" pitchFamily="18" charset="0"/>
                            </a:rPr>
                            <m:t>𝑛</m:t>
                          </m:r>
                        </m:sub>
                      </m:sSub>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 </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b="0" i="1" smtClean="0">
                                      <a:latin typeface="Cambria Math" panose="02040503050406030204" pitchFamily="18" charset="0"/>
                                    </a:rPr>
                                    <m:t>𝑛</m:t>
                                  </m:r>
                                </m:sub>
                              </m:sSub>
                            </m:e>
                          </m:d>
                          <m:r>
                            <a:rPr lang="en-US" altLang="zh-CN" sz="2400" b="0" i="1" smtClean="0">
                              <a:latin typeface="Cambria Math" panose="02040503050406030204" pitchFamily="18" charset="0"/>
                            </a:rPr>
                            <m:t> </m:t>
                          </m:r>
                        </m:e>
                        <m:e>
                          <m:r>
                            <a:rPr lang="en-US" altLang="zh-CN" sz="2400" b="0" i="1" smtClean="0">
                              <a:latin typeface="Cambria Math" panose="02040503050406030204" pitchFamily="18" charset="0"/>
                            </a:rPr>
                            <m:t> </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b="0" i="1" smtClean="0">
                                  <a:latin typeface="Cambria Math" panose="02040503050406030204" pitchFamily="18" charset="0"/>
                                </a:rPr>
                                <m:t>𝑖</m:t>
                              </m:r>
                            </m:sub>
                          </m:sSub>
                          <m:r>
                            <a:rPr lang="en-US" altLang="zh-CN" sz="2400" i="1" smtClean="0">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𝐷</m:t>
                              </m:r>
                            </m:e>
                            <m:sub>
                              <m:r>
                                <a:rPr lang="en-US" altLang="zh-CN" sz="2400" b="0" i="1" smtClean="0">
                                  <a:latin typeface="Cambria Math" panose="02040503050406030204" pitchFamily="18" charset="0"/>
                                  <a:ea typeface="Cambria Math" panose="02040503050406030204" pitchFamily="18" charset="0"/>
                                </a:rPr>
                                <m:t>𝑖</m:t>
                              </m:r>
                            </m:sub>
                          </m:sSub>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𝑖</m:t>
                          </m:r>
                          <m:r>
                            <a:rPr lang="en-US" altLang="zh-CN" sz="2400" b="0" i="1" smtClean="0">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𝑛</m:t>
                          </m:r>
                          <m:r>
                            <a:rPr lang="en-US" altLang="zh-CN" sz="2400" b="0" i="1" smtClean="0">
                              <a:latin typeface="Cambria Math" panose="02040503050406030204" pitchFamily="18" charset="0"/>
                              <a:ea typeface="Cambria Math" panose="02040503050406030204" pitchFamily="18" charset="0"/>
                            </a:rPr>
                            <m:t> </m:t>
                          </m:r>
                        </m:e>
                      </m:d>
                    </m:oMath>
                  </m:oMathPara>
                </a14:m>
                <a:endParaRPr lang="en-US" altLang="zh-CN" sz="2400" b="0" i="1" dirty="0" smtClean="0">
                  <a:latin typeface="Cambria Math" panose="02040503050406030204" pitchFamily="18" charset="0"/>
                  <a:ea typeface="Cambria Math" panose="02040503050406030204" pitchFamily="18" charset="0"/>
                </a:endParaRPr>
              </a:p>
              <a:p>
                <a:pPr eaLnBrk="1" hangingPunct="1"/>
                <a:r>
                  <a:rPr lang="zh-CN" altLang="en-US" dirty="0" smtClean="0"/>
                  <a:t>笛卡尔积的元素</a:t>
                </a:r>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𝑛</m:t>
                            </m:r>
                          </m:sub>
                        </m:sSub>
                      </m:e>
                    </m:d>
                    <m:r>
                      <a:rPr lang="en-US" altLang="zh-CN" i="1">
                        <a:latin typeface="Cambria Math" panose="02040503050406030204" pitchFamily="18" charset="0"/>
                      </a:rPr>
                      <m:t> </m:t>
                    </m:r>
                  </m:oMath>
                </a14:m>
                <a:r>
                  <a:rPr lang="zh-CN" altLang="en-US" dirty="0" smtClean="0"/>
                  <a:t>称作</a:t>
                </a:r>
                <a:r>
                  <a:rPr lang="en-US" altLang="zh-CN" dirty="0" smtClean="0"/>
                  <a:t>n</a:t>
                </a:r>
                <a:r>
                  <a:rPr lang="zh-CN" altLang="en-US" dirty="0" smtClean="0">
                    <a:solidFill>
                      <a:srgbClr val="FF0000"/>
                    </a:solidFill>
                  </a:rPr>
                  <a:t>元组</a:t>
                </a:r>
                <a:r>
                  <a:rPr lang="en-US" altLang="zh-CN" dirty="0" smtClean="0"/>
                  <a:t>(n-tuple)</a:t>
                </a:r>
              </a:p>
              <a:p>
                <a:pPr eaLnBrk="1" hangingPunct="1"/>
                <a:r>
                  <a:rPr lang="zh-CN" altLang="en-US" dirty="0" smtClean="0"/>
                  <a:t>元组的每一个值</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b="0" i="1" smtClean="0">
                            <a:latin typeface="Cambria Math" panose="02040503050406030204" pitchFamily="18" charset="0"/>
                          </a:rPr>
                          <m:t>𝑖</m:t>
                        </m:r>
                      </m:sub>
                    </m:sSub>
                  </m:oMath>
                </a14:m>
                <a:r>
                  <a:rPr lang="zh-CN" altLang="en-US" dirty="0"/>
                  <a:t>称作</a:t>
                </a:r>
                <a:r>
                  <a:rPr lang="zh-CN" altLang="en-US" dirty="0" smtClean="0">
                    <a:solidFill>
                      <a:srgbClr val="FF0000"/>
                    </a:solidFill>
                  </a:rPr>
                  <a:t>分量</a:t>
                </a:r>
                <a:r>
                  <a:rPr lang="zh-CN" altLang="en-US" dirty="0" smtClean="0"/>
                  <a:t>（</a:t>
                </a:r>
                <a:r>
                  <a:rPr lang="en-US" altLang="zh-CN" dirty="0" smtClean="0"/>
                  <a:t>component）</a:t>
                </a:r>
              </a:p>
              <a:p>
                <a:pPr eaLnBrk="1" hangingPunct="1"/>
                <a:r>
                  <a:rPr lang="zh-CN" altLang="en-US" dirty="0" smtClean="0"/>
                  <a:t>若</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𝑖</m:t>
                        </m:r>
                      </m:sub>
                    </m:sSub>
                  </m:oMath>
                </a14:m>
                <a:r>
                  <a:rPr lang="zh-CN" altLang="en-US" dirty="0" smtClean="0"/>
                  <a:t>的基数为</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oMath>
                </a14:m>
                <a:r>
                  <a:rPr lang="en-US" altLang="zh-CN" dirty="0" smtClean="0"/>
                  <a:t>，</a:t>
                </a:r>
                <a:r>
                  <a:rPr lang="zh-CN" altLang="en-US" dirty="0" smtClean="0"/>
                  <a:t>则笛卡尔积的基数为</a:t>
                </a:r>
                <a14:m>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e>
                    </m:nary>
                  </m:oMath>
                </a14:m>
                <a:endParaRPr lang="zh-CN" altLang="en-US" dirty="0" smtClean="0"/>
              </a:p>
            </p:txBody>
          </p:sp>
        </mc:Choice>
        <mc:Fallback xmlns="">
          <p:sp>
            <p:nvSpPr>
              <p:cNvPr id="1028" name="Rectangle 3"/>
              <p:cNvSpPr>
                <a:spLocks noGrp="1" noRot="1" noChangeAspect="1" noMove="1" noResize="1" noEditPoints="1" noAdjustHandles="1" noChangeArrowheads="1" noChangeShapeType="1" noTextEdit="1"/>
              </p:cNvSpPr>
              <p:nvPr>
                <p:ph type="body" idx="1"/>
              </p:nvPr>
            </p:nvSpPr>
            <p:spPr>
              <a:xfrm>
                <a:off x="0" y="1196752"/>
                <a:ext cx="9144000" cy="5152837"/>
              </a:xfrm>
              <a:blipFill>
                <a:blip r:embed="rId4"/>
                <a:stretch>
                  <a:fillRect l="-467" t="-1773" r="-1667"/>
                </a:stretch>
              </a:blipFill>
            </p:spPr>
            <p:txBody>
              <a:bodyPr/>
              <a:lstStyle/>
              <a:p>
                <a:r>
                  <a:rPr lang="zh-CN" altLang="en-US">
                    <a:noFill/>
                  </a:rPr>
                  <a:t> </a:t>
                </a:r>
              </a:p>
            </p:txBody>
          </p:sp>
        </mc:Fallback>
      </mc:AlternateContent>
      <p:sp>
        <p:nvSpPr>
          <p:cNvPr id="5" name="矩形 4"/>
          <p:cNvSpPr/>
          <p:nvPr/>
        </p:nvSpPr>
        <p:spPr>
          <a:xfrm>
            <a:off x="6876255" y="1468699"/>
            <a:ext cx="2285975"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400" baseline="0" dirty="0" smtClean="0">
                <a:solidFill>
                  <a:srgbClr val="FF0000"/>
                </a:solidFill>
              </a:rPr>
              <a:t>r=a(1-sin</a:t>
            </a:r>
            <a:r>
              <a:rPr lang="el-GR" altLang="zh-CN" sz="2400" baseline="0" dirty="0" smtClean="0">
                <a:solidFill>
                  <a:srgbClr val="FF0000"/>
                </a:solidFill>
              </a:rPr>
              <a:t>θ</a:t>
            </a:r>
            <a:r>
              <a:rPr lang="zh-CN" altLang="el-GR" sz="2400" baseline="0" dirty="0" smtClean="0">
                <a:solidFill>
                  <a:srgbClr val="FF0000"/>
                </a:solidFill>
              </a:rPr>
              <a:t>）</a:t>
            </a:r>
            <a:endParaRPr lang="zh-CN" altLang="en-US" sz="2400" b="1" cap="none" spc="50" baseline="0" dirty="0">
              <a:ln w="11430"/>
              <a:solidFill>
                <a:srgbClr val="FF0000"/>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smtClean="0"/>
              <a:t>除运算</a:t>
            </a:r>
          </a:p>
        </p:txBody>
      </p:sp>
      <p:graphicFrame>
        <p:nvGraphicFramePr>
          <p:cNvPr id="206850" name="Object 2"/>
          <p:cNvGraphicFramePr>
            <a:graphicFrameLocks noChangeAspect="1"/>
          </p:cNvGraphicFramePr>
          <p:nvPr/>
        </p:nvGraphicFramePr>
        <p:xfrm>
          <a:off x="323528" y="2276872"/>
          <a:ext cx="8494712" cy="666750"/>
        </p:xfrm>
        <a:graphic>
          <a:graphicData uri="http://schemas.openxmlformats.org/presentationml/2006/ole">
            <mc:AlternateContent xmlns:mc="http://schemas.openxmlformats.org/markup-compatibility/2006">
              <mc:Choice xmlns:v="urn:schemas-microsoft-com:vml" Requires="v">
                <p:oleObj spid="_x0000_s207069" name="Equation" r:id="rId4" imgW="2908080" imgH="228600" progId="Equation.3">
                  <p:embed/>
                </p:oleObj>
              </mc:Choice>
              <mc:Fallback>
                <p:oleObj name="Equation" r:id="rId4" imgW="2908080" imgH="2286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2276872"/>
                        <a:ext cx="8494712"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851" name="Object 3"/>
          <p:cNvGraphicFramePr>
            <a:graphicFrameLocks noChangeAspect="1"/>
          </p:cNvGraphicFramePr>
          <p:nvPr/>
        </p:nvGraphicFramePr>
        <p:xfrm>
          <a:off x="395536" y="2924944"/>
          <a:ext cx="8230691" cy="1081804"/>
        </p:xfrm>
        <a:graphic>
          <a:graphicData uri="http://schemas.openxmlformats.org/presentationml/2006/ole">
            <mc:AlternateContent xmlns:mc="http://schemas.openxmlformats.org/markup-compatibility/2006">
              <mc:Choice xmlns:v="urn:schemas-microsoft-com:vml" Requires="v">
                <p:oleObj spid="_x0000_s207070" name="Equation" r:id="rId6" imgW="3187440" imgH="419040" progId="Equation.3">
                  <p:embed/>
                </p:oleObj>
              </mc:Choice>
              <mc:Fallback>
                <p:oleObj name="Equation" r:id="rId6" imgW="3187440" imgH="4190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536" y="2924944"/>
                        <a:ext cx="8230691" cy="10818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852" name="Object 4"/>
          <p:cNvGraphicFramePr>
            <a:graphicFrameLocks noChangeAspect="1"/>
          </p:cNvGraphicFramePr>
          <p:nvPr/>
        </p:nvGraphicFramePr>
        <p:xfrm>
          <a:off x="611560" y="5397461"/>
          <a:ext cx="8061370" cy="623827"/>
        </p:xfrm>
        <a:graphic>
          <a:graphicData uri="http://schemas.openxmlformats.org/presentationml/2006/ole">
            <mc:AlternateContent xmlns:mc="http://schemas.openxmlformats.org/markup-compatibility/2006">
              <mc:Choice xmlns:v="urn:schemas-microsoft-com:vml" Requires="v">
                <p:oleObj spid="_x0000_s207071" name="Equation" r:id="rId8" imgW="3441600" imgH="266400" progId="Equation.3">
                  <p:embed/>
                </p:oleObj>
              </mc:Choice>
              <mc:Fallback>
                <p:oleObj name="Equation" r:id="rId8" imgW="3441600" imgH="2664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560" y="5397461"/>
                        <a:ext cx="8061370" cy="6238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p:nvPr/>
        </p:nvSpPr>
        <p:spPr>
          <a:xfrm>
            <a:off x="1087016" y="1268760"/>
            <a:ext cx="7455887" cy="70788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4000" b="1" cap="none" spc="50" baseline="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除法的</a:t>
            </a:r>
            <a:r>
              <a:rPr lang="zh-CN" altLang="en-US" sz="4000" spc="50" baseline="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本能：所有、全部、任意</a:t>
            </a:r>
            <a:endParaRPr lang="zh-CN" altLang="en-US" sz="4000" b="1" cap="none" spc="50" dirty="0">
              <a:ln w="11430"/>
              <a:solidFill>
                <a:srgbClr val="FF0000"/>
              </a:solidFill>
              <a:effectLst>
                <a:outerShdw blurRad="76200" dist="50800" dir="5400000" algn="tl" rotWithShape="0">
                  <a:srgbClr val="000000">
                    <a:alpha val="65000"/>
                  </a:srgbClr>
                </a:outerShdw>
              </a:effectLst>
            </a:endParaRPr>
          </a:p>
        </p:txBody>
      </p:sp>
      <p:sp>
        <p:nvSpPr>
          <p:cNvPr id="11" name="矩形 10"/>
          <p:cNvSpPr/>
          <p:nvPr/>
        </p:nvSpPr>
        <p:spPr>
          <a:xfrm>
            <a:off x="3114638" y="4387751"/>
            <a:ext cx="3038011" cy="76944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4400" b="1" cap="none" spc="50" baseline="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除法的计算</a:t>
            </a:r>
            <a:endParaRPr lang="zh-CN" altLang="en-US" sz="4400" b="1" cap="none" spc="50" dirty="0">
              <a:ln w="11430"/>
              <a:solidFill>
                <a:srgbClr val="FF0000"/>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smtClean="0"/>
              <a:t>除运算</a:t>
            </a:r>
          </a:p>
        </p:txBody>
      </p:sp>
      <p:grpSp>
        <p:nvGrpSpPr>
          <p:cNvPr id="79875" name="Group 103"/>
          <p:cNvGrpSpPr>
            <a:grpSpLocks/>
          </p:cNvGrpSpPr>
          <p:nvPr/>
        </p:nvGrpSpPr>
        <p:grpSpPr bwMode="auto">
          <a:xfrm>
            <a:off x="762000" y="1365920"/>
            <a:ext cx="5537200" cy="1976438"/>
            <a:chOff x="480" y="1056"/>
            <a:chExt cx="3488" cy="1245"/>
          </a:xfrm>
        </p:grpSpPr>
        <p:sp>
          <p:nvSpPr>
            <p:cNvPr id="79931" name="Text Box 3"/>
            <p:cNvSpPr txBox="1">
              <a:spLocks noChangeArrowheads="1"/>
            </p:cNvSpPr>
            <p:nvPr/>
          </p:nvSpPr>
          <p:spPr bwMode="auto">
            <a:xfrm>
              <a:off x="1056" y="1430"/>
              <a:ext cx="240" cy="442"/>
            </a:xfrm>
            <a:prstGeom prst="rect">
              <a:avLst/>
            </a:prstGeom>
            <a:noFill/>
            <a:ln w="9525">
              <a:noFill/>
              <a:miter lim="800000"/>
              <a:headEnd/>
              <a:tailEnd/>
            </a:ln>
          </p:spPr>
          <p:txBody>
            <a:bodyPr>
              <a:spAutoFit/>
            </a:bodyPr>
            <a:lstStyle/>
            <a:p>
              <a:pPr algn="ctr" eaLnBrk="0" hangingPunct="0">
                <a:spcBef>
                  <a:spcPct val="50000"/>
                </a:spcBef>
              </a:pPr>
              <a:r>
                <a:rPr lang="zh-CN" altLang="en-US" sz="4000" b="0" baseline="0">
                  <a:solidFill>
                    <a:schemeClr val="tx1"/>
                  </a:solidFill>
                  <a:latin typeface="华文新魏" pitchFamily="2" charset="-122"/>
                  <a:ea typeface="华文新魏" pitchFamily="2" charset="-122"/>
                  <a:sym typeface="Symbol" pitchFamily="18" charset="2"/>
                </a:rPr>
                <a:t></a:t>
              </a:r>
            </a:p>
          </p:txBody>
        </p:sp>
        <p:grpSp>
          <p:nvGrpSpPr>
            <p:cNvPr id="79932" name="Group 4"/>
            <p:cNvGrpSpPr>
              <a:grpSpLocks/>
            </p:cNvGrpSpPr>
            <p:nvPr/>
          </p:nvGrpSpPr>
          <p:grpSpPr bwMode="auto">
            <a:xfrm>
              <a:off x="480" y="1248"/>
              <a:ext cx="480" cy="848"/>
              <a:chOff x="2688" y="3376"/>
              <a:chExt cx="480" cy="848"/>
            </a:xfrm>
          </p:grpSpPr>
          <p:sp>
            <p:nvSpPr>
              <p:cNvPr id="79964" name="Rectangle 5"/>
              <p:cNvSpPr>
                <a:spLocks noChangeArrowheads="1"/>
              </p:cNvSpPr>
              <p:nvPr/>
            </p:nvSpPr>
            <p:spPr bwMode="auto">
              <a:xfrm>
                <a:off x="2688" y="3941"/>
                <a:ext cx="480" cy="283"/>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物理</a:t>
                </a:r>
              </a:p>
            </p:txBody>
          </p:sp>
          <p:sp>
            <p:nvSpPr>
              <p:cNvPr id="79965" name="Rectangle 6"/>
              <p:cNvSpPr>
                <a:spLocks noChangeArrowheads="1"/>
              </p:cNvSpPr>
              <p:nvPr/>
            </p:nvSpPr>
            <p:spPr bwMode="auto">
              <a:xfrm>
                <a:off x="2688" y="3659"/>
                <a:ext cx="480" cy="282"/>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数学</a:t>
                </a:r>
              </a:p>
            </p:txBody>
          </p:sp>
          <p:sp>
            <p:nvSpPr>
              <p:cNvPr id="79966" name="Rectangle 7"/>
              <p:cNvSpPr>
                <a:spLocks noChangeArrowheads="1"/>
              </p:cNvSpPr>
              <p:nvPr/>
            </p:nvSpPr>
            <p:spPr bwMode="auto">
              <a:xfrm>
                <a:off x="2688" y="3376"/>
                <a:ext cx="480" cy="283"/>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课程</a:t>
                </a:r>
              </a:p>
            </p:txBody>
          </p:sp>
          <p:sp>
            <p:nvSpPr>
              <p:cNvPr id="79967" name="Line 8"/>
              <p:cNvSpPr>
                <a:spLocks noChangeShapeType="1"/>
              </p:cNvSpPr>
              <p:nvPr/>
            </p:nvSpPr>
            <p:spPr bwMode="auto">
              <a:xfrm>
                <a:off x="2688" y="3376"/>
                <a:ext cx="480" cy="0"/>
              </a:xfrm>
              <a:prstGeom prst="line">
                <a:avLst/>
              </a:prstGeom>
              <a:noFill/>
              <a:ln w="28575" cap="sq">
                <a:solidFill>
                  <a:schemeClr val="tx1"/>
                </a:solidFill>
                <a:round/>
                <a:headEnd/>
                <a:tailEnd/>
              </a:ln>
            </p:spPr>
            <p:txBody>
              <a:bodyPr/>
              <a:lstStyle/>
              <a:p>
                <a:endParaRPr lang="zh-CN" altLang="en-US"/>
              </a:p>
            </p:txBody>
          </p:sp>
          <p:sp>
            <p:nvSpPr>
              <p:cNvPr id="79968" name="Line 9"/>
              <p:cNvSpPr>
                <a:spLocks noChangeShapeType="1"/>
              </p:cNvSpPr>
              <p:nvPr/>
            </p:nvSpPr>
            <p:spPr bwMode="auto">
              <a:xfrm>
                <a:off x="2688" y="3659"/>
                <a:ext cx="480" cy="0"/>
              </a:xfrm>
              <a:prstGeom prst="line">
                <a:avLst/>
              </a:prstGeom>
              <a:noFill/>
              <a:ln w="12700">
                <a:solidFill>
                  <a:schemeClr val="tx1"/>
                </a:solidFill>
                <a:round/>
                <a:headEnd/>
                <a:tailEnd/>
              </a:ln>
            </p:spPr>
            <p:txBody>
              <a:bodyPr/>
              <a:lstStyle/>
              <a:p>
                <a:endParaRPr lang="zh-CN" altLang="en-US"/>
              </a:p>
            </p:txBody>
          </p:sp>
          <p:sp>
            <p:nvSpPr>
              <p:cNvPr id="79969" name="Line 10"/>
              <p:cNvSpPr>
                <a:spLocks noChangeShapeType="1"/>
              </p:cNvSpPr>
              <p:nvPr/>
            </p:nvSpPr>
            <p:spPr bwMode="auto">
              <a:xfrm>
                <a:off x="2688" y="3941"/>
                <a:ext cx="480" cy="0"/>
              </a:xfrm>
              <a:prstGeom prst="line">
                <a:avLst/>
              </a:prstGeom>
              <a:noFill/>
              <a:ln w="12700">
                <a:solidFill>
                  <a:schemeClr val="tx1"/>
                </a:solidFill>
                <a:round/>
                <a:headEnd/>
                <a:tailEnd/>
              </a:ln>
            </p:spPr>
            <p:txBody>
              <a:bodyPr/>
              <a:lstStyle/>
              <a:p>
                <a:endParaRPr lang="zh-CN" altLang="en-US"/>
              </a:p>
            </p:txBody>
          </p:sp>
          <p:sp>
            <p:nvSpPr>
              <p:cNvPr id="79970" name="Line 11"/>
              <p:cNvSpPr>
                <a:spLocks noChangeShapeType="1"/>
              </p:cNvSpPr>
              <p:nvPr/>
            </p:nvSpPr>
            <p:spPr bwMode="auto">
              <a:xfrm>
                <a:off x="2688" y="4224"/>
                <a:ext cx="480" cy="0"/>
              </a:xfrm>
              <a:prstGeom prst="line">
                <a:avLst/>
              </a:prstGeom>
              <a:noFill/>
              <a:ln w="28575" cap="sq">
                <a:solidFill>
                  <a:schemeClr val="tx1"/>
                </a:solidFill>
                <a:round/>
                <a:headEnd/>
                <a:tailEnd/>
              </a:ln>
            </p:spPr>
            <p:txBody>
              <a:bodyPr/>
              <a:lstStyle/>
              <a:p>
                <a:endParaRPr lang="zh-CN" altLang="en-US"/>
              </a:p>
            </p:txBody>
          </p:sp>
          <p:sp>
            <p:nvSpPr>
              <p:cNvPr id="79971" name="Line 12"/>
              <p:cNvSpPr>
                <a:spLocks noChangeShapeType="1"/>
              </p:cNvSpPr>
              <p:nvPr/>
            </p:nvSpPr>
            <p:spPr bwMode="auto">
              <a:xfrm>
                <a:off x="2688" y="3376"/>
                <a:ext cx="0" cy="848"/>
              </a:xfrm>
              <a:prstGeom prst="line">
                <a:avLst/>
              </a:prstGeom>
              <a:noFill/>
              <a:ln w="28575" cap="sq">
                <a:solidFill>
                  <a:schemeClr val="tx1"/>
                </a:solidFill>
                <a:round/>
                <a:headEnd/>
                <a:tailEnd/>
              </a:ln>
            </p:spPr>
            <p:txBody>
              <a:bodyPr/>
              <a:lstStyle/>
              <a:p>
                <a:endParaRPr lang="zh-CN" altLang="en-US"/>
              </a:p>
            </p:txBody>
          </p:sp>
          <p:sp>
            <p:nvSpPr>
              <p:cNvPr id="79972" name="Line 13"/>
              <p:cNvSpPr>
                <a:spLocks noChangeShapeType="1"/>
              </p:cNvSpPr>
              <p:nvPr/>
            </p:nvSpPr>
            <p:spPr bwMode="auto">
              <a:xfrm>
                <a:off x="3168" y="3376"/>
                <a:ext cx="0" cy="848"/>
              </a:xfrm>
              <a:prstGeom prst="line">
                <a:avLst/>
              </a:prstGeom>
              <a:noFill/>
              <a:ln w="28575" cap="sq">
                <a:solidFill>
                  <a:schemeClr val="tx1"/>
                </a:solidFill>
                <a:round/>
                <a:headEnd/>
                <a:tailEnd/>
              </a:ln>
            </p:spPr>
            <p:txBody>
              <a:bodyPr/>
              <a:lstStyle/>
              <a:p>
                <a:endParaRPr lang="zh-CN" altLang="en-US"/>
              </a:p>
            </p:txBody>
          </p:sp>
        </p:grpSp>
        <p:sp>
          <p:nvSpPr>
            <p:cNvPr id="79933" name="Text Box 14"/>
            <p:cNvSpPr txBox="1">
              <a:spLocks noChangeArrowheads="1"/>
            </p:cNvSpPr>
            <p:nvPr/>
          </p:nvSpPr>
          <p:spPr bwMode="auto">
            <a:xfrm>
              <a:off x="2208" y="1440"/>
              <a:ext cx="384" cy="442"/>
            </a:xfrm>
            <a:prstGeom prst="rect">
              <a:avLst/>
            </a:prstGeom>
            <a:noFill/>
            <a:ln w="9525">
              <a:noFill/>
              <a:miter lim="800000"/>
              <a:headEnd/>
              <a:tailEnd/>
            </a:ln>
          </p:spPr>
          <p:txBody>
            <a:bodyPr>
              <a:spAutoFit/>
            </a:bodyPr>
            <a:lstStyle/>
            <a:p>
              <a:pPr algn="ctr" eaLnBrk="0" hangingPunct="0">
                <a:spcBef>
                  <a:spcPct val="50000"/>
                </a:spcBef>
              </a:pPr>
              <a:r>
                <a:rPr lang="zh-CN" altLang="en-US" sz="4000" b="0" baseline="0">
                  <a:solidFill>
                    <a:schemeClr val="tx1"/>
                  </a:solidFill>
                  <a:latin typeface="华文新魏" pitchFamily="2" charset="-122"/>
                  <a:ea typeface="华文新魏" pitchFamily="2" charset="-122"/>
                  <a:sym typeface="Symbol" pitchFamily="18" charset="2"/>
                </a:rPr>
                <a:t>＝</a:t>
              </a:r>
            </a:p>
          </p:txBody>
        </p:sp>
        <p:grpSp>
          <p:nvGrpSpPr>
            <p:cNvPr id="79934" name="Group 16"/>
            <p:cNvGrpSpPr>
              <a:grpSpLocks/>
            </p:cNvGrpSpPr>
            <p:nvPr/>
          </p:nvGrpSpPr>
          <p:grpSpPr bwMode="auto">
            <a:xfrm>
              <a:off x="2688" y="1056"/>
              <a:ext cx="1280" cy="1245"/>
              <a:chOff x="624" y="960"/>
              <a:chExt cx="1280" cy="1245"/>
            </a:xfrm>
          </p:grpSpPr>
          <p:sp>
            <p:nvSpPr>
              <p:cNvPr id="79945" name="Rectangle 17"/>
              <p:cNvSpPr>
                <a:spLocks noChangeArrowheads="1"/>
              </p:cNvSpPr>
              <p:nvPr/>
            </p:nvSpPr>
            <p:spPr bwMode="auto">
              <a:xfrm>
                <a:off x="1296" y="1956"/>
                <a:ext cx="608"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物理</a:t>
                </a:r>
              </a:p>
            </p:txBody>
          </p:sp>
          <p:sp>
            <p:nvSpPr>
              <p:cNvPr id="79946" name="Rectangle 18"/>
              <p:cNvSpPr>
                <a:spLocks noChangeArrowheads="1"/>
              </p:cNvSpPr>
              <p:nvPr/>
            </p:nvSpPr>
            <p:spPr bwMode="auto">
              <a:xfrm>
                <a:off x="624" y="1956"/>
                <a:ext cx="67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王红</a:t>
                </a:r>
              </a:p>
            </p:txBody>
          </p:sp>
          <p:sp>
            <p:nvSpPr>
              <p:cNvPr id="79947" name="Rectangle 19"/>
              <p:cNvSpPr>
                <a:spLocks noChangeArrowheads="1"/>
              </p:cNvSpPr>
              <p:nvPr/>
            </p:nvSpPr>
            <p:spPr bwMode="auto">
              <a:xfrm>
                <a:off x="1296" y="1707"/>
                <a:ext cx="608"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数学</a:t>
                </a:r>
              </a:p>
            </p:txBody>
          </p:sp>
          <p:sp>
            <p:nvSpPr>
              <p:cNvPr id="79948" name="Rectangle 20"/>
              <p:cNvSpPr>
                <a:spLocks noChangeArrowheads="1"/>
              </p:cNvSpPr>
              <p:nvPr/>
            </p:nvSpPr>
            <p:spPr bwMode="auto">
              <a:xfrm>
                <a:off x="624" y="1707"/>
                <a:ext cx="67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张军</a:t>
                </a:r>
              </a:p>
            </p:txBody>
          </p:sp>
          <p:sp>
            <p:nvSpPr>
              <p:cNvPr id="79949" name="Rectangle 21"/>
              <p:cNvSpPr>
                <a:spLocks noChangeArrowheads="1"/>
              </p:cNvSpPr>
              <p:nvPr/>
            </p:nvSpPr>
            <p:spPr bwMode="auto">
              <a:xfrm>
                <a:off x="1296" y="1458"/>
                <a:ext cx="608"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数学</a:t>
                </a:r>
              </a:p>
            </p:txBody>
          </p:sp>
          <p:sp>
            <p:nvSpPr>
              <p:cNvPr id="79950" name="Rectangle 22"/>
              <p:cNvSpPr>
                <a:spLocks noChangeArrowheads="1"/>
              </p:cNvSpPr>
              <p:nvPr/>
            </p:nvSpPr>
            <p:spPr bwMode="auto">
              <a:xfrm>
                <a:off x="624" y="1458"/>
                <a:ext cx="67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王红</a:t>
                </a:r>
              </a:p>
            </p:txBody>
          </p:sp>
          <p:sp>
            <p:nvSpPr>
              <p:cNvPr id="79951" name="Rectangle 23"/>
              <p:cNvSpPr>
                <a:spLocks noChangeArrowheads="1"/>
              </p:cNvSpPr>
              <p:nvPr/>
            </p:nvSpPr>
            <p:spPr bwMode="auto">
              <a:xfrm>
                <a:off x="1296" y="1209"/>
                <a:ext cx="608"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物理</a:t>
                </a:r>
              </a:p>
            </p:txBody>
          </p:sp>
          <p:sp>
            <p:nvSpPr>
              <p:cNvPr id="79952" name="Rectangle 24"/>
              <p:cNvSpPr>
                <a:spLocks noChangeArrowheads="1"/>
              </p:cNvSpPr>
              <p:nvPr/>
            </p:nvSpPr>
            <p:spPr bwMode="auto">
              <a:xfrm>
                <a:off x="624" y="1209"/>
                <a:ext cx="67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张军</a:t>
                </a:r>
              </a:p>
            </p:txBody>
          </p:sp>
          <p:sp>
            <p:nvSpPr>
              <p:cNvPr id="79953" name="Rectangle 25"/>
              <p:cNvSpPr>
                <a:spLocks noChangeArrowheads="1"/>
              </p:cNvSpPr>
              <p:nvPr/>
            </p:nvSpPr>
            <p:spPr bwMode="auto">
              <a:xfrm>
                <a:off x="1296" y="960"/>
                <a:ext cx="608"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课程</a:t>
                </a:r>
              </a:p>
            </p:txBody>
          </p:sp>
          <p:sp>
            <p:nvSpPr>
              <p:cNvPr id="79954" name="Rectangle 26"/>
              <p:cNvSpPr>
                <a:spLocks noChangeArrowheads="1"/>
              </p:cNvSpPr>
              <p:nvPr/>
            </p:nvSpPr>
            <p:spPr bwMode="auto">
              <a:xfrm>
                <a:off x="624" y="960"/>
                <a:ext cx="67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姓名</a:t>
                </a:r>
              </a:p>
            </p:txBody>
          </p:sp>
          <p:sp>
            <p:nvSpPr>
              <p:cNvPr id="79955" name="Line 27"/>
              <p:cNvSpPr>
                <a:spLocks noChangeShapeType="1"/>
              </p:cNvSpPr>
              <p:nvPr/>
            </p:nvSpPr>
            <p:spPr bwMode="auto">
              <a:xfrm>
                <a:off x="624" y="960"/>
                <a:ext cx="1280" cy="0"/>
              </a:xfrm>
              <a:prstGeom prst="line">
                <a:avLst/>
              </a:prstGeom>
              <a:noFill/>
              <a:ln w="28575" cap="sq">
                <a:solidFill>
                  <a:schemeClr val="tx1"/>
                </a:solidFill>
                <a:round/>
                <a:headEnd/>
                <a:tailEnd/>
              </a:ln>
            </p:spPr>
            <p:txBody>
              <a:bodyPr/>
              <a:lstStyle/>
              <a:p>
                <a:endParaRPr lang="zh-CN" altLang="en-US"/>
              </a:p>
            </p:txBody>
          </p:sp>
          <p:sp>
            <p:nvSpPr>
              <p:cNvPr id="79956" name="Line 28"/>
              <p:cNvSpPr>
                <a:spLocks noChangeShapeType="1"/>
              </p:cNvSpPr>
              <p:nvPr/>
            </p:nvSpPr>
            <p:spPr bwMode="auto">
              <a:xfrm>
                <a:off x="624" y="1209"/>
                <a:ext cx="1280" cy="0"/>
              </a:xfrm>
              <a:prstGeom prst="line">
                <a:avLst/>
              </a:prstGeom>
              <a:noFill/>
              <a:ln w="12700">
                <a:solidFill>
                  <a:schemeClr val="tx1"/>
                </a:solidFill>
                <a:round/>
                <a:headEnd/>
                <a:tailEnd/>
              </a:ln>
            </p:spPr>
            <p:txBody>
              <a:bodyPr/>
              <a:lstStyle/>
              <a:p>
                <a:endParaRPr lang="zh-CN" altLang="en-US"/>
              </a:p>
            </p:txBody>
          </p:sp>
          <p:sp>
            <p:nvSpPr>
              <p:cNvPr id="79957" name="Line 29"/>
              <p:cNvSpPr>
                <a:spLocks noChangeShapeType="1"/>
              </p:cNvSpPr>
              <p:nvPr/>
            </p:nvSpPr>
            <p:spPr bwMode="auto">
              <a:xfrm>
                <a:off x="624" y="1458"/>
                <a:ext cx="1280" cy="0"/>
              </a:xfrm>
              <a:prstGeom prst="line">
                <a:avLst/>
              </a:prstGeom>
              <a:noFill/>
              <a:ln w="12700">
                <a:solidFill>
                  <a:schemeClr val="tx1"/>
                </a:solidFill>
                <a:round/>
                <a:headEnd/>
                <a:tailEnd/>
              </a:ln>
            </p:spPr>
            <p:txBody>
              <a:bodyPr/>
              <a:lstStyle/>
              <a:p>
                <a:endParaRPr lang="zh-CN" altLang="en-US"/>
              </a:p>
            </p:txBody>
          </p:sp>
          <p:sp>
            <p:nvSpPr>
              <p:cNvPr id="79958" name="Line 30"/>
              <p:cNvSpPr>
                <a:spLocks noChangeShapeType="1"/>
              </p:cNvSpPr>
              <p:nvPr/>
            </p:nvSpPr>
            <p:spPr bwMode="auto">
              <a:xfrm>
                <a:off x="624" y="1707"/>
                <a:ext cx="1280" cy="0"/>
              </a:xfrm>
              <a:prstGeom prst="line">
                <a:avLst/>
              </a:prstGeom>
              <a:noFill/>
              <a:ln w="12700">
                <a:solidFill>
                  <a:schemeClr val="tx1"/>
                </a:solidFill>
                <a:round/>
                <a:headEnd/>
                <a:tailEnd/>
              </a:ln>
            </p:spPr>
            <p:txBody>
              <a:bodyPr/>
              <a:lstStyle/>
              <a:p>
                <a:endParaRPr lang="zh-CN" altLang="en-US"/>
              </a:p>
            </p:txBody>
          </p:sp>
          <p:sp>
            <p:nvSpPr>
              <p:cNvPr id="79959" name="Line 31"/>
              <p:cNvSpPr>
                <a:spLocks noChangeShapeType="1"/>
              </p:cNvSpPr>
              <p:nvPr/>
            </p:nvSpPr>
            <p:spPr bwMode="auto">
              <a:xfrm>
                <a:off x="624" y="2205"/>
                <a:ext cx="1280" cy="0"/>
              </a:xfrm>
              <a:prstGeom prst="line">
                <a:avLst/>
              </a:prstGeom>
              <a:noFill/>
              <a:ln w="28575" cap="sq">
                <a:solidFill>
                  <a:schemeClr val="tx1"/>
                </a:solidFill>
                <a:round/>
                <a:headEnd/>
                <a:tailEnd/>
              </a:ln>
            </p:spPr>
            <p:txBody>
              <a:bodyPr/>
              <a:lstStyle/>
              <a:p>
                <a:endParaRPr lang="zh-CN" altLang="en-US"/>
              </a:p>
            </p:txBody>
          </p:sp>
          <p:sp>
            <p:nvSpPr>
              <p:cNvPr id="79960" name="Line 32"/>
              <p:cNvSpPr>
                <a:spLocks noChangeShapeType="1"/>
              </p:cNvSpPr>
              <p:nvPr/>
            </p:nvSpPr>
            <p:spPr bwMode="auto">
              <a:xfrm>
                <a:off x="624" y="960"/>
                <a:ext cx="0" cy="1245"/>
              </a:xfrm>
              <a:prstGeom prst="line">
                <a:avLst/>
              </a:prstGeom>
              <a:noFill/>
              <a:ln w="28575" cap="sq">
                <a:solidFill>
                  <a:schemeClr val="tx1"/>
                </a:solidFill>
                <a:round/>
                <a:headEnd/>
                <a:tailEnd/>
              </a:ln>
            </p:spPr>
            <p:txBody>
              <a:bodyPr/>
              <a:lstStyle/>
              <a:p>
                <a:endParaRPr lang="zh-CN" altLang="en-US"/>
              </a:p>
            </p:txBody>
          </p:sp>
          <p:sp>
            <p:nvSpPr>
              <p:cNvPr id="79961" name="Line 33"/>
              <p:cNvSpPr>
                <a:spLocks noChangeShapeType="1"/>
              </p:cNvSpPr>
              <p:nvPr/>
            </p:nvSpPr>
            <p:spPr bwMode="auto">
              <a:xfrm>
                <a:off x="1296" y="960"/>
                <a:ext cx="0" cy="1245"/>
              </a:xfrm>
              <a:prstGeom prst="line">
                <a:avLst/>
              </a:prstGeom>
              <a:noFill/>
              <a:ln w="12700">
                <a:solidFill>
                  <a:schemeClr val="tx1"/>
                </a:solidFill>
                <a:round/>
                <a:headEnd/>
                <a:tailEnd/>
              </a:ln>
            </p:spPr>
            <p:txBody>
              <a:bodyPr/>
              <a:lstStyle/>
              <a:p>
                <a:endParaRPr lang="zh-CN" altLang="en-US"/>
              </a:p>
            </p:txBody>
          </p:sp>
          <p:sp>
            <p:nvSpPr>
              <p:cNvPr id="79962" name="Line 34"/>
              <p:cNvSpPr>
                <a:spLocks noChangeShapeType="1"/>
              </p:cNvSpPr>
              <p:nvPr/>
            </p:nvSpPr>
            <p:spPr bwMode="auto">
              <a:xfrm>
                <a:off x="1904" y="960"/>
                <a:ext cx="0" cy="1245"/>
              </a:xfrm>
              <a:prstGeom prst="line">
                <a:avLst/>
              </a:prstGeom>
              <a:noFill/>
              <a:ln w="28575" cap="sq">
                <a:solidFill>
                  <a:schemeClr val="tx1"/>
                </a:solidFill>
                <a:round/>
                <a:headEnd/>
                <a:tailEnd/>
              </a:ln>
            </p:spPr>
            <p:txBody>
              <a:bodyPr/>
              <a:lstStyle/>
              <a:p>
                <a:endParaRPr lang="zh-CN" altLang="en-US"/>
              </a:p>
            </p:txBody>
          </p:sp>
          <p:sp>
            <p:nvSpPr>
              <p:cNvPr id="79963" name="Line 35"/>
              <p:cNvSpPr>
                <a:spLocks noChangeShapeType="1"/>
              </p:cNvSpPr>
              <p:nvPr/>
            </p:nvSpPr>
            <p:spPr bwMode="auto">
              <a:xfrm>
                <a:off x="624" y="1956"/>
                <a:ext cx="1280" cy="0"/>
              </a:xfrm>
              <a:prstGeom prst="line">
                <a:avLst/>
              </a:prstGeom>
              <a:noFill/>
              <a:ln w="12700">
                <a:solidFill>
                  <a:schemeClr val="tx1"/>
                </a:solidFill>
                <a:round/>
                <a:headEnd/>
                <a:tailEnd/>
              </a:ln>
            </p:spPr>
            <p:txBody>
              <a:bodyPr/>
              <a:lstStyle/>
              <a:p>
                <a:endParaRPr lang="zh-CN" altLang="en-US"/>
              </a:p>
            </p:txBody>
          </p:sp>
        </p:grpSp>
        <p:grpSp>
          <p:nvGrpSpPr>
            <p:cNvPr id="79935" name="Group 36"/>
            <p:cNvGrpSpPr>
              <a:grpSpLocks/>
            </p:cNvGrpSpPr>
            <p:nvPr/>
          </p:nvGrpSpPr>
          <p:grpSpPr bwMode="auto">
            <a:xfrm>
              <a:off x="1440" y="1317"/>
              <a:ext cx="672" cy="753"/>
              <a:chOff x="3376" y="1368"/>
              <a:chExt cx="672" cy="753"/>
            </a:xfrm>
          </p:grpSpPr>
          <p:sp>
            <p:nvSpPr>
              <p:cNvPr id="79936" name="Rectangle 37"/>
              <p:cNvSpPr>
                <a:spLocks noChangeArrowheads="1"/>
              </p:cNvSpPr>
              <p:nvPr/>
            </p:nvSpPr>
            <p:spPr bwMode="auto">
              <a:xfrm>
                <a:off x="3376" y="1872"/>
                <a:ext cx="67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王红</a:t>
                </a:r>
              </a:p>
            </p:txBody>
          </p:sp>
          <p:sp>
            <p:nvSpPr>
              <p:cNvPr id="79937" name="Rectangle 38"/>
              <p:cNvSpPr>
                <a:spLocks noChangeArrowheads="1"/>
              </p:cNvSpPr>
              <p:nvPr/>
            </p:nvSpPr>
            <p:spPr bwMode="auto">
              <a:xfrm>
                <a:off x="3376" y="1617"/>
                <a:ext cx="672" cy="255"/>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张军</a:t>
                </a:r>
              </a:p>
            </p:txBody>
          </p:sp>
          <p:sp>
            <p:nvSpPr>
              <p:cNvPr id="79938" name="Rectangle 39"/>
              <p:cNvSpPr>
                <a:spLocks noChangeArrowheads="1"/>
              </p:cNvSpPr>
              <p:nvPr/>
            </p:nvSpPr>
            <p:spPr bwMode="auto">
              <a:xfrm>
                <a:off x="3376" y="1368"/>
                <a:ext cx="67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姓名</a:t>
                </a:r>
              </a:p>
            </p:txBody>
          </p:sp>
          <p:sp>
            <p:nvSpPr>
              <p:cNvPr id="79939" name="Line 40"/>
              <p:cNvSpPr>
                <a:spLocks noChangeShapeType="1"/>
              </p:cNvSpPr>
              <p:nvPr/>
            </p:nvSpPr>
            <p:spPr bwMode="auto">
              <a:xfrm>
                <a:off x="3376" y="1368"/>
                <a:ext cx="672" cy="0"/>
              </a:xfrm>
              <a:prstGeom prst="line">
                <a:avLst/>
              </a:prstGeom>
              <a:noFill/>
              <a:ln w="28575" cap="sq">
                <a:solidFill>
                  <a:schemeClr val="tx1"/>
                </a:solidFill>
                <a:round/>
                <a:headEnd/>
                <a:tailEnd/>
              </a:ln>
            </p:spPr>
            <p:txBody>
              <a:bodyPr/>
              <a:lstStyle/>
              <a:p>
                <a:endParaRPr lang="zh-CN" altLang="en-US"/>
              </a:p>
            </p:txBody>
          </p:sp>
          <p:sp>
            <p:nvSpPr>
              <p:cNvPr id="79940" name="Line 41"/>
              <p:cNvSpPr>
                <a:spLocks noChangeShapeType="1"/>
              </p:cNvSpPr>
              <p:nvPr/>
            </p:nvSpPr>
            <p:spPr bwMode="auto">
              <a:xfrm>
                <a:off x="3376" y="1617"/>
                <a:ext cx="672" cy="0"/>
              </a:xfrm>
              <a:prstGeom prst="line">
                <a:avLst/>
              </a:prstGeom>
              <a:noFill/>
              <a:ln w="12700">
                <a:solidFill>
                  <a:schemeClr val="tx1"/>
                </a:solidFill>
                <a:round/>
                <a:headEnd/>
                <a:tailEnd/>
              </a:ln>
            </p:spPr>
            <p:txBody>
              <a:bodyPr/>
              <a:lstStyle/>
              <a:p>
                <a:endParaRPr lang="zh-CN" altLang="en-US"/>
              </a:p>
            </p:txBody>
          </p:sp>
          <p:sp>
            <p:nvSpPr>
              <p:cNvPr id="79941" name="Line 42"/>
              <p:cNvSpPr>
                <a:spLocks noChangeShapeType="1"/>
              </p:cNvSpPr>
              <p:nvPr/>
            </p:nvSpPr>
            <p:spPr bwMode="auto">
              <a:xfrm>
                <a:off x="3376" y="1872"/>
                <a:ext cx="672" cy="0"/>
              </a:xfrm>
              <a:prstGeom prst="line">
                <a:avLst/>
              </a:prstGeom>
              <a:noFill/>
              <a:ln w="12700">
                <a:solidFill>
                  <a:schemeClr val="tx1"/>
                </a:solidFill>
                <a:round/>
                <a:headEnd/>
                <a:tailEnd/>
              </a:ln>
            </p:spPr>
            <p:txBody>
              <a:bodyPr/>
              <a:lstStyle/>
              <a:p>
                <a:endParaRPr lang="zh-CN" altLang="en-US"/>
              </a:p>
            </p:txBody>
          </p:sp>
          <p:sp>
            <p:nvSpPr>
              <p:cNvPr id="79942" name="Line 43"/>
              <p:cNvSpPr>
                <a:spLocks noChangeShapeType="1"/>
              </p:cNvSpPr>
              <p:nvPr/>
            </p:nvSpPr>
            <p:spPr bwMode="auto">
              <a:xfrm>
                <a:off x="3376" y="2121"/>
                <a:ext cx="672" cy="0"/>
              </a:xfrm>
              <a:prstGeom prst="line">
                <a:avLst/>
              </a:prstGeom>
              <a:noFill/>
              <a:ln w="28575" cap="sq">
                <a:solidFill>
                  <a:schemeClr val="tx1"/>
                </a:solidFill>
                <a:round/>
                <a:headEnd/>
                <a:tailEnd/>
              </a:ln>
            </p:spPr>
            <p:txBody>
              <a:bodyPr/>
              <a:lstStyle/>
              <a:p>
                <a:endParaRPr lang="zh-CN" altLang="en-US"/>
              </a:p>
            </p:txBody>
          </p:sp>
          <p:sp>
            <p:nvSpPr>
              <p:cNvPr id="79943" name="Line 44"/>
              <p:cNvSpPr>
                <a:spLocks noChangeShapeType="1"/>
              </p:cNvSpPr>
              <p:nvPr/>
            </p:nvSpPr>
            <p:spPr bwMode="auto">
              <a:xfrm>
                <a:off x="3376" y="1368"/>
                <a:ext cx="0" cy="753"/>
              </a:xfrm>
              <a:prstGeom prst="line">
                <a:avLst/>
              </a:prstGeom>
              <a:noFill/>
              <a:ln w="28575" cap="sq">
                <a:solidFill>
                  <a:schemeClr val="tx1"/>
                </a:solidFill>
                <a:round/>
                <a:headEnd/>
                <a:tailEnd/>
              </a:ln>
            </p:spPr>
            <p:txBody>
              <a:bodyPr/>
              <a:lstStyle/>
              <a:p>
                <a:endParaRPr lang="zh-CN" altLang="en-US"/>
              </a:p>
            </p:txBody>
          </p:sp>
          <p:sp>
            <p:nvSpPr>
              <p:cNvPr id="79944" name="Line 45"/>
              <p:cNvSpPr>
                <a:spLocks noChangeShapeType="1"/>
              </p:cNvSpPr>
              <p:nvPr/>
            </p:nvSpPr>
            <p:spPr bwMode="auto">
              <a:xfrm>
                <a:off x="4048" y="1368"/>
                <a:ext cx="0" cy="753"/>
              </a:xfrm>
              <a:prstGeom prst="line">
                <a:avLst/>
              </a:prstGeom>
              <a:noFill/>
              <a:ln w="28575" cap="sq">
                <a:solidFill>
                  <a:schemeClr val="tx1"/>
                </a:solidFill>
                <a:round/>
                <a:headEnd/>
                <a:tailEnd/>
              </a:ln>
            </p:spPr>
            <p:txBody>
              <a:bodyPr/>
              <a:lstStyle/>
              <a:p>
                <a:endParaRPr lang="zh-CN" altLang="en-US"/>
              </a:p>
            </p:txBody>
          </p:sp>
        </p:grpSp>
      </p:grpSp>
      <p:sp>
        <p:nvSpPr>
          <p:cNvPr id="79876" name="AutoShape 47"/>
          <p:cNvSpPr>
            <a:spLocks noChangeArrowheads="1"/>
          </p:cNvSpPr>
          <p:nvPr/>
        </p:nvSpPr>
        <p:spPr bwMode="auto">
          <a:xfrm>
            <a:off x="6934200" y="2356520"/>
            <a:ext cx="1905000" cy="762000"/>
          </a:xfrm>
          <a:prstGeom prst="wedgeRoundRectCallout">
            <a:avLst>
              <a:gd name="adj1" fmla="val -78333"/>
              <a:gd name="adj2" fmla="val 144792"/>
              <a:gd name="adj3" fmla="val 16667"/>
            </a:avLst>
          </a:prstGeom>
          <a:solidFill>
            <a:schemeClr val="accent1"/>
          </a:solidFill>
          <a:ln w="9525">
            <a:solidFill>
              <a:schemeClr val="tx1"/>
            </a:solidFill>
            <a:miter lim="800000"/>
            <a:headEnd/>
            <a:tailEnd/>
          </a:ln>
        </p:spPr>
        <p:txBody>
          <a:bodyPr lIns="0" tIns="0" rIns="0" bIns="0"/>
          <a:lstStyle/>
          <a:p>
            <a:pPr algn="ctr" eaLnBrk="0" hangingPunct="0">
              <a:spcBef>
                <a:spcPct val="60000"/>
              </a:spcBef>
            </a:pPr>
            <a:r>
              <a:rPr lang="zh-CN" altLang="en-US" sz="3200" baseline="-20000">
                <a:solidFill>
                  <a:schemeClr val="tx1"/>
                </a:solidFill>
                <a:latin typeface="华文新魏" pitchFamily="2" charset="-122"/>
                <a:ea typeface="华文新魏" pitchFamily="2" charset="-122"/>
              </a:rPr>
              <a:t>没有选修全部课程的学生</a:t>
            </a:r>
            <a:endParaRPr lang="zh-CN" altLang="en-US" sz="3200" b="0" baseline="-20000">
              <a:solidFill>
                <a:schemeClr val="tx1"/>
              </a:solidFill>
              <a:latin typeface="华文新魏" pitchFamily="2" charset="-122"/>
              <a:ea typeface="华文新魏" pitchFamily="2" charset="-122"/>
            </a:endParaRPr>
          </a:p>
        </p:txBody>
      </p:sp>
      <p:sp>
        <p:nvSpPr>
          <p:cNvPr id="79877" name="AutoShape 49"/>
          <p:cNvSpPr>
            <a:spLocks noChangeArrowheads="1"/>
          </p:cNvSpPr>
          <p:nvPr/>
        </p:nvSpPr>
        <p:spPr bwMode="auto">
          <a:xfrm>
            <a:off x="7010400" y="908720"/>
            <a:ext cx="1676400" cy="762000"/>
          </a:xfrm>
          <a:prstGeom prst="wedgeRoundRectCallout">
            <a:avLst>
              <a:gd name="adj1" fmla="val -91856"/>
              <a:gd name="adj2" fmla="val 146042"/>
              <a:gd name="adj3" fmla="val 16667"/>
            </a:avLst>
          </a:prstGeom>
          <a:solidFill>
            <a:schemeClr val="accent1"/>
          </a:solidFill>
          <a:ln w="9525">
            <a:solidFill>
              <a:schemeClr val="tx1"/>
            </a:solidFill>
            <a:miter lim="800000"/>
            <a:headEnd/>
            <a:tailEnd/>
          </a:ln>
        </p:spPr>
        <p:txBody>
          <a:bodyPr lIns="0" tIns="0" rIns="0" bIns="0"/>
          <a:lstStyle/>
          <a:p>
            <a:pPr algn="ctr" eaLnBrk="0" hangingPunct="0">
              <a:spcBef>
                <a:spcPct val="60000"/>
              </a:spcBef>
            </a:pPr>
            <a:r>
              <a:rPr lang="zh-CN" altLang="en-US" sz="3200" baseline="-20000">
                <a:solidFill>
                  <a:schemeClr val="tx1"/>
                </a:solidFill>
                <a:latin typeface="华文新魏" pitchFamily="2" charset="-122"/>
                <a:ea typeface="华文新魏" pitchFamily="2" charset="-122"/>
              </a:rPr>
              <a:t>所有学生选修全部课程</a:t>
            </a:r>
            <a:endParaRPr lang="zh-CN" altLang="en-US" sz="3200" b="0" baseline="-20000">
              <a:solidFill>
                <a:schemeClr val="tx1"/>
              </a:solidFill>
              <a:latin typeface="华文新魏" pitchFamily="2" charset="-122"/>
              <a:ea typeface="华文新魏" pitchFamily="2" charset="-122"/>
            </a:endParaRPr>
          </a:p>
        </p:txBody>
      </p:sp>
      <p:grpSp>
        <p:nvGrpSpPr>
          <p:cNvPr id="79878" name="Group 102"/>
          <p:cNvGrpSpPr>
            <a:grpSpLocks/>
          </p:cNvGrpSpPr>
          <p:nvPr/>
        </p:nvGrpSpPr>
        <p:grpSpPr bwMode="auto">
          <a:xfrm>
            <a:off x="457200" y="3270920"/>
            <a:ext cx="6324600" cy="1976438"/>
            <a:chOff x="288" y="2256"/>
            <a:chExt cx="3984" cy="1245"/>
          </a:xfrm>
        </p:grpSpPr>
        <p:sp>
          <p:nvSpPr>
            <p:cNvPr id="79890" name="Text Box 15"/>
            <p:cNvSpPr txBox="1">
              <a:spLocks noChangeArrowheads="1"/>
            </p:cNvSpPr>
            <p:nvPr/>
          </p:nvSpPr>
          <p:spPr bwMode="auto">
            <a:xfrm>
              <a:off x="1632" y="2691"/>
              <a:ext cx="240" cy="365"/>
            </a:xfrm>
            <a:prstGeom prst="rect">
              <a:avLst/>
            </a:prstGeom>
            <a:noFill/>
            <a:ln w="9525">
              <a:noFill/>
              <a:miter lim="800000"/>
              <a:headEnd/>
              <a:tailEnd/>
            </a:ln>
          </p:spPr>
          <p:txBody>
            <a:bodyPr>
              <a:spAutoFit/>
            </a:bodyPr>
            <a:lstStyle/>
            <a:p>
              <a:pPr algn="ctr" eaLnBrk="0" hangingPunct="0">
                <a:spcBef>
                  <a:spcPct val="50000"/>
                </a:spcBef>
              </a:pPr>
              <a:r>
                <a:rPr lang="zh-CN" altLang="en-US" sz="3200" b="0" baseline="0">
                  <a:solidFill>
                    <a:schemeClr val="tx1"/>
                  </a:solidFill>
                  <a:latin typeface="华文新魏" pitchFamily="2" charset="-122"/>
                  <a:ea typeface="华文新魏" pitchFamily="2" charset="-122"/>
                  <a:sym typeface="Symbol" pitchFamily="18" charset="2"/>
                </a:rPr>
                <a:t></a:t>
              </a:r>
            </a:p>
          </p:txBody>
        </p:sp>
        <p:sp>
          <p:nvSpPr>
            <p:cNvPr id="79891" name="Text Box 46"/>
            <p:cNvSpPr txBox="1">
              <a:spLocks noChangeArrowheads="1"/>
            </p:cNvSpPr>
            <p:nvPr/>
          </p:nvSpPr>
          <p:spPr bwMode="auto">
            <a:xfrm>
              <a:off x="3264" y="2681"/>
              <a:ext cx="384" cy="442"/>
            </a:xfrm>
            <a:prstGeom prst="rect">
              <a:avLst/>
            </a:prstGeom>
            <a:noFill/>
            <a:ln w="9525">
              <a:noFill/>
              <a:miter lim="800000"/>
              <a:headEnd/>
              <a:tailEnd/>
            </a:ln>
          </p:spPr>
          <p:txBody>
            <a:bodyPr>
              <a:spAutoFit/>
            </a:bodyPr>
            <a:lstStyle/>
            <a:p>
              <a:pPr algn="ctr" eaLnBrk="0" hangingPunct="0">
                <a:spcBef>
                  <a:spcPct val="50000"/>
                </a:spcBef>
              </a:pPr>
              <a:r>
                <a:rPr lang="zh-CN" altLang="en-US" sz="4000" b="0" baseline="0">
                  <a:solidFill>
                    <a:schemeClr val="tx1"/>
                  </a:solidFill>
                  <a:latin typeface="华文新魏" pitchFamily="2" charset="-122"/>
                  <a:ea typeface="华文新魏" pitchFamily="2" charset="-122"/>
                  <a:sym typeface="Symbol" pitchFamily="18" charset="2"/>
                </a:rPr>
                <a:t>＝</a:t>
              </a:r>
            </a:p>
          </p:txBody>
        </p:sp>
        <p:grpSp>
          <p:nvGrpSpPr>
            <p:cNvPr id="79892" name="Group 51"/>
            <p:cNvGrpSpPr>
              <a:grpSpLocks/>
            </p:cNvGrpSpPr>
            <p:nvPr/>
          </p:nvGrpSpPr>
          <p:grpSpPr bwMode="auto">
            <a:xfrm>
              <a:off x="1968" y="2412"/>
              <a:ext cx="1280" cy="996"/>
              <a:chOff x="576" y="2979"/>
              <a:chExt cx="1280" cy="996"/>
            </a:xfrm>
          </p:grpSpPr>
          <p:sp>
            <p:nvSpPr>
              <p:cNvPr id="79915" name="Rectangle 52"/>
              <p:cNvSpPr>
                <a:spLocks noChangeArrowheads="1"/>
              </p:cNvSpPr>
              <p:nvPr/>
            </p:nvSpPr>
            <p:spPr bwMode="auto">
              <a:xfrm>
                <a:off x="1248" y="3726"/>
                <a:ext cx="608"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数学</a:t>
                </a:r>
              </a:p>
            </p:txBody>
          </p:sp>
          <p:sp>
            <p:nvSpPr>
              <p:cNvPr id="79916" name="Rectangle 53"/>
              <p:cNvSpPr>
                <a:spLocks noChangeArrowheads="1"/>
              </p:cNvSpPr>
              <p:nvPr/>
            </p:nvSpPr>
            <p:spPr bwMode="auto">
              <a:xfrm>
                <a:off x="576" y="3726"/>
                <a:ext cx="67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张军</a:t>
                </a:r>
              </a:p>
            </p:txBody>
          </p:sp>
          <p:sp>
            <p:nvSpPr>
              <p:cNvPr id="79917" name="Rectangle 54"/>
              <p:cNvSpPr>
                <a:spLocks noChangeArrowheads="1"/>
              </p:cNvSpPr>
              <p:nvPr/>
            </p:nvSpPr>
            <p:spPr bwMode="auto">
              <a:xfrm>
                <a:off x="1248" y="3477"/>
                <a:ext cx="608"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数学</a:t>
                </a:r>
              </a:p>
            </p:txBody>
          </p:sp>
          <p:sp>
            <p:nvSpPr>
              <p:cNvPr id="79918" name="Rectangle 55"/>
              <p:cNvSpPr>
                <a:spLocks noChangeArrowheads="1"/>
              </p:cNvSpPr>
              <p:nvPr/>
            </p:nvSpPr>
            <p:spPr bwMode="auto">
              <a:xfrm>
                <a:off x="576" y="3477"/>
                <a:ext cx="67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王红</a:t>
                </a:r>
              </a:p>
            </p:txBody>
          </p:sp>
          <p:sp>
            <p:nvSpPr>
              <p:cNvPr id="79919" name="Rectangle 56"/>
              <p:cNvSpPr>
                <a:spLocks noChangeArrowheads="1"/>
              </p:cNvSpPr>
              <p:nvPr/>
            </p:nvSpPr>
            <p:spPr bwMode="auto">
              <a:xfrm>
                <a:off x="1248" y="3228"/>
                <a:ext cx="608"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物理</a:t>
                </a:r>
              </a:p>
            </p:txBody>
          </p:sp>
          <p:sp>
            <p:nvSpPr>
              <p:cNvPr id="79920" name="Rectangle 57"/>
              <p:cNvSpPr>
                <a:spLocks noChangeArrowheads="1"/>
              </p:cNvSpPr>
              <p:nvPr/>
            </p:nvSpPr>
            <p:spPr bwMode="auto">
              <a:xfrm>
                <a:off x="576" y="3228"/>
                <a:ext cx="67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张军</a:t>
                </a:r>
              </a:p>
            </p:txBody>
          </p:sp>
          <p:sp>
            <p:nvSpPr>
              <p:cNvPr id="79921" name="Rectangle 58"/>
              <p:cNvSpPr>
                <a:spLocks noChangeArrowheads="1"/>
              </p:cNvSpPr>
              <p:nvPr/>
            </p:nvSpPr>
            <p:spPr bwMode="auto">
              <a:xfrm>
                <a:off x="1248" y="2979"/>
                <a:ext cx="608"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课程</a:t>
                </a:r>
              </a:p>
            </p:txBody>
          </p:sp>
          <p:sp>
            <p:nvSpPr>
              <p:cNvPr id="79922" name="Rectangle 59"/>
              <p:cNvSpPr>
                <a:spLocks noChangeArrowheads="1"/>
              </p:cNvSpPr>
              <p:nvPr/>
            </p:nvSpPr>
            <p:spPr bwMode="auto">
              <a:xfrm>
                <a:off x="576" y="2979"/>
                <a:ext cx="67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姓名</a:t>
                </a:r>
              </a:p>
            </p:txBody>
          </p:sp>
          <p:sp>
            <p:nvSpPr>
              <p:cNvPr id="79923" name="Line 60"/>
              <p:cNvSpPr>
                <a:spLocks noChangeShapeType="1"/>
              </p:cNvSpPr>
              <p:nvPr/>
            </p:nvSpPr>
            <p:spPr bwMode="auto">
              <a:xfrm>
                <a:off x="576" y="2979"/>
                <a:ext cx="1280" cy="0"/>
              </a:xfrm>
              <a:prstGeom prst="line">
                <a:avLst/>
              </a:prstGeom>
              <a:noFill/>
              <a:ln w="28575" cap="sq">
                <a:solidFill>
                  <a:schemeClr val="tx1"/>
                </a:solidFill>
                <a:round/>
                <a:headEnd/>
                <a:tailEnd/>
              </a:ln>
            </p:spPr>
            <p:txBody>
              <a:bodyPr/>
              <a:lstStyle/>
              <a:p>
                <a:endParaRPr lang="zh-CN" altLang="en-US"/>
              </a:p>
            </p:txBody>
          </p:sp>
          <p:sp>
            <p:nvSpPr>
              <p:cNvPr id="79924" name="Line 61"/>
              <p:cNvSpPr>
                <a:spLocks noChangeShapeType="1"/>
              </p:cNvSpPr>
              <p:nvPr/>
            </p:nvSpPr>
            <p:spPr bwMode="auto">
              <a:xfrm>
                <a:off x="576" y="3228"/>
                <a:ext cx="1280" cy="0"/>
              </a:xfrm>
              <a:prstGeom prst="line">
                <a:avLst/>
              </a:prstGeom>
              <a:noFill/>
              <a:ln w="12700">
                <a:solidFill>
                  <a:schemeClr val="tx1"/>
                </a:solidFill>
                <a:round/>
                <a:headEnd/>
                <a:tailEnd/>
              </a:ln>
            </p:spPr>
            <p:txBody>
              <a:bodyPr/>
              <a:lstStyle/>
              <a:p>
                <a:endParaRPr lang="zh-CN" altLang="en-US"/>
              </a:p>
            </p:txBody>
          </p:sp>
          <p:sp>
            <p:nvSpPr>
              <p:cNvPr id="79925" name="Line 62"/>
              <p:cNvSpPr>
                <a:spLocks noChangeShapeType="1"/>
              </p:cNvSpPr>
              <p:nvPr/>
            </p:nvSpPr>
            <p:spPr bwMode="auto">
              <a:xfrm>
                <a:off x="576" y="3477"/>
                <a:ext cx="1280" cy="0"/>
              </a:xfrm>
              <a:prstGeom prst="line">
                <a:avLst/>
              </a:prstGeom>
              <a:noFill/>
              <a:ln w="12700">
                <a:solidFill>
                  <a:schemeClr val="tx1"/>
                </a:solidFill>
                <a:round/>
                <a:headEnd/>
                <a:tailEnd/>
              </a:ln>
            </p:spPr>
            <p:txBody>
              <a:bodyPr/>
              <a:lstStyle/>
              <a:p>
                <a:endParaRPr lang="zh-CN" altLang="en-US"/>
              </a:p>
            </p:txBody>
          </p:sp>
          <p:sp>
            <p:nvSpPr>
              <p:cNvPr id="79926" name="Line 63"/>
              <p:cNvSpPr>
                <a:spLocks noChangeShapeType="1"/>
              </p:cNvSpPr>
              <p:nvPr/>
            </p:nvSpPr>
            <p:spPr bwMode="auto">
              <a:xfrm>
                <a:off x="576" y="3726"/>
                <a:ext cx="1280" cy="0"/>
              </a:xfrm>
              <a:prstGeom prst="line">
                <a:avLst/>
              </a:prstGeom>
              <a:noFill/>
              <a:ln w="12700">
                <a:solidFill>
                  <a:schemeClr val="tx1"/>
                </a:solidFill>
                <a:round/>
                <a:headEnd/>
                <a:tailEnd/>
              </a:ln>
            </p:spPr>
            <p:txBody>
              <a:bodyPr/>
              <a:lstStyle/>
              <a:p>
                <a:endParaRPr lang="zh-CN" altLang="en-US"/>
              </a:p>
            </p:txBody>
          </p:sp>
          <p:sp>
            <p:nvSpPr>
              <p:cNvPr id="79927" name="Line 64"/>
              <p:cNvSpPr>
                <a:spLocks noChangeShapeType="1"/>
              </p:cNvSpPr>
              <p:nvPr/>
            </p:nvSpPr>
            <p:spPr bwMode="auto">
              <a:xfrm>
                <a:off x="576" y="3975"/>
                <a:ext cx="1280" cy="0"/>
              </a:xfrm>
              <a:prstGeom prst="line">
                <a:avLst/>
              </a:prstGeom>
              <a:noFill/>
              <a:ln w="28575" cap="sq">
                <a:solidFill>
                  <a:schemeClr val="tx1"/>
                </a:solidFill>
                <a:round/>
                <a:headEnd/>
                <a:tailEnd/>
              </a:ln>
            </p:spPr>
            <p:txBody>
              <a:bodyPr/>
              <a:lstStyle/>
              <a:p>
                <a:endParaRPr lang="zh-CN" altLang="en-US"/>
              </a:p>
            </p:txBody>
          </p:sp>
          <p:sp>
            <p:nvSpPr>
              <p:cNvPr id="79928" name="Line 65"/>
              <p:cNvSpPr>
                <a:spLocks noChangeShapeType="1"/>
              </p:cNvSpPr>
              <p:nvPr/>
            </p:nvSpPr>
            <p:spPr bwMode="auto">
              <a:xfrm>
                <a:off x="576" y="2979"/>
                <a:ext cx="0" cy="996"/>
              </a:xfrm>
              <a:prstGeom prst="line">
                <a:avLst/>
              </a:prstGeom>
              <a:noFill/>
              <a:ln w="28575" cap="sq">
                <a:solidFill>
                  <a:schemeClr val="tx1"/>
                </a:solidFill>
                <a:round/>
                <a:headEnd/>
                <a:tailEnd/>
              </a:ln>
            </p:spPr>
            <p:txBody>
              <a:bodyPr/>
              <a:lstStyle/>
              <a:p>
                <a:endParaRPr lang="zh-CN" altLang="en-US"/>
              </a:p>
            </p:txBody>
          </p:sp>
          <p:sp>
            <p:nvSpPr>
              <p:cNvPr id="79929" name="Line 66"/>
              <p:cNvSpPr>
                <a:spLocks noChangeShapeType="1"/>
              </p:cNvSpPr>
              <p:nvPr/>
            </p:nvSpPr>
            <p:spPr bwMode="auto">
              <a:xfrm>
                <a:off x="1248" y="2979"/>
                <a:ext cx="0" cy="996"/>
              </a:xfrm>
              <a:prstGeom prst="line">
                <a:avLst/>
              </a:prstGeom>
              <a:noFill/>
              <a:ln w="12700">
                <a:solidFill>
                  <a:schemeClr val="tx1"/>
                </a:solidFill>
                <a:round/>
                <a:headEnd/>
                <a:tailEnd/>
              </a:ln>
            </p:spPr>
            <p:txBody>
              <a:bodyPr/>
              <a:lstStyle/>
              <a:p>
                <a:endParaRPr lang="zh-CN" altLang="en-US"/>
              </a:p>
            </p:txBody>
          </p:sp>
          <p:sp>
            <p:nvSpPr>
              <p:cNvPr id="79930" name="Line 67"/>
              <p:cNvSpPr>
                <a:spLocks noChangeShapeType="1"/>
              </p:cNvSpPr>
              <p:nvPr/>
            </p:nvSpPr>
            <p:spPr bwMode="auto">
              <a:xfrm>
                <a:off x="1856" y="2979"/>
                <a:ext cx="0" cy="996"/>
              </a:xfrm>
              <a:prstGeom prst="line">
                <a:avLst/>
              </a:prstGeom>
              <a:noFill/>
              <a:ln w="28575" cap="sq">
                <a:solidFill>
                  <a:schemeClr val="tx1"/>
                </a:solidFill>
                <a:round/>
                <a:headEnd/>
                <a:tailEnd/>
              </a:ln>
            </p:spPr>
            <p:txBody>
              <a:bodyPr/>
              <a:lstStyle/>
              <a:p>
                <a:endParaRPr lang="zh-CN" altLang="en-US"/>
              </a:p>
            </p:txBody>
          </p:sp>
        </p:grpSp>
        <p:grpSp>
          <p:nvGrpSpPr>
            <p:cNvPr id="79893" name="Group 68"/>
            <p:cNvGrpSpPr>
              <a:grpSpLocks/>
            </p:cNvGrpSpPr>
            <p:nvPr/>
          </p:nvGrpSpPr>
          <p:grpSpPr bwMode="auto">
            <a:xfrm>
              <a:off x="288" y="2256"/>
              <a:ext cx="1280" cy="1245"/>
              <a:chOff x="624" y="960"/>
              <a:chExt cx="1280" cy="1245"/>
            </a:xfrm>
          </p:grpSpPr>
          <p:sp>
            <p:nvSpPr>
              <p:cNvPr id="79896" name="Rectangle 69"/>
              <p:cNvSpPr>
                <a:spLocks noChangeArrowheads="1"/>
              </p:cNvSpPr>
              <p:nvPr/>
            </p:nvSpPr>
            <p:spPr bwMode="auto">
              <a:xfrm>
                <a:off x="1296" y="1956"/>
                <a:ext cx="608"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物理</a:t>
                </a:r>
              </a:p>
            </p:txBody>
          </p:sp>
          <p:sp>
            <p:nvSpPr>
              <p:cNvPr id="79897" name="Rectangle 70"/>
              <p:cNvSpPr>
                <a:spLocks noChangeArrowheads="1"/>
              </p:cNvSpPr>
              <p:nvPr/>
            </p:nvSpPr>
            <p:spPr bwMode="auto">
              <a:xfrm>
                <a:off x="624" y="1956"/>
                <a:ext cx="67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王红</a:t>
                </a:r>
              </a:p>
            </p:txBody>
          </p:sp>
          <p:sp>
            <p:nvSpPr>
              <p:cNvPr id="79898" name="Rectangle 71"/>
              <p:cNvSpPr>
                <a:spLocks noChangeArrowheads="1"/>
              </p:cNvSpPr>
              <p:nvPr/>
            </p:nvSpPr>
            <p:spPr bwMode="auto">
              <a:xfrm>
                <a:off x="1296" y="1707"/>
                <a:ext cx="608"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数学</a:t>
                </a:r>
              </a:p>
            </p:txBody>
          </p:sp>
          <p:sp>
            <p:nvSpPr>
              <p:cNvPr id="79899" name="Rectangle 72"/>
              <p:cNvSpPr>
                <a:spLocks noChangeArrowheads="1"/>
              </p:cNvSpPr>
              <p:nvPr/>
            </p:nvSpPr>
            <p:spPr bwMode="auto">
              <a:xfrm>
                <a:off x="624" y="1707"/>
                <a:ext cx="67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张军</a:t>
                </a:r>
              </a:p>
            </p:txBody>
          </p:sp>
          <p:sp>
            <p:nvSpPr>
              <p:cNvPr id="79900" name="Rectangle 73"/>
              <p:cNvSpPr>
                <a:spLocks noChangeArrowheads="1"/>
              </p:cNvSpPr>
              <p:nvPr/>
            </p:nvSpPr>
            <p:spPr bwMode="auto">
              <a:xfrm>
                <a:off x="1296" y="1458"/>
                <a:ext cx="608"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数学</a:t>
                </a:r>
              </a:p>
            </p:txBody>
          </p:sp>
          <p:sp>
            <p:nvSpPr>
              <p:cNvPr id="79901" name="Rectangle 74"/>
              <p:cNvSpPr>
                <a:spLocks noChangeArrowheads="1"/>
              </p:cNvSpPr>
              <p:nvPr/>
            </p:nvSpPr>
            <p:spPr bwMode="auto">
              <a:xfrm>
                <a:off x="624" y="1458"/>
                <a:ext cx="67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王红</a:t>
                </a:r>
              </a:p>
            </p:txBody>
          </p:sp>
          <p:sp>
            <p:nvSpPr>
              <p:cNvPr id="79902" name="Rectangle 75"/>
              <p:cNvSpPr>
                <a:spLocks noChangeArrowheads="1"/>
              </p:cNvSpPr>
              <p:nvPr/>
            </p:nvSpPr>
            <p:spPr bwMode="auto">
              <a:xfrm>
                <a:off x="1296" y="1209"/>
                <a:ext cx="608"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物理</a:t>
                </a:r>
              </a:p>
            </p:txBody>
          </p:sp>
          <p:sp>
            <p:nvSpPr>
              <p:cNvPr id="79903" name="Rectangle 76"/>
              <p:cNvSpPr>
                <a:spLocks noChangeArrowheads="1"/>
              </p:cNvSpPr>
              <p:nvPr/>
            </p:nvSpPr>
            <p:spPr bwMode="auto">
              <a:xfrm>
                <a:off x="624" y="1209"/>
                <a:ext cx="67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张军</a:t>
                </a:r>
              </a:p>
            </p:txBody>
          </p:sp>
          <p:sp>
            <p:nvSpPr>
              <p:cNvPr id="79904" name="Rectangle 77"/>
              <p:cNvSpPr>
                <a:spLocks noChangeArrowheads="1"/>
              </p:cNvSpPr>
              <p:nvPr/>
            </p:nvSpPr>
            <p:spPr bwMode="auto">
              <a:xfrm>
                <a:off x="1296" y="960"/>
                <a:ext cx="608"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课程</a:t>
                </a:r>
              </a:p>
            </p:txBody>
          </p:sp>
          <p:sp>
            <p:nvSpPr>
              <p:cNvPr id="79905" name="Rectangle 78"/>
              <p:cNvSpPr>
                <a:spLocks noChangeArrowheads="1"/>
              </p:cNvSpPr>
              <p:nvPr/>
            </p:nvSpPr>
            <p:spPr bwMode="auto">
              <a:xfrm>
                <a:off x="624" y="960"/>
                <a:ext cx="672" cy="249"/>
              </a:xfrm>
              <a:prstGeom prst="rect">
                <a:avLst/>
              </a:prstGeom>
              <a:noFill/>
              <a:ln w="9525">
                <a:noFill/>
                <a:miter lim="800000"/>
                <a:headEnd/>
                <a:tailEnd/>
              </a:ln>
            </p:spPr>
            <p:txBody>
              <a:bodyPr/>
              <a:lstStyle/>
              <a:p>
                <a:pPr algn="ctr" eaLnBrk="0" hangingPunct="0"/>
                <a:r>
                  <a:rPr lang="zh-CN" altLang="en-US" sz="2000" b="0" baseline="0">
                    <a:solidFill>
                      <a:schemeClr val="tx1"/>
                    </a:solidFill>
                    <a:latin typeface="华文新魏" pitchFamily="2" charset="-122"/>
                    <a:ea typeface="华文新魏" pitchFamily="2" charset="-122"/>
                  </a:rPr>
                  <a:t>姓名</a:t>
                </a:r>
              </a:p>
            </p:txBody>
          </p:sp>
          <p:sp>
            <p:nvSpPr>
              <p:cNvPr id="79906" name="Line 79"/>
              <p:cNvSpPr>
                <a:spLocks noChangeShapeType="1"/>
              </p:cNvSpPr>
              <p:nvPr/>
            </p:nvSpPr>
            <p:spPr bwMode="auto">
              <a:xfrm>
                <a:off x="624" y="960"/>
                <a:ext cx="1280" cy="0"/>
              </a:xfrm>
              <a:prstGeom prst="line">
                <a:avLst/>
              </a:prstGeom>
              <a:noFill/>
              <a:ln w="28575" cap="sq">
                <a:solidFill>
                  <a:schemeClr val="tx1"/>
                </a:solidFill>
                <a:round/>
                <a:headEnd/>
                <a:tailEnd/>
              </a:ln>
            </p:spPr>
            <p:txBody>
              <a:bodyPr/>
              <a:lstStyle/>
              <a:p>
                <a:endParaRPr lang="zh-CN" altLang="en-US"/>
              </a:p>
            </p:txBody>
          </p:sp>
          <p:sp>
            <p:nvSpPr>
              <p:cNvPr id="79907" name="Line 80"/>
              <p:cNvSpPr>
                <a:spLocks noChangeShapeType="1"/>
              </p:cNvSpPr>
              <p:nvPr/>
            </p:nvSpPr>
            <p:spPr bwMode="auto">
              <a:xfrm>
                <a:off x="624" y="1209"/>
                <a:ext cx="1280" cy="0"/>
              </a:xfrm>
              <a:prstGeom prst="line">
                <a:avLst/>
              </a:prstGeom>
              <a:noFill/>
              <a:ln w="12700">
                <a:solidFill>
                  <a:schemeClr val="tx1"/>
                </a:solidFill>
                <a:round/>
                <a:headEnd/>
                <a:tailEnd/>
              </a:ln>
            </p:spPr>
            <p:txBody>
              <a:bodyPr/>
              <a:lstStyle/>
              <a:p>
                <a:endParaRPr lang="zh-CN" altLang="en-US"/>
              </a:p>
            </p:txBody>
          </p:sp>
          <p:sp>
            <p:nvSpPr>
              <p:cNvPr id="79908" name="Line 81"/>
              <p:cNvSpPr>
                <a:spLocks noChangeShapeType="1"/>
              </p:cNvSpPr>
              <p:nvPr/>
            </p:nvSpPr>
            <p:spPr bwMode="auto">
              <a:xfrm>
                <a:off x="624" y="1458"/>
                <a:ext cx="1280" cy="0"/>
              </a:xfrm>
              <a:prstGeom prst="line">
                <a:avLst/>
              </a:prstGeom>
              <a:noFill/>
              <a:ln w="12700">
                <a:solidFill>
                  <a:schemeClr val="tx1"/>
                </a:solidFill>
                <a:round/>
                <a:headEnd/>
                <a:tailEnd/>
              </a:ln>
            </p:spPr>
            <p:txBody>
              <a:bodyPr/>
              <a:lstStyle/>
              <a:p>
                <a:endParaRPr lang="zh-CN" altLang="en-US"/>
              </a:p>
            </p:txBody>
          </p:sp>
          <p:sp>
            <p:nvSpPr>
              <p:cNvPr id="79909" name="Line 82"/>
              <p:cNvSpPr>
                <a:spLocks noChangeShapeType="1"/>
              </p:cNvSpPr>
              <p:nvPr/>
            </p:nvSpPr>
            <p:spPr bwMode="auto">
              <a:xfrm>
                <a:off x="624" y="1707"/>
                <a:ext cx="1280" cy="0"/>
              </a:xfrm>
              <a:prstGeom prst="line">
                <a:avLst/>
              </a:prstGeom>
              <a:noFill/>
              <a:ln w="12700">
                <a:solidFill>
                  <a:schemeClr val="tx1"/>
                </a:solidFill>
                <a:round/>
                <a:headEnd/>
                <a:tailEnd/>
              </a:ln>
            </p:spPr>
            <p:txBody>
              <a:bodyPr/>
              <a:lstStyle/>
              <a:p>
                <a:endParaRPr lang="zh-CN" altLang="en-US"/>
              </a:p>
            </p:txBody>
          </p:sp>
          <p:sp>
            <p:nvSpPr>
              <p:cNvPr id="79910" name="Line 83"/>
              <p:cNvSpPr>
                <a:spLocks noChangeShapeType="1"/>
              </p:cNvSpPr>
              <p:nvPr/>
            </p:nvSpPr>
            <p:spPr bwMode="auto">
              <a:xfrm>
                <a:off x="624" y="2205"/>
                <a:ext cx="1280" cy="0"/>
              </a:xfrm>
              <a:prstGeom prst="line">
                <a:avLst/>
              </a:prstGeom>
              <a:noFill/>
              <a:ln w="28575" cap="sq">
                <a:solidFill>
                  <a:schemeClr val="tx1"/>
                </a:solidFill>
                <a:round/>
                <a:headEnd/>
                <a:tailEnd/>
              </a:ln>
            </p:spPr>
            <p:txBody>
              <a:bodyPr/>
              <a:lstStyle/>
              <a:p>
                <a:endParaRPr lang="zh-CN" altLang="en-US"/>
              </a:p>
            </p:txBody>
          </p:sp>
          <p:sp>
            <p:nvSpPr>
              <p:cNvPr id="79911" name="Line 84"/>
              <p:cNvSpPr>
                <a:spLocks noChangeShapeType="1"/>
              </p:cNvSpPr>
              <p:nvPr/>
            </p:nvSpPr>
            <p:spPr bwMode="auto">
              <a:xfrm>
                <a:off x="624" y="960"/>
                <a:ext cx="0" cy="1245"/>
              </a:xfrm>
              <a:prstGeom prst="line">
                <a:avLst/>
              </a:prstGeom>
              <a:noFill/>
              <a:ln w="28575" cap="sq">
                <a:solidFill>
                  <a:schemeClr val="tx1"/>
                </a:solidFill>
                <a:round/>
                <a:headEnd/>
                <a:tailEnd/>
              </a:ln>
            </p:spPr>
            <p:txBody>
              <a:bodyPr/>
              <a:lstStyle/>
              <a:p>
                <a:endParaRPr lang="zh-CN" altLang="en-US"/>
              </a:p>
            </p:txBody>
          </p:sp>
          <p:sp>
            <p:nvSpPr>
              <p:cNvPr id="79912" name="Line 85"/>
              <p:cNvSpPr>
                <a:spLocks noChangeShapeType="1"/>
              </p:cNvSpPr>
              <p:nvPr/>
            </p:nvSpPr>
            <p:spPr bwMode="auto">
              <a:xfrm>
                <a:off x="1296" y="960"/>
                <a:ext cx="0" cy="1245"/>
              </a:xfrm>
              <a:prstGeom prst="line">
                <a:avLst/>
              </a:prstGeom>
              <a:noFill/>
              <a:ln w="12700">
                <a:solidFill>
                  <a:schemeClr val="tx1"/>
                </a:solidFill>
                <a:round/>
                <a:headEnd/>
                <a:tailEnd/>
              </a:ln>
            </p:spPr>
            <p:txBody>
              <a:bodyPr/>
              <a:lstStyle/>
              <a:p>
                <a:endParaRPr lang="zh-CN" altLang="en-US"/>
              </a:p>
            </p:txBody>
          </p:sp>
          <p:sp>
            <p:nvSpPr>
              <p:cNvPr id="79913" name="Line 86"/>
              <p:cNvSpPr>
                <a:spLocks noChangeShapeType="1"/>
              </p:cNvSpPr>
              <p:nvPr/>
            </p:nvSpPr>
            <p:spPr bwMode="auto">
              <a:xfrm>
                <a:off x="1904" y="960"/>
                <a:ext cx="0" cy="1245"/>
              </a:xfrm>
              <a:prstGeom prst="line">
                <a:avLst/>
              </a:prstGeom>
              <a:noFill/>
              <a:ln w="28575" cap="sq">
                <a:solidFill>
                  <a:schemeClr val="tx1"/>
                </a:solidFill>
                <a:round/>
                <a:headEnd/>
                <a:tailEnd/>
              </a:ln>
            </p:spPr>
            <p:txBody>
              <a:bodyPr/>
              <a:lstStyle/>
              <a:p>
                <a:endParaRPr lang="zh-CN" altLang="en-US"/>
              </a:p>
            </p:txBody>
          </p:sp>
          <p:sp>
            <p:nvSpPr>
              <p:cNvPr id="79914" name="Line 87"/>
              <p:cNvSpPr>
                <a:spLocks noChangeShapeType="1"/>
              </p:cNvSpPr>
              <p:nvPr/>
            </p:nvSpPr>
            <p:spPr bwMode="auto">
              <a:xfrm>
                <a:off x="624" y="1956"/>
                <a:ext cx="1280" cy="0"/>
              </a:xfrm>
              <a:prstGeom prst="line">
                <a:avLst/>
              </a:prstGeom>
              <a:noFill/>
              <a:ln w="12700">
                <a:solidFill>
                  <a:schemeClr val="tx1"/>
                </a:solidFill>
                <a:round/>
                <a:headEnd/>
                <a:tailEnd/>
              </a:ln>
            </p:spPr>
            <p:txBody>
              <a:bodyPr/>
              <a:lstStyle/>
              <a:p>
                <a:endParaRPr lang="zh-CN" altLang="en-US"/>
              </a:p>
            </p:txBody>
          </p:sp>
        </p:grpSp>
        <p:sp>
          <p:nvSpPr>
            <p:cNvPr id="79894" name="Text Box 88"/>
            <p:cNvSpPr txBox="1">
              <a:spLocks noChangeArrowheads="1"/>
            </p:cNvSpPr>
            <p:nvPr/>
          </p:nvSpPr>
          <p:spPr bwMode="auto">
            <a:xfrm>
              <a:off x="3696" y="2624"/>
              <a:ext cx="576" cy="256"/>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zh-CN" altLang="en-US" sz="2000" b="0" baseline="0">
                  <a:solidFill>
                    <a:schemeClr val="tx1"/>
                  </a:solidFill>
                  <a:latin typeface="华文新魏" pitchFamily="2" charset="-122"/>
                  <a:ea typeface="华文新魏" pitchFamily="2" charset="-122"/>
                </a:rPr>
                <a:t>姓名</a:t>
              </a:r>
              <a:endParaRPr lang="zh-CN" altLang="en-US" sz="1800" b="0" baseline="0">
                <a:solidFill>
                  <a:schemeClr val="tx1"/>
                </a:solidFill>
                <a:latin typeface="华文新魏" pitchFamily="2" charset="-122"/>
                <a:ea typeface="华文新魏" pitchFamily="2" charset="-122"/>
              </a:endParaRPr>
            </a:p>
          </p:txBody>
        </p:sp>
        <p:sp>
          <p:nvSpPr>
            <p:cNvPr id="79895" name="Text Box 89"/>
            <p:cNvSpPr txBox="1">
              <a:spLocks noChangeArrowheads="1"/>
            </p:cNvSpPr>
            <p:nvPr/>
          </p:nvSpPr>
          <p:spPr bwMode="auto">
            <a:xfrm>
              <a:off x="3696" y="2880"/>
              <a:ext cx="576" cy="256"/>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zh-CN" altLang="en-US" sz="2000" b="0" baseline="0">
                  <a:solidFill>
                    <a:schemeClr val="tx1"/>
                  </a:solidFill>
                  <a:latin typeface="华文新魏" pitchFamily="2" charset="-122"/>
                  <a:ea typeface="华文新魏" pitchFamily="2" charset="-122"/>
                </a:rPr>
                <a:t>王红</a:t>
              </a:r>
              <a:endParaRPr lang="zh-CN" altLang="en-US" sz="1800" b="0" baseline="0">
                <a:solidFill>
                  <a:schemeClr val="tx1"/>
                </a:solidFill>
                <a:latin typeface="华文新魏" pitchFamily="2" charset="-122"/>
                <a:ea typeface="华文新魏" pitchFamily="2" charset="-122"/>
              </a:endParaRPr>
            </a:p>
          </p:txBody>
        </p:sp>
      </p:grpSp>
      <p:grpSp>
        <p:nvGrpSpPr>
          <p:cNvPr id="79879" name="Group 101"/>
          <p:cNvGrpSpPr>
            <a:grpSpLocks/>
          </p:cNvGrpSpPr>
          <p:nvPr/>
        </p:nvGrpSpPr>
        <p:grpSpPr bwMode="auto">
          <a:xfrm>
            <a:off x="2895600" y="5226720"/>
            <a:ext cx="4343400" cy="1216025"/>
            <a:chOff x="1824" y="3488"/>
            <a:chExt cx="2736" cy="766"/>
          </a:xfrm>
        </p:grpSpPr>
        <p:sp>
          <p:nvSpPr>
            <p:cNvPr id="79881" name="Text Box 90"/>
            <p:cNvSpPr txBox="1">
              <a:spLocks noChangeArrowheads="1"/>
            </p:cNvSpPr>
            <p:nvPr/>
          </p:nvSpPr>
          <p:spPr bwMode="auto">
            <a:xfrm>
              <a:off x="1824" y="3488"/>
              <a:ext cx="576" cy="256"/>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zh-CN" altLang="en-US" sz="2000" b="0" baseline="0">
                  <a:solidFill>
                    <a:schemeClr val="tx1"/>
                  </a:solidFill>
                  <a:latin typeface="华文新魏" pitchFamily="2" charset="-122"/>
                  <a:ea typeface="华文新魏" pitchFamily="2" charset="-122"/>
                </a:rPr>
                <a:t>姓名</a:t>
              </a:r>
              <a:endParaRPr lang="zh-CN" altLang="en-US" sz="1800" b="0" baseline="0">
                <a:solidFill>
                  <a:schemeClr val="tx1"/>
                </a:solidFill>
                <a:latin typeface="华文新魏" pitchFamily="2" charset="-122"/>
                <a:ea typeface="华文新魏" pitchFamily="2" charset="-122"/>
              </a:endParaRPr>
            </a:p>
          </p:txBody>
        </p:sp>
        <p:sp>
          <p:nvSpPr>
            <p:cNvPr id="79882" name="Text Box 91"/>
            <p:cNvSpPr txBox="1">
              <a:spLocks noChangeArrowheads="1"/>
            </p:cNvSpPr>
            <p:nvPr/>
          </p:nvSpPr>
          <p:spPr bwMode="auto">
            <a:xfrm>
              <a:off x="1824" y="3744"/>
              <a:ext cx="576" cy="256"/>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zh-CN" altLang="en-US" sz="2000" b="0" baseline="0">
                  <a:solidFill>
                    <a:schemeClr val="tx1"/>
                  </a:solidFill>
                  <a:latin typeface="华文新魏" pitchFamily="2" charset="-122"/>
                  <a:ea typeface="华文新魏" pitchFamily="2" charset="-122"/>
                </a:rPr>
                <a:t>王红</a:t>
              </a:r>
              <a:endParaRPr lang="zh-CN" altLang="en-US" sz="1800" b="0" baseline="0">
                <a:solidFill>
                  <a:schemeClr val="tx1"/>
                </a:solidFill>
                <a:latin typeface="华文新魏" pitchFamily="2" charset="-122"/>
                <a:ea typeface="华文新魏" pitchFamily="2" charset="-122"/>
              </a:endParaRPr>
            </a:p>
          </p:txBody>
        </p:sp>
        <p:sp>
          <p:nvSpPr>
            <p:cNvPr id="79883" name="Text Box 92"/>
            <p:cNvSpPr txBox="1">
              <a:spLocks noChangeArrowheads="1"/>
            </p:cNvSpPr>
            <p:nvPr/>
          </p:nvSpPr>
          <p:spPr bwMode="auto">
            <a:xfrm>
              <a:off x="1824" y="3998"/>
              <a:ext cx="576" cy="256"/>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zh-CN" altLang="en-US" sz="2000" b="0" baseline="0">
                  <a:solidFill>
                    <a:schemeClr val="tx1"/>
                  </a:solidFill>
                  <a:latin typeface="华文新魏" pitchFamily="2" charset="-122"/>
                  <a:ea typeface="华文新魏" pitchFamily="2" charset="-122"/>
                </a:rPr>
                <a:t>张军</a:t>
              </a:r>
              <a:endParaRPr lang="zh-CN" altLang="en-US" sz="1800" b="0" baseline="0">
                <a:solidFill>
                  <a:schemeClr val="tx1"/>
                </a:solidFill>
                <a:latin typeface="华文新魏" pitchFamily="2" charset="-122"/>
                <a:ea typeface="华文新魏" pitchFamily="2" charset="-122"/>
              </a:endParaRPr>
            </a:p>
          </p:txBody>
        </p:sp>
        <p:sp>
          <p:nvSpPr>
            <p:cNvPr id="79884" name="Text Box 93"/>
            <p:cNvSpPr txBox="1">
              <a:spLocks noChangeArrowheads="1"/>
            </p:cNvSpPr>
            <p:nvPr/>
          </p:nvSpPr>
          <p:spPr bwMode="auto">
            <a:xfrm>
              <a:off x="2880" y="3648"/>
              <a:ext cx="576" cy="256"/>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zh-CN" altLang="en-US" sz="2000" b="0" baseline="0">
                  <a:solidFill>
                    <a:schemeClr val="tx1"/>
                  </a:solidFill>
                  <a:latin typeface="华文新魏" pitchFamily="2" charset="-122"/>
                  <a:ea typeface="华文新魏" pitchFamily="2" charset="-122"/>
                </a:rPr>
                <a:t>姓名</a:t>
              </a:r>
              <a:endParaRPr lang="zh-CN" altLang="en-US" sz="1800" b="0" baseline="0">
                <a:solidFill>
                  <a:schemeClr val="tx1"/>
                </a:solidFill>
                <a:latin typeface="华文新魏" pitchFamily="2" charset="-122"/>
                <a:ea typeface="华文新魏" pitchFamily="2" charset="-122"/>
              </a:endParaRPr>
            </a:p>
          </p:txBody>
        </p:sp>
        <p:sp>
          <p:nvSpPr>
            <p:cNvPr id="79885" name="Text Box 94"/>
            <p:cNvSpPr txBox="1">
              <a:spLocks noChangeArrowheads="1"/>
            </p:cNvSpPr>
            <p:nvPr/>
          </p:nvSpPr>
          <p:spPr bwMode="auto">
            <a:xfrm>
              <a:off x="2880" y="3904"/>
              <a:ext cx="576" cy="256"/>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zh-CN" altLang="en-US" sz="2000" b="0" baseline="0">
                  <a:solidFill>
                    <a:schemeClr val="tx1"/>
                  </a:solidFill>
                  <a:latin typeface="华文新魏" pitchFamily="2" charset="-122"/>
                  <a:ea typeface="华文新魏" pitchFamily="2" charset="-122"/>
                </a:rPr>
                <a:t>王红</a:t>
              </a:r>
              <a:endParaRPr lang="zh-CN" altLang="en-US" sz="1800" b="0" baseline="0">
                <a:solidFill>
                  <a:schemeClr val="tx1"/>
                </a:solidFill>
                <a:latin typeface="华文新魏" pitchFamily="2" charset="-122"/>
                <a:ea typeface="华文新魏" pitchFamily="2" charset="-122"/>
              </a:endParaRPr>
            </a:p>
          </p:txBody>
        </p:sp>
        <p:sp>
          <p:nvSpPr>
            <p:cNvPr id="79886" name="Text Box 95"/>
            <p:cNvSpPr txBox="1">
              <a:spLocks noChangeArrowheads="1"/>
            </p:cNvSpPr>
            <p:nvPr/>
          </p:nvSpPr>
          <p:spPr bwMode="auto">
            <a:xfrm>
              <a:off x="2496" y="3667"/>
              <a:ext cx="240" cy="365"/>
            </a:xfrm>
            <a:prstGeom prst="rect">
              <a:avLst/>
            </a:prstGeom>
            <a:noFill/>
            <a:ln w="9525">
              <a:noFill/>
              <a:miter lim="800000"/>
              <a:headEnd/>
              <a:tailEnd/>
            </a:ln>
          </p:spPr>
          <p:txBody>
            <a:bodyPr>
              <a:spAutoFit/>
            </a:bodyPr>
            <a:lstStyle/>
            <a:p>
              <a:pPr algn="ctr" eaLnBrk="0" hangingPunct="0">
                <a:spcBef>
                  <a:spcPct val="50000"/>
                </a:spcBef>
              </a:pPr>
              <a:r>
                <a:rPr lang="zh-CN" altLang="en-US" sz="3200" b="0" baseline="0">
                  <a:solidFill>
                    <a:schemeClr val="tx1"/>
                  </a:solidFill>
                  <a:latin typeface="华文新魏" pitchFamily="2" charset="-122"/>
                  <a:ea typeface="华文新魏" pitchFamily="2" charset="-122"/>
                  <a:sym typeface="Symbol" pitchFamily="18" charset="2"/>
                </a:rPr>
                <a:t></a:t>
              </a:r>
            </a:p>
          </p:txBody>
        </p:sp>
        <p:sp>
          <p:nvSpPr>
            <p:cNvPr id="79887" name="Text Box 96"/>
            <p:cNvSpPr txBox="1">
              <a:spLocks noChangeArrowheads="1"/>
            </p:cNvSpPr>
            <p:nvPr/>
          </p:nvSpPr>
          <p:spPr bwMode="auto">
            <a:xfrm>
              <a:off x="3504" y="3648"/>
              <a:ext cx="384" cy="442"/>
            </a:xfrm>
            <a:prstGeom prst="rect">
              <a:avLst/>
            </a:prstGeom>
            <a:noFill/>
            <a:ln w="9525">
              <a:noFill/>
              <a:miter lim="800000"/>
              <a:headEnd/>
              <a:tailEnd/>
            </a:ln>
          </p:spPr>
          <p:txBody>
            <a:bodyPr>
              <a:spAutoFit/>
            </a:bodyPr>
            <a:lstStyle/>
            <a:p>
              <a:pPr algn="ctr" eaLnBrk="0" hangingPunct="0">
                <a:spcBef>
                  <a:spcPct val="50000"/>
                </a:spcBef>
              </a:pPr>
              <a:r>
                <a:rPr lang="zh-CN" altLang="en-US" sz="4000" b="0" baseline="0">
                  <a:solidFill>
                    <a:schemeClr val="tx1"/>
                  </a:solidFill>
                  <a:latin typeface="华文新魏" pitchFamily="2" charset="-122"/>
                  <a:ea typeface="华文新魏" pitchFamily="2" charset="-122"/>
                  <a:sym typeface="Symbol" pitchFamily="18" charset="2"/>
                </a:rPr>
                <a:t>＝</a:t>
              </a:r>
            </a:p>
          </p:txBody>
        </p:sp>
        <p:sp>
          <p:nvSpPr>
            <p:cNvPr id="79888" name="Text Box 97"/>
            <p:cNvSpPr txBox="1">
              <a:spLocks noChangeArrowheads="1"/>
            </p:cNvSpPr>
            <p:nvPr/>
          </p:nvSpPr>
          <p:spPr bwMode="auto">
            <a:xfrm>
              <a:off x="3984" y="3632"/>
              <a:ext cx="576" cy="256"/>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zh-CN" altLang="en-US" sz="2000" b="0" baseline="0">
                  <a:solidFill>
                    <a:schemeClr val="tx1"/>
                  </a:solidFill>
                  <a:latin typeface="华文新魏" pitchFamily="2" charset="-122"/>
                  <a:ea typeface="华文新魏" pitchFamily="2" charset="-122"/>
                </a:rPr>
                <a:t>姓名</a:t>
              </a:r>
              <a:endParaRPr lang="zh-CN" altLang="en-US" sz="1800" b="0" baseline="0">
                <a:solidFill>
                  <a:schemeClr val="tx1"/>
                </a:solidFill>
                <a:latin typeface="华文新魏" pitchFamily="2" charset="-122"/>
                <a:ea typeface="华文新魏" pitchFamily="2" charset="-122"/>
              </a:endParaRPr>
            </a:p>
          </p:txBody>
        </p:sp>
        <p:sp>
          <p:nvSpPr>
            <p:cNvPr id="79889" name="Text Box 98"/>
            <p:cNvSpPr txBox="1">
              <a:spLocks noChangeArrowheads="1"/>
            </p:cNvSpPr>
            <p:nvPr/>
          </p:nvSpPr>
          <p:spPr bwMode="auto">
            <a:xfrm>
              <a:off x="3984" y="3888"/>
              <a:ext cx="576" cy="256"/>
            </a:xfrm>
            <a:prstGeom prst="rect">
              <a:avLst/>
            </a:prstGeom>
            <a:noFill/>
            <a:ln w="9525">
              <a:solidFill>
                <a:schemeClr val="tx1"/>
              </a:solidFill>
              <a:miter lim="800000"/>
              <a:headEnd/>
              <a:tailEnd/>
            </a:ln>
          </p:spPr>
          <p:txBody>
            <a:bodyPr>
              <a:spAutoFit/>
            </a:bodyPr>
            <a:lstStyle/>
            <a:p>
              <a:pPr algn="ctr" eaLnBrk="0" hangingPunct="0">
                <a:spcBef>
                  <a:spcPct val="50000"/>
                </a:spcBef>
              </a:pPr>
              <a:r>
                <a:rPr lang="zh-CN" altLang="en-US" sz="2000" b="0" baseline="0">
                  <a:solidFill>
                    <a:schemeClr val="tx1"/>
                  </a:solidFill>
                  <a:latin typeface="华文新魏" pitchFamily="2" charset="-122"/>
                  <a:ea typeface="华文新魏" pitchFamily="2" charset="-122"/>
                </a:rPr>
                <a:t>张军</a:t>
              </a:r>
              <a:endParaRPr lang="zh-CN" altLang="en-US" sz="1800" b="0" baseline="0">
                <a:solidFill>
                  <a:schemeClr val="tx1"/>
                </a:solidFill>
                <a:latin typeface="华文新魏" pitchFamily="2" charset="-122"/>
                <a:ea typeface="华文新魏" pitchFamily="2" charset="-122"/>
              </a:endParaRPr>
            </a:p>
          </p:txBody>
        </p:sp>
      </p:grpSp>
      <p:sp>
        <p:nvSpPr>
          <p:cNvPr id="79880" name="AutoShape 99"/>
          <p:cNvSpPr>
            <a:spLocks noChangeArrowheads="1"/>
          </p:cNvSpPr>
          <p:nvPr/>
        </p:nvSpPr>
        <p:spPr bwMode="auto">
          <a:xfrm>
            <a:off x="7239000" y="3880520"/>
            <a:ext cx="1676400" cy="762000"/>
          </a:xfrm>
          <a:prstGeom prst="wedgeRoundRectCallout">
            <a:avLst>
              <a:gd name="adj1" fmla="val -82199"/>
              <a:gd name="adj2" fmla="val 154792"/>
              <a:gd name="adj3" fmla="val 16667"/>
            </a:avLst>
          </a:prstGeom>
          <a:solidFill>
            <a:schemeClr val="accent1"/>
          </a:solidFill>
          <a:ln w="9525">
            <a:solidFill>
              <a:schemeClr val="tx1"/>
            </a:solidFill>
            <a:miter lim="800000"/>
            <a:headEnd/>
            <a:tailEnd/>
          </a:ln>
        </p:spPr>
        <p:txBody>
          <a:bodyPr lIns="0" tIns="0" rIns="0" bIns="0"/>
          <a:lstStyle/>
          <a:p>
            <a:pPr algn="ctr" eaLnBrk="0" hangingPunct="0">
              <a:spcBef>
                <a:spcPct val="60000"/>
              </a:spcBef>
            </a:pPr>
            <a:r>
              <a:rPr lang="zh-CN" altLang="en-US" sz="3200" baseline="-20000">
                <a:solidFill>
                  <a:schemeClr val="tx1"/>
                </a:solidFill>
                <a:latin typeface="华文新魏" pitchFamily="2" charset="-122"/>
                <a:ea typeface="华文新魏" pitchFamily="2" charset="-122"/>
              </a:rPr>
              <a:t>选修了全部课程的学生</a:t>
            </a:r>
            <a:endParaRPr lang="zh-CN" altLang="en-US" sz="3200" b="0" baseline="-20000">
              <a:solidFill>
                <a:schemeClr val="tx1"/>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smtClean="0"/>
              <a:t>除运算</a:t>
            </a:r>
          </a:p>
        </p:txBody>
      </p:sp>
      <p:sp>
        <p:nvSpPr>
          <p:cNvPr id="82947" name="Text Box 3"/>
          <p:cNvSpPr txBox="1">
            <a:spLocks noChangeArrowheads="1"/>
          </p:cNvSpPr>
          <p:nvPr/>
        </p:nvSpPr>
        <p:spPr bwMode="auto">
          <a:xfrm>
            <a:off x="3124200" y="2000250"/>
            <a:ext cx="381000" cy="701675"/>
          </a:xfrm>
          <a:prstGeom prst="rect">
            <a:avLst/>
          </a:prstGeom>
          <a:noFill/>
          <a:ln w="9525">
            <a:noFill/>
            <a:miter lim="800000"/>
            <a:headEnd/>
            <a:tailEnd/>
          </a:ln>
        </p:spPr>
        <p:txBody>
          <a:bodyPr>
            <a:spAutoFit/>
          </a:bodyPr>
          <a:lstStyle/>
          <a:p>
            <a:pPr algn="ctr" eaLnBrk="0" hangingPunct="0">
              <a:spcBef>
                <a:spcPct val="50000"/>
              </a:spcBef>
            </a:pPr>
            <a:r>
              <a:rPr lang="zh-CN" altLang="en-US" sz="4000" b="0" baseline="0">
                <a:solidFill>
                  <a:schemeClr val="tx1"/>
                </a:solidFill>
                <a:latin typeface="Times New Roman" pitchFamily="18" charset="0"/>
                <a:sym typeface="Symbol" pitchFamily="18" charset="2"/>
              </a:rPr>
              <a:t></a:t>
            </a:r>
          </a:p>
        </p:txBody>
      </p:sp>
      <p:graphicFrame>
        <p:nvGraphicFramePr>
          <p:cNvPr id="64516" name="Group 4"/>
          <p:cNvGraphicFramePr>
            <a:graphicFrameLocks noGrp="1"/>
          </p:cNvGraphicFramePr>
          <p:nvPr>
            <p:extLst>
              <p:ext uri="{D42A27DB-BD31-4B8C-83A1-F6EECF244321}">
                <p14:modId xmlns:p14="http://schemas.microsoft.com/office/powerpoint/2010/main" val="3683679995"/>
              </p:ext>
            </p:extLst>
          </p:nvPr>
        </p:nvGraphicFramePr>
        <p:xfrm>
          <a:off x="3810000" y="1752600"/>
          <a:ext cx="762000" cy="1346201"/>
        </p:xfrm>
        <a:graphic>
          <a:graphicData uri="http://schemas.openxmlformats.org/drawingml/2006/table">
            <a:tbl>
              <a:tblPr/>
              <a:tblGrid>
                <a:gridCol w="762000">
                  <a:extLst>
                    <a:ext uri="{9D8B030D-6E8A-4147-A177-3AD203B41FA5}">
                      <a16:colId xmlns:a16="http://schemas.microsoft.com/office/drawing/2014/main" val="20000"/>
                    </a:ext>
                  </a:extLst>
                </a:gridCol>
              </a:tblGrid>
              <a:tr h="4492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课程</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76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数学</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92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物理</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2958" name="Text Box 14"/>
          <p:cNvSpPr txBox="1">
            <a:spLocks noChangeArrowheads="1"/>
          </p:cNvSpPr>
          <p:nvPr/>
        </p:nvSpPr>
        <p:spPr bwMode="auto">
          <a:xfrm>
            <a:off x="4572000" y="2057400"/>
            <a:ext cx="609600" cy="701675"/>
          </a:xfrm>
          <a:prstGeom prst="rect">
            <a:avLst/>
          </a:prstGeom>
          <a:noFill/>
          <a:ln w="9525">
            <a:noFill/>
            <a:miter lim="800000"/>
            <a:headEnd/>
            <a:tailEnd/>
          </a:ln>
        </p:spPr>
        <p:txBody>
          <a:bodyPr>
            <a:spAutoFit/>
          </a:bodyPr>
          <a:lstStyle/>
          <a:p>
            <a:pPr algn="ctr" eaLnBrk="0" hangingPunct="0">
              <a:spcBef>
                <a:spcPct val="50000"/>
              </a:spcBef>
            </a:pPr>
            <a:r>
              <a:rPr lang="zh-CN" altLang="en-US" sz="4000" baseline="0">
                <a:solidFill>
                  <a:schemeClr val="tx1"/>
                </a:solidFill>
                <a:latin typeface="Times New Roman" pitchFamily="18" charset="0"/>
                <a:sym typeface="Symbol" pitchFamily="18" charset="2"/>
              </a:rPr>
              <a:t>＝</a:t>
            </a:r>
          </a:p>
        </p:txBody>
      </p:sp>
      <p:graphicFrame>
        <p:nvGraphicFramePr>
          <p:cNvPr id="64527" name="Group 15"/>
          <p:cNvGraphicFramePr>
            <a:graphicFrameLocks noGrp="1"/>
          </p:cNvGraphicFramePr>
          <p:nvPr/>
        </p:nvGraphicFramePr>
        <p:xfrm>
          <a:off x="838200" y="4500563"/>
          <a:ext cx="3048000" cy="1981200"/>
        </p:xfrm>
        <a:graphic>
          <a:graphicData uri="http://schemas.openxmlformats.org/drawingml/2006/table">
            <a:tbl>
              <a:tblPr/>
              <a:tblGrid>
                <a:gridCol w="10668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tblGrid>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姓名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课程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成绩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89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张军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物理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93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73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王红</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数学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0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张军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数学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93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3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王红</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物理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2985" name="Text Box 41"/>
          <p:cNvSpPr txBox="1">
            <a:spLocks noChangeArrowheads="1"/>
          </p:cNvSpPr>
          <p:nvPr/>
        </p:nvSpPr>
        <p:spPr bwMode="auto">
          <a:xfrm>
            <a:off x="4114800" y="5186363"/>
            <a:ext cx="381000" cy="579437"/>
          </a:xfrm>
          <a:prstGeom prst="rect">
            <a:avLst/>
          </a:prstGeom>
          <a:noFill/>
          <a:ln w="9525">
            <a:noFill/>
            <a:miter lim="800000"/>
            <a:headEnd/>
            <a:tailEnd/>
          </a:ln>
        </p:spPr>
        <p:txBody>
          <a:bodyPr>
            <a:spAutoFit/>
          </a:bodyPr>
          <a:lstStyle/>
          <a:p>
            <a:pPr algn="ctr" eaLnBrk="0" hangingPunct="0">
              <a:spcBef>
                <a:spcPct val="50000"/>
              </a:spcBef>
            </a:pPr>
            <a:r>
              <a:rPr lang="zh-CN" altLang="en-US" sz="3200" b="0" baseline="0">
                <a:solidFill>
                  <a:schemeClr val="tx1"/>
                </a:solidFill>
                <a:latin typeface="Times New Roman" pitchFamily="18" charset="0"/>
                <a:sym typeface="Symbol" pitchFamily="18" charset="2"/>
              </a:rPr>
              <a:t></a:t>
            </a:r>
          </a:p>
        </p:txBody>
      </p:sp>
      <p:graphicFrame>
        <p:nvGraphicFramePr>
          <p:cNvPr id="64554" name="Group 42"/>
          <p:cNvGraphicFramePr>
            <a:graphicFrameLocks noGrp="1"/>
          </p:cNvGraphicFramePr>
          <p:nvPr/>
        </p:nvGraphicFramePr>
        <p:xfrm>
          <a:off x="4724400" y="4883150"/>
          <a:ext cx="762000" cy="1294766"/>
        </p:xfrm>
        <a:graphic>
          <a:graphicData uri="http://schemas.openxmlformats.org/drawingml/2006/table">
            <a:tbl>
              <a:tblPr/>
              <a:tblGrid>
                <a:gridCol w="762000">
                  <a:extLst>
                    <a:ext uri="{9D8B030D-6E8A-4147-A177-3AD203B41FA5}">
                      <a16:colId xmlns:a16="http://schemas.microsoft.com/office/drawing/2014/main" val="20000"/>
                    </a:ext>
                  </a:extLst>
                </a:gridCol>
              </a:tblGrid>
              <a:tr h="4492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课程</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89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数学</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92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物理</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4564" name="Group 52"/>
          <p:cNvGraphicFramePr>
            <a:graphicFrameLocks noGrp="1"/>
          </p:cNvGraphicFramePr>
          <p:nvPr>
            <p:extLst>
              <p:ext uri="{D42A27DB-BD31-4B8C-83A1-F6EECF244321}">
                <p14:modId xmlns:p14="http://schemas.microsoft.com/office/powerpoint/2010/main" val="3543005111"/>
              </p:ext>
            </p:extLst>
          </p:nvPr>
        </p:nvGraphicFramePr>
        <p:xfrm>
          <a:off x="914400" y="1447800"/>
          <a:ext cx="2032000" cy="1981200"/>
        </p:xfrm>
        <a:graphic>
          <a:graphicData uri="http://schemas.openxmlformats.org/drawingml/2006/table">
            <a:tbl>
              <a:tblPr/>
              <a:tblGrid>
                <a:gridCol w="10668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tblGrid>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姓名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课程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0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张军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物理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6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王红</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数学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90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张军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数学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06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王红</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物理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64584" name="Group 72"/>
          <p:cNvGraphicFramePr>
            <a:graphicFrameLocks noGrp="1"/>
          </p:cNvGraphicFramePr>
          <p:nvPr>
            <p:extLst>
              <p:ext uri="{D42A27DB-BD31-4B8C-83A1-F6EECF244321}">
                <p14:modId xmlns:p14="http://schemas.microsoft.com/office/powerpoint/2010/main" val="3723809166"/>
              </p:ext>
            </p:extLst>
          </p:nvPr>
        </p:nvGraphicFramePr>
        <p:xfrm>
          <a:off x="5359400" y="1862137"/>
          <a:ext cx="1066800" cy="1197293"/>
        </p:xfrm>
        <a:graphic>
          <a:graphicData uri="http://schemas.openxmlformats.org/drawingml/2006/table">
            <a:tbl>
              <a:tblPr/>
              <a:tblGrid>
                <a:gridCol w="1066800">
                  <a:extLst>
                    <a:ext uri="{9D8B030D-6E8A-4147-A177-3AD203B41FA5}">
                      <a16:colId xmlns:a16="http://schemas.microsoft.com/office/drawing/2014/main" val="20000"/>
                    </a:ext>
                  </a:extLst>
                </a:gridCol>
              </a:tblGrid>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姓名</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48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张军</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6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ahoma" pitchFamily="34" charset="0"/>
                          <a:ea typeface="隶书" pitchFamily="49" charset="-122"/>
                        </a:rPr>
                        <a:t>王红</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3026" name="Text Box 82"/>
          <p:cNvSpPr txBox="1">
            <a:spLocks noChangeArrowheads="1"/>
          </p:cNvSpPr>
          <p:nvPr/>
        </p:nvSpPr>
        <p:spPr bwMode="auto">
          <a:xfrm>
            <a:off x="5486400" y="5170488"/>
            <a:ext cx="609600" cy="701675"/>
          </a:xfrm>
          <a:prstGeom prst="rect">
            <a:avLst/>
          </a:prstGeom>
          <a:noFill/>
          <a:ln w="9525">
            <a:noFill/>
            <a:miter lim="800000"/>
            <a:headEnd/>
            <a:tailEnd/>
          </a:ln>
        </p:spPr>
        <p:txBody>
          <a:bodyPr>
            <a:spAutoFit/>
          </a:bodyPr>
          <a:lstStyle/>
          <a:p>
            <a:pPr algn="ctr" eaLnBrk="0" hangingPunct="0">
              <a:spcBef>
                <a:spcPct val="50000"/>
              </a:spcBef>
            </a:pPr>
            <a:r>
              <a:rPr lang="zh-CN" altLang="en-US" sz="4000" baseline="0">
                <a:solidFill>
                  <a:schemeClr val="tx1"/>
                </a:solidFill>
                <a:latin typeface="Times New Roman" pitchFamily="18" charset="0"/>
                <a:sym typeface="Symbol" pitchFamily="18" charset="2"/>
              </a:rPr>
              <a:t>＝</a:t>
            </a:r>
          </a:p>
        </p:txBody>
      </p:sp>
      <p:graphicFrame>
        <p:nvGraphicFramePr>
          <p:cNvPr id="64595" name="Group 83"/>
          <p:cNvGraphicFramePr>
            <a:graphicFrameLocks noGrp="1"/>
          </p:cNvGraphicFramePr>
          <p:nvPr/>
        </p:nvGraphicFramePr>
        <p:xfrm>
          <a:off x="6299200" y="5153025"/>
          <a:ext cx="2082800" cy="792480"/>
        </p:xfrm>
        <a:graphic>
          <a:graphicData uri="http://schemas.openxmlformats.org/drawingml/2006/table">
            <a:tbl>
              <a:tblPr/>
              <a:tblGrid>
                <a:gridCol w="10668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tblGrid>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华文新魏" pitchFamily="2" charset="-122"/>
                          <a:ea typeface="华文新魏" pitchFamily="2" charset="-122"/>
                        </a:rPr>
                        <a:t>姓名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华文新魏" pitchFamily="2" charset="-122"/>
                          <a:ea typeface="华文新魏" pitchFamily="2" charset="-122"/>
                        </a:rPr>
                        <a:t>成绩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89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华文新魏" pitchFamily="2" charset="-122"/>
                          <a:ea typeface="华文新魏" pitchFamily="2" charset="-122"/>
                        </a:rPr>
                        <a:t>张军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华文新魏" pitchFamily="2" charset="-122"/>
                          <a:ea typeface="华文新魏" pitchFamily="2" charset="-122"/>
                        </a:rPr>
                        <a:t>93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3038" name="AutoShape 94"/>
          <p:cNvSpPr>
            <a:spLocks noChangeArrowheads="1"/>
          </p:cNvSpPr>
          <p:nvPr/>
        </p:nvSpPr>
        <p:spPr bwMode="auto">
          <a:xfrm>
            <a:off x="6781800" y="3124200"/>
            <a:ext cx="2057400" cy="1066800"/>
          </a:xfrm>
          <a:prstGeom prst="wedgeRoundRectCallout">
            <a:avLst>
              <a:gd name="adj1" fmla="val -51310"/>
              <a:gd name="adj2" fmla="val 136755"/>
              <a:gd name="adj3" fmla="val 16667"/>
            </a:avLst>
          </a:prstGeom>
          <a:solidFill>
            <a:schemeClr val="accent1"/>
          </a:solidFill>
          <a:ln w="9525">
            <a:solidFill>
              <a:schemeClr val="tx1"/>
            </a:solidFill>
            <a:miter lim="800000"/>
            <a:headEnd/>
            <a:tailEnd/>
          </a:ln>
        </p:spPr>
        <p:txBody>
          <a:bodyPr lIns="0" tIns="0" rIns="0" bIns="0" anchor="ctr"/>
          <a:lstStyle/>
          <a:p>
            <a:pPr algn="ctr" eaLnBrk="0" hangingPunct="0">
              <a:spcBef>
                <a:spcPct val="60000"/>
              </a:spcBef>
            </a:pPr>
            <a:r>
              <a:rPr lang="zh-CN" altLang="en-US" sz="2400" baseline="0">
                <a:solidFill>
                  <a:schemeClr val="tx1"/>
                </a:solidFill>
                <a:latin typeface="华文新魏" pitchFamily="2" charset="-122"/>
                <a:ea typeface="华文新魏" pitchFamily="2" charset="-122"/>
              </a:rPr>
              <a:t>选修了全部课程并且成绩都相同的学生</a:t>
            </a:r>
          </a:p>
        </p:txBody>
      </p:sp>
      <p:sp>
        <p:nvSpPr>
          <p:cNvPr id="83039" name="AutoShape 96"/>
          <p:cNvSpPr>
            <a:spLocks noChangeArrowheads="1"/>
          </p:cNvSpPr>
          <p:nvPr/>
        </p:nvSpPr>
        <p:spPr bwMode="auto">
          <a:xfrm>
            <a:off x="7162800" y="985837"/>
            <a:ext cx="1676400" cy="762000"/>
          </a:xfrm>
          <a:prstGeom prst="wedgeRoundRectCallout">
            <a:avLst>
              <a:gd name="adj1" fmla="val -91856"/>
              <a:gd name="adj2" fmla="val 146042"/>
              <a:gd name="adj3" fmla="val 16667"/>
            </a:avLst>
          </a:prstGeom>
          <a:solidFill>
            <a:schemeClr val="accent1"/>
          </a:solidFill>
          <a:ln w="9525">
            <a:solidFill>
              <a:schemeClr val="tx1"/>
            </a:solidFill>
            <a:miter lim="800000"/>
            <a:headEnd/>
            <a:tailEnd/>
          </a:ln>
        </p:spPr>
        <p:txBody>
          <a:bodyPr lIns="0" tIns="0" rIns="0" bIns="0" anchor="ctr"/>
          <a:lstStyle/>
          <a:p>
            <a:pPr algn="ctr" eaLnBrk="0" hangingPunct="0">
              <a:spcBef>
                <a:spcPct val="60000"/>
              </a:spcBef>
            </a:pPr>
            <a:r>
              <a:rPr lang="zh-CN" altLang="en-US" sz="2400" baseline="0">
                <a:solidFill>
                  <a:schemeClr val="tx1"/>
                </a:solidFill>
                <a:latin typeface="华文新魏" pitchFamily="2" charset="-122"/>
                <a:ea typeface="华文新魏" pitchFamily="2" charset="-122"/>
              </a:rPr>
              <a:t>选修了全部课程的学生</a:t>
            </a:r>
            <a:endParaRPr lang="zh-CN" altLang="en-US" sz="2400" b="0" baseline="0">
              <a:solidFill>
                <a:schemeClr val="tx1"/>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dirty="0" smtClean="0"/>
              <a:t>除运算</a:t>
            </a:r>
            <a:r>
              <a:rPr lang="zh-CN" altLang="en-US" dirty="0"/>
              <a:t>示例</a:t>
            </a:r>
            <a:endParaRPr lang="zh-CN" altLang="en-US" dirty="0" smtClean="0"/>
          </a:p>
        </p:txBody>
      </p:sp>
      <mc:AlternateContent xmlns:mc="http://schemas.openxmlformats.org/markup-compatibility/2006" xmlns:a14="http://schemas.microsoft.com/office/drawing/2010/main">
        <mc:Choice Requires="a14">
          <p:sp>
            <p:nvSpPr>
              <p:cNvPr id="81923" name="Rectangle 3"/>
              <p:cNvSpPr>
                <a:spLocks noGrp="1" noChangeArrowheads="1"/>
              </p:cNvSpPr>
              <p:nvPr>
                <p:ph type="body" idx="1"/>
              </p:nvPr>
            </p:nvSpPr>
            <p:spPr>
              <a:xfrm>
                <a:off x="152400" y="836712"/>
                <a:ext cx="8839200" cy="5257800"/>
              </a:xfrm>
            </p:spPr>
            <p:txBody>
              <a:bodyPr/>
              <a:lstStyle/>
              <a:p>
                <a:pPr eaLnBrk="1" hangingPunct="1">
                  <a:lnSpc>
                    <a:spcPct val="150000"/>
                  </a:lnSpc>
                  <a:spcBef>
                    <a:spcPts val="0"/>
                  </a:spcBef>
                </a:pPr>
                <a:r>
                  <a:rPr lang="zh-CN" altLang="en-US" dirty="0" smtClean="0"/>
                  <a:t>求选修了所有课程的学生</a:t>
                </a:r>
                <a:endParaRPr lang="en-US" altLang="zh-CN" dirty="0" smtClean="0"/>
              </a:p>
              <a:p>
                <a:pPr lvl="1" algn="ctr" eaLnBrk="1" hangingPunct="1">
                  <a:lnSpc>
                    <a:spcPct val="150000"/>
                  </a:lnSpc>
                  <a:spcBef>
                    <a:spcPts val="0"/>
                  </a:spcBef>
                  <a:buNone/>
                </a:pPr>
                <a:r>
                  <a:rPr lang="en-US" altLang="zh-CN" dirty="0" smtClean="0"/>
                  <a:t>SC(</a:t>
                </a:r>
                <a:r>
                  <a:rPr lang="en-US" altLang="zh-CN" dirty="0" err="1" smtClean="0"/>
                  <a:t>sno</a:t>
                </a:r>
                <a:r>
                  <a:rPr lang="en-US" altLang="zh-CN" dirty="0" smtClean="0"/>
                  <a:t>, </a:t>
                </a:r>
                <a:r>
                  <a:rPr lang="en-US" altLang="zh-CN" dirty="0" err="1" smtClean="0"/>
                  <a:t>cno</a:t>
                </a:r>
                <a:r>
                  <a:rPr lang="en-US" altLang="zh-CN" dirty="0" smtClean="0"/>
                  <a:t>, grade)</a:t>
                </a:r>
                <a:endParaRPr lang="zh-CN" altLang="en-US" dirty="0" smtClean="0"/>
              </a:p>
              <a:p>
                <a:pPr lvl="1" eaLnBrk="1" hangingPunct="1">
                  <a:lnSpc>
                    <a:spcPct val="150000"/>
                  </a:lnSpc>
                  <a:spcBef>
                    <a:spcPts val="0"/>
                  </a:spcBef>
                  <a:buFont typeface="Wingdings" pitchFamily="2" charset="2"/>
                  <a:buNone/>
                </a:pPr>
                <a:r>
                  <a:rPr lang="zh-CN" altLang="en-US" sz="2400" dirty="0" smtClean="0"/>
                  <a:t>   </a:t>
                </a:r>
                <a:r>
                  <a:rPr lang="zh-CN" altLang="en-US" dirty="0" smtClean="0"/>
                  <a:t>方案1：</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ea typeface="Cambria Math" panose="02040503050406030204" pitchFamily="18" charset="0"/>
                          </a:rPr>
                          <m:t>∏</m:t>
                        </m:r>
                      </m:e>
                      <m:sub>
                        <m:r>
                          <a:rPr lang="en-US" altLang="zh-CN" b="0" i="1" dirty="0" smtClean="0">
                            <a:latin typeface="Cambria Math" panose="02040503050406030204" pitchFamily="18" charset="0"/>
                          </a:rPr>
                          <m:t>𝑠𝑛𝑜</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𝑐𝑛𝑜</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𝑆𝐶</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m:t>
                        </m:r>
                      </m:e>
                      <m:sub>
                        <m:r>
                          <a:rPr lang="en-US" altLang="zh-CN" b="0" i="1" dirty="0" smtClean="0">
                            <a:latin typeface="Cambria Math" panose="02040503050406030204" pitchFamily="18" charset="0"/>
                            <a:ea typeface="Cambria Math" panose="02040503050406030204" pitchFamily="18" charset="0"/>
                          </a:rPr>
                          <m:t>𝑐𝑛𝑜</m:t>
                        </m:r>
                      </m:sub>
                    </m:sSub>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𝐶</m:t>
                    </m:r>
                    <m:r>
                      <a:rPr lang="en-US" altLang="zh-CN" b="0" i="1" dirty="0" smtClean="0">
                        <a:latin typeface="Cambria Math" panose="02040503050406030204" pitchFamily="18" charset="0"/>
                        <a:ea typeface="Cambria Math" panose="02040503050406030204" pitchFamily="18" charset="0"/>
                      </a:rPr>
                      <m:t>)</m:t>
                    </m:r>
                  </m:oMath>
                </a14:m>
                <a:endParaRPr lang="en-US" altLang="zh-CN" sz="3200" dirty="0" smtClean="0">
                  <a:sym typeface="Symbol" pitchFamily="18" charset="2"/>
                </a:endParaRPr>
              </a:p>
              <a:p>
                <a:pPr lvl="1" eaLnBrk="1" hangingPunct="1">
                  <a:lnSpc>
                    <a:spcPct val="150000"/>
                  </a:lnSpc>
                  <a:spcBef>
                    <a:spcPts val="0"/>
                  </a:spcBef>
                  <a:buFont typeface="Wingdings" pitchFamily="2" charset="2"/>
                  <a:buNone/>
                </a:pPr>
                <a:r>
                  <a:rPr lang="en-US" altLang="zh-CN" sz="2400" dirty="0" smtClean="0"/>
                  <a:t>   </a:t>
                </a:r>
              </a:p>
              <a:p>
                <a:pPr lvl="1" eaLnBrk="1" hangingPunct="1">
                  <a:lnSpc>
                    <a:spcPct val="150000"/>
                  </a:lnSpc>
                  <a:spcBef>
                    <a:spcPts val="0"/>
                  </a:spcBef>
                  <a:buNone/>
                </a:pPr>
                <a:r>
                  <a:rPr lang="en-US" altLang="zh-CN" sz="2400" dirty="0" smtClean="0"/>
                  <a:t>   </a:t>
                </a:r>
                <a:r>
                  <a:rPr lang="zh-CN" altLang="en-US" dirty="0" smtClean="0"/>
                  <a:t>方案2：</a:t>
                </a:r>
                <a14:m>
                  <m:oMath xmlns:m="http://schemas.openxmlformats.org/officeDocument/2006/math">
                    <m:sSub>
                      <m:sSubPr>
                        <m:ctrlPr>
                          <a:rPr lang="en-US" altLang="zh-CN" sz="3200" i="1" dirty="0">
                            <a:latin typeface="Cambria Math" panose="02040503050406030204" pitchFamily="18" charset="0"/>
                          </a:rPr>
                        </m:ctrlPr>
                      </m:sSubPr>
                      <m:e>
                        <m:r>
                          <a:rPr lang="en-US" altLang="zh-CN" sz="3200" i="1" dirty="0" smtClean="0">
                            <a:latin typeface="Cambria Math" panose="02040503050406030204" pitchFamily="18" charset="0"/>
                            <a:ea typeface="Cambria Math" panose="02040503050406030204" pitchFamily="18" charset="0"/>
                          </a:rPr>
                          <m:t>∏</m:t>
                        </m:r>
                      </m:e>
                      <m:sub>
                        <m:r>
                          <a:rPr lang="en-US" altLang="zh-CN" sz="3200" i="1" dirty="0">
                            <a:latin typeface="Cambria Math" panose="02040503050406030204" pitchFamily="18" charset="0"/>
                          </a:rPr>
                          <m:t>𝑠𝑛𝑜</m:t>
                        </m:r>
                      </m:sub>
                    </m:sSub>
                    <m:r>
                      <a:rPr lang="en-US" altLang="zh-CN" sz="3200" i="1" dirty="0">
                        <a:latin typeface="Cambria Math" panose="02040503050406030204" pitchFamily="18" charset="0"/>
                      </a:rPr>
                      <m:t>(</m:t>
                    </m:r>
                    <m:r>
                      <a:rPr lang="en-US" altLang="zh-CN" sz="3200" i="1" dirty="0">
                        <a:latin typeface="Cambria Math" panose="02040503050406030204" pitchFamily="18" charset="0"/>
                      </a:rPr>
                      <m:t>𝑆𝐶</m:t>
                    </m:r>
                    <m:r>
                      <a:rPr lang="en-US" altLang="zh-CN" sz="3200" i="1" dirty="0">
                        <a:latin typeface="Cambria Math" panose="02040503050406030204" pitchFamily="18" charset="0"/>
                      </a:rPr>
                      <m:t>÷</m:t>
                    </m:r>
                    <m:sSub>
                      <m:sSubPr>
                        <m:ctrlPr>
                          <a:rPr lang="en-US" altLang="zh-CN" sz="3200" i="1" dirty="0">
                            <a:latin typeface="Cambria Math" panose="02040503050406030204" pitchFamily="18" charset="0"/>
                            <a:ea typeface="Cambria Math" panose="02040503050406030204" pitchFamily="18" charset="0"/>
                          </a:rPr>
                        </m:ctrlPr>
                      </m:sSubPr>
                      <m:e>
                        <m:r>
                          <a:rPr lang="en-US" altLang="zh-CN" sz="3200" i="1" dirty="0" smtClean="0">
                            <a:latin typeface="Cambria Math" panose="02040503050406030204" pitchFamily="18" charset="0"/>
                            <a:ea typeface="Cambria Math" panose="02040503050406030204" pitchFamily="18" charset="0"/>
                          </a:rPr>
                          <m:t>∏</m:t>
                        </m:r>
                      </m:e>
                      <m:sub>
                        <m:r>
                          <a:rPr lang="en-US" altLang="zh-CN" sz="3200" i="1" dirty="0">
                            <a:latin typeface="Cambria Math" panose="02040503050406030204" pitchFamily="18" charset="0"/>
                            <a:ea typeface="Cambria Math" panose="02040503050406030204" pitchFamily="18" charset="0"/>
                          </a:rPr>
                          <m:t>𝑐𝑛𝑜</m:t>
                        </m:r>
                      </m:sub>
                    </m:sSub>
                    <m:r>
                      <a:rPr lang="en-US" altLang="zh-CN" sz="3200" i="1" dirty="0">
                        <a:latin typeface="Cambria Math" panose="02040503050406030204" pitchFamily="18" charset="0"/>
                        <a:ea typeface="Cambria Math" panose="02040503050406030204" pitchFamily="18" charset="0"/>
                      </a:rPr>
                      <m:t>(</m:t>
                    </m:r>
                    <m:r>
                      <a:rPr lang="en-US" altLang="zh-CN" sz="3200" i="1" dirty="0">
                        <a:latin typeface="Cambria Math" panose="02040503050406030204" pitchFamily="18" charset="0"/>
                        <a:ea typeface="Cambria Math" panose="02040503050406030204" pitchFamily="18" charset="0"/>
                      </a:rPr>
                      <m:t>𝐶</m:t>
                    </m:r>
                    <m:r>
                      <a:rPr lang="en-US" altLang="zh-CN" sz="3200" b="0" i="1" dirty="0" smtClean="0">
                        <a:latin typeface="Cambria Math" panose="02040503050406030204" pitchFamily="18" charset="0"/>
                        <a:ea typeface="Cambria Math" panose="02040503050406030204" pitchFamily="18" charset="0"/>
                      </a:rPr>
                      <m:t>)</m:t>
                    </m:r>
                    <m:r>
                      <a:rPr lang="en-US" altLang="zh-CN" sz="3200" i="1" dirty="0">
                        <a:latin typeface="Cambria Math" panose="02040503050406030204" pitchFamily="18" charset="0"/>
                        <a:ea typeface="Cambria Math" panose="02040503050406030204" pitchFamily="18" charset="0"/>
                      </a:rPr>
                      <m:t>)</m:t>
                    </m:r>
                  </m:oMath>
                </a14:m>
                <a:endParaRPr lang="en-US" altLang="zh-CN" sz="3600" dirty="0">
                  <a:sym typeface="Symbol" pitchFamily="18" charset="2"/>
                </a:endParaRPr>
              </a:p>
              <a:p>
                <a:pPr lvl="1" eaLnBrk="1" hangingPunct="1">
                  <a:lnSpc>
                    <a:spcPct val="150000"/>
                  </a:lnSpc>
                  <a:spcBef>
                    <a:spcPts val="0"/>
                  </a:spcBef>
                  <a:buFont typeface="Wingdings" pitchFamily="2" charset="2"/>
                  <a:buNone/>
                </a:pPr>
                <a:r>
                  <a:rPr lang="en-US" altLang="zh-CN" sz="2400" dirty="0" smtClean="0">
                    <a:sym typeface="Symbol" pitchFamily="18" charset="2"/>
                  </a:rPr>
                  <a:t>   </a:t>
                </a:r>
              </a:p>
              <a:p>
                <a:pPr lvl="1" eaLnBrk="1" hangingPunct="1">
                  <a:lnSpc>
                    <a:spcPct val="150000"/>
                  </a:lnSpc>
                  <a:spcBef>
                    <a:spcPts val="0"/>
                  </a:spcBef>
                  <a:buFont typeface="Wingdings" pitchFamily="2" charset="2"/>
                  <a:buNone/>
                </a:pPr>
                <a:r>
                  <a:rPr lang="en-US" altLang="zh-CN" dirty="0" smtClean="0">
                    <a:sym typeface="Symbol" pitchFamily="18" charset="2"/>
                  </a:rPr>
                  <a:t>   </a:t>
                </a:r>
                <a:r>
                  <a:rPr lang="zh-CN" altLang="zh-CN" dirty="0" smtClean="0">
                    <a:sym typeface="Symbol" pitchFamily="18" charset="2"/>
                  </a:rPr>
                  <a:t>哪一个正确？</a:t>
                </a:r>
                <a:endParaRPr lang="zh-CN" altLang="en-US" dirty="0" smtClean="0">
                  <a:sym typeface="Symbol" pitchFamily="18" charset="2"/>
                </a:endParaRPr>
              </a:p>
            </p:txBody>
          </p:sp>
        </mc:Choice>
        <mc:Fallback xmlns="">
          <p:sp>
            <p:nvSpPr>
              <p:cNvPr id="81923" name="Rectangle 3"/>
              <p:cNvSpPr>
                <a:spLocks noGrp="1" noRot="1" noChangeAspect="1" noMove="1" noResize="1" noEditPoints="1" noAdjustHandles="1" noChangeArrowheads="1" noChangeShapeType="1" noTextEdit="1"/>
              </p:cNvSpPr>
              <p:nvPr>
                <p:ph type="body" idx="1"/>
              </p:nvPr>
            </p:nvSpPr>
            <p:spPr>
              <a:xfrm>
                <a:off x="152400" y="836712"/>
                <a:ext cx="8839200" cy="5257800"/>
              </a:xfrm>
              <a:blipFill>
                <a:blip r:embed="rId3"/>
                <a:stretch>
                  <a:fillRect l="-483"/>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zh-CN" altLang="en-US" smtClean="0"/>
              <a:t>作为约束语言的关系代数</a:t>
            </a:r>
          </a:p>
        </p:txBody>
      </p:sp>
      <p:sp>
        <p:nvSpPr>
          <p:cNvPr id="16389" name="Rectangle 3"/>
          <p:cNvSpPr>
            <a:spLocks noGrp="1" noChangeArrowheads="1"/>
          </p:cNvSpPr>
          <p:nvPr>
            <p:ph type="body" idx="1"/>
          </p:nvPr>
        </p:nvSpPr>
        <p:spPr/>
        <p:txBody>
          <a:bodyPr/>
          <a:lstStyle/>
          <a:p>
            <a:pPr eaLnBrk="1" hangingPunct="1">
              <a:lnSpc>
                <a:spcPct val="115000"/>
              </a:lnSpc>
            </a:pPr>
            <a:r>
              <a:rPr lang="zh-CN" altLang="en-US" dirty="0" smtClean="0"/>
              <a:t>关系代数表达约束的方式</a:t>
            </a:r>
          </a:p>
          <a:p>
            <a:pPr lvl="1" eaLnBrk="1" hangingPunct="1">
              <a:lnSpc>
                <a:spcPct val="115000"/>
              </a:lnSpc>
            </a:pPr>
            <a:r>
              <a:rPr lang="en-US" altLang="zh-CN" dirty="0" smtClean="0"/>
              <a:t>R</a:t>
            </a:r>
            <a:r>
              <a:rPr lang="zh-CN" altLang="en-US" dirty="0" smtClean="0"/>
              <a:t>＝</a:t>
            </a:r>
            <a:r>
              <a:rPr lang="zh-CN" altLang="en-US" dirty="0" smtClean="0">
                <a:sym typeface="Symbol" pitchFamily="18" charset="2"/>
              </a:rPr>
              <a:t></a:t>
            </a:r>
          </a:p>
          <a:p>
            <a:pPr lvl="1" eaLnBrk="1" hangingPunct="1">
              <a:lnSpc>
                <a:spcPct val="115000"/>
              </a:lnSpc>
            </a:pPr>
            <a:r>
              <a:rPr lang="en-US" altLang="zh-CN" dirty="0" smtClean="0">
                <a:sym typeface="Symbol" pitchFamily="18" charset="2"/>
              </a:rPr>
              <a:t>R  S</a:t>
            </a:r>
          </a:p>
          <a:p>
            <a:pPr eaLnBrk="1" hangingPunct="1">
              <a:lnSpc>
                <a:spcPct val="115000"/>
              </a:lnSpc>
            </a:pPr>
            <a:r>
              <a:rPr lang="zh-CN" altLang="en-US" dirty="0" smtClean="0">
                <a:sym typeface="Symbol" pitchFamily="18" charset="2"/>
              </a:rPr>
              <a:t>对各种约束的表达</a:t>
            </a:r>
          </a:p>
          <a:p>
            <a:pPr lvl="1" eaLnBrk="1" hangingPunct="1">
              <a:lnSpc>
                <a:spcPct val="115000"/>
              </a:lnSpc>
            </a:pPr>
            <a:r>
              <a:rPr lang="zh-CN" altLang="en-US" dirty="0" smtClean="0">
                <a:sym typeface="Symbol" pitchFamily="18" charset="2"/>
              </a:rPr>
              <a:t>参照完整性</a:t>
            </a:r>
          </a:p>
          <a:p>
            <a:pPr lvl="1" eaLnBrk="1" hangingPunct="1">
              <a:lnSpc>
                <a:spcPct val="115000"/>
              </a:lnSpc>
              <a:buFont typeface="Wingdings" pitchFamily="2" charset="2"/>
              <a:buNone/>
            </a:pPr>
            <a:r>
              <a:rPr lang="en-US" altLang="zh-CN" dirty="0" smtClean="0">
                <a:sym typeface="Symbol" pitchFamily="18" charset="2"/>
              </a:rPr>
              <a:t>	R(A, B), S(B, C)</a:t>
            </a:r>
            <a:r>
              <a:rPr lang="zh-CN" altLang="en-US" dirty="0" smtClean="0">
                <a:sym typeface="Symbol" pitchFamily="18" charset="2"/>
              </a:rPr>
              <a:t>，</a:t>
            </a:r>
            <a:r>
              <a:rPr lang="en-US" altLang="zh-CN" dirty="0" smtClean="0">
                <a:sym typeface="Symbol" pitchFamily="18" charset="2"/>
              </a:rPr>
              <a:t>S</a:t>
            </a:r>
            <a:r>
              <a:rPr lang="zh-CN" altLang="en-US" dirty="0" smtClean="0">
                <a:sym typeface="Symbol" pitchFamily="18" charset="2"/>
              </a:rPr>
              <a:t>中的</a:t>
            </a:r>
            <a:r>
              <a:rPr lang="en-US" altLang="zh-CN" dirty="0" smtClean="0">
                <a:sym typeface="Symbol" pitchFamily="18" charset="2"/>
              </a:rPr>
              <a:t>B</a:t>
            </a:r>
            <a:r>
              <a:rPr lang="zh-CN" altLang="en-US" dirty="0" smtClean="0">
                <a:sym typeface="Symbol" pitchFamily="18" charset="2"/>
              </a:rPr>
              <a:t>是参照</a:t>
            </a:r>
            <a:r>
              <a:rPr lang="en-US" altLang="zh-CN" dirty="0" smtClean="0">
                <a:sym typeface="Symbol" pitchFamily="18" charset="2"/>
              </a:rPr>
              <a:t>R</a:t>
            </a:r>
            <a:r>
              <a:rPr lang="zh-CN" altLang="en-US" dirty="0" smtClean="0">
                <a:sym typeface="Symbol" pitchFamily="18" charset="2"/>
              </a:rPr>
              <a:t>的外码</a:t>
            </a:r>
          </a:p>
          <a:p>
            <a:pPr lvl="1" eaLnBrk="1" hangingPunct="1">
              <a:lnSpc>
                <a:spcPct val="115000"/>
              </a:lnSpc>
              <a:buFont typeface="Wingdings" pitchFamily="2" charset="2"/>
              <a:buNone/>
            </a:pPr>
            <a:endParaRPr lang="en-US" altLang="zh-CN" dirty="0" smtClean="0">
              <a:sym typeface="Symbol" pitchFamily="18" charset="2"/>
            </a:endParaRPr>
          </a:p>
          <a:p>
            <a:pPr lvl="1" eaLnBrk="1" hangingPunct="1">
              <a:lnSpc>
                <a:spcPct val="115000"/>
              </a:lnSpc>
            </a:pPr>
            <a:r>
              <a:rPr lang="en-US" altLang="zh-CN" dirty="0" smtClean="0">
                <a:sym typeface="Symbol" pitchFamily="18" charset="2"/>
              </a:rPr>
              <a:t>R(A, B)</a:t>
            </a:r>
            <a:r>
              <a:rPr lang="zh-CN" altLang="en-US" dirty="0" smtClean="0">
                <a:sym typeface="Symbol" pitchFamily="18" charset="2"/>
              </a:rPr>
              <a:t>，要求在</a:t>
            </a:r>
            <a:r>
              <a:rPr lang="en-US" altLang="zh-CN" dirty="0" smtClean="0">
                <a:sym typeface="Symbol" pitchFamily="18" charset="2"/>
              </a:rPr>
              <a:t>A</a:t>
            </a:r>
            <a:r>
              <a:rPr lang="zh-CN" altLang="en-US" dirty="0" smtClean="0">
                <a:sym typeface="Symbol" pitchFamily="18" charset="2"/>
              </a:rPr>
              <a:t>上相等的在</a:t>
            </a:r>
            <a:r>
              <a:rPr lang="en-US" altLang="zh-CN" dirty="0" smtClean="0">
                <a:sym typeface="Symbol" pitchFamily="18" charset="2"/>
              </a:rPr>
              <a:t>B</a:t>
            </a:r>
            <a:r>
              <a:rPr lang="zh-CN" altLang="en-US" dirty="0" smtClean="0">
                <a:sym typeface="Symbol" pitchFamily="18" charset="2"/>
              </a:rPr>
              <a:t>上也相等</a:t>
            </a:r>
          </a:p>
          <a:p>
            <a:pPr lvl="1" eaLnBrk="1" hangingPunct="1">
              <a:lnSpc>
                <a:spcPct val="115000"/>
              </a:lnSpc>
            </a:pPr>
            <a:endParaRPr lang="en-US" altLang="zh-CN" dirty="0" smtClean="0">
              <a:sym typeface="Symbol" pitchFamily="18" charset="2"/>
            </a:endParaRPr>
          </a:p>
        </p:txBody>
      </p:sp>
      <p:graphicFrame>
        <p:nvGraphicFramePr>
          <p:cNvPr id="16386" name="Object 5"/>
          <p:cNvGraphicFramePr>
            <a:graphicFrameLocks noChangeAspect="1"/>
          </p:cNvGraphicFramePr>
          <p:nvPr>
            <p:extLst>
              <p:ext uri="{D42A27DB-BD31-4B8C-83A1-F6EECF244321}">
                <p14:modId xmlns:p14="http://schemas.microsoft.com/office/powerpoint/2010/main" val="951171150"/>
              </p:ext>
            </p:extLst>
          </p:nvPr>
        </p:nvGraphicFramePr>
        <p:xfrm>
          <a:off x="2484438" y="4509120"/>
          <a:ext cx="2744787" cy="627062"/>
        </p:xfrm>
        <a:graphic>
          <a:graphicData uri="http://schemas.openxmlformats.org/presentationml/2006/ole">
            <mc:AlternateContent xmlns:mc="http://schemas.openxmlformats.org/markup-compatibility/2006">
              <mc:Choice xmlns:v="urn:schemas-microsoft-com:vml" Requires="v">
                <p:oleObj spid="_x0000_s16532" name="公式" r:id="rId4" imgW="1168200" imgH="266400" progId="Equation.3">
                  <p:embed/>
                </p:oleObj>
              </mc:Choice>
              <mc:Fallback>
                <p:oleObj name="公式" r:id="rId4" imgW="1168200" imgH="2664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4509120"/>
                        <a:ext cx="2744787" cy="627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7" name="Object 6"/>
          <p:cNvGraphicFramePr>
            <a:graphicFrameLocks noChangeAspect="1"/>
          </p:cNvGraphicFramePr>
          <p:nvPr/>
        </p:nvGraphicFramePr>
        <p:xfrm>
          <a:off x="1812925" y="5949950"/>
          <a:ext cx="5567363" cy="660400"/>
        </p:xfrm>
        <a:graphic>
          <a:graphicData uri="http://schemas.openxmlformats.org/presentationml/2006/ole">
            <mc:AlternateContent xmlns:mc="http://schemas.openxmlformats.org/markup-compatibility/2006">
              <mc:Choice xmlns:v="urn:schemas-microsoft-com:vml" Requires="v">
                <p:oleObj spid="_x0000_s16533" name="公式" r:id="rId6" imgW="1930320" imgH="241200" progId="Equation.3">
                  <p:embed/>
                </p:oleObj>
              </mc:Choice>
              <mc:Fallback>
                <p:oleObj name="公式" r:id="rId6" imgW="1930320" imgH="2412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2925" y="5949950"/>
                        <a:ext cx="5567363"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3779912" y="1700808"/>
            <a:ext cx="5206874" cy="1938992"/>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altLang="zh-CN" sz="4000" spc="50" baseline="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R(A,B,C)</a:t>
            </a:r>
          </a:p>
          <a:p>
            <a:pPr algn="ctr">
              <a:defRPr/>
            </a:pPr>
            <a:r>
              <a:rPr lang="zh-CN" altLang="en-US" sz="4000" spc="50" baseline="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如何确定</a:t>
            </a:r>
            <a:r>
              <a:rPr lang="en-US" altLang="zh-CN" sz="4000" spc="50" baseline="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A</a:t>
            </a:r>
            <a:r>
              <a:rPr lang="zh-CN" altLang="en-US" sz="4000" spc="50" baseline="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的唯一性？</a:t>
            </a:r>
            <a:endParaRPr lang="en-US" altLang="zh-CN" sz="4000" spc="50" baseline="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endParaRPr>
          </a:p>
          <a:p>
            <a:pPr algn="ctr">
              <a:defRPr/>
            </a:pPr>
            <a:r>
              <a:rPr lang="zh-CN" altLang="en-US" sz="4000" spc="50" baseline="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在包定义下如何？</a:t>
            </a:r>
            <a:endParaRPr lang="en-US" altLang="zh-CN" sz="4000" spc="50" baseline="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ou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zh-CN" altLang="en-US" dirty="0" smtClean="0"/>
              <a:t>思为双飞燕  衔泥巢君屋</a:t>
            </a:r>
          </a:p>
        </p:txBody>
      </p:sp>
      <p:sp>
        <p:nvSpPr>
          <p:cNvPr id="216067" name="Rectangle 3"/>
          <p:cNvSpPr>
            <a:spLocks noGrp="1" noChangeArrowheads="1"/>
          </p:cNvSpPr>
          <p:nvPr>
            <p:ph type="body" idx="1"/>
          </p:nvPr>
        </p:nvSpPr>
        <p:spPr/>
        <p:txBody>
          <a:bodyPr/>
          <a:lstStyle/>
          <a:p>
            <a:pPr eaLnBrk="1" hangingPunct="1"/>
            <a:r>
              <a:rPr lang="zh-CN" altLang="en-US" sz="3600" dirty="0" smtClean="0"/>
              <a:t>求</a:t>
            </a:r>
            <a:r>
              <a:rPr lang="zh-CN" altLang="en-US" sz="3600" dirty="0" smtClean="0">
                <a:solidFill>
                  <a:srgbClr val="FF0000"/>
                </a:solidFill>
              </a:rPr>
              <a:t>没有</a:t>
            </a:r>
            <a:r>
              <a:rPr lang="zh-CN" altLang="en-US" sz="3600" dirty="0" smtClean="0"/>
              <a:t>选修</a:t>
            </a:r>
            <a:r>
              <a:rPr lang="en-US" altLang="zh-CN" sz="3600" dirty="0" smtClean="0"/>
              <a:t>c1</a:t>
            </a:r>
            <a:r>
              <a:rPr lang="zh-CN" altLang="en-US" sz="3600" dirty="0" smtClean="0"/>
              <a:t>号课程的学生</a:t>
            </a:r>
          </a:p>
          <a:p>
            <a:pPr lvl="1" algn="ctr" eaLnBrk="1" hangingPunct="1">
              <a:buFont typeface="Wingdings" pitchFamily="2" charset="2"/>
              <a:buNone/>
            </a:pPr>
            <a:r>
              <a:rPr lang="zh-CN" altLang="en-US" sz="3200" dirty="0" smtClean="0"/>
              <a:t>所有学生 </a:t>
            </a:r>
            <a:r>
              <a:rPr lang="zh-CN" altLang="en-US" sz="3200" dirty="0" smtClean="0">
                <a:latin typeface="Times New Roman" pitchFamily="18" charset="0"/>
              </a:rPr>
              <a:t>–</a:t>
            </a:r>
            <a:r>
              <a:rPr lang="zh-CN" altLang="en-US" sz="3200" dirty="0" smtClean="0"/>
              <a:t> 选修了</a:t>
            </a:r>
            <a:r>
              <a:rPr lang="en-US" altLang="zh-CN" sz="3200" dirty="0" smtClean="0"/>
              <a:t>c1</a:t>
            </a:r>
            <a:r>
              <a:rPr lang="zh-CN" altLang="en-US" sz="3200" dirty="0" smtClean="0"/>
              <a:t>号课程学生</a:t>
            </a:r>
          </a:p>
          <a:p>
            <a:pPr lvl="1" algn="ctr" eaLnBrk="1" hangingPunct="1">
              <a:buFont typeface="Wingdings" pitchFamily="2" charset="2"/>
              <a:buNone/>
            </a:pPr>
            <a:r>
              <a:rPr lang="en-US" altLang="zh-CN" dirty="0" smtClean="0"/>
              <a:t> </a:t>
            </a:r>
          </a:p>
        </p:txBody>
      </p:sp>
      <p:sp>
        <p:nvSpPr>
          <p:cNvPr id="216069" name="AutoShape 5"/>
          <p:cNvSpPr>
            <a:spLocks noChangeArrowheads="1"/>
          </p:cNvSpPr>
          <p:nvPr/>
        </p:nvSpPr>
        <p:spPr bwMode="auto">
          <a:xfrm>
            <a:off x="6011863" y="4551363"/>
            <a:ext cx="2447925" cy="1109662"/>
          </a:xfrm>
          <a:prstGeom prst="wedgeRoundRectCallout">
            <a:avLst>
              <a:gd name="adj1" fmla="val -66537"/>
              <a:gd name="adj2" fmla="val -47995"/>
              <a:gd name="adj3" fmla="val 16667"/>
            </a:avLst>
          </a:prstGeom>
          <a:solidFill>
            <a:schemeClr val="accent1"/>
          </a:solidFill>
          <a:ln w="9525">
            <a:solidFill>
              <a:schemeClr val="tx1"/>
            </a:solidFill>
            <a:miter lim="800000"/>
            <a:headEnd/>
            <a:tailEnd/>
          </a:ln>
        </p:spPr>
        <p:txBody>
          <a:bodyPr wrap="none" anchor="ctr"/>
          <a:lstStyle/>
          <a:p>
            <a:pPr algn="ctr" eaLnBrk="0" hangingPunct="0">
              <a:spcBef>
                <a:spcPct val="60000"/>
              </a:spcBef>
            </a:pPr>
            <a:r>
              <a:rPr lang="zh-CN" altLang="en-US" sz="3600" baseline="-20000" dirty="0">
                <a:solidFill>
                  <a:schemeClr val="tx1"/>
                </a:solidFill>
                <a:latin typeface="Times New Roman" pitchFamily="18" charset="0"/>
                <a:ea typeface="楷体_GB2312" pitchFamily="49" charset="-122"/>
              </a:rPr>
              <a:t>仅选</a:t>
            </a:r>
            <a:r>
              <a:rPr lang="en-US" altLang="zh-CN" sz="3600" baseline="-20000" dirty="0">
                <a:solidFill>
                  <a:schemeClr val="tx1"/>
                </a:solidFill>
                <a:latin typeface="Times New Roman" pitchFamily="18" charset="0"/>
                <a:ea typeface="楷体_GB2312" pitchFamily="49" charset="-122"/>
              </a:rPr>
              <a:t>c1</a:t>
            </a:r>
            <a:r>
              <a:rPr lang="zh-CN" altLang="en-US" sz="3600" baseline="-20000" dirty="0">
                <a:solidFill>
                  <a:schemeClr val="tx1"/>
                </a:solidFill>
                <a:latin typeface="Times New Roman" pitchFamily="18" charset="0"/>
                <a:ea typeface="楷体_GB2312" pitchFamily="49" charset="-122"/>
              </a:rPr>
              <a:t>号课程</a:t>
            </a:r>
          </a:p>
          <a:p>
            <a:pPr algn="ctr" eaLnBrk="0" hangingPunct="0">
              <a:spcBef>
                <a:spcPct val="60000"/>
              </a:spcBef>
            </a:pPr>
            <a:r>
              <a:rPr lang="zh-CN" altLang="en-US" sz="3600" baseline="-20000" dirty="0">
                <a:solidFill>
                  <a:schemeClr val="tx1"/>
                </a:solidFill>
                <a:latin typeface="Times New Roman" pitchFamily="18" charset="0"/>
                <a:ea typeface="楷体_GB2312" pitchFamily="49" charset="-122"/>
              </a:rPr>
              <a:t>之外的其他学生</a:t>
            </a:r>
            <a:endParaRPr lang="zh-CN" altLang="en-US" sz="4000" baseline="-20000" dirty="0">
              <a:solidFill>
                <a:schemeClr val="tx1"/>
              </a:solidFill>
              <a:latin typeface="Times New Roman" pitchFamily="18" charset="0"/>
              <a:ea typeface="楷体_GB2312" pitchFamily="49" charset="-122"/>
            </a:endParaRPr>
          </a:p>
          <a:p>
            <a:pPr algn="ctr" eaLnBrk="0" hangingPunct="0"/>
            <a:endParaRPr lang="zh-CN" altLang="en-US" sz="2400" b="0" baseline="-20000" dirty="0">
              <a:solidFill>
                <a:schemeClr val="tx1"/>
              </a:solidFill>
              <a:latin typeface="Times New Roman" pitchFamily="18" charset="0"/>
              <a:ea typeface="仿宋_GB2312" pitchFamily="49" charset="-122"/>
            </a:endParaRPr>
          </a:p>
        </p:txBody>
      </p:sp>
      <p:graphicFrame>
        <p:nvGraphicFramePr>
          <p:cNvPr id="216070" name="Object 6"/>
          <p:cNvGraphicFramePr>
            <a:graphicFrameLocks noChangeAspect="1"/>
          </p:cNvGraphicFramePr>
          <p:nvPr>
            <p:extLst>
              <p:ext uri="{D42A27DB-BD31-4B8C-83A1-F6EECF244321}">
                <p14:modId xmlns:p14="http://schemas.microsoft.com/office/powerpoint/2010/main" val="366910300"/>
              </p:ext>
            </p:extLst>
          </p:nvPr>
        </p:nvGraphicFramePr>
        <p:xfrm>
          <a:off x="2036763" y="2719388"/>
          <a:ext cx="5068887" cy="638175"/>
        </p:xfrm>
        <a:graphic>
          <a:graphicData uri="http://schemas.openxmlformats.org/presentationml/2006/ole">
            <mc:AlternateContent xmlns:mc="http://schemas.openxmlformats.org/markup-compatibility/2006">
              <mc:Choice xmlns:v="urn:schemas-microsoft-com:vml" Requires="v">
                <p:oleObj spid="_x0000_s8340" name="公式" r:id="rId4" imgW="2120760" imgH="266400" progId="Equation.3">
                  <p:embed/>
                </p:oleObj>
              </mc:Choice>
              <mc:Fallback>
                <p:oleObj name="公式" r:id="rId4" imgW="2120760" imgH="266400" progId="Equation.3">
                  <p:embed/>
                  <p:pic>
                    <p:nvPicPr>
                      <p:cNvPr id="0" name="Object 6"/>
                      <p:cNvPicPr>
                        <a:picLocks noChangeAspect="1" noChangeArrowheads="1"/>
                      </p:cNvPicPr>
                      <p:nvPr/>
                    </p:nvPicPr>
                    <p:blipFill>
                      <a:blip r:embed="rId5"/>
                      <a:srcRect/>
                      <a:stretch>
                        <a:fillRect/>
                      </a:stretch>
                    </p:blipFill>
                    <p:spPr bwMode="auto">
                      <a:xfrm>
                        <a:off x="2036763" y="2719388"/>
                        <a:ext cx="5068887"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6071" name="Object 7"/>
          <p:cNvGraphicFramePr>
            <a:graphicFrameLocks noChangeAspect="1"/>
          </p:cNvGraphicFramePr>
          <p:nvPr>
            <p:extLst>
              <p:ext uri="{D42A27DB-BD31-4B8C-83A1-F6EECF244321}">
                <p14:modId xmlns:p14="http://schemas.microsoft.com/office/powerpoint/2010/main" val="1708293504"/>
              </p:ext>
            </p:extLst>
          </p:nvPr>
        </p:nvGraphicFramePr>
        <p:xfrm>
          <a:off x="2951163" y="3663950"/>
          <a:ext cx="3371850" cy="701675"/>
        </p:xfrm>
        <a:graphic>
          <a:graphicData uri="http://schemas.openxmlformats.org/presentationml/2006/ole">
            <mc:AlternateContent xmlns:mc="http://schemas.openxmlformats.org/markup-compatibility/2006">
              <mc:Choice xmlns:v="urn:schemas-microsoft-com:vml" Requires="v">
                <p:oleObj spid="_x0000_s8341" name="公式" r:id="rId6" imgW="1282680" imgH="266400" progId="Equation.3">
                  <p:embed/>
                </p:oleObj>
              </mc:Choice>
              <mc:Fallback>
                <p:oleObj name="公式" r:id="rId6" imgW="1282680" imgH="266400" progId="Equation.3">
                  <p:embed/>
                  <p:pic>
                    <p:nvPicPr>
                      <p:cNvPr id="0" name="Object 7"/>
                      <p:cNvPicPr>
                        <a:picLocks noChangeAspect="1" noChangeArrowheads="1"/>
                      </p:cNvPicPr>
                      <p:nvPr/>
                    </p:nvPicPr>
                    <p:blipFill>
                      <a:blip r:embed="rId7"/>
                      <a:srcRect/>
                      <a:stretch>
                        <a:fillRect/>
                      </a:stretch>
                    </p:blipFill>
                    <p:spPr bwMode="auto">
                      <a:xfrm>
                        <a:off x="2951163" y="3663950"/>
                        <a:ext cx="3371850"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6096" name="Group 32"/>
          <p:cNvGraphicFramePr>
            <a:graphicFrameLocks noGrp="1"/>
          </p:cNvGraphicFramePr>
          <p:nvPr>
            <p:extLst>
              <p:ext uri="{D42A27DB-BD31-4B8C-83A1-F6EECF244321}">
                <p14:modId xmlns:p14="http://schemas.microsoft.com/office/powerpoint/2010/main" val="911039227"/>
              </p:ext>
            </p:extLst>
          </p:nvPr>
        </p:nvGraphicFramePr>
        <p:xfrm>
          <a:off x="1258888" y="4581525"/>
          <a:ext cx="3335337" cy="1981200"/>
        </p:xfrm>
        <a:graphic>
          <a:graphicData uri="http://schemas.openxmlformats.org/drawingml/2006/table">
            <a:tbl>
              <a:tblPr/>
              <a:tblGrid>
                <a:gridCol w="1668462">
                  <a:extLst>
                    <a:ext uri="{9D8B030D-6E8A-4147-A177-3AD203B41FA5}">
                      <a16:colId xmlns:a16="http://schemas.microsoft.com/office/drawing/2014/main" val="20000"/>
                    </a:ext>
                  </a:extLst>
                </a:gridCol>
                <a:gridCol w="1666875">
                  <a:extLst>
                    <a:ext uri="{9D8B030D-6E8A-4147-A177-3AD203B41FA5}">
                      <a16:colId xmlns:a16="http://schemas.microsoft.com/office/drawing/2014/main" val="20001"/>
                    </a:ext>
                  </a:extLst>
                </a:gridCol>
              </a:tblGrid>
              <a:tr h="292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err="1" smtClean="0">
                          <a:ln>
                            <a:noFill/>
                          </a:ln>
                          <a:solidFill>
                            <a:schemeClr val="folHlink"/>
                          </a:solidFill>
                          <a:effectLst/>
                          <a:latin typeface="Tahoma" pitchFamily="34" charset="0"/>
                          <a:ea typeface="隶书" pitchFamily="49" charset="-122"/>
                        </a:rPr>
                        <a:t>sno</a:t>
                      </a:r>
                      <a:endParaRPr kumimoji="1" lang="en-US" altLang="zh-CN" sz="2000" b="0" i="0" u="none" strike="noStrike" cap="none" normalizeH="0" baseline="0" dirty="0" smtClean="0">
                        <a:ln>
                          <a:noFill/>
                        </a:ln>
                        <a:solidFill>
                          <a:schemeClr val="folHlink"/>
                        </a:solidFill>
                        <a:effectLst/>
                        <a:latin typeface="Tahoma" pitchFamily="34" charset="0"/>
                        <a:ea typeface="隶书"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err="1" smtClean="0">
                          <a:ln>
                            <a:noFill/>
                          </a:ln>
                          <a:solidFill>
                            <a:schemeClr val="folHlink"/>
                          </a:solidFill>
                          <a:effectLst/>
                          <a:latin typeface="Tahoma" pitchFamily="34" charset="0"/>
                          <a:ea typeface="隶书" pitchFamily="49" charset="-122"/>
                        </a:rPr>
                        <a:t>cno</a:t>
                      </a:r>
                      <a:endParaRPr kumimoji="1" lang="en-US" altLang="zh-CN" sz="2000" b="0" i="0" u="none" strike="noStrike" cap="none" normalizeH="0" baseline="0" dirty="0" smtClean="0">
                        <a:ln>
                          <a:noFill/>
                        </a:ln>
                        <a:solidFill>
                          <a:schemeClr val="folHlink"/>
                        </a:solidFill>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s1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hlink"/>
                          </a:solidFill>
                          <a:effectLst/>
                          <a:latin typeface="Tahoma" pitchFamily="34" charset="0"/>
                          <a:ea typeface="隶书" pitchFamily="49" charset="-122"/>
                        </a:rPr>
                        <a:t>s1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hlink"/>
                          </a:solidFill>
                          <a:effectLst/>
                          <a:latin typeface="Tahoma" pitchFamily="34" charset="0"/>
                          <a:ea typeface="隶书" pitchFamily="49" charset="-122"/>
                        </a:rPr>
                        <a:t>c2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s2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hlink"/>
                          </a:solidFill>
                          <a:effectLst/>
                          <a:latin typeface="Tahoma" pitchFamily="34" charset="0"/>
                          <a:ea typeface="隶书" pitchFamily="49" charset="-122"/>
                        </a:rPr>
                        <a:t>s3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smtClean="0">
                          <a:ln>
                            <a:noFill/>
                          </a:ln>
                          <a:solidFill>
                            <a:schemeClr val="hlink"/>
                          </a:solidFill>
                          <a:effectLst/>
                          <a:latin typeface="Tahoma" pitchFamily="34" charset="0"/>
                          <a:ea typeface="隶书" pitchFamily="49" charset="-122"/>
                        </a:rPr>
                        <a:t>c2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6067">
                                            <p:txEl>
                                              <p:pRg st="1" end="1"/>
                                            </p:txEl>
                                          </p:spTgt>
                                        </p:tgtEl>
                                        <p:attrNameLst>
                                          <p:attrName>style.visibility</p:attrName>
                                        </p:attrNameLst>
                                      </p:cBhvr>
                                      <p:to>
                                        <p:strVal val="visible"/>
                                      </p:to>
                                    </p:set>
                                    <p:animEffect transition="in" filter="checkerboard(across)">
                                      <p:cBhvr>
                                        <p:cTn id="7" dur="1000"/>
                                        <p:tgtEl>
                                          <p:spTgt spid="2160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nodeType="clickEffect">
                                  <p:stCondLst>
                                    <p:cond delay="0"/>
                                  </p:stCondLst>
                                  <p:childTnLst>
                                    <p:set>
                                      <p:cBhvr>
                                        <p:cTn id="11" dur="1" fill="hold">
                                          <p:stCondLst>
                                            <p:cond delay="0"/>
                                          </p:stCondLst>
                                        </p:cTn>
                                        <p:tgtEl>
                                          <p:spTgt spid="216070"/>
                                        </p:tgtEl>
                                        <p:attrNameLst>
                                          <p:attrName>style.visibility</p:attrName>
                                        </p:attrNameLst>
                                      </p:cBhvr>
                                      <p:to>
                                        <p:strVal val="visible"/>
                                      </p:to>
                                    </p:set>
                                    <p:anim calcmode="lin" valueType="num">
                                      <p:cBhvr>
                                        <p:cTn id="12" dur="500" fill="hold"/>
                                        <p:tgtEl>
                                          <p:spTgt spid="216070"/>
                                        </p:tgtEl>
                                        <p:attrNameLst>
                                          <p:attrName>ppt_w</p:attrName>
                                        </p:attrNameLst>
                                      </p:cBhvr>
                                      <p:tavLst>
                                        <p:tav tm="0">
                                          <p:val>
                                            <p:strVal val="#ppt_w*0.05"/>
                                          </p:val>
                                        </p:tav>
                                        <p:tav tm="100000">
                                          <p:val>
                                            <p:strVal val="#ppt_w"/>
                                          </p:val>
                                        </p:tav>
                                      </p:tavLst>
                                    </p:anim>
                                    <p:anim calcmode="lin" valueType="num">
                                      <p:cBhvr>
                                        <p:cTn id="13" dur="500" fill="hold"/>
                                        <p:tgtEl>
                                          <p:spTgt spid="216070"/>
                                        </p:tgtEl>
                                        <p:attrNameLst>
                                          <p:attrName>ppt_h</p:attrName>
                                        </p:attrNameLst>
                                      </p:cBhvr>
                                      <p:tavLst>
                                        <p:tav tm="0">
                                          <p:val>
                                            <p:strVal val="#ppt_h"/>
                                          </p:val>
                                        </p:tav>
                                        <p:tav tm="100000">
                                          <p:val>
                                            <p:strVal val="#ppt_h"/>
                                          </p:val>
                                        </p:tav>
                                      </p:tavLst>
                                    </p:anim>
                                    <p:anim calcmode="lin" valueType="num">
                                      <p:cBhvr>
                                        <p:cTn id="14" dur="500" fill="hold"/>
                                        <p:tgtEl>
                                          <p:spTgt spid="216070"/>
                                        </p:tgtEl>
                                        <p:attrNameLst>
                                          <p:attrName>ppt_x</p:attrName>
                                        </p:attrNameLst>
                                      </p:cBhvr>
                                      <p:tavLst>
                                        <p:tav tm="0">
                                          <p:val>
                                            <p:strVal val="#ppt_x-.2"/>
                                          </p:val>
                                        </p:tav>
                                        <p:tav tm="100000">
                                          <p:val>
                                            <p:strVal val="#ppt_x"/>
                                          </p:val>
                                        </p:tav>
                                      </p:tavLst>
                                    </p:anim>
                                    <p:anim calcmode="lin" valueType="num">
                                      <p:cBhvr>
                                        <p:cTn id="15" dur="500" fill="hold"/>
                                        <p:tgtEl>
                                          <p:spTgt spid="216070"/>
                                        </p:tgtEl>
                                        <p:attrNameLst>
                                          <p:attrName>ppt_y</p:attrName>
                                        </p:attrNameLst>
                                      </p:cBhvr>
                                      <p:tavLst>
                                        <p:tav tm="0">
                                          <p:val>
                                            <p:strVal val="#ppt_y"/>
                                          </p:val>
                                        </p:tav>
                                        <p:tav tm="100000">
                                          <p:val>
                                            <p:strVal val="#ppt_y"/>
                                          </p:val>
                                        </p:tav>
                                      </p:tavLst>
                                    </p:anim>
                                    <p:animEffect transition="in" filter="fade">
                                      <p:cBhvr>
                                        <p:cTn id="16" dur="500"/>
                                        <p:tgtEl>
                                          <p:spTgt spid="216070"/>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6" fill="hold" nodeType="clickEffect">
                                  <p:stCondLst>
                                    <p:cond delay="0"/>
                                  </p:stCondLst>
                                  <p:childTnLst>
                                    <p:set>
                                      <p:cBhvr>
                                        <p:cTn id="20" dur="1" fill="hold">
                                          <p:stCondLst>
                                            <p:cond delay="0"/>
                                          </p:stCondLst>
                                        </p:cTn>
                                        <p:tgtEl>
                                          <p:spTgt spid="216071"/>
                                        </p:tgtEl>
                                        <p:attrNameLst>
                                          <p:attrName>style.visibility</p:attrName>
                                        </p:attrNameLst>
                                      </p:cBhvr>
                                      <p:to>
                                        <p:strVal val="visible"/>
                                      </p:to>
                                    </p:set>
                                    <p:animEffect transition="in" filter="barn(inHorizontal)">
                                      <p:cBhvr>
                                        <p:cTn id="21" dur="1000"/>
                                        <p:tgtEl>
                                          <p:spTgt spid="216071"/>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nodeType="clickEffect">
                                  <p:stCondLst>
                                    <p:cond delay="0"/>
                                  </p:stCondLst>
                                  <p:childTnLst>
                                    <p:set>
                                      <p:cBhvr>
                                        <p:cTn id="25" dur="1" fill="hold">
                                          <p:stCondLst>
                                            <p:cond delay="0"/>
                                          </p:stCondLst>
                                        </p:cTn>
                                        <p:tgtEl>
                                          <p:spTgt spid="216096"/>
                                        </p:tgtEl>
                                        <p:attrNameLst>
                                          <p:attrName>style.visibility</p:attrName>
                                        </p:attrNameLst>
                                      </p:cBhvr>
                                      <p:to>
                                        <p:strVal val="visible"/>
                                      </p:to>
                                    </p:set>
                                    <p:anim calcmode="lin" valueType="num">
                                      <p:cBhvr>
                                        <p:cTn id="26" dur="1000" fill="hold"/>
                                        <p:tgtEl>
                                          <p:spTgt spid="216096"/>
                                        </p:tgtEl>
                                        <p:attrNameLst>
                                          <p:attrName>ppt_w</p:attrName>
                                        </p:attrNameLst>
                                      </p:cBhvr>
                                      <p:tavLst>
                                        <p:tav tm="0">
                                          <p:val>
                                            <p:fltVal val="0"/>
                                          </p:val>
                                        </p:tav>
                                        <p:tav tm="100000">
                                          <p:val>
                                            <p:strVal val="#ppt_w"/>
                                          </p:val>
                                        </p:tav>
                                      </p:tavLst>
                                    </p:anim>
                                    <p:anim calcmode="lin" valueType="num">
                                      <p:cBhvr>
                                        <p:cTn id="27" dur="1000" fill="hold"/>
                                        <p:tgtEl>
                                          <p:spTgt spid="216096"/>
                                        </p:tgtEl>
                                        <p:attrNameLst>
                                          <p:attrName>ppt_h</p:attrName>
                                        </p:attrNameLst>
                                      </p:cBhvr>
                                      <p:tavLst>
                                        <p:tav tm="0">
                                          <p:val>
                                            <p:fltVal val="0"/>
                                          </p:val>
                                        </p:tav>
                                        <p:tav tm="100000">
                                          <p:val>
                                            <p:strVal val="#ppt_h"/>
                                          </p:val>
                                        </p:tav>
                                      </p:tavLst>
                                    </p:anim>
                                    <p:animEffect transition="in" filter="fade">
                                      <p:cBhvr>
                                        <p:cTn id="28" dur="1000"/>
                                        <p:tgtEl>
                                          <p:spTgt spid="216096"/>
                                        </p:tgtEl>
                                      </p:cBhvr>
                                    </p:animEffect>
                                  </p:childTnLst>
                                </p:cTn>
                              </p:par>
                            </p:childTnLst>
                          </p:cTn>
                        </p:par>
                      </p:childTnLst>
                    </p:cTn>
                  </p:par>
                  <p:par>
                    <p:cTn id="29" fill="hold">
                      <p:stCondLst>
                        <p:cond delay="indefinite"/>
                      </p:stCondLst>
                      <p:childTnLst>
                        <p:par>
                          <p:cTn id="30" fill="hold">
                            <p:stCondLst>
                              <p:cond delay="0"/>
                            </p:stCondLst>
                            <p:childTnLst>
                              <p:par>
                                <p:cTn id="31" presetID="30" presetClass="entr" presetSubtype="0" fill="hold" grpId="0" nodeType="clickEffect">
                                  <p:stCondLst>
                                    <p:cond delay="0"/>
                                  </p:stCondLst>
                                  <p:childTnLst>
                                    <p:set>
                                      <p:cBhvr>
                                        <p:cTn id="32" dur="1" fill="hold">
                                          <p:stCondLst>
                                            <p:cond delay="0"/>
                                          </p:stCondLst>
                                        </p:cTn>
                                        <p:tgtEl>
                                          <p:spTgt spid="216069"/>
                                        </p:tgtEl>
                                        <p:attrNameLst>
                                          <p:attrName>style.visibility</p:attrName>
                                        </p:attrNameLst>
                                      </p:cBhvr>
                                      <p:to>
                                        <p:strVal val="visible"/>
                                      </p:to>
                                    </p:set>
                                    <p:animEffect transition="in" filter="fade">
                                      <p:cBhvr>
                                        <p:cTn id="33" dur="800" decel="100000"/>
                                        <p:tgtEl>
                                          <p:spTgt spid="216069"/>
                                        </p:tgtEl>
                                      </p:cBhvr>
                                    </p:animEffect>
                                    <p:anim calcmode="lin" valueType="num">
                                      <p:cBhvr>
                                        <p:cTn id="34" dur="800" decel="100000" fill="hold"/>
                                        <p:tgtEl>
                                          <p:spTgt spid="216069"/>
                                        </p:tgtEl>
                                        <p:attrNameLst>
                                          <p:attrName>style.rotation</p:attrName>
                                        </p:attrNameLst>
                                      </p:cBhvr>
                                      <p:tavLst>
                                        <p:tav tm="0">
                                          <p:val>
                                            <p:fltVal val="-90"/>
                                          </p:val>
                                        </p:tav>
                                        <p:tav tm="100000">
                                          <p:val>
                                            <p:fltVal val="0"/>
                                          </p:val>
                                        </p:tav>
                                      </p:tavLst>
                                    </p:anim>
                                    <p:anim calcmode="lin" valueType="num">
                                      <p:cBhvr>
                                        <p:cTn id="35" dur="800" decel="100000" fill="hold"/>
                                        <p:tgtEl>
                                          <p:spTgt spid="216069"/>
                                        </p:tgtEl>
                                        <p:attrNameLst>
                                          <p:attrName>ppt_x</p:attrName>
                                        </p:attrNameLst>
                                      </p:cBhvr>
                                      <p:tavLst>
                                        <p:tav tm="0">
                                          <p:val>
                                            <p:strVal val="#ppt_x+0.4"/>
                                          </p:val>
                                        </p:tav>
                                        <p:tav tm="100000">
                                          <p:val>
                                            <p:strVal val="#ppt_x-0.05"/>
                                          </p:val>
                                        </p:tav>
                                      </p:tavLst>
                                    </p:anim>
                                    <p:anim calcmode="lin" valueType="num">
                                      <p:cBhvr>
                                        <p:cTn id="36" dur="800" decel="100000" fill="hold"/>
                                        <p:tgtEl>
                                          <p:spTgt spid="216069"/>
                                        </p:tgtEl>
                                        <p:attrNameLst>
                                          <p:attrName>ppt_y</p:attrName>
                                        </p:attrNameLst>
                                      </p:cBhvr>
                                      <p:tavLst>
                                        <p:tav tm="0">
                                          <p:val>
                                            <p:strVal val="#ppt_y-0.4"/>
                                          </p:val>
                                        </p:tav>
                                        <p:tav tm="100000">
                                          <p:val>
                                            <p:strVal val="#ppt_y+0.1"/>
                                          </p:val>
                                        </p:tav>
                                      </p:tavLst>
                                    </p:anim>
                                    <p:anim calcmode="lin" valueType="num">
                                      <p:cBhvr>
                                        <p:cTn id="37" dur="200" accel="100000" fill="hold">
                                          <p:stCondLst>
                                            <p:cond delay="800"/>
                                          </p:stCondLst>
                                        </p:cTn>
                                        <p:tgtEl>
                                          <p:spTgt spid="216069"/>
                                        </p:tgtEl>
                                        <p:attrNameLst>
                                          <p:attrName>ppt_x</p:attrName>
                                        </p:attrNameLst>
                                      </p:cBhvr>
                                      <p:tavLst>
                                        <p:tav tm="0">
                                          <p:val>
                                            <p:strVal val="#ppt_x-0.05"/>
                                          </p:val>
                                        </p:tav>
                                        <p:tav tm="100000">
                                          <p:val>
                                            <p:strVal val="#ppt_x"/>
                                          </p:val>
                                        </p:tav>
                                      </p:tavLst>
                                    </p:anim>
                                    <p:anim calcmode="lin" valueType="num">
                                      <p:cBhvr>
                                        <p:cTn id="38" dur="200" accel="100000" fill="hold">
                                          <p:stCondLst>
                                            <p:cond delay="800"/>
                                          </p:stCondLst>
                                        </p:cTn>
                                        <p:tgtEl>
                                          <p:spTgt spid="216069"/>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9"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zh-CN" altLang="en-US" dirty="0" smtClean="0"/>
              <a:t>胡马依北风  越鸟巢南枝</a:t>
            </a:r>
          </a:p>
        </p:txBody>
      </p:sp>
      <p:sp>
        <p:nvSpPr>
          <p:cNvPr id="217091" name="Rectangle 3"/>
          <p:cNvSpPr>
            <a:spLocks noChangeArrowheads="1"/>
          </p:cNvSpPr>
          <p:nvPr/>
        </p:nvSpPr>
        <p:spPr bwMode="auto">
          <a:xfrm>
            <a:off x="228600" y="836712"/>
            <a:ext cx="8726488" cy="1620838"/>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zh-CN" altLang="en-US" sz="3200" b="0" baseline="0" dirty="0">
                <a:ea typeface="隶书" pitchFamily="49" charset="-122"/>
              </a:rPr>
              <a:t>求仅选修了</a:t>
            </a:r>
            <a:r>
              <a:rPr lang="en-US" altLang="zh-CN" sz="3200" b="0" baseline="0" dirty="0">
                <a:ea typeface="隶书" pitchFamily="49" charset="-122"/>
              </a:rPr>
              <a:t>c1</a:t>
            </a:r>
            <a:r>
              <a:rPr lang="zh-CN" altLang="en-US" sz="3200" b="0" baseline="0" dirty="0">
                <a:ea typeface="隶书" pitchFamily="49" charset="-122"/>
              </a:rPr>
              <a:t>号课程的学生号</a:t>
            </a:r>
          </a:p>
          <a:p>
            <a:pPr marL="742950" lvl="1" indent="-285750">
              <a:lnSpc>
                <a:spcPct val="125000"/>
              </a:lnSpc>
              <a:spcBef>
                <a:spcPct val="40000"/>
              </a:spcBef>
              <a:buClr>
                <a:schemeClr val="hlink"/>
              </a:buClr>
              <a:buSzPct val="55000"/>
              <a:buFont typeface="Wingdings" pitchFamily="2" charset="2"/>
              <a:buNone/>
            </a:pPr>
            <a:r>
              <a:rPr lang="zh-CN" altLang="en-US" b="0" baseline="0" dirty="0">
                <a:solidFill>
                  <a:srgbClr val="660066"/>
                </a:solidFill>
                <a:ea typeface="华文新魏" pitchFamily="2" charset="-122"/>
              </a:rPr>
              <a:t>选修</a:t>
            </a:r>
            <a:r>
              <a:rPr lang="en-US" altLang="zh-CN" b="0" baseline="0" dirty="0">
                <a:solidFill>
                  <a:srgbClr val="660066"/>
                </a:solidFill>
                <a:ea typeface="华文新魏" pitchFamily="2" charset="-122"/>
              </a:rPr>
              <a:t>c1</a:t>
            </a:r>
            <a:r>
              <a:rPr lang="zh-CN" altLang="en-US" b="0" baseline="0" dirty="0">
                <a:solidFill>
                  <a:srgbClr val="660066"/>
                </a:solidFill>
                <a:ea typeface="华文新魏" pitchFamily="2" charset="-122"/>
              </a:rPr>
              <a:t>号课程的学生－仅选</a:t>
            </a:r>
            <a:r>
              <a:rPr lang="en-US" altLang="zh-CN" b="0" baseline="0" dirty="0">
                <a:solidFill>
                  <a:srgbClr val="660066"/>
                </a:solidFill>
                <a:ea typeface="华文新魏" pitchFamily="2" charset="-122"/>
              </a:rPr>
              <a:t>c1</a:t>
            </a:r>
            <a:r>
              <a:rPr lang="zh-CN" altLang="en-US" b="0" baseline="0" dirty="0">
                <a:solidFill>
                  <a:srgbClr val="660066"/>
                </a:solidFill>
                <a:ea typeface="华文新魏" pitchFamily="2" charset="-122"/>
              </a:rPr>
              <a:t>号课程之外的学生</a:t>
            </a:r>
            <a:endParaRPr lang="en-US" altLang="zh-CN" b="0" baseline="0" dirty="0">
              <a:solidFill>
                <a:srgbClr val="660066"/>
              </a:solidFill>
              <a:ea typeface="华文新魏" pitchFamily="2" charset="-122"/>
              <a:sym typeface="Symbol" pitchFamily="18" charset="2"/>
            </a:endParaRPr>
          </a:p>
        </p:txBody>
      </p:sp>
      <p:graphicFrame>
        <p:nvGraphicFramePr>
          <p:cNvPr id="217092" name="Group 4"/>
          <p:cNvGraphicFramePr>
            <a:graphicFrameLocks noGrp="1"/>
          </p:cNvGraphicFramePr>
          <p:nvPr>
            <p:extLst>
              <p:ext uri="{D42A27DB-BD31-4B8C-83A1-F6EECF244321}">
                <p14:modId xmlns:p14="http://schemas.microsoft.com/office/powerpoint/2010/main" val="344044274"/>
              </p:ext>
            </p:extLst>
          </p:nvPr>
        </p:nvGraphicFramePr>
        <p:xfrm>
          <a:off x="1331913" y="3933056"/>
          <a:ext cx="1584325" cy="1992000"/>
        </p:xfrm>
        <a:graphic>
          <a:graphicData uri="http://schemas.openxmlformats.org/drawingml/2006/table">
            <a:tbl>
              <a:tblPr/>
              <a:tblGrid>
                <a:gridCol w="792162">
                  <a:extLst>
                    <a:ext uri="{9D8B030D-6E8A-4147-A177-3AD203B41FA5}">
                      <a16:colId xmlns:a16="http://schemas.microsoft.com/office/drawing/2014/main" val="20000"/>
                    </a:ext>
                  </a:extLst>
                </a:gridCol>
                <a:gridCol w="792163">
                  <a:extLst>
                    <a:ext uri="{9D8B030D-6E8A-4147-A177-3AD203B41FA5}">
                      <a16:colId xmlns:a16="http://schemas.microsoft.com/office/drawing/2014/main" val="20001"/>
                    </a:ext>
                  </a:extLst>
                </a:gridCol>
              </a:tblGrid>
              <a:tr h="290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err="1" smtClean="0">
                          <a:ln>
                            <a:noFill/>
                          </a:ln>
                          <a:solidFill>
                            <a:schemeClr val="folHlink"/>
                          </a:solidFill>
                          <a:effectLst/>
                          <a:latin typeface="Tahoma" pitchFamily="34" charset="0"/>
                          <a:ea typeface="隶书" pitchFamily="49" charset="-122"/>
                        </a:rPr>
                        <a:t>sno</a:t>
                      </a:r>
                      <a:endParaRPr kumimoji="1" lang="en-US" altLang="zh-CN" sz="2000" b="0" i="0" u="none" strike="noStrike" cap="none" normalizeH="0" baseline="0" dirty="0" smtClean="0">
                        <a:ln>
                          <a:noFill/>
                        </a:ln>
                        <a:solidFill>
                          <a:schemeClr val="folHlink"/>
                        </a:solidFill>
                        <a:effectLst/>
                        <a:latin typeface="Tahoma" pitchFamily="34" charset="0"/>
                        <a:ea typeface="隶书" pitchFamily="49"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err="1" smtClean="0">
                          <a:ln>
                            <a:noFill/>
                          </a:ln>
                          <a:solidFill>
                            <a:schemeClr val="folHlink"/>
                          </a:solidFill>
                          <a:effectLst/>
                          <a:latin typeface="Tahoma" pitchFamily="34" charset="0"/>
                          <a:ea typeface="隶书" pitchFamily="49" charset="-122"/>
                        </a:rPr>
                        <a:t>cno</a:t>
                      </a:r>
                      <a:endParaRPr kumimoji="1" lang="en-US" altLang="zh-CN" sz="2000" b="0" i="0" u="none" strike="noStrike" cap="none" normalizeH="0" baseline="0" dirty="0" smtClean="0">
                        <a:ln>
                          <a:noFill/>
                        </a:ln>
                        <a:solidFill>
                          <a:schemeClr val="folHlink"/>
                        </a:solidFill>
                        <a:effectLst/>
                        <a:latin typeface="Tahoma" pitchFamily="34" charset="0"/>
                        <a:ea typeface="隶书"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s1</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c1</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0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s1</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c2</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s2</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c1</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0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s3</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smtClean="0">
                          <a:ln>
                            <a:noFill/>
                          </a:ln>
                          <a:solidFill>
                            <a:schemeClr val="folHlink"/>
                          </a:solidFill>
                          <a:effectLst/>
                          <a:latin typeface="Tahoma" pitchFamily="34" charset="0"/>
                          <a:ea typeface="隶书" pitchFamily="49" charset="-122"/>
                        </a:rPr>
                        <a:t>c2</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17112" name="Group 24"/>
          <p:cNvGraphicFramePr>
            <a:graphicFrameLocks noGrp="1"/>
          </p:cNvGraphicFramePr>
          <p:nvPr/>
        </p:nvGraphicFramePr>
        <p:xfrm>
          <a:off x="3563938" y="4223568"/>
          <a:ext cx="1584325" cy="1195200"/>
        </p:xfrm>
        <a:graphic>
          <a:graphicData uri="http://schemas.openxmlformats.org/drawingml/2006/table">
            <a:tbl>
              <a:tblPr/>
              <a:tblGrid>
                <a:gridCol w="792162">
                  <a:extLst>
                    <a:ext uri="{9D8B030D-6E8A-4147-A177-3AD203B41FA5}">
                      <a16:colId xmlns:a16="http://schemas.microsoft.com/office/drawing/2014/main" val="20000"/>
                    </a:ext>
                  </a:extLst>
                </a:gridCol>
                <a:gridCol w="792163">
                  <a:extLst>
                    <a:ext uri="{9D8B030D-6E8A-4147-A177-3AD203B41FA5}">
                      <a16:colId xmlns:a16="http://schemas.microsoft.com/office/drawing/2014/main" val="20001"/>
                    </a:ext>
                  </a:extLst>
                </a:gridCol>
              </a:tblGrid>
              <a:tr h="290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err="1" smtClean="0">
                          <a:ln>
                            <a:noFill/>
                          </a:ln>
                          <a:solidFill>
                            <a:schemeClr val="folHlink"/>
                          </a:solidFill>
                          <a:effectLst/>
                          <a:latin typeface="Tahoma" pitchFamily="34" charset="0"/>
                          <a:ea typeface="隶书" pitchFamily="49" charset="-122"/>
                        </a:rPr>
                        <a:t>sno</a:t>
                      </a:r>
                      <a:endParaRPr kumimoji="1" lang="en-US" altLang="zh-CN" sz="2000" b="0" i="0" u="none" strike="noStrike" cap="none" normalizeH="0" baseline="0" dirty="0" smtClean="0">
                        <a:ln>
                          <a:noFill/>
                        </a:ln>
                        <a:solidFill>
                          <a:schemeClr val="folHlink"/>
                        </a:solidFill>
                        <a:effectLst/>
                        <a:latin typeface="Tahoma" pitchFamily="34" charset="0"/>
                        <a:ea typeface="隶书" pitchFamily="49"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err="1" smtClean="0">
                          <a:ln>
                            <a:noFill/>
                          </a:ln>
                          <a:solidFill>
                            <a:schemeClr val="folHlink"/>
                          </a:solidFill>
                          <a:effectLst/>
                          <a:latin typeface="Tahoma" pitchFamily="34" charset="0"/>
                          <a:ea typeface="隶书" pitchFamily="49" charset="-122"/>
                        </a:rPr>
                        <a:t>cno</a:t>
                      </a:r>
                      <a:endParaRPr kumimoji="1" lang="en-US" altLang="zh-CN" sz="2000" b="0" i="0" u="none" strike="noStrike" cap="none" normalizeH="0" baseline="0" dirty="0" smtClean="0">
                        <a:ln>
                          <a:noFill/>
                        </a:ln>
                        <a:solidFill>
                          <a:schemeClr val="folHlink"/>
                        </a:solidFill>
                        <a:effectLst/>
                        <a:latin typeface="Tahoma" pitchFamily="34" charset="0"/>
                        <a:ea typeface="隶书"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s1</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c1</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s2</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smtClean="0">
                          <a:ln>
                            <a:noFill/>
                          </a:ln>
                          <a:solidFill>
                            <a:schemeClr val="folHlink"/>
                          </a:solidFill>
                          <a:effectLst/>
                          <a:latin typeface="Tahoma" pitchFamily="34" charset="0"/>
                          <a:ea typeface="隶书" pitchFamily="49" charset="-122"/>
                        </a:rPr>
                        <a:t>c1</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17126" name="Line 38"/>
          <p:cNvSpPr>
            <a:spLocks noChangeShapeType="1"/>
          </p:cNvSpPr>
          <p:nvPr/>
        </p:nvSpPr>
        <p:spPr bwMode="auto">
          <a:xfrm>
            <a:off x="3132138" y="4837931"/>
            <a:ext cx="215900" cy="0"/>
          </a:xfrm>
          <a:prstGeom prst="line">
            <a:avLst/>
          </a:prstGeom>
          <a:noFill/>
          <a:ln w="28575">
            <a:solidFill>
              <a:schemeClr val="tx1"/>
            </a:solidFill>
            <a:round/>
            <a:headEnd/>
            <a:tailEnd/>
          </a:ln>
        </p:spPr>
        <p:txBody>
          <a:bodyPr lIns="90000" tIns="46800" rIns="90000" bIns="46800"/>
          <a:lstStyle/>
          <a:p>
            <a:endParaRPr lang="zh-CN" altLang="en-US"/>
          </a:p>
        </p:txBody>
      </p:sp>
      <p:sp>
        <p:nvSpPr>
          <p:cNvPr id="217127" name="Line 39"/>
          <p:cNvSpPr>
            <a:spLocks noChangeShapeType="1"/>
          </p:cNvSpPr>
          <p:nvPr/>
        </p:nvSpPr>
        <p:spPr bwMode="auto">
          <a:xfrm>
            <a:off x="5292725" y="4837931"/>
            <a:ext cx="215900" cy="0"/>
          </a:xfrm>
          <a:prstGeom prst="line">
            <a:avLst/>
          </a:prstGeom>
          <a:noFill/>
          <a:ln w="28575">
            <a:solidFill>
              <a:schemeClr val="tx1"/>
            </a:solidFill>
            <a:round/>
            <a:headEnd/>
            <a:tailEnd/>
          </a:ln>
        </p:spPr>
        <p:txBody>
          <a:bodyPr lIns="90000" tIns="46800" rIns="90000" bIns="46800"/>
          <a:lstStyle/>
          <a:p>
            <a:endParaRPr lang="zh-CN" altLang="en-US"/>
          </a:p>
        </p:txBody>
      </p:sp>
      <p:sp>
        <p:nvSpPr>
          <p:cNvPr id="217128" name="Line 40"/>
          <p:cNvSpPr>
            <a:spLocks noChangeShapeType="1"/>
          </p:cNvSpPr>
          <p:nvPr/>
        </p:nvSpPr>
        <p:spPr bwMode="auto">
          <a:xfrm>
            <a:off x="5292725" y="4909368"/>
            <a:ext cx="215900" cy="0"/>
          </a:xfrm>
          <a:prstGeom prst="line">
            <a:avLst/>
          </a:prstGeom>
          <a:noFill/>
          <a:ln w="28575">
            <a:solidFill>
              <a:schemeClr val="tx1"/>
            </a:solidFill>
            <a:round/>
            <a:headEnd/>
            <a:tailEnd/>
          </a:ln>
        </p:spPr>
        <p:txBody>
          <a:bodyPr lIns="90000" tIns="46800" rIns="90000" bIns="46800"/>
          <a:lstStyle/>
          <a:p>
            <a:endParaRPr lang="zh-CN" altLang="en-US"/>
          </a:p>
        </p:txBody>
      </p:sp>
      <p:graphicFrame>
        <p:nvGraphicFramePr>
          <p:cNvPr id="217129" name="Group 41"/>
          <p:cNvGraphicFramePr>
            <a:graphicFrameLocks noGrp="1"/>
          </p:cNvGraphicFramePr>
          <p:nvPr/>
        </p:nvGraphicFramePr>
        <p:xfrm>
          <a:off x="5724525" y="4223568"/>
          <a:ext cx="1584325" cy="1195200"/>
        </p:xfrm>
        <a:graphic>
          <a:graphicData uri="http://schemas.openxmlformats.org/drawingml/2006/table">
            <a:tbl>
              <a:tblPr/>
              <a:tblGrid>
                <a:gridCol w="792163">
                  <a:extLst>
                    <a:ext uri="{9D8B030D-6E8A-4147-A177-3AD203B41FA5}">
                      <a16:colId xmlns:a16="http://schemas.microsoft.com/office/drawing/2014/main" val="20000"/>
                    </a:ext>
                  </a:extLst>
                </a:gridCol>
                <a:gridCol w="792162">
                  <a:extLst>
                    <a:ext uri="{9D8B030D-6E8A-4147-A177-3AD203B41FA5}">
                      <a16:colId xmlns:a16="http://schemas.microsoft.com/office/drawing/2014/main" val="20001"/>
                    </a:ext>
                  </a:extLst>
                </a:gridCol>
              </a:tblGrid>
              <a:tr h="290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err="1" smtClean="0">
                          <a:ln>
                            <a:noFill/>
                          </a:ln>
                          <a:solidFill>
                            <a:schemeClr val="folHlink"/>
                          </a:solidFill>
                          <a:effectLst/>
                          <a:latin typeface="Tahoma" pitchFamily="34" charset="0"/>
                          <a:ea typeface="隶书" pitchFamily="49" charset="-122"/>
                        </a:rPr>
                        <a:t>sno</a:t>
                      </a:r>
                      <a:endParaRPr kumimoji="1" lang="en-US" altLang="zh-CN" sz="2000" b="0" i="0" u="none" strike="noStrike" cap="none" normalizeH="0" baseline="0" dirty="0" smtClean="0">
                        <a:ln>
                          <a:noFill/>
                        </a:ln>
                        <a:solidFill>
                          <a:schemeClr val="folHlink"/>
                        </a:solidFill>
                        <a:effectLst/>
                        <a:latin typeface="Tahoma" pitchFamily="34" charset="0"/>
                        <a:ea typeface="隶书" pitchFamily="49"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err="1" smtClean="0">
                          <a:ln>
                            <a:noFill/>
                          </a:ln>
                          <a:solidFill>
                            <a:schemeClr val="folHlink"/>
                          </a:solidFill>
                          <a:effectLst/>
                          <a:latin typeface="Tahoma" pitchFamily="34" charset="0"/>
                          <a:ea typeface="隶书" pitchFamily="49" charset="-122"/>
                        </a:rPr>
                        <a:t>cno</a:t>
                      </a:r>
                      <a:endParaRPr kumimoji="1" lang="en-US" altLang="zh-CN" sz="2000" b="0" i="0" u="none" strike="noStrike" cap="none" normalizeH="0" baseline="0" dirty="0" smtClean="0">
                        <a:ln>
                          <a:noFill/>
                        </a:ln>
                        <a:solidFill>
                          <a:schemeClr val="folHlink"/>
                        </a:solidFill>
                        <a:effectLst/>
                        <a:latin typeface="Tahoma" pitchFamily="34" charset="0"/>
                        <a:ea typeface="隶书"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0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s1</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c2</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0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s3</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smtClean="0">
                          <a:ln>
                            <a:noFill/>
                          </a:ln>
                          <a:solidFill>
                            <a:schemeClr val="folHlink"/>
                          </a:solidFill>
                          <a:effectLst/>
                          <a:latin typeface="Tahoma" pitchFamily="34" charset="0"/>
                          <a:ea typeface="隶书" pitchFamily="49" charset="-122"/>
                        </a:rPr>
                        <a:t>c2</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17143" name="Object 55"/>
          <p:cNvGraphicFramePr>
            <a:graphicFrameLocks noChangeAspect="1"/>
          </p:cNvGraphicFramePr>
          <p:nvPr>
            <p:extLst>
              <p:ext uri="{D42A27DB-BD31-4B8C-83A1-F6EECF244321}">
                <p14:modId xmlns:p14="http://schemas.microsoft.com/office/powerpoint/2010/main" val="2130507792"/>
              </p:ext>
            </p:extLst>
          </p:nvPr>
        </p:nvGraphicFramePr>
        <p:xfrm>
          <a:off x="1736725" y="2205038"/>
          <a:ext cx="4948238" cy="638175"/>
        </p:xfrm>
        <a:graphic>
          <a:graphicData uri="http://schemas.openxmlformats.org/presentationml/2006/ole">
            <mc:AlternateContent xmlns:mc="http://schemas.openxmlformats.org/markup-compatibility/2006">
              <mc:Choice xmlns:v="urn:schemas-microsoft-com:vml" Requires="v">
                <p:oleObj spid="_x0000_s9366" name="公式" r:id="rId4" imgW="2070000" imgH="266400" progId="Equation.3">
                  <p:embed/>
                </p:oleObj>
              </mc:Choice>
              <mc:Fallback>
                <p:oleObj name="公式" r:id="rId4" imgW="2070000" imgH="266400" progId="Equation.3">
                  <p:embed/>
                  <p:pic>
                    <p:nvPicPr>
                      <p:cNvPr id="0" name="Object 55"/>
                      <p:cNvPicPr>
                        <a:picLocks noChangeAspect="1" noChangeArrowheads="1"/>
                      </p:cNvPicPr>
                      <p:nvPr/>
                    </p:nvPicPr>
                    <p:blipFill>
                      <a:blip r:embed="rId5"/>
                      <a:srcRect/>
                      <a:stretch>
                        <a:fillRect/>
                      </a:stretch>
                    </p:blipFill>
                    <p:spPr bwMode="auto">
                      <a:xfrm>
                        <a:off x="1736725" y="2205038"/>
                        <a:ext cx="4948238"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144" name="Object 56"/>
          <p:cNvGraphicFramePr>
            <a:graphicFrameLocks noChangeAspect="1"/>
          </p:cNvGraphicFramePr>
          <p:nvPr>
            <p:extLst>
              <p:ext uri="{D42A27DB-BD31-4B8C-83A1-F6EECF244321}">
                <p14:modId xmlns:p14="http://schemas.microsoft.com/office/powerpoint/2010/main" val="2557530860"/>
              </p:ext>
            </p:extLst>
          </p:nvPr>
        </p:nvGraphicFramePr>
        <p:xfrm>
          <a:off x="1020763" y="6030913"/>
          <a:ext cx="7377112" cy="638175"/>
        </p:xfrm>
        <a:graphic>
          <a:graphicData uri="http://schemas.openxmlformats.org/presentationml/2006/ole">
            <mc:AlternateContent xmlns:mc="http://schemas.openxmlformats.org/markup-compatibility/2006">
              <mc:Choice xmlns:v="urn:schemas-microsoft-com:vml" Requires="v">
                <p:oleObj spid="_x0000_s9367" name="公式" r:id="rId6" imgW="3085920" imgH="266400" progId="Equation.3">
                  <p:embed/>
                </p:oleObj>
              </mc:Choice>
              <mc:Fallback>
                <p:oleObj name="公式" r:id="rId6" imgW="3085920" imgH="266400" progId="Equation.3">
                  <p:embed/>
                  <p:pic>
                    <p:nvPicPr>
                      <p:cNvPr id="0" name="Object 56"/>
                      <p:cNvPicPr>
                        <a:picLocks noChangeAspect="1" noChangeArrowheads="1"/>
                      </p:cNvPicPr>
                      <p:nvPr/>
                    </p:nvPicPr>
                    <p:blipFill>
                      <a:blip r:embed="rId7"/>
                      <a:srcRect/>
                      <a:stretch>
                        <a:fillRect/>
                      </a:stretch>
                    </p:blipFill>
                    <p:spPr bwMode="auto">
                      <a:xfrm>
                        <a:off x="1020763" y="6030913"/>
                        <a:ext cx="7377112"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p:nvPr/>
        </p:nvSpPr>
        <p:spPr>
          <a:xfrm>
            <a:off x="1542966" y="2924944"/>
            <a:ext cx="6058070" cy="954107"/>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b="1" cap="none" spc="50" baseline="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如何甄别开只选</a:t>
            </a:r>
            <a:r>
              <a:rPr lang="en-US" altLang="zh-CN" b="1" cap="none" spc="50" baseline="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C1</a:t>
            </a:r>
            <a:r>
              <a:rPr lang="zh-CN" altLang="en-US" b="1" cap="none" spc="50" baseline="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的同学和</a:t>
            </a:r>
            <a:endParaRPr lang="en-US" altLang="zh-CN" b="1" cap="none" spc="50" baseline="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endParaRPr>
          </a:p>
          <a:p>
            <a:pPr algn="ctr"/>
            <a:r>
              <a:rPr lang="zh-CN" altLang="en-US" b="1" cap="none" spc="50" baseline="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选修</a:t>
            </a:r>
            <a:r>
              <a:rPr lang="en-US" altLang="zh-CN" b="1" cap="none" spc="50" baseline="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C1</a:t>
            </a:r>
            <a:r>
              <a:rPr lang="zh-CN" altLang="en-US" b="1" cap="none" spc="50" baseline="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同时又选修其他课程的同学？</a:t>
            </a:r>
            <a:endParaRPr lang="zh-CN" altLang="en-US" b="1" cap="none" spc="50" baseline="0" dirty="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7091">
                                            <p:txEl>
                                              <p:pRg st="1" end="1"/>
                                            </p:txEl>
                                          </p:spTgt>
                                        </p:tgtEl>
                                        <p:attrNameLst>
                                          <p:attrName>style.visibility</p:attrName>
                                        </p:attrNameLst>
                                      </p:cBhvr>
                                      <p:to>
                                        <p:strVal val="visible"/>
                                      </p:to>
                                    </p:set>
                                    <p:animEffect transition="in" filter="blinds(horizontal)">
                                      <p:cBhvr>
                                        <p:cTn id="7" dur="500"/>
                                        <p:tgtEl>
                                          <p:spTgt spid="2170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217143"/>
                                        </p:tgtEl>
                                        <p:attrNameLst>
                                          <p:attrName>style.visibility</p:attrName>
                                        </p:attrNameLst>
                                      </p:cBhvr>
                                      <p:to>
                                        <p:strVal val="visible"/>
                                      </p:to>
                                    </p:set>
                                    <p:animEffect transition="in" filter="barn(inHorizontal)">
                                      <p:cBhvr>
                                        <p:cTn id="12" dur="1000"/>
                                        <p:tgtEl>
                                          <p:spTgt spid="21714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17092"/>
                                        </p:tgtEl>
                                        <p:attrNameLst>
                                          <p:attrName>style.visibility</p:attrName>
                                        </p:attrNameLst>
                                      </p:cBhvr>
                                      <p:to>
                                        <p:strVal val="visible"/>
                                      </p:to>
                                    </p:set>
                                    <p:anim calcmode="lin" valueType="num">
                                      <p:cBhvr additive="base">
                                        <p:cTn id="23" dur="1000" fill="hold"/>
                                        <p:tgtEl>
                                          <p:spTgt spid="217092"/>
                                        </p:tgtEl>
                                        <p:attrNameLst>
                                          <p:attrName>ppt_x</p:attrName>
                                        </p:attrNameLst>
                                      </p:cBhvr>
                                      <p:tavLst>
                                        <p:tav tm="0">
                                          <p:val>
                                            <p:strVal val="#ppt_x"/>
                                          </p:val>
                                        </p:tav>
                                        <p:tav tm="100000">
                                          <p:val>
                                            <p:strVal val="#ppt_x"/>
                                          </p:val>
                                        </p:tav>
                                      </p:tavLst>
                                    </p:anim>
                                    <p:anim calcmode="lin" valueType="num">
                                      <p:cBhvr additive="base">
                                        <p:cTn id="24" dur="1000" fill="hold"/>
                                        <p:tgtEl>
                                          <p:spTgt spid="21709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17112"/>
                                        </p:tgtEl>
                                        <p:attrNameLst>
                                          <p:attrName>style.visibility</p:attrName>
                                        </p:attrNameLst>
                                      </p:cBhvr>
                                      <p:to>
                                        <p:strVal val="visible"/>
                                      </p:to>
                                    </p:set>
                                    <p:anim calcmode="lin" valueType="num">
                                      <p:cBhvr additive="base">
                                        <p:cTn id="27" dur="1000" fill="hold"/>
                                        <p:tgtEl>
                                          <p:spTgt spid="217112"/>
                                        </p:tgtEl>
                                        <p:attrNameLst>
                                          <p:attrName>ppt_x</p:attrName>
                                        </p:attrNameLst>
                                      </p:cBhvr>
                                      <p:tavLst>
                                        <p:tav tm="0">
                                          <p:val>
                                            <p:strVal val="#ppt_x"/>
                                          </p:val>
                                        </p:tav>
                                        <p:tav tm="100000">
                                          <p:val>
                                            <p:strVal val="#ppt_x"/>
                                          </p:val>
                                        </p:tav>
                                      </p:tavLst>
                                    </p:anim>
                                    <p:anim calcmode="lin" valueType="num">
                                      <p:cBhvr additive="base">
                                        <p:cTn id="28" dur="1000" fill="hold"/>
                                        <p:tgtEl>
                                          <p:spTgt spid="2171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7126"/>
                                        </p:tgtEl>
                                        <p:attrNameLst>
                                          <p:attrName>style.visibility</p:attrName>
                                        </p:attrNameLst>
                                      </p:cBhvr>
                                      <p:to>
                                        <p:strVal val="visible"/>
                                      </p:to>
                                    </p:set>
                                    <p:anim calcmode="lin" valueType="num">
                                      <p:cBhvr additive="base">
                                        <p:cTn id="31" dur="1000" fill="hold"/>
                                        <p:tgtEl>
                                          <p:spTgt spid="217126"/>
                                        </p:tgtEl>
                                        <p:attrNameLst>
                                          <p:attrName>ppt_x</p:attrName>
                                        </p:attrNameLst>
                                      </p:cBhvr>
                                      <p:tavLst>
                                        <p:tav tm="0">
                                          <p:val>
                                            <p:strVal val="#ppt_x"/>
                                          </p:val>
                                        </p:tav>
                                        <p:tav tm="100000">
                                          <p:val>
                                            <p:strVal val="#ppt_x"/>
                                          </p:val>
                                        </p:tav>
                                      </p:tavLst>
                                    </p:anim>
                                    <p:anim calcmode="lin" valueType="num">
                                      <p:cBhvr additive="base">
                                        <p:cTn id="32" dur="1000" fill="hold"/>
                                        <p:tgtEl>
                                          <p:spTgt spid="21712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17127"/>
                                        </p:tgtEl>
                                        <p:attrNameLst>
                                          <p:attrName>style.visibility</p:attrName>
                                        </p:attrNameLst>
                                      </p:cBhvr>
                                      <p:to>
                                        <p:strVal val="visible"/>
                                      </p:to>
                                    </p:set>
                                    <p:anim calcmode="lin" valueType="num">
                                      <p:cBhvr additive="base">
                                        <p:cTn id="35" dur="1000" fill="hold"/>
                                        <p:tgtEl>
                                          <p:spTgt spid="217127"/>
                                        </p:tgtEl>
                                        <p:attrNameLst>
                                          <p:attrName>ppt_x</p:attrName>
                                        </p:attrNameLst>
                                      </p:cBhvr>
                                      <p:tavLst>
                                        <p:tav tm="0">
                                          <p:val>
                                            <p:strVal val="#ppt_x"/>
                                          </p:val>
                                        </p:tav>
                                        <p:tav tm="100000">
                                          <p:val>
                                            <p:strVal val="#ppt_x"/>
                                          </p:val>
                                        </p:tav>
                                      </p:tavLst>
                                    </p:anim>
                                    <p:anim calcmode="lin" valueType="num">
                                      <p:cBhvr additive="base">
                                        <p:cTn id="36" dur="1000" fill="hold"/>
                                        <p:tgtEl>
                                          <p:spTgt spid="21712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17128"/>
                                        </p:tgtEl>
                                        <p:attrNameLst>
                                          <p:attrName>style.visibility</p:attrName>
                                        </p:attrNameLst>
                                      </p:cBhvr>
                                      <p:to>
                                        <p:strVal val="visible"/>
                                      </p:to>
                                    </p:set>
                                    <p:anim calcmode="lin" valueType="num">
                                      <p:cBhvr additive="base">
                                        <p:cTn id="39" dur="1000" fill="hold"/>
                                        <p:tgtEl>
                                          <p:spTgt spid="217128"/>
                                        </p:tgtEl>
                                        <p:attrNameLst>
                                          <p:attrName>ppt_x</p:attrName>
                                        </p:attrNameLst>
                                      </p:cBhvr>
                                      <p:tavLst>
                                        <p:tav tm="0">
                                          <p:val>
                                            <p:strVal val="#ppt_x"/>
                                          </p:val>
                                        </p:tav>
                                        <p:tav tm="100000">
                                          <p:val>
                                            <p:strVal val="#ppt_x"/>
                                          </p:val>
                                        </p:tav>
                                      </p:tavLst>
                                    </p:anim>
                                    <p:anim calcmode="lin" valueType="num">
                                      <p:cBhvr additive="base">
                                        <p:cTn id="40" dur="1000" fill="hold"/>
                                        <p:tgtEl>
                                          <p:spTgt spid="21712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17129"/>
                                        </p:tgtEl>
                                        <p:attrNameLst>
                                          <p:attrName>style.visibility</p:attrName>
                                        </p:attrNameLst>
                                      </p:cBhvr>
                                      <p:to>
                                        <p:strVal val="visible"/>
                                      </p:to>
                                    </p:set>
                                    <p:anim calcmode="lin" valueType="num">
                                      <p:cBhvr additive="base">
                                        <p:cTn id="43" dur="1000" fill="hold"/>
                                        <p:tgtEl>
                                          <p:spTgt spid="217129"/>
                                        </p:tgtEl>
                                        <p:attrNameLst>
                                          <p:attrName>ppt_x</p:attrName>
                                        </p:attrNameLst>
                                      </p:cBhvr>
                                      <p:tavLst>
                                        <p:tav tm="0">
                                          <p:val>
                                            <p:strVal val="#ppt_x"/>
                                          </p:val>
                                        </p:tav>
                                        <p:tav tm="100000">
                                          <p:val>
                                            <p:strVal val="#ppt_x"/>
                                          </p:val>
                                        </p:tav>
                                      </p:tavLst>
                                    </p:anim>
                                    <p:anim calcmode="lin" valueType="num">
                                      <p:cBhvr additive="base">
                                        <p:cTn id="44" dur="1000" fill="hold"/>
                                        <p:tgtEl>
                                          <p:spTgt spid="21712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6" fill="hold" nodeType="clickEffect">
                                  <p:stCondLst>
                                    <p:cond delay="0"/>
                                  </p:stCondLst>
                                  <p:childTnLst>
                                    <p:set>
                                      <p:cBhvr>
                                        <p:cTn id="48" dur="1" fill="hold">
                                          <p:stCondLst>
                                            <p:cond delay="0"/>
                                          </p:stCondLst>
                                        </p:cTn>
                                        <p:tgtEl>
                                          <p:spTgt spid="217144"/>
                                        </p:tgtEl>
                                        <p:attrNameLst>
                                          <p:attrName>style.visibility</p:attrName>
                                        </p:attrNameLst>
                                      </p:cBhvr>
                                      <p:to>
                                        <p:strVal val="visible"/>
                                      </p:to>
                                    </p:set>
                                    <p:animEffect transition="in" filter="barn(inHorizontal)">
                                      <p:cBhvr>
                                        <p:cTn id="49" dur="1000"/>
                                        <p:tgtEl>
                                          <p:spTgt spid="217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26" grpId="0" animBg="1"/>
      <p:bldP spid="217127" grpId="0" animBg="1"/>
      <p:bldP spid="217128" grpId="0" animBg="1"/>
      <p:bldP spid="12" grpId="0"/>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dirty="0"/>
              <a:t>青青河畔</a:t>
            </a:r>
            <a:r>
              <a:rPr lang="zh-CN" altLang="en-US" dirty="0" smtClean="0"/>
              <a:t>草  郁郁园中柳</a:t>
            </a:r>
          </a:p>
        </p:txBody>
      </p:sp>
      <p:sp>
        <p:nvSpPr>
          <p:cNvPr id="218115" name="Rectangle 3"/>
          <p:cNvSpPr>
            <a:spLocks noGrp="1" noChangeArrowheads="1"/>
          </p:cNvSpPr>
          <p:nvPr>
            <p:ph type="body" idx="1"/>
          </p:nvPr>
        </p:nvSpPr>
        <p:spPr>
          <a:xfrm>
            <a:off x="0" y="908720"/>
            <a:ext cx="9144000" cy="777824"/>
          </a:xfrm>
        </p:spPr>
        <p:txBody>
          <a:bodyPr/>
          <a:lstStyle/>
          <a:p>
            <a:pPr eaLnBrk="1" hangingPunct="1"/>
            <a:r>
              <a:rPr lang="zh-CN" altLang="en-US" dirty="0" smtClean="0"/>
              <a:t>求选修</a:t>
            </a:r>
            <a:r>
              <a:rPr lang="en-US" altLang="zh-CN" dirty="0" smtClean="0"/>
              <a:t>c1</a:t>
            </a:r>
            <a:r>
              <a:rPr lang="zh-CN" altLang="en-US" dirty="0" smtClean="0"/>
              <a:t>课程比</a:t>
            </a:r>
            <a:r>
              <a:rPr lang="en-US" altLang="zh-CN" dirty="0" smtClean="0"/>
              <a:t>s1</a:t>
            </a:r>
            <a:r>
              <a:rPr lang="zh-CN" altLang="en-US" dirty="0" smtClean="0"/>
              <a:t>学生的该门课程成绩高的学生</a:t>
            </a:r>
          </a:p>
          <a:p>
            <a:pPr eaLnBrk="1" hangingPunct="1"/>
            <a:endParaRPr lang="zh-CN" altLang="en-US" dirty="0" smtClean="0"/>
          </a:p>
          <a:p>
            <a:pPr eaLnBrk="1" hangingPunct="1"/>
            <a:endParaRPr lang="zh-CN" altLang="en-US" dirty="0" smtClean="0"/>
          </a:p>
          <a:p>
            <a:pPr eaLnBrk="1" hangingPunct="1"/>
            <a:endParaRPr lang="zh-CN" altLang="en-US" dirty="0" smtClean="0"/>
          </a:p>
          <a:p>
            <a:pPr lvl="1" algn="ctr" eaLnBrk="1" hangingPunct="1">
              <a:buFont typeface="Wingdings" pitchFamily="2" charset="2"/>
              <a:buNone/>
            </a:pPr>
            <a:endParaRPr lang="en-US" altLang="zh-CN" sz="3200" dirty="0" smtClean="0"/>
          </a:p>
          <a:p>
            <a:pPr lvl="1" algn="ctr" eaLnBrk="1" hangingPunct="1">
              <a:buFont typeface="Wingdings" pitchFamily="2" charset="2"/>
              <a:buNone/>
            </a:pPr>
            <a:endParaRPr lang="en-US" altLang="zh-CN" sz="3200" dirty="0" smtClean="0"/>
          </a:p>
        </p:txBody>
      </p:sp>
      <p:graphicFrame>
        <p:nvGraphicFramePr>
          <p:cNvPr id="218116" name="Object 4"/>
          <p:cNvGraphicFramePr>
            <a:graphicFrameLocks noChangeAspect="1"/>
          </p:cNvGraphicFramePr>
          <p:nvPr>
            <p:extLst>
              <p:ext uri="{D42A27DB-BD31-4B8C-83A1-F6EECF244321}">
                <p14:modId xmlns:p14="http://schemas.microsoft.com/office/powerpoint/2010/main" val="1880168993"/>
              </p:ext>
            </p:extLst>
          </p:nvPr>
        </p:nvGraphicFramePr>
        <p:xfrm>
          <a:off x="55810" y="5445224"/>
          <a:ext cx="9124702" cy="541239"/>
        </p:xfrm>
        <a:graphic>
          <a:graphicData uri="http://schemas.openxmlformats.org/presentationml/2006/ole">
            <mc:AlternateContent xmlns:mc="http://schemas.openxmlformats.org/markup-compatibility/2006">
              <mc:Choice xmlns:v="urn:schemas-microsoft-com:vml" Requires="v">
                <p:oleObj spid="_x0000_s10318" name="公式" r:id="rId4" imgW="3873240" imgH="266400" progId="Equation.3">
                  <p:embed/>
                </p:oleObj>
              </mc:Choice>
              <mc:Fallback>
                <p:oleObj name="公式" r:id="rId4" imgW="3873240" imgH="266400" progId="Equation.3">
                  <p:embed/>
                  <p:pic>
                    <p:nvPicPr>
                      <p:cNvPr id="0" name="Object 4"/>
                      <p:cNvPicPr>
                        <a:picLocks noChangeAspect="1" noChangeArrowheads="1"/>
                      </p:cNvPicPr>
                      <p:nvPr/>
                    </p:nvPicPr>
                    <p:blipFill>
                      <a:blip r:embed="rId5"/>
                      <a:srcRect/>
                      <a:stretch>
                        <a:fillRect/>
                      </a:stretch>
                    </p:blipFill>
                    <p:spPr bwMode="auto">
                      <a:xfrm>
                        <a:off x="55810" y="5445224"/>
                        <a:ext cx="9124702" cy="541239"/>
                      </a:xfrm>
                      <a:prstGeom prst="rect">
                        <a:avLst/>
                      </a:prstGeom>
                      <a:noFill/>
                      <a:extLst/>
                    </p:spPr>
                  </p:pic>
                </p:oleObj>
              </mc:Fallback>
            </mc:AlternateContent>
          </a:graphicData>
        </a:graphic>
      </p:graphicFrame>
      <p:graphicFrame>
        <p:nvGraphicFramePr>
          <p:cNvPr id="218139" name="Group 27"/>
          <p:cNvGraphicFramePr>
            <a:graphicFrameLocks noGrp="1"/>
          </p:cNvGraphicFramePr>
          <p:nvPr>
            <p:extLst>
              <p:ext uri="{D42A27DB-BD31-4B8C-83A1-F6EECF244321}">
                <p14:modId xmlns:p14="http://schemas.microsoft.com/office/powerpoint/2010/main" val="2558733171"/>
              </p:ext>
            </p:extLst>
          </p:nvPr>
        </p:nvGraphicFramePr>
        <p:xfrm>
          <a:off x="3048000" y="1988840"/>
          <a:ext cx="3048000" cy="1417638"/>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err="1" smtClean="0">
                          <a:ln>
                            <a:noFill/>
                          </a:ln>
                          <a:solidFill>
                            <a:schemeClr val="folHlink"/>
                          </a:solidFill>
                          <a:effectLst/>
                          <a:latin typeface="Tahoma" pitchFamily="34" charset="0"/>
                          <a:ea typeface="隶书" pitchFamily="49" charset="-122"/>
                        </a:rPr>
                        <a:t>sno</a:t>
                      </a:r>
                      <a:endParaRPr kumimoji="1" lang="en-US" altLang="zh-CN" sz="2000" b="0" i="0" u="none" strike="noStrike" cap="none" normalizeH="0" baseline="0" dirty="0" smtClean="0">
                        <a:ln>
                          <a:noFill/>
                        </a:ln>
                        <a:solidFill>
                          <a:schemeClr val="folHlink"/>
                        </a:solidFill>
                        <a:effectLst/>
                        <a:latin typeface="Tahoma" pitchFamily="34" charset="0"/>
                        <a:ea typeface="隶书" pitchFamily="49" charset="-122"/>
                      </a:endParaRPr>
                    </a:p>
                  </a:txBody>
                  <a:tcPr marL="90000" marR="90000" marT="46800" marB="4680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err="1" smtClean="0">
                          <a:ln>
                            <a:noFill/>
                          </a:ln>
                          <a:solidFill>
                            <a:schemeClr val="folHlink"/>
                          </a:solidFill>
                          <a:effectLst/>
                          <a:latin typeface="Tahoma" pitchFamily="34" charset="0"/>
                          <a:ea typeface="隶书" pitchFamily="49" charset="-122"/>
                        </a:rPr>
                        <a:t>cno</a:t>
                      </a:r>
                      <a:endParaRPr kumimoji="1" lang="en-US" altLang="zh-CN" sz="2000" b="0" i="0" u="none" strike="noStrike" cap="none" normalizeH="0" baseline="0" dirty="0" smtClean="0">
                        <a:ln>
                          <a:noFill/>
                        </a:ln>
                        <a:solidFill>
                          <a:schemeClr val="folHlink"/>
                        </a:solidFill>
                        <a:effectLst/>
                        <a:latin typeface="Tahoma" pitchFamily="34" charset="0"/>
                        <a:ea typeface="隶书" pitchFamily="49" charset="-122"/>
                      </a:endParaRPr>
                    </a:p>
                  </a:txBody>
                  <a:tcPr marL="90000" marR="90000" marT="46800" marB="4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smtClean="0">
                          <a:ln>
                            <a:noFill/>
                          </a:ln>
                          <a:solidFill>
                            <a:schemeClr val="folHlink"/>
                          </a:solidFill>
                          <a:effectLst/>
                          <a:latin typeface="Tahoma" pitchFamily="34" charset="0"/>
                          <a:ea typeface="隶书" pitchFamily="49" charset="-122"/>
                        </a:rPr>
                        <a:t>G</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s1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c1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g1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c1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smtClean="0">
                          <a:ln>
                            <a:noFill/>
                          </a:ln>
                          <a:solidFill>
                            <a:schemeClr val="folHlink"/>
                          </a:solidFill>
                          <a:effectLst/>
                          <a:latin typeface="Tahoma" pitchFamily="34" charset="0"/>
                          <a:ea typeface="隶书" pitchFamily="49" charset="-122"/>
                        </a:rPr>
                        <a:t>g2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 name="矩形 2"/>
          <p:cNvSpPr/>
          <p:nvPr/>
        </p:nvSpPr>
        <p:spPr>
          <a:xfrm>
            <a:off x="1115616" y="3717032"/>
            <a:ext cx="6912768" cy="1646605"/>
          </a:xfrm>
          <a:prstGeom prst="rect">
            <a:avLst/>
          </a:prstGeom>
        </p:spPr>
        <p:txBody>
          <a:bodyPr wrap="square">
            <a:spAutoFit/>
          </a:bodyPr>
          <a:lstStyle/>
          <a:p>
            <a:pPr marL="0" lvl="1" algn="ctr">
              <a:lnSpc>
                <a:spcPct val="150000"/>
              </a:lnSpc>
              <a:spcBef>
                <a:spcPts val="600"/>
              </a:spcBef>
              <a:buClr>
                <a:srgbClr val="FF0000"/>
              </a:buClr>
              <a:buSzPct val="55000"/>
            </a:pPr>
            <a:r>
              <a:rPr lang="en-US" altLang="zh-CN" sz="3200" b="0" kern="0" baseline="0" dirty="0">
                <a:solidFill>
                  <a:srgbClr val="660066"/>
                </a:solidFill>
                <a:latin typeface="Tahoma"/>
                <a:ea typeface="华文新魏" pitchFamily="2" charset="-122"/>
              </a:rPr>
              <a:t>SC </a:t>
            </a:r>
            <a:r>
              <a:rPr lang="en-US" altLang="zh-CN" sz="3200" b="0" kern="0" baseline="0" dirty="0">
                <a:solidFill>
                  <a:srgbClr val="660066"/>
                </a:solidFill>
                <a:latin typeface="Tahoma"/>
                <a:ea typeface="华文新魏" pitchFamily="2" charset="-122"/>
                <a:sym typeface="Symbol" pitchFamily="18" charset="2"/>
              </a:rPr>
              <a:t> SC</a:t>
            </a:r>
          </a:p>
          <a:p>
            <a:pPr marL="0" lvl="1" algn="ctr">
              <a:lnSpc>
                <a:spcPct val="150000"/>
              </a:lnSpc>
              <a:spcBef>
                <a:spcPts val="600"/>
              </a:spcBef>
              <a:buClr>
                <a:srgbClr val="FF0000"/>
              </a:buClr>
              <a:buSzPct val="55000"/>
            </a:pPr>
            <a:r>
              <a:rPr lang="en-US" altLang="zh-CN" sz="3200" b="0" kern="0" baseline="0" dirty="0">
                <a:solidFill>
                  <a:srgbClr val="660066"/>
                </a:solidFill>
                <a:latin typeface="Tahoma"/>
                <a:ea typeface="华文新魏" pitchFamily="2" charset="-122"/>
              </a:rPr>
              <a:t>(s1, c1, g1, ?, c1, g2), g1 &lt; g2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8139"/>
                                        </p:tgtEl>
                                        <p:attrNameLst>
                                          <p:attrName>style.visibility</p:attrName>
                                        </p:attrNameLst>
                                      </p:cBhvr>
                                      <p:to>
                                        <p:strVal val="visible"/>
                                      </p:to>
                                    </p:set>
                                    <p:anim calcmode="lin" valueType="num">
                                      <p:cBhvr additive="base">
                                        <p:cTn id="7" dur="500" fill="hold"/>
                                        <p:tgtEl>
                                          <p:spTgt spid="218139"/>
                                        </p:tgtEl>
                                        <p:attrNameLst>
                                          <p:attrName>ppt_x</p:attrName>
                                        </p:attrNameLst>
                                      </p:cBhvr>
                                      <p:tavLst>
                                        <p:tav tm="0">
                                          <p:val>
                                            <p:strVal val="#ppt_x"/>
                                          </p:val>
                                        </p:tav>
                                        <p:tav tm="100000">
                                          <p:val>
                                            <p:strVal val="#ppt_x"/>
                                          </p:val>
                                        </p:tav>
                                      </p:tavLst>
                                    </p:anim>
                                    <p:anim calcmode="lin" valueType="num">
                                      <p:cBhvr additive="base">
                                        <p:cTn id="8" dur="500" fill="hold"/>
                                        <p:tgtEl>
                                          <p:spTgt spid="2181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5" presetClass="entr" presetSubtype="0" fill="hold" nodeType="clickEffect">
                                  <p:stCondLst>
                                    <p:cond delay="0"/>
                                  </p:stCondLst>
                                  <p:childTnLst>
                                    <p:set>
                                      <p:cBhvr>
                                        <p:cTn id="19" dur="1" fill="hold">
                                          <p:stCondLst>
                                            <p:cond delay="0"/>
                                          </p:stCondLst>
                                        </p:cTn>
                                        <p:tgtEl>
                                          <p:spTgt spid="218116"/>
                                        </p:tgtEl>
                                        <p:attrNameLst>
                                          <p:attrName>style.visibility</p:attrName>
                                        </p:attrNameLst>
                                      </p:cBhvr>
                                      <p:to>
                                        <p:strVal val="visible"/>
                                      </p:to>
                                    </p:set>
                                    <p:anim calcmode="lin" valueType="num">
                                      <p:cBhvr>
                                        <p:cTn id="20" dur="1000" fill="hold"/>
                                        <p:tgtEl>
                                          <p:spTgt spid="218116"/>
                                        </p:tgtEl>
                                        <p:attrNameLst>
                                          <p:attrName>ppt_w</p:attrName>
                                        </p:attrNameLst>
                                      </p:cBhvr>
                                      <p:tavLst>
                                        <p:tav tm="0">
                                          <p:val>
                                            <p:fltVal val="0"/>
                                          </p:val>
                                        </p:tav>
                                        <p:tav tm="100000">
                                          <p:val>
                                            <p:strVal val="#ppt_w"/>
                                          </p:val>
                                        </p:tav>
                                      </p:tavLst>
                                    </p:anim>
                                    <p:anim calcmode="lin" valueType="num">
                                      <p:cBhvr>
                                        <p:cTn id="21" dur="1000" fill="hold"/>
                                        <p:tgtEl>
                                          <p:spTgt spid="218116"/>
                                        </p:tgtEl>
                                        <p:attrNameLst>
                                          <p:attrName>ppt_h</p:attrName>
                                        </p:attrNameLst>
                                      </p:cBhvr>
                                      <p:tavLst>
                                        <p:tav tm="0">
                                          <p:val>
                                            <p:fltVal val="0"/>
                                          </p:val>
                                        </p:tav>
                                        <p:tav tm="100000">
                                          <p:val>
                                            <p:strVal val="#ppt_h"/>
                                          </p:val>
                                        </p:tav>
                                      </p:tavLst>
                                    </p:anim>
                                    <p:anim calcmode="lin" valueType="num">
                                      <p:cBhvr>
                                        <p:cTn id="22" dur="1000" fill="hold"/>
                                        <p:tgtEl>
                                          <p:spTgt spid="218116"/>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21811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zh-CN" altLang="en-US" dirty="0" smtClean="0"/>
              <a:t>西北有高楼  上与浮云齐</a:t>
            </a:r>
          </a:p>
        </p:txBody>
      </p:sp>
      <p:sp>
        <p:nvSpPr>
          <p:cNvPr id="221187" name="Rectangle 3"/>
          <p:cNvSpPr>
            <a:spLocks noGrp="1" noChangeArrowheads="1"/>
          </p:cNvSpPr>
          <p:nvPr>
            <p:ph type="body" idx="1"/>
          </p:nvPr>
        </p:nvSpPr>
        <p:spPr>
          <a:xfrm>
            <a:off x="0" y="908720"/>
            <a:ext cx="9144000" cy="675695"/>
          </a:xfrm>
        </p:spPr>
        <p:txBody>
          <a:bodyPr/>
          <a:lstStyle/>
          <a:p>
            <a:pPr eaLnBrk="1" hangingPunct="1"/>
            <a:r>
              <a:rPr lang="zh-CN" altLang="en-US" dirty="0" smtClean="0"/>
              <a:t>求每门课程的先修课的先修课</a:t>
            </a:r>
          </a:p>
          <a:p>
            <a:pPr lvl="1" algn="ctr" eaLnBrk="1" hangingPunct="1">
              <a:buFont typeface="Wingdings" pitchFamily="2" charset="2"/>
              <a:buNone/>
            </a:pPr>
            <a:endParaRPr lang="en-US" altLang="zh-CN" sz="3200" dirty="0" smtClean="0"/>
          </a:p>
          <a:p>
            <a:pPr lvl="1" algn="ctr" eaLnBrk="1" hangingPunct="1">
              <a:buFont typeface="Wingdings" pitchFamily="2" charset="2"/>
              <a:buNone/>
            </a:pPr>
            <a:endParaRPr lang="en-US" altLang="zh-CN" sz="3200" dirty="0" smtClean="0"/>
          </a:p>
          <a:p>
            <a:pPr lvl="1" algn="ctr" eaLnBrk="1" hangingPunct="1">
              <a:buFont typeface="Wingdings" pitchFamily="2" charset="2"/>
              <a:buNone/>
            </a:pPr>
            <a:endParaRPr lang="en-US" altLang="zh-CN" sz="3200" dirty="0" smtClean="0"/>
          </a:p>
          <a:p>
            <a:pPr lvl="1" algn="ctr" eaLnBrk="1" hangingPunct="1">
              <a:buFont typeface="Wingdings" pitchFamily="2" charset="2"/>
              <a:buNone/>
            </a:pPr>
            <a:endParaRPr lang="en-US" altLang="zh-CN" sz="3200" dirty="0" smtClean="0"/>
          </a:p>
        </p:txBody>
      </p:sp>
      <p:graphicFrame>
        <p:nvGraphicFramePr>
          <p:cNvPr id="221188" name="Group 4"/>
          <p:cNvGraphicFramePr>
            <a:graphicFrameLocks noGrp="1"/>
          </p:cNvGraphicFramePr>
          <p:nvPr>
            <p:extLst>
              <p:ext uri="{D42A27DB-BD31-4B8C-83A1-F6EECF244321}">
                <p14:modId xmlns:p14="http://schemas.microsoft.com/office/powerpoint/2010/main" val="262363308"/>
              </p:ext>
            </p:extLst>
          </p:nvPr>
        </p:nvGraphicFramePr>
        <p:xfrm>
          <a:off x="3779837" y="2023581"/>
          <a:ext cx="1584325" cy="1593600"/>
        </p:xfrm>
        <a:graphic>
          <a:graphicData uri="http://schemas.openxmlformats.org/drawingml/2006/table">
            <a:tbl>
              <a:tblPr/>
              <a:tblGrid>
                <a:gridCol w="792162">
                  <a:extLst>
                    <a:ext uri="{9D8B030D-6E8A-4147-A177-3AD203B41FA5}">
                      <a16:colId xmlns:a16="http://schemas.microsoft.com/office/drawing/2014/main" val="20000"/>
                    </a:ext>
                  </a:extLst>
                </a:gridCol>
                <a:gridCol w="792163">
                  <a:extLst>
                    <a:ext uri="{9D8B030D-6E8A-4147-A177-3AD203B41FA5}">
                      <a16:colId xmlns:a16="http://schemas.microsoft.com/office/drawing/2014/main" val="20001"/>
                    </a:ext>
                  </a:extLst>
                </a:gridCol>
              </a:tblGrid>
              <a:tr h="290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err="1" smtClean="0">
                          <a:ln>
                            <a:noFill/>
                          </a:ln>
                          <a:solidFill>
                            <a:schemeClr val="folHlink"/>
                          </a:solidFill>
                          <a:effectLst/>
                          <a:latin typeface="Tahoma" pitchFamily="34" charset="0"/>
                          <a:ea typeface="隶书" pitchFamily="49" charset="-122"/>
                        </a:rPr>
                        <a:t>cno</a:t>
                      </a:r>
                      <a:endParaRPr kumimoji="1" lang="en-US" altLang="zh-CN" sz="2000" b="0" i="0" u="none" strike="noStrike" cap="none" normalizeH="0" baseline="0" dirty="0" smtClean="0">
                        <a:ln>
                          <a:noFill/>
                        </a:ln>
                        <a:solidFill>
                          <a:schemeClr val="folHlink"/>
                        </a:solidFill>
                        <a:effectLst/>
                        <a:latin typeface="Tahoma" pitchFamily="34" charset="0"/>
                        <a:ea typeface="隶书" pitchFamily="49"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err="1" smtClean="0">
                          <a:ln>
                            <a:noFill/>
                          </a:ln>
                          <a:solidFill>
                            <a:schemeClr val="folHlink"/>
                          </a:solidFill>
                          <a:effectLst/>
                          <a:latin typeface="Tahoma" pitchFamily="34" charset="0"/>
                          <a:ea typeface="隶书" pitchFamily="49" charset="-122"/>
                        </a:rPr>
                        <a:t>pcno</a:t>
                      </a:r>
                      <a:endParaRPr kumimoji="1" lang="en-US" altLang="zh-CN" sz="2000" b="0" i="0" u="none" strike="noStrike" cap="none" normalizeH="0" baseline="0" dirty="0" smtClean="0">
                        <a:ln>
                          <a:noFill/>
                        </a:ln>
                        <a:solidFill>
                          <a:schemeClr val="folHlink"/>
                        </a:solidFill>
                        <a:effectLst/>
                        <a:latin typeface="Tahoma" pitchFamily="34" charset="0"/>
                        <a:ea typeface="隶书"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c1</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smtClean="0">
                          <a:ln>
                            <a:noFill/>
                          </a:ln>
                          <a:solidFill>
                            <a:schemeClr val="folHlink"/>
                          </a:solidFill>
                          <a:effectLst/>
                          <a:latin typeface="Tahoma" pitchFamily="34" charset="0"/>
                          <a:ea typeface="隶书" pitchFamily="49" charset="-122"/>
                        </a:rPr>
                        <a:t>null</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0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c2</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c1</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c3</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smtClean="0">
                          <a:ln>
                            <a:noFill/>
                          </a:ln>
                          <a:solidFill>
                            <a:schemeClr val="folHlink"/>
                          </a:solidFill>
                          <a:effectLst/>
                          <a:latin typeface="Tahoma" pitchFamily="34" charset="0"/>
                          <a:ea typeface="隶书" pitchFamily="49" charset="-122"/>
                        </a:rPr>
                        <a:t>c2</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21205" name="Object 21"/>
          <p:cNvGraphicFramePr>
            <a:graphicFrameLocks noChangeAspect="1"/>
          </p:cNvGraphicFramePr>
          <p:nvPr>
            <p:extLst>
              <p:ext uri="{D42A27DB-BD31-4B8C-83A1-F6EECF244321}">
                <p14:modId xmlns:p14="http://schemas.microsoft.com/office/powerpoint/2010/main" val="3776792653"/>
              </p:ext>
            </p:extLst>
          </p:nvPr>
        </p:nvGraphicFramePr>
        <p:xfrm>
          <a:off x="1049338" y="5514975"/>
          <a:ext cx="6950075" cy="866775"/>
        </p:xfrm>
        <a:graphic>
          <a:graphicData uri="http://schemas.openxmlformats.org/presentationml/2006/ole">
            <mc:AlternateContent xmlns:mc="http://schemas.openxmlformats.org/markup-compatibility/2006">
              <mc:Choice xmlns:v="urn:schemas-microsoft-com:vml" Requires="v">
                <p:oleObj spid="_x0000_s11341" name="公式" r:id="rId4" imgW="2476440" imgH="279360" progId="Equation.3">
                  <p:embed/>
                </p:oleObj>
              </mc:Choice>
              <mc:Fallback>
                <p:oleObj name="公式" r:id="rId4" imgW="2476440" imgH="279360" progId="Equation.3">
                  <p:embed/>
                  <p:pic>
                    <p:nvPicPr>
                      <p:cNvPr id="0" name="Object 21"/>
                      <p:cNvPicPr>
                        <a:picLocks noChangeAspect="1" noChangeArrowheads="1"/>
                      </p:cNvPicPr>
                      <p:nvPr/>
                    </p:nvPicPr>
                    <p:blipFill>
                      <a:blip r:embed="rId5"/>
                      <a:srcRect/>
                      <a:stretch>
                        <a:fillRect/>
                      </a:stretch>
                    </p:blipFill>
                    <p:spPr bwMode="auto">
                      <a:xfrm>
                        <a:off x="1049338" y="5514975"/>
                        <a:ext cx="6950075"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5940152" y="1916832"/>
            <a:ext cx="2984213" cy="2554545"/>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zh-CN" altLang="en-US" sz="3200" spc="50" baseline="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递归查询：</a:t>
            </a:r>
            <a:endParaRPr lang="en-US" altLang="zh-CN" sz="3200" spc="50" baseline="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endParaRPr>
          </a:p>
          <a:p>
            <a:pPr algn="ctr">
              <a:defRPr/>
            </a:pPr>
            <a:r>
              <a:rPr lang="zh-CN" altLang="en-US" sz="3200" spc="50" baseline="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找到</a:t>
            </a:r>
            <a:r>
              <a:rPr lang="zh-CN" altLang="en-US" sz="3200" spc="50" baseline="0" dirty="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所有的</a:t>
            </a:r>
            <a:endParaRPr lang="en-US" altLang="zh-CN" sz="3200" spc="50" baseline="0" dirty="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endParaRPr>
          </a:p>
          <a:p>
            <a:pPr algn="ctr">
              <a:defRPr/>
            </a:pPr>
            <a:r>
              <a:rPr lang="zh-CN" altLang="en-US" sz="3200" spc="50" baseline="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祖辈先</a:t>
            </a:r>
            <a:r>
              <a:rPr lang="zh-CN" altLang="en-US" sz="3200" spc="50" baseline="0" dirty="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修课</a:t>
            </a:r>
            <a:r>
              <a:rPr lang="zh-CN" altLang="en-US" sz="3200" spc="50" baseline="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a:t>
            </a:r>
            <a:endParaRPr lang="en-US" altLang="zh-CN" sz="3200" spc="50" baseline="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endParaRPr>
          </a:p>
          <a:p>
            <a:pPr algn="ctr">
              <a:defRPr/>
            </a:pPr>
            <a:endParaRPr lang="en-US" altLang="zh-CN" sz="3200" spc="50" baseline="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endParaRPr>
          </a:p>
          <a:p>
            <a:pPr algn="ctr">
              <a:defRPr/>
            </a:pPr>
            <a:r>
              <a:rPr lang="zh-CN" altLang="en-US" sz="3200" spc="50" baseline="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传递闭包</a:t>
            </a:r>
            <a:endParaRPr lang="zh-CN" altLang="en-US" sz="3200" spc="50" baseline="0" dirty="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endParaRPr>
          </a:p>
        </p:txBody>
      </p:sp>
      <p:sp>
        <p:nvSpPr>
          <p:cNvPr id="3" name="矩形 2"/>
          <p:cNvSpPr/>
          <p:nvPr/>
        </p:nvSpPr>
        <p:spPr>
          <a:xfrm>
            <a:off x="2238375" y="3769060"/>
            <a:ext cx="4572000" cy="1646605"/>
          </a:xfrm>
          <a:prstGeom prst="rect">
            <a:avLst/>
          </a:prstGeom>
        </p:spPr>
        <p:txBody>
          <a:bodyPr>
            <a:spAutoFit/>
          </a:bodyPr>
          <a:lstStyle/>
          <a:p>
            <a:pPr marL="0" lvl="1" algn="ctr">
              <a:lnSpc>
                <a:spcPct val="150000"/>
              </a:lnSpc>
              <a:spcBef>
                <a:spcPts val="600"/>
              </a:spcBef>
              <a:buClr>
                <a:srgbClr val="FF0000"/>
              </a:buClr>
              <a:buSzPct val="55000"/>
            </a:pPr>
            <a:r>
              <a:rPr lang="en-US" altLang="zh-CN" sz="3200" b="0" kern="0" baseline="0" dirty="0">
                <a:solidFill>
                  <a:srgbClr val="660066"/>
                </a:solidFill>
                <a:latin typeface="Tahoma"/>
                <a:ea typeface="华文新魏" pitchFamily="2" charset="-122"/>
              </a:rPr>
              <a:t>C </a:t>
            </a:r>
            <a:r>
              <a:rPr lang="en-US" altLang="zh-CN" sz="3200" b="0" kern="0" baseline="0" dirty="0">
                <a:solidFill>
                  <a:srgbClr val="660066"/>
                </a:solidFill>
                <a:latin typeface="Tahoma"/>
                <a:ea typeface="华文新魏" pitchFamily="2" charset="-122"/>
                <a:sym typeface="Symbol" pitchFamily="18" charset="2"/>
              </a:rPr>
              <a:t> C</a:t>
            </a:r>
          </a:p>
          <a:p>
            <a:pPr marL="0" lvl="1" algn="ctr">
              <a:lnSpc>
                <a:spcPct val="150000"/>
              </a:lnSpc>
              <a:spcBef>
                <a:spcPts val="600"/>
              </a:spcBef>
              <a:buClr>
                <a:srgbClr val="FF0000"/>
              </a:buClr>
              <a:buSzPct val="55000"/>
            </a:pPr>
            <a:r>
              <a:rPr lang="en-US" altLang="zh-CN" sz="3200" b="0" kern="0" baseline="0" dirty="0">
                <a:solidFill>
                  <a:srgbClr val="660066"/>
                </a:solidFill>
                <a:latin typeface="Tahoma"/>
                <a:ea typeface="华文新魏" pitchFamily="2" charset="-122"/>
              </a:rPr>
              <a:t>(c3, c2, c2, c1)</a:t>
            </a:r>
            <a:endParaRPr lang="zh-CN" altLang="en-US" b="0" kern="0" baseline="0" dirty="0">
              <a:solidFill>
                <a:srgbClr val="660066"/>
              </a:solidFill>
              <a:latin typeface="Tahoma"/>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1188"/>
                                        </p:tgtEl>
                                        <p:attrNameLst>
                                          <p:attrName>style.visibility</p:attrName>
                                        </p:attrNameLst>
                                      </p:cBhvr>
                                      <p:to>
                                        <p:strVal val="visible"/>
                                      </p:to>
                                    </p:set>
                                    <p:anim calcmode="lin" valueType="num">
                                      <p:cBhvr additive="base">
                                        <p:cTn id="7" dur="1000" fill="hold"/>
                                        <p:tgtEl>
                                          <p:spTgt spid="221188"/>
                                        </p:tgtEl>
                                        <p:attrNameLst>
                                          <p:attrName>ppt_x</p:attrName>
                                        </p:attrNameLst>
                                      </p:cBhvr>
                                      <p:tavLst>
                                        <p:tav tm="0">
                                          <p:val>
                                            <p:strVal val="#ppt_x"/>
                                          </p:val>
                                        </p:tav>
                                        <p:tav tm="100000">
                                          <p:val>
                                            <p:strVal val="#ppt_x"/>
                                          </p:val>
                                        </p:tav>
                                      </p:tavLst>
                                    </p:anim>
                                    <p:anim calcmode="lin" valueType="num">
                                      <p:cBhvr additive="base">
                                        <p:cTn id="8" dur="1000" fill="hold"/>
                                        <p:tgtEl>
                                          <p:spTgt spid="2211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5" presetClass="entr" presetSubtype="0" fill="hold" nodeType="clickEffect">
                                  <p:stCondLst>
                                    <p:cond delay="0"/>
                                  </p:stCondLst>
                                  <p:childTnLst>
                                    <p:set>
                                      <p:cBhvr>
                                        <p:cTn id="17" dur="1" fill="hold">
                                          <p:stCondLst>
                                            <p:cond delay="0"/>
                                          </p:stCondLst>
                                        </p:cTn>
                                        <p:tgtEl>
                                          <p:spTgt spid="221205"/>
                                        </p:tgtEl>
                                        <p:attrNameLst>
                                          <p:attrName>style.visibility</p:attrName>
                                        </p:attrNameLst>
                                      </p:cBhvr>
                                      <p:to>
                                        <p:strVal val="visible"/>
                                      </p:to>
                                    </p:set>
                                    <p:anim calcmode="lin" valueType="num">
                                      <p:cBhvr>
                                        <p:cTn id="18" dur="1000" fill="hold"/>
                                        <p:tgtEl>
                                          <p:spTgt spid="221205"/>
                                        </p:tgtEl>
                                        <p:attrNameLst>
                                          <p:attrName>ppt_w</p:attrName>
                                        </p:attrNameLst>
                                      </p:cBhvr>
                                      <p:tavLst>
                                        <p:tav tm="0">
                                          <p:val>
                                            <p:fltVal val="0"/>
                                          </p:val>
                                        </p:tav>
                                        <p:tav tm="100000">
                                          <p:val>
                                            <p:strVal val="#ppt_w"/>
                                          </p:val>
                                        </p:tav>
                                      </p:tavLst>
                                    </p:anim>
                                    <p:anim calcmode="lin" valueType="num">
                                      <p:cBhvr>
                                        <p:cTn id="19" dur="1000" fill="hold"/>
                                        <p:tgtEl>
                                          <p:spTgt spid="221205"/>
                                        </p:tgtEl>
                                        <p:attrNameLst>
                                          <p:attrName>ppt_h</p:attrName>
                                        </p:attrNameLst>
                                      </p:cBhvr>
                                      <p:tavLst>
                                        <p:tav tm="0">
                                          <p:val>
                                            <p:fltVal val="0"/>
                                          </p:val>
                                        </p:tav>
                                        <p:tav tm="100000">
                                          <p:val>
                                            <p:strVal val="#ppt_h"/>
                                          </p:val>
                                        </p:tav>
                                      </p:tavLst>
                                    </p:anim>
                                    <p:anim calcmode="lin" valueType="num">
                                      <p:cBhvr>
                                        <p:cTn id="20" dur="1000" fill="hold"/>
                                        <p:tgtEl>
                                          <p:spTgt spid="221205"/>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22120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1000" fill="hold"/>
                                        <p:tgtEl>
                                          <p:spTgt spid="6"/>
                                        </p:tgtEl>
                                        <p:attrNameLst>
                                          <p:attrName>ppt_x</p:attrName>
                                        </p:attrNameLst>
                                      </p:cBhvr>
                                      <p:tavLst>
                                        <p:tav tm="0">
                                          <p:val>
                                            <p:strVal val="#ppt_x"/>
                                          </p:val>
                                        </p:tav>
                                        <p:tav tm="100000">
                                          <p:val>
                                            <p:strVal val="#ppt_x"/>
                                          </p:val>
                                        </p:tav>
                                      </p:tavLst>
                                    </p:anim>
                                    <p:anim calcmode="lin" valueType="num">
                                      <p:cBhvr additive="base">
                                        <p:cTn id="27"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dirty="0" smtClean="0"/>
              <a:t>涉江采芙蓉  兰泽多芳草</a:t>
            </a:r>
          </a:p>
        </p:txBody>
      </p:sp>
      <p:sp>
        <p:nvSpPr>
          <p:cNvPr id="219139" name="Rectangle 3"/>
          <p:cNvSpPr>
            <a:spLocks noGrp="1" noChangeArrowheads="1"/>
          </p:cNvSpPr>
          <p:nvPr>
            <p:ph type="body" idx="1"/>
          </p:nvPr>
        </p:nvSpPr>
        <p:spPr>
          <a:xfrm>
            <a:off x="0" y="908720"/>
            <a:ext cx="9144000" cy="629593"/>
          </a:xfrm>
        </p:spPr>
        <p:txBody>
          <a:bodyPr/>
          <a:lstStyle/>
          <a:p>
            <a:pPr eaLnBrk="1" hangingPunct="1"/>
            <a:r>
              <a:rPr lang="zh-CN" altLang="en-US" dirty="0" smtClean="0"/>
              <a:t>求选修了至少两门课的学生</a:t>
            </a:r>
          </a:p>
          <a:p>
            <a:pPr lvl="1" algn="ctr" eaLnBrk="1" hangingPunct="1">
              <a:buFont typeface="Wingdings" pitchFamily="2" charset="2"/>
              <a:buNone/>
            </a:pPr>
            <a:endParaRPr lang="en-US" altLang="zh-CN" sz="3200" dirty="0" smtClean="0"/>
          </a:p>
          <a:p>
            <a:pPr lvl="1" algn="ctr" eaLnBrk="1" hangingPunct="1">
              <a:buFont typeface="Wingdings" pitchFamily="2" charset="2"/>
              <a:buNone/>
            </a:pPr>
            <a:endParaRPr lang="en-US" altLang="zh-CN" sz="3200" dirty="0" smtClean="0"/>
          </a:p>
          <a:p>
            <a:pPr lvl="1" algn="ctr" eaLnBrk="1" hangingPunct="1">
              <a:buFont typeface="Wingdings" pitchFamily="2" charset="2"/>
              <a:buNone/>
            </a:pPr>
            <a:endParaRPr lang="en-US" altLang="zh-CN" sz="3200" dirty="0" smtClean="0"/>
          </a:p>
        </p:txBody>
      </p:sp>
      <p:graphicFrame>
        <p:nvGraphicFramePr>
          <p:cNvPr id="219140" name="Object 4"/>
          <p:cNvGraphicFramePr>
            <a:graphicFrameLocks noChangeAspect="1"/>
          </p:cNvGraphicFramePr>
          <p:nvPr>
            <p:extLst>
              <p:ext uri="{D42A27DB-BD31-4B8C-83A1-F6EECF244321}">
                <p14:modId xmlns:p14="http://schemas.microsoft.com/office/powerpoint/2010/main" val="4095316754"/>
              </p:ext>
            </p:extLst>
          </p:nvPr>
        </p:nvGraphicFramePr>
        <p:xfrm>
          <a:off x="107504" y="4581128"/>
          <a:ext cx="8909050" cy="825500"/>
        </p:xfrm>
        <a:graphic>
          <a:graphicData uri="http://schemas.openxmlformats.org/presentationml/2006/ole">
            <mc:AlternateContent xmlns:mc="http://schemas.openxmlformats.org/markup-compatibility/2006">
              <mc:Choice xmlns:v="urn:schemas-microsoft-com:vml" Requires="v">
                <p:oleObj spid="_x0000_s12365" name="公式" r:id="rId4" imgW="3174840" imgH="266400" progId="Equation.3">
                  <p:embed/>
                </p:oleObj>
              </mc:Choice>
              <mc:Fallback>
                <p:oleObj name="公式" r:id="rId4" imgW="3174840" imgH="266400" progId="Equation.3">
                  <p:embed/>
                  <p:pic>
                    <p:nvPicPr>
                      <p:cNvPr id="0" name="Object 4"/>
                      <p:cNvPicPr>
                        <a:picLocks noChangeAspect="1" noChangeArrowheads="1"/>
                      </p:cNvPicPr>
                      <p:nvPr/>
                    </p:nvPicPr>
                    <p:blipFill>
                      <a:blip r:embed="rId5"/>
                      <a:srcRect/>
                      <a:stretch>
                        <a:fillRect/>
                      </a:stretch>
                    </p:blipFill>
                    <p:spPr bwMode="auto">
                      <a:xfrm>
                        <a:off x="107504" y="4581128"/>
                        <a:ext cx="890905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9141" name="Rectangle 5"/>
          <p:cNvSpPr>
            <a:spLocks noChangeArrowheads="1"/>
          </p:cNvSpPr>
          <p:nvPr/>
        </p:nvSpPr>
        <p:spPr bwMode="auto">
          <a:xfrm>
            <a:off x="2051050" y="5373688"/>
            <a:ext cx="4854575" cy="530225"/>
          </a:xfrm>
          <a:prstGeom prst="rect">
            <a:avLst/>
          </a:prstGeom>
          <a:noFill/>
          <a:ln w="9525">
            <a:noFill/>
            <a:miter lim="800000"/>
            <a:headEnd/>
            <a:tailEnd/>
          </a:ln>
        </p:spPr>
        <p:txBody>
          <a:bodyPr wrap="none" lIns="90000" tIns="46800" rIns="90000" bIns="46800">
            <a:spAutoFit/>
          </a:bodyPr>
          <a:lstStyle/>
          <a:p>
            <a:pPr marL="342900" indent="-342900" algn="just">
              <a:lnSpc>
                <a:spcPct val="90000"/>
              </a:lnSpc>
              <a:spcBef>
                <a:spcPct val="20000"/>
              </a:spcBef>
              <a:buClr>
                <a:schemeClr val="folHlink"/>
              </a:buClr>
              <a:buSzPct val="60000"/>
              <a:buFont typeface="Wingdings" pitchFamily="2" charset="2"/>
              <a:buNone/>
            </a:pPr>
            <a:r>
              <a:rPr lang="zh-CN" altLang="en-US" sz="3200" b="0" baseline="0">
                <a:latin typeface="隶书" pitchFamily="49" charset="-122"/>
                <a:ea typeface="隶书" pitchFamily="49" charset="-122"/>
              </a:rPr>
              <a:t>求选修了至少</a:t>
            </a:r>
            <a:r>
              <a:rPr lang="en-US" altLang="zh-CN" sz="3200" b="0" baseline="0">
                <a:latin typeface="隶书" pitchFamily="49" charset="-122"/>
                <a:ea typeface="隶书" pitchFamily="49" charset="-122"/>
              </a:rPr>
              <a:t>N</a:t>
            </a:r>
            <a:r>
              <a:rPr lang="zh-CN" altLang="en-US" sz="3200" b="0" baseline="0">
                <a:latin typeface="隶书" pitchFamily="49" charset="-122"/>
                <a:ea typeface="隶书" pitchFamily="49" charset="-122"/>
              </a:rPr>
              <a:t>门课的学生</a:t>
            </a:r>
          </a:p>
        </p:txBody>
      </p:sp>
      <p:sp>
        <p:nvSpPr>
          <p:cNvPr id="219142" name="Rectangle 6"/>
          <p:cNvSpPr>
            <a:spLocks noChangeArrowheads="1"/>
          </p:cNvSpPr>
          <p:nvPr/>
        </p:nvSpPr>
        <p:spPr bwMode="auto">
          <a:xfrm>
            <a:off x="2051050" y="5994400"/>
            <a:ext cx="4448175" cy="530225"/>
          </a:xfrm>
          <a:prstGeom prst="rect">
            <a:avLst/>
          </a:prstGeom>
          <a:noFill/>
          <a:ln w="9525">
            <a:noFill/>
            <a:miter lim="800000"/>
            <a:headEnd/>
            <a:tailEnd/>
          </a:ln>
        </p:spPr>
        <p:txBody>
          <a:bodyPr wrap="none" lIns="90000" tIns="46800" rIns="90000" bIns="46800">
            <a:spAutoFit/>
          </a:bodyPr>
          <a:lstStyle/>
          <a:p>
            <a:pPr marL="342900" indent="-342900" algn="just">
              <a:lnSpc>
                <a:spcPct val="90000"/>
              </a:lnSpc>
              <a:spcBef>
                <a:spcPct val="20000"/>
              </a:spcBef>
              <a:buClr>
                <a:schemeClr val="folHlink"/>
              </a:buClr>
              <a:buSzPct val="60000"/>
              <a:buFont typeface="Wingdings" pitchFamily="2" charset="2"/>
              <a:buNone/>
            </a:pPr>
            <a:r>
              <a:rPr lang="zh-CN" altLang="en-US" sz="3200" b="0" baseline="0" dirty="0">
                <a:latin typeface="隶书" pitchFamily="49" charset="-122"/>
                <a:ea typeface="隶书" pitchFamily="49" charset="-122"/>
              </a:rPr>
              <a:t>求只选修了</a:t>
            </a:r>
            <a:r>
              <a:rPr lang="en-US" altLang="zh-CN" sz="3200" b="0" baseline="0" dirty="0">
                <a:latin typeface="隶书" pitchFamily="49" charset="-122"/>
                <a:ea typeface="隶书" pitchFamily="49" charset="-122"/>
              </a:rPr>
              <a:t>1</a:t>
            </a:r>
            <a:r>
              <a:rPr lang="zh-CN" altLang="en-US" sz="3200" b="0" baseline="0" dirty="0">
                <a:latin typeface="隶书" pitchFamily="49" charset="-122"/>
                <a:ea typeface="隶书" pitchFamily="49" charset="-122"/>
              </a:rPr>
              <a:t>门课的学生</a:t>
            </a:r>
          </a:p>
        </p:txBody>
      </p:sp>
      <p:graphicFrame>
        <p:nvGraphicFramePr>
          <p:cNvPr id="219143" name="Group 7"/>
          <p:cNvGraphicFramePr>
            <a:graphicFrameLocks noGrp="1"/>
          </p:cNvGraphicFramePr>
          <p:nvPr>
            <p:extLst>
              <p:ext uri="{D42A27DB-BD31-4B8C-83A1-F6EECF244321}">
                <p14:modId xmlns:p14="http://schemas.microsoft.com/office/powerpoint/2010/main" val="2260977145"/>
              </p:ext>
            </p:extLst>
          </p:nvPr>
        </p:nvGraphicFramePr>
        <p:xfrm>
          <a:off x="3179763" y="1628800"/>
          <a:ext cx="3048000" cy="1417638"/>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err="1" smtClean="0">
                          <a:ln>
                            <a:noFill/>
                          </a:ln>
                          <a:solidFill>
                            <a:schemeClr val="folHlink"/>
                          </a:solidFill>
                          <a:effectLst/>
                          <a:latin typeface="Tahoma" pitchFamily="34" charset="0"/>
                          <a:ea typeface="隶书" pitchFamily="49" charset="-122"/>
                        </a:rPr>
                        <a:t>sno</a:t>
                      </a:r>
                      <a:endParaRPr kumimoji="1" lang="en-US" altLang="zh-CN" sz="2000" b="0" i="0" u="none" strike="noStrike" cap="none" normalizeH="0" baseline="0" dirty="0" smtClean="0">
                        <a:ln>
                          <a:noFill/>
                        </a:ln>
                        <a:solidFill>
                          <a:schemeClr val="folHlink"/>
                        </a:solidFill>
                        <a:effectLst/>
                        <a:latin typeface="Tahoma" pitchFamily="34" charset="0"/>
                        <a:ea typeface="隶书" pitchFamily="49" charset="-122"/>
                      </a:endParaRPr>
                    </a:p>
                  </a:txBody>
                  <a:tcPr marL="90000" marR="90000" marT="46800" marB="4680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err="1" smtClean="0">
                          <a:ln>
                            <a:noFill/>
                          </a:ln>
                          <a:solidFill>
                            <a:schemeClr val="folHlink"/>
                          </a:solidFill>
                          <a:effectLst/>
                          <a:latin typeface="Tahoma" pitchFamily="34" charset="0"/>
                          <a:ea typeface="隶书" pitchFamily="49" charset="-122"/>
                        </a:rPr>
                        <a:t>cno</a:t>
                      </a:r>
                      <a:endParaRPr kumimoji="1" lang="en-US" altLang="zh-CN" sz="2000" b="0" i="0" u="none" strike="noStrike" cap="none" normalizeH="0" baseline="0" dirty="0" smtClean="0">
                        <a:ln>
                          <a:noFill/>
                        </a:ln>
                        <a:solidFill>
                          <a:schemeClr val="folHlink"/>
                        </a:solidFill>
                        <a:effectLst/>
                        <a:latin typeface="Tahoma" pitchFamily="34" charset="0"/>
                        <a:ea typeface="隶书" pitchFamily="49" charset="-122"/>
                      </a:endParaRPr>
                    </a:p>
                  </a:txBody>
                  <a:tcPr marL="90000" marR="90000" marT="46800" marB="4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G</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s1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c1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smtClean="0">
                          <a:ln>
                            <a:noFill/>
                          </a:ln>
                          <a:solidFill>
                            <a:schemeClr val="folHlink"/>
                          </a:solidFill>
                          <a:effectLst/>
                          <a:latin typeface="Tahoma" pitchFamily="34" charset="0"/>
                          <a:ea typeface="隶书" pitchFamily="49" charset="-122"/>
                        </a:rPr>
                        <a:t>g1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s1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c2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smtClean="0">
                          <a:ln>
                            <a:noFill/>
                          </a:ln>
                          <a:solidFill>
                            <a:schemeClr val="folHlink"/>
                          </a:solidFill>
                          <a:effectLst/>
                          <a:latin typeface="Tahoma" pitchFamily="34" charset="0"/>
                          <a:ea typeface="隶书" pitchFamily="49" charset="-122"/>
                        </a:rPr>
                        <a:t>g2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 name="矩形 2"/>
          <p:cNvSpPr/>
          <p:nvPr/>
        </p:nvSpPr>
        <p:spPr>
          <a:xfrm>
            <a:off x="1400523" y="3069971"/>
            <a:ext cx="6606480" cy="1569660"/>
          </a:xfrm>
          <a:prstGeom prst="rect">
            <a:avLst/>
          </a:prstGeom>
        </p:spPr>
        <p:txBody>
          <a:bodyPr wrap="square">
            <a:spAutoFit/>
          </a:bodyPr>
          <a:lstStyle/>
          <a:p>
            <a:pPr marL="0" lvl="1" algn="ctr">
              <a:lnSpc>
                <a:spcPct val="150000"/>
              </a:lnSpc>
              <a:spcBef>
                <a:spcPts val="0"/>
              </a:spcBef>
              <a:buClr>
                <a:srgbClr val="FF0000"/>
              </a:buClr>
              <a:buSzPct val="55000"/>
            </a:pPr>
            <a:r>
              <a:rPr lang="en-US" altLang="zh-CN" sz="3200" b="0" kern="0" baseline="0" dirty="0">
                <a:solidFill>
                  <a:srgbClr val="660066"/>
                </a:solidFill>
                <a:latin typeface="Tahoma"/>
                <a:ea typeface="华文新魏" pitchFamily="2" charset="-122"/>
              </a:rPr>
              <a:t>SC </a:t>
            </a:r>
            <a:r>
              <a:rPr lang="en-US" altLang="zh-CN" sz="3200" b="0" kern="0" baseline="0" dirty="0">
                <a:solidFill>
                  <a:srgbClr val="660066"/>
                </a:solidFill>
                <a:latin typeface="Tahoma"/>
                <a:ea typeface="华文新魏" pitchFamily="2" charset="-122"/>
                <a:sym typeface="Symbol" pitchFamily="18" charset="2"/>
              </a:rPr>
              <a:t> SC</a:t>
            </a:r>
          </a:p>
          <a:p>
            <a:pPr marL="0" lvl="1" algn="ctr">
              <a:lnSpc>
                <a:spcPct val="150000"/>
              </a:lnSpc>
              <a:spcBef>
                <a:spcPts val="0"/>
              </a:spcBef>
              <a:buClr>
                <a:srgbClr val="FF0000"/>
              </a:buClr>
              <a:buSzPct val="55000"/>
            </a:pPr>
            <a:r>
              <a:rPr lang="en-US" altLang="zh-CN" sz="3200" b="0" kern="0" baseline="0" dirty="0">
                <a:solidFill>
                  <a:srgbClr val="660066"/>
                </a:solidFill>
                <a:latin typeface="Tahoma"/>
                <a:ea typeface="华文新魏" pitchFamily="2" charset="-122"/>
              </a:rPr>
              <a:t>(s1, c1, g1, s1, c2, g2), c1 </a:t>
            </a:r>
            <a:r>
              <a:rPr lang="en-US" altLang="zh-CN" sz="3200" b="0" kern="0" baseline="0" dirty="0">
                <a:solidFill>
                  <a:srgbClr val="660066"/>
                </a:solidFill>
                <a:latin typeface="Tahoma"/>
                <a:ea typeface="华文新魏" pitchFamily="2" charset="-122"/>
                <a:sym typeface="Symbol" pitchFamily="18" charset="2"/>
              </a:rPr>
              <a:t></a:t>
            </a:r>
            <a:r>
              <a:rPr lang="en-US" altLang="zh-CN" sz="3200" b="0" kern="0" baseline="0" dirty="0">
                <a:solidFill>
                  <a:srgbClr val="660066"/>
                </a:solidFill>
                <a:latin typeface="Tahoma"/>
                <a:ea typeface="华文新魏" pitchFamily="2" charset="-122"/>
              </a:rPr>
              <a:t> c2</a:t>
            </a:r>
            <a:endParaRPr lang="zh-CN" altLang="en-US" sz="3200" b="0" kern="0" baseline="0" dirty="0">
              <a:solidFill>
                <a:srgbClr val="660066"/>
              </a:solidFill>
              <a:latin typeface="Tahoma"/>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19143"/>
                                        </p:tgtEl>
                                        <p:attrNameLst>
                                          <p:attrName>style.visibility</p:attrName>
                                        </p:attrNameLst>
                                      </p:cBhvr>
                                      <p:to>
                                        <p:strVal val="visible"/>
                                      </p:to>
                                    </p:set>
                                    <p:animEffect transition="in" filter="wheel(1)">
                                      <p:cBhvr>
                                        <p:cTn id="7" dur="2000"/>
                                        <p:tgtEl>
                                          <p:spTgt spid="219143"/>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ppt_w</p:attrName>
                                        </p:attrNameLst>
                                      </p:cBhvr>
                                      <p:tavLst>
                                        <p:tav tm="0" fmla="#ppt_w*sin(2.5*pi*$)">
                                          <p:val>
                                            <p:fltVal val="0"/>
                                          </p:val>
                                        </p:tav>
                                        <p:tav tm="100000">
                                          <p:val>
                                            <p:fltVal val="1"/>
                                          </p:val>
                                        </p:tav>
                                      </p:tavLst>
                                    </p:anim>
                                    <p:anim calcmode="lin" valueType="num">
                                      <p:cBhvr>
                                        <p:cTn id="14"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5" presetClass="entr" presetSubtype="0" fill="hold" nodeType="clickEffect">
                                  <p:stCondLst>
                                    <p:cond delay="0"/>
                                  </p:stCondLst>
                                  <p:childTnLst>
                                    <p:set>
                                      <p:cBhvr>
                                        <p:cTn id="18" dur="1" fill="hold">
                                          <p:stCondLst>
                                            <p:cond delay="0"/>
                                          </p:stCondLst>
                                        </p:cTn>
                                        <p:tgtEl>
                                          <p:spTgt spid="219140"/>
                                        </p:tgtEl>
                                        <p:attrNameLst>
                                          <p:attrName>style.visibility</p:attrName>
                                        </p:attrNameLst>
                                      </p:cBhvr>
                                      <p:to>
                                        <p:strVal val="visible"/>
                                      </p:to>
                                    </p:set>
                                    <p:anim calcmode="lin" valueType="num">
                                      <p:cBhvr>
                                        <p:cTn id="19" dur="1000" fill="hold"/>
                                        <p:tgtEl>
                                          <p:spTgt spid="219140"/>
                                        </p:tgtEl>
                                        <p:attrNameLst>
                                          <p:attrName>ppt_w</p:attrName>
                                        </p:attrNameLst>
                                      </p:cBhvr>
                                      <p:tavLst>
                                        <p:tav tm="0">
                                          <p:val>
                                            <p:fltVal val="0"/>
                                          </p:val>
                                        </p:tav>
                                        <p:tav tm="100000">
                                          <p:val>
                                            <p:strVal val="#ppt_w"/>
                                          </p:val>
                                        </p:tav>
                                      </p:tavLst>
                                    </p:anim>
                                    <p:anim calcmode="lin" valueType="num">
                                      <p:cBhvr>
                                        <p:cTn id="20" dur="1000" fill="hold"/>
                                        <p:tgtEl>
                                          <p:spTgt spid="219140"/>
                                        </p:tgtEl>
                                        <p:attrNameLst>
                                          <p:attrName>ppt_h</p:attrName>
                                        </p:attrNameLst>
                                      </p:cBhvr>
                                      <p:tavLst>
                                        <p:tav tm="0">
                                          <p:val>
                                            <p:fltVal val="0"/>
                                          </p:val>
                                        </p:tav>
                                        <p:tav tm="100000">
                                          <p:val>
                                            <p:strVal val="#ppt_h"/>
                                          </p:val>
                                        </p:tav>
                                      </p:tavLst>
                                    </p:anim>
                                    <p:anim calcmode="lin" valueType="num">
                                      <p:cBhvr>
                                        <p:cTn id="21" dur="1000" fill="hold"/>
                                        <p:tgtEl>
                                          <p:spTgt spid="219140"/>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21914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p:stCondLst>
                        <p:cond delay="indefinite"/>
                      </p:stCondLst>
                      <p:childTnLst>
                        <p:par>
                          <p:cTn id="24" fill="hold">
                            <p:stCondLst>
                              <p:cond delay="0"/>
                            </p:stCondLst>
                            <p:childTnLst>
                              <p:par>
                                <p:cTn id="25" presetID="19" presetClass="entr" presetSubtype="10" fill="hold" grpId="0" nodeType="clickEffect">
                                  <p:stCondLst>
                                    <p:cond delay="0"/>
                                  </p:stCondLst>
                                  <p:childTnLst>
                                    <p:set>
                                      <p:cBhvr>
                                        <p:cTn id="26" dur="1" fill="hold">
                                          <p:stCondLst>
                                            <p:cond delay="0"/>
                                          </p:stCondLst>
                                        </p:cTn>
                                        <p:tgtEl>
                                          <p:spTgt spid="219141"/>
                                        </p:tgtEl>
                                        <p:attrNameLst>
                                          <p:attrName>style.visibility</p:attrName>
                                        </p:attrNameLst>
                                      </p:cBhvr>
                                      <p:to>
                                        <p:strVal val="visible"/>
                                      </p:to>
                                    </p:set>
                                    <p:anim calcmode="lin" valueType="num">
                                      <p:cBhvr>
                                        <p:cTn id="27" dur="2000" fill="hold"/>
                                        <p:tgtEl>
                                          <p:spTgt spid="219141"/>
                                        </p:tgtEl>
                                        <p:attrNameLst>
                                          <p:attrName>ppt_w</p:attrName>
                                        </p:attrNameLst>
                                      </p:cBhvr>
                                      <p:tavLst>
                                        <p:tav tm="0" fmla="#ppt_w*sin(2.5*pi*$)">
                                          <p:val>
                                            <p:fltVal val="0"/>
                                          </p:val>
                                        </p:tav>
                                        <p:tav tm="100000">
                                          <p:val>
                                            <p:fltVal val="1"/>
                                          </p:val>
                                        </p:tav>
                                      </p:tavLst>
                                    </p:anim>
                                    <p:anim calcmode="lin" valueType="num">
                                      <p:cBhvr>
                                        <p:cTn id="28" dur="2000" fill="hold"/>
                                        <p:tgtEl>
                                          <p:spTgt spid="219141"/>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9" presetClass="entr" presetSubtype="10" fill="hold" grpId="0" nodeType="clickEffect">
                                  <p:stCondLst>
                                    <p:cond delay="0"/>
                                  </p:stCondLst>
                                  <p:childTnLst>
                                    <p:set>
                                      <p:cBhvr>
                                        <p:cTn id="32" dur="1" fill="hold">
                                          <p:stCondLst>
                                            <p:cond delay="0"/>
                                          </p:stCondLst>
                                        </p:cTn>
                                        <p:tgtEl>
                                          <p:spTgt spid="219142"/>
                                        </p:tgtEl>
                                        <p:attrNameLst>
                                          <p:attrName>style.visibility</p:attrName>
                                        </p:attrNameLst>
                                      </p:cBhvr>
                                      <p:to>
                                        <p:strVal val="visible"/>
                                      </p:to>
                                    </p:set>
                                    <p:anim calcmode="lin" valueType="num">
                                      <p:cBhvr>
                                        <p:cTn id="33" dur="2000" fill="hold"/>
                                        <p:tgtEl>
                                          <p:spTgt spid="219142"/>
                                        </p:tgtEl>
                                        <p:attrNameLst>
                                          <p:attrName>ppt_w</p:attrName>
                                        </p:attrNameLst>
                                      </p:cBhvr>
                                      <p:tavLst>
                                        <p:tav tm="0" fmla="#ppt_w*sin(2.5*pi*$)">
                                          <p:val>
                                            <p:fltVal val="0"/>
                                          </p:val>
                                        </p:tav>
                                        <p:tav tm="100000">
                                          <p:val>
                                            <p:fltVal val="1"/>
                                          </p:val>
                                        </p:tav>
                                      </p:tavLst>
                                    </p:anim>
                                    <p:anim calcmode="lin" valueType="num">
                                      <p:cBhvr>
                                        <p:cTn id="34" dur="2000" fill="hold"/>
                                        <p:tgtEl>
                                          <p:spTgt spid="21914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1" grpId="0"/>
      <p:bldP spid="21914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dirty="0"/>
              <a:t>笛卡尔</a:t>
            </a:r>
            <a:r>
              <a:rPr lang="zh-CN" altLang="en-US" dirty="0" smtClean="0"/>
              <a:t>积</a:t>
            </a:r>
            <a:r>
              <a:rPr lang="en-US" altLang="zh-CN" b="1" spc="50" dirty="0">
                <a:ln w="11430"/>
                <a:solidFill>
                  <a:srgbClr val="FF0000"/>
                </a:solidFill>
                <a:effectLst>
                  <a:outerShdw blurRad="76200" dist="50800" dir="5400000" algn="tl" rotWithShape="0">
                    <a:srgbClr val="000000">
                      <a:alpha val="65000"/>
                    </a:srgbClr>
                  </a:outerShdw>
                </a:effectLst>
                <a:latin typeface="+mn-ea"/>
              </a:rPr>
              <a:t>:</a:t>
            </a:r>
            <a:r>
              <a:rPr lang="zh-CN" altLang="en-US" b="1" spc="50" dirty="0">
                <a:ln w="11430"/>
                <a:solidFill>
                  <a:srgbClr val="FF0000"/>
                </a:solidFill>
                <a:effectLst>
                  <a:outerShdw blurRad="76200" dist="50800" dir="5400000" algn="tl" rotWithShape="0">
                    <a:srgbClr val="000000">
                      <a:alpha val="65000"/>
                    </a:srgbClr>
                  </a:outerShdw>
                </a:effectLst>
                <a:latin typeface="+mn-ea"/>
              </a:rPr>
              <a:t>可能的</a:t>
            </a:r>
            <a:r>
              <a:rPr lang="zh-CN" altLang="en-US" b="1" spc="50" dirty="0" smtClean="0">
                <a:ln w="11430"/>
                <a:solidFill>
                  <a:srgbClr val="FF0000"/>
                </a:solidFill>
                <a:effectLst>
                  <a:outerShdw blurRad="76200" dist="50800" dir="5400000" algn="tl" rotWithShape="0">
                    <a:srgbClr val="000000">
                      <a:alpha val="65000"/>
                    </a:srgbClr>
                  </a:outerShdw>
                </a:effectLst>
                <a:latin typeface="+mn-ea"/>
              </a:rPr>
              <a:t>世界</a:t>
            </a:r>
            <a:endParaRPr lang="zh-CN" altLang="en-US" dirty="0" smtClean="0"/>
          </a:p>
        </p:txBody>
      </p:sp>
      <p:sp>
        <p:nvSpPr>
          <p:cNvPr id="29699" name="Rectangle 3"/>
          <p:cNvSpPr>
            <a:spLocks noGrp="1" noChangeArrowheads="1"/>
          </p:cNvSpPr>
          <p:nvPr>
            <p:ph type="body" idx="1"/>
          </p:nvPr>
        </p:nvSpPr>
        <p:spPr/>
        <p:txBody>
          <a:bodyPr/>
          <a:lstStyle/>
          <a:p>
            <a:pPr lvl="1" eaLnBrk="1" hangingPunct="1">
              <a:spcBef>
                <a:spcPct val="10000"/>
              </a:spcBef>
              <a:buFont typeface="Wingdings" pitchFamily="2" charset="2"/>
              <a:buNone/>
            </a:pPr>
            <a:r>
              <a:rPr lang="zh-CN" altLang="en-US" dirty="0" smtClean="0"/>
              <a:t>		     </a:t>
            </a:r>
            <a:r>
              <a:rPr lang="en-US" altLang="zh-CN" dirty="0" smtClean="0"/>
              <a:t>D</a:t>
            </a:r>
            <a:r>
              <a:rPr lang="en-US" altLang="zh-CN" baseline="-20000" dirty="0" smtClean="0"/>
              <a:t>1</a:t>
            </a:r>
            <a:r>
              <a:rPr lang="zh-CN" altLang="en-US" dirty="0" smtClean="0"/>
              <a:t>为教师集合（</a:t>
            </a:r>
            <a:r>
              <a:rPr lang="en-US" altLang="zh-CN" dirty="0" smtClean="0"/>
              <a:t>T）= {t</a:t>
            </a:r>
            <a:r>
              <a:rPr lang="en-US" altLang="zh-CN" baseline="-20000" dirty="0" smtClean="0"/>
              <a:t>1</a:t>
            </a:r>
            <a:r>
              <a:rPr lang="en-US" altLang="zh-CN" dirty="0" smtClean="0"/>
              <a:t>，t</a:t>
            </a:r>
            <a:r>
              <a:rPr lang="en-US" altLang="zh-CN" baseline="-20000" dirty="0" smtClean="0"/>
              <a:t>2</a:t>
            </a:r>
            <a:r>
              <a:rPr lang="en-US" altLang="zh-CN" dirty="0" smtClean="0"/>
              <a:t>}</a:t>
            </a:r>
          </a:p>
          <a:p>
            <a:pPr lvl="1" eaLnBrk="1" hangingPunct="1">
              <a:buFont typeface="Wingdings" pitchFamily="2" charset="2"/>
              <a:buNone/>
            </a:pPr>
            <a:r>
              <a:rPr lang="en-US" altLang="zh-CN" dirty="0" smtClean="0"/>
              <a:t>		     D</a:t>
            </a:r>
            <a:r>
              <a:rPr lang="en-US" altLang="zh-CN" baseline="-20000" dirty="0" smtClean="0"/>
              <a:t>2</a:t>
            </a:r>
            <a:r>
              <a:rPr lang="zh-CN" altLang="en-US" dirty="0" smtClean="0"/>
              <a:t>为学生集合（</a:t>
            </a:r>
            <a:r>
              <a:rPr lang="en-US" altLang="zh-CN" dirty="0" smtClean="0"/>
              <a:t>S）= {s</a:t>
            </a:r>
            <a:r>
              <a:rPr lang="en-US" altLang="zh-CN" baseline="-20000" dirty="0" smtClean="0"/>
              <a:t>1</a:t>
            </a:r>
            <a:r>
              <a:rPr lang="en-US" altLang="zh-CN" dirty="0" smtClean="0"/>
              <a:t>，s</a:t>
            </a:r>
            <a:r>
              <a:rPr lang="en-US" altLang="zh-CN" baseline="-20000" dirty="0" smtClean="0"/>
              <a:t>2 </a:t>
            </a:r>
            <a:r>
              <a:rPr lang="en-US" altLang="zh-CN" dirty="0" smtClean="0"/>
              <a:t>，s</a:t>
            </a:r>
            <a:r>
              <a:rPr lang="en-US" altLang="zh-CN" baseline="-20000" dirty="0" smtClean="0"/>
              <a:t>3</a:t>
            </a:r>
            <a:r>
              <a:rPr lang="en-US" altLang="zh-CN" dirty="0" smtClean="0"/>
              <a:t>}</a:t>
            </a:r>
          </a:p>
          <a:p>
            <a:pPr lvl="1" eaLnBrk="1" hangingPunct="1">
              <a:buFont typeface="Wingdings" pitchFamily="2" charset="2"/>
              <a:buNone/>
            </a:pPr>
            <a:r>
              <a:rPr lang="en-US" altLang="zh-CN" dirty="0" smtClean="0"/>
              <a:t>		     D</a:t>
            </a:r>
            <a:r>
              <a:rPr lang="en-US" altLang="zh-CN" baseline="-20000" dirty="0" smtClean="0"/>
              <a:t>3</a:t>
            </a:r>
            <a:r>
              <a:rPr lang="zh-CN" altLang="en-US" dirty="0" smtClean="0"/>
              <a:t>为课程集合（</a:t>
            </a:r>
            <a:r>
              <a:rPr lang="en-US" altLang="zh-CN" dirty="0" smtClean="0"/>
              <a:t>C）= {c</a:t>
            </a:r>
            <a:r>
              <a:rPr lang="en-US" altLang="zh-CN" baseline="-20000" dirty="0" smtClean="0"/>
              <a:t>1</a:t>
            </a:r>
            <a:r>
              <a:rPr lang="en-US" altLang="zh-CN" dirty="0" smtClean="0"/>
              <a:t>，c</a:t>
            </a:r>
            <a:r>
              <a:rPr lang="en-US" altLang="zh-CN" baseline="-20000" dirty="0" smtClean="0"/>
              <a:t>2</a:t>
            </a:r>
            <a:r>
              <a:rPr lang="en-US" altLang="zh-CN" dirty="0" smtClean="0"/>
              <a:t>}</a:t>
            </a:r>
          </a:p>
          <a:p>
            <a:pPr lvl="1" eaLnBrk="1" hangingPunct="1">
              <a:buFont typeface="Wingdings" pitchFamily="2" charset="2"/>
              <a:buNone/>
            </a:pPr>
            <a:r>
              <a:rPr lang="en-US" altLang="zh-CN" dirty="0" smtClean="0"/>
              <a:t>   </a:t>
            </a:r>
            <a:r>
              <a:rPr lang="zh-CN" altLang="en-US" dirty="0" smtClean="0"/>
              <a:t>则</a:t>
            </a:r>
            <a:r>
              <a:rPr lang="en-US" altLang="zh-CN" dirty="0" smtClean="0"/>
              <a:t>D</a:t>
            </a:r>
            <a:r>
              <a:rPr lang="en-US" altLang="zh-CN" baseline="-18000" dirty="0" smtClean="0"/>
              <a:t>1</a:t>
            </a:r>
            <a:r>
              <a:rPr lang="en-US" altLang="zh-CN" dirty="0" smtClean="0"/>
              <a:t>×D</a:t>
            </a:r>
            <a:r>
              <a:rPr lang="en-US" altLang="zh-CN" baseline="-18000" dirty="0" smtClean="0"/>
              <a:t>2</a:t>
            </a:r>
            <a:r>
              <a:rPr lang="en-US" altLang="zh-CN" dirty="0" smtClean="0"/>
              <a:t>×D</a:t>
            </a:r>
            <a:r>
              <a:rPr lang="en-US" altLang="zh-CN" baseline="-18000" dirty="0" smtClean="0"/>
              <a:t>3</a:t>
            </a:r>
            <a:r>
              <a:rPr lang="zh-CN" altLang="en-US" dirty="0" smtClean="0"/>
              <a:t>是个三元组集合，元组个数为2×3×2，是所有可能的（教师，学生，课程）元组集合</a:t>
            </a:r>
          </a:p>
          <a:p>
            <a:pPr lvl="1" algn="l" eaLnBrk="1" hangingPunct="1"/>
            <a:r>
              <a:rPr lang="zh-CN" altLang="en-US" dirty="0" smtClean="0"/>
              <a:t>笛卡尔积可表为二维表的形式</a:t>
            </a:r>
          </a:p>
          <a:p>
            <a:pPr eaLnBrk="1" hangingPunct="1"/>
            <a:endParaRPr lang="zh-CN" altLang="en-US" sz="2800" dirty="0" smtClean="0"/>
          </a:p>
        </p:txBody>
      </p:sp>
      <p:graphicFrame>
        <p:nvGraphicFramePr>
          <p:cNvPr id="240644" name="Group 4"/>
          <p:cNvGraphicFramePr>
            <a:graphicFrameLocks noGrp="1"/>
          </p:cNvGraphicFramePr>
          <p:nvPr>
            <p:extLst>
              <p:ext uri="{D42A27DB-BD31-4B8C-83A1-F6EECF244321}">
                <p14:modId xmlns:p14="http://schemas.microsoft.com/office/powerpoint/2010/main" val="1577095249"/>
              </p:ext>
            </p:extLst>
          </p:nvPr>
        </p:nvGraphicFramePr>
        <p:xfrm>
          <a:off x="1676400" y="4077072"/>
          <a:ext cx="6096000" cy="243840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152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32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folHlink"/>
                          </a:solidFill>
                          <a:effectLst/>
                          <a:latin typeface="Tahoma" pitchFamily="34" charset="0"/>
                          <a:ea typeface="隶书" pitchFamily="49" charset="-122"/>
                        </a:rPr>
                        <a:t>t</a:t>
                      </a:r>
                      <a:r>
                        <a:rPr kumimoji="1" lang="en-US" altLang="zh-CN" sz="2000" b="1" i="0" u="none" strike="noStrike" cap="none" normalizeH="0" baseline="-20000" smtClean="0">
                          <a:ln>
                            <a:noFill/>
                          </a:ln>
                          <a:solidFill>
                            <a:schemeClr val="folHlink"/>
                          </a:solidFill>
                          <a:effectLst/>
                          <a:latin typeface="Tahoma" pitchFamily="34" charset="0"/>
                          <a:ea typeface="隶书"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folHlink"/>
                          </a:solidFill>
                          <a:effectLst/>
                          <a:latin typeface="Tahoma" pitchFamily="34" charset="0"/>
                          <a:ea typeface="隶书" pitchFamily="49" charset="-122"/>
                        </a:rPr>
                        <a:t>s</a:t>
                      </a:r>
                      <a:r>
                        <a:rPr kumimoji="1" lang="en-US" altLang="zh-CN" sz="2000" b="1" i="0" u="none" strike="noStrike" cap="none" normalizeH="0" baseline="-20000" smtClean="0">
                          <a:ln>
                            <a:noFill/>
                          </a:ln>
                          <a:solidFill>
                            <a:schemeClr val="folHlink"/>
                          </a:solidFill>
                          <a:effectLst/>
                          <a:latin typeface="Tahoma" pitchFamily="34"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folHlink"/>
                          </a:solidFill>
                          <a:effectLst/>
                          <a:latin typeface="Tahoma" pitchFamily="34" charset="0"/>
                          <a:ea typeface="隶书" pitchFamily="49" charset="-122"/>
                        </a:rPr>
                        <a:t>c</a:t>
                      </a:r>
                      <a:r>
                        <a:rPr kumimoji="1" lang="en-US" altLang="zh-CN" sz="2000" b="1" i="0" u="none" strike="noStrike" cap="none" normalizeH="0" baseline="-20000" smtClean="0">
                          <a:ln>
                            <a:noFill/>
                          </a:ln>
                          <a:solidFill>
                            <a:schemeClr val="folHlink"/>
                          </a:solidFill>
                          <a:effectLst/>
                          <a:latin typeface="Tahoma" pitchFamily="34" charset="0"/>
                          <a:ea typeface="隶书"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2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folHlink"/>
                          </a:solidFill>
                          <a:effectLst/>
                          <a:latin typeface="Tahoma" pitchFamily="34" charset="0"/>
                          <a:ea typeface="隶书" pitchFamily="49" charset="-122"/>
                        </a:rPr>
                        <a:t>t</a:t>
                      </a:r>
                      <a:r>
                        <a:rPr kumimoji="1" lang="en-US" altLang="zh-CN" sz="2000" b="1" i="0" u="none" strike="noStrike" cap="none" normalizeH="0" baseline="-20000" smtClean="0">
                          <a:ln>
                            <a:noFill/>
                          </a:ln>
                          <a:solidFill>
                            <a:schemeClr val="folHlink"/>
                          </a:solidFill>
                          <a:effectLst/>
                          <a:latin typeface="Tahoma" pitchFamily="34" charset="0"/>
                          <a:ea typeface="隶书"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folHlink"/>
                          </a:solidFill>
                          <a:effectLst/>
                          <a:latin typeface="Tahoma" pitchFamily="34" charset="0"/>
                          <a:ea typeface="隶书" pitchFamily="49" charset="-122"/>
                        </a:rPr>
                        <a:t>s</a:t>
                      </a:r>
                      <a:r>
                        <a:rPr kumimoji="1" lang="en-US" altLang="zh-CN" sz="2000" b="1" i="0" u="none" strike="noStrike" cap="none" normalizeH="0" baseline="-20000" smtClean="0">
                          <a:ln>
                            <a:noFill/>
                          </a:ln>
                          <a:solidFill>
                            <a:schemeClr val="folHlink"/>
                          </a:solidFill>
                          <a:effectLst/>
                          <a:latin typeface="Tahoma" pitchFamily="34"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folHlink"/>
                          </a:solidFill>
                          <a:effectLst/>
                          <a:latin typeface="Tahoma" pitchFamily="34" charset="0"/>
                          <a:ea typeface="隶书" pitchFamily="49" charset="-122"/>
                        </a:rPr>
                        <a:t>c</a:t>
                      </a:r>
                      <a:r>
                        <a:rPr kumimoji="1" lang="en-US" altLang="zh-CN" sz="2000" b="1" i="0" u="none" strike="noStrike" cap="none" normalizeH="0" baseline="-20000" smtClean="0">
                          <a:ln>
                            <a:noFill/>
                          </a:ln>
                          <a:solidFill>
                            <a:schemeClr val="folHlink"/>
                          </a:solidFill>
                          <a:effectLst/>
                          <a:latin typeface="Tahoma" pitchFamily="34" charset="0"/>
                          <a:ea typeface="隶书"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40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folHlink"/>
                          </a:solidFill>
                          <a:effectLst/>
                          <a:latin typeface="Tahoma" pitchFamily="34" charset="0"/>
                          <a:ea typeface="隶书" pitchFamily="49" charset="-122"/>
                        </a:rPr>
                        <a:t>t</a:t>
                      </a:r>
                      <a:r>
                        <a:rPr kumimoji="1" lang="en-US" altLang="zh-CN" sz="2000" b="1" i="0" u="none" strike="noStrike" cap="none" normalizeH="0" baseline="-20000" smtClean="0">
                          <a:ln>
                            <a:noFill/>
                          </a:ln>
                          <a:solidFill>
                            <a:schemeClr val="folHlink"/>
                          </a:solidFill>
                          <a:effectLst/>
                          <a:latin typeface="Tahoma" pitchFamily="34" charset="0"/>
                          <a:ea typeface="隶书"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folHlink"/>
                          </a:solidFill>
                          <a:effectLst/>
                          <a:latin typeface="Tahoma" pitchFamily="34" charset="0"/>
                          <a:ea typeface="隶书" pitchFamily="49" charset="-122"/>
                        </a:rPr>
                        <a:t>s</a:t>
                      </a:r>
                      <a:r>
                        <a:rPr kumimoji="1" lang="en-US" altLang="zh-CN" sz="2000" b="1" i="0" u="none" strike="noStrike" cap="none" normalizeH="0" baseline="-20000" smtClean="0">
                          <a:ln>
                            <a:noFill/>
                          </a:ln>
                          <a:solidFill>
                            <a:schemeClr val="folHlink"/>
                          </a:solidFill>
                          <a:effectLst/>
                          <a:latin typeface="Tahoma" pitchFamily="34" charset="0"/>
                          <a:ea typeface="隶书"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folHlink"/>
                          </a:solidFill>
                          <a:effectLst/>
                          <a:latin typeface="Tahoma" pitchFamily="34" charset="0"/>
                          <a:ea typeface="隶书" pitchFamily="49" charset="-122"/>
                        </a:rPr>
                        <a:t>c</a:t>
                      </a:r>
                      <a:r>
                        <a:rPr kumimoji="1" lang="en-US" altLang="zh-CN" sz="2000" b="1" i="0" u="none" strike="noStrike" cap="none" normalizeH="0" baseline="-20000" smtClean="0">
                          <a:ln>
                            <a:noFill/>
                          </a:ln>
                          <a:solidFill>
                            <a:schemeClr val="folHlink"/>
                          </a:solidFill>
                          <a:effectLst/>
                          <a:latin typeface="Tahoma" pitchFamily="34" charset="0"/>
                          <a:ea typeface="隶书"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2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imes New Roman" pitchFamily="18" charset="0"/>
                          <a:ea typeface="隶书" pitchFamily="49" charset="-122"/>
                        </a:rPr>
                        <a:t>…</a:t>
                      </a:r>
                      <a:endParaRPr kumimoji="1" lang="zh-CN" altLang="en-US" sz="2000" b="0" i="0" u="none" strike="noStrike" cap="none" normalizeH="0" baseline="0" smtClean="0">
                        <a:ln>
                          <a:noFill/>
                        </a:ln>
                        <a:solidFill>
                          <a:schemeClr val="folHlink"/>
                        </a:solidFill>
                        <a:effectLst/>
                        <a:latin typeface="Tahoma" pitchFamily="34" charset="0"/>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imes New Roman" pitchFamily="18" charset="0"/>
                          <a:ea typeface="隶书" pitchFamily="49" charset="-122"/>
                        </a:rPr>
                        <a:t>…</a:t>
                      </a:r>
                      <a:endParaRPr kumimoji="1" lang="zh-CN" altLang="en-US" sz="2000" b="0" i="0" u="none" strike="noStrike" cap="none" normalizeH="0" baseline="0" smtClean="0">
                        <a:ln>
                          <a:noFill/>
                        </a:ln>
                        <a:solidFill>
                          <a:schemeClr val="folHlink"/>
                        </a:solidFill>
                        <a:effectLst/>
                        <a:latin typeface="Tahoma"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folHlink"/>
                          </a:solidFill>
                          <a:effectLst/>
                          <a:latin typeface="Times New Roman" pitchFamily="18" charset="0"/>
                          <a:ea typeface="隶书" pitchFamily="49" charset="-122"/>
                        </a:rPr>
                        <a:t>…</a:t>
                      </a:r>
                      <a:endParaRPr kumimoji="1" lang="zh-CN" altLang="en-US" sz="2000" b="0" i="0" u="none" strike="noStrike" cap="none" normalizeH="0" baseline="0" smtClean="0">
                        <a:ln>
                          <a:noFill/>
                        </a:ln>
                        <a:solidFill>
                          <a:schemeClr val="folHlink"/>
                        </a:solidFill>
                        <a:effectLst/>
                        <a:latin typeface="Tahoma"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16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folHlink"/>
                          </a:solidFill>
                          <a:effectLst/>
                          <a:latin typeface="Tahoma" pitchFamily="34" charset="0"/>
                          <a:ea typeface="隶书" pitchFamily="49" charset="-122"/>
                        </a:rPr>
                        <a:t>t</a:t>
                      </a:r>
                      <a:r>
                        <a:rPr kumimoji="1" lang="en-US" altLang="zh-CN" sz="2000" b="1" i="0" u="none" strike="noStrike" cap="none" normalizeH="0" baseline="-20000" smtClean="0">
                          <a:ln>
                            <a:noFill/>
                          </a:ln>
                          <a:solidFill>
                            <a:schemeClr val="folHlink"/>
                          </a:solidFill>
                          <a:effectLst/>
                          <a:latin typeface="Tahoma" pitchFamily="34" charset="0"/>
                          <a:ea typeface="隶书"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folHlink"/>
                          </a:solidFill>
                          <a:effectLst/>
                          <a:latin typeface="Tahoma" pitchFamily="34" charset="0"/>
                          <a:ea typeface="隶书" pitchFamily="49" charset="-122"/>
                        </a:rPr>
                        <a:t>s</a:t>
                      </a:r>
                      <a:r>
                        <a:rPr kumimoji="1" lang="en-US" altLang="zh-CN" sz="2000" b="1" i="0" u="none" strike="noStrike" cap="none" normalizeH="0" baseline="-20000" smtClean="0">
                          <a:ln>
                            <a:noFill/>
                          </a:ln>
                          <a:solidFill>
                            <a:schemeClr val="folHlink"/>
                          </a:solidFill>
                          <a:effectLst/>
                          <a:latin typeface="Tahoma" pitchFamily="34" charset="0"/>
                          <a:ea typeface="隶书"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folHlink"/>
                          </a:solidFill>
                          <a:effectLst/>
                          <a:latin typeface="Tahoma" pitchFamily="34" charset="0"/>
                          <a:ea typeface="隶书" pitchFamily="49" charset="-122"/>
                        </a:rPr>
                        <a:t>c</a:t>
                      </a:r>
                      <a:r>
                        <a:rPr kumimoji="1" lang="en-US" altLang="zh-CN" sz="2000" b="1" i="0" u="none" strike="noStrike" cap="none" normalizeH="0" baseline="-20000" dirty="0" smtClean="0">
                          <a:ln>
                            <a:noFill/>
                          </a:ln>
                          <a:solidFill>
                            <a:schemeClr val="folHlink"/>
                          </a:solidFill>
                          <a:effectLst/>
                          <a:latin typeface="Tahoma" pitchFamily="34" charset="0"/>
                          <a:ea typeface="隶书"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zh-CN" altLang="en-US" dirty="0" smtClean="0"/>
              <a:t>迢迢牵牛星  皎皎河汉女</a:t>
            </a:r>
          </a:p>
        </p:txBody>
      </p:sp>
      <p:sp>
        <p:nvSpPr>
          <p:cNvPr id="13317" name="Rectangle 3"/>
          <p:cNvSpPr>
            <a:spLocks noGrp="1" noChangeArrowheads="1"/>
          </p:cNvSpPr>
          <p:nvPr>
            <p:ph type="body" idx="1"/>
          </p:nvPr>
        </p:nvSpPr>
        <p:spPr>
          <a:xfrm>
            <a:off x="0" y="908720"/>
            <a:ext cx="9144000" cy="576064"/>
          </a:xfrm>
        </p:spPr>
        <p:txBody>
          <a:bodyPr/>
          <a:lstStyle/>
          <a:p>
            <a:pPr eaLnBrk="1" hangingPunct="1"/>
            <a:r>
              <a:rPr lang="zh-CN" altLang="en-US" dirty="0" smtClean="0"/>
              <a:t>求最低的成绩</a:t>
            </a:r>
          </a:p>
        </p:txBody>
      </p:sp>
      <p:graphicFrame>
        <p:nvGraphicFramePr>
          <p:cNvPr id="220164" name="Group 4"/>
          <p:cNvGraphicFramePr>
            <a:graphicFrameLocks noGrp="1"/>
          </p:cNvGraphicFramePr>
          <p:nvPr>
            <p:extLst>
              <p:ext uri="{D42A27DB-BD31-4B8C-83A1-F6EECF244321}">
                <p14:modId xmlns:p14="http://schemas.microsoft.com/office/powerpoint/2010/main" val="4066947973"/>
              </p:ext>
            </p:extLst>
          </p:nvPr>
        </p:nvGraphicFramePr>
        <p:xfrm>
          <a:off x="971550" y="2625303"/>
          <a:ext cx="2376488" cy="1992000"/>
        </p:xfrm>
        <a:graphic>
          <a:graphicData uri="http://schemas.openxmlformats.org/drawingml/2006/table">
            <a:tbl>
              <a:tblPr/>
              <a:tblGrid>
                <a:gridCol w="792163">
                  <a:extLst>
                    <a:ext uri="{9D8B030D-6E8A-4147-A177-3AD203B41FA5}">
                      <a16:colId xmlns:a16="http://schemas.microsoft.com/office/drawing/2014/main" val="20000"/>
                    </a:ext>
                  </a:extLst>
                </a:gridCol>
                <a:gridCol w="792162">
                  <a:extLst>
                    <a:ext uri="{9D8B030D-6E8A-4147-A177-3AD203B41FA5}">
                      <a16:colId xmlns:a16="http://schemas.microsoft.com/office/drawing/2014/main" val="20001"/>
                    </a:ext>
                  </a:extLst>
                </a:gridCol>
                <a:gridCol w="792163">
                  <a:extLst>
                    <a:ext uri="{9D8B030D-6E8A-4147-A177-3AD203B41FA5}">
                      <a16:colId xmlns:a16="http://schemas.microsoft.com/office/drawing/2014/main" val="20002"/>
                    </a:ext>
                  </a:extLst>
                </a:gridCol>
              </a:tblGrid>
              <a:tr h="290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err="1" smtClean="0">
                          <a:ln>
                            <a:noFill/>
                          </a:ln>
                          <a:solidFill>
                            <a:schemeClr val="folHlink"/>
                          </a:solidFill>
                          <a:effectLst/>
                          <a:latin typeface="Tahoma" pitchFamily="34" charset="0"/>
                          <a:ea typeface="隶书" pitchFamily="49" charset="-122"/>
                        </a:rPr>
                        <a:t>sno</a:t>
                      </a:r>
                      <a:endParaRPr kumimoji="1" lang="en-US" altLang="zh-CN" sz="2000" b="0" i="0" u="none" strike="noStrike" cap="none" normalizeH="0" baseline="0" dirty="0" smtClean="0">
                        <a:ln>
                          <a:noFill/>
                        </a:ln>
                        <a:solidFill>
                          <a:schemeClr val="folHlink"/>
                        </a:solidFill>
                        <a:effectLst/>
                        <a:latin typeface="Tahoma" pitchFamily="34" charset="0"/>
                        <a:ea typeface="隶书" pitchFamily="49"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err="1" smtClean="0">
                          <a:ln>
                            <a:noFill/>
                          </a:ln>
                          <a:solidFill>
                            <a:schemeClr val="folHlink"/>
                          </a:solidFill>
                          <a:effectLst/>
                          <a:latin typeface="Tahoma" pitchFamily="34" charset="0"/>
                          <a:ea typeface="隶书" pitchFamily="49" charset="-122"/>
                        </a:rPr>
                        <a:t>cno</a:t>
                      </a:r>
                      <a:endParaRPr kumimoji="1" lang="en-US" altLang="zh-CN" sz="2000" b="0" i="0" u="none" strike="noStrike" cap="none" normalizeH="0" baseline="0" dirty="0" smtClean="0">
                        <a:ln>
                          <a:noFill/>
                        </a:ln>
                        <a:solidFill>
                          <a:schemeClr val="folHlink"/>
                        </a:solidFill>
                        <a:effectLst/>
                        <a:latin typeface="Tahoma" pitchFamily="34" charset="0"/>
                        <a:ea typeface="隶书"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G</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s1</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60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0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s1</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70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s2</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0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s3</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smtClean="0">
                          <a:ln>
                            <a:noFill/>
                          </a:ln>
                          <a:solidFill>
                            <a:schemeClr val="folHlink"/>
                          </a:solidFill>
                          <a:effectLst/>
                          <a:latin typeface="Tahoma" pitchFamily="34" charset="0"/>
                          <a:ea typeface="隶书" pitchFamily="49" charset="-122"/>
                        </a:rPr>
                        <a:t>90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20190" name="Object 30"/>
          <p:cNvGraphicFramePr>
            <a:graphicFrameLocks noChangeAspect="1"/>
          </p:cNvGraphicFramePr>
          <p:nvPr>
            <p:extLst>
              <p:ext uri="{D42A27DB-BD31-4B8C-83A1-F6EECF244321}">
                <p14:modId xmlns:p14="http://schemas.microsoft.com/office/powerpoint/2010/main" val="3396434625"/>
              </p:ext>
            </p:extLst>
          </p:nvPr>
        </p:nvGraphicFramePr>
        <p:xfrm>
          <a:off x="3757240" y="1628800"/>
          <a:ext cx="4775200" cy="708025"/>
        </p:xfrm>
        <a:graphic>
          <a:graphicData uri="http://schemas.openxmlformats.org/presentationml/2006/ole">
            <mc:AlternateContent xmlns:mc="http://schemas.openxmlformats.org/markup-compatibility/2006">
              <mc:Choice xmlns:v="urn:schemas-microsoft-com:vml" Requires="v">
                <p:oleObj spid="_x0000_s13462" name="公式" r:id="rId4" imgW="1701720" imgH="228600" progId="Equation.3">
                  <p:embed/>
                </p:oleObj>
              </mc:Choice>
              <mc:Fallback>
                <p:oleObj name="公式" r:id="rId4" imgW="1701720" imgH="228600" progId="Equation.3">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7240" y="1628800"/>
                        <a:ext cx="4775200"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0191" name="Group 31"/>
          <p:cNvGraphicFramePr>
            <a:graphicFrameLocks noGrp="1"/>
          </p:cNvGraphicFramePr>
          <p:nvPr>
            <p:extLst>
              <p:ext uri="{D42A27DB-BD31-4B8C-83A1-F6EECF244321}">
                <p14:modId xmlns:p14="http://schemas.microsoft.com/office/powerpoint/2010/main" val="2141500106"/>
              </p:ext>
            </p:extLst>
          </p:nvPr>
        </p:nvGraphicFramePr>
        <p:xfrm>
          <a:off x="3779838" y="2625303"/>
          <a:ext cx="5022466" cy="2788800"/>
        </p:xfrm>
        <a:graphic>
          <a:graphicData uri="http://schemas.openxmlformats.org/drawingml/2006/table">
            <a:tbl>
              <a:tblPr/>
              <a:tblGrid>
                <a:gridCol w="884850">
                  <a:extLst>
                    <a:ext uri="{9D8B030D-6E8A-4147-A177-3AD203B41FA5}">
                      <a16:colId xmlns:a16="http://schemas.microsoft.com/office/drawing/2014/main" val="20000"/>
                    </a:ext>
                  </a:extLst>
                </a:gridCol>
                <a:gridCol w="889613">
                  <a:extLst>
                    <a:ext uri="{9D8B030D-6E8A-4147-A177-3AD203B41FA5}">
                      <a16:colId xmlns:a16="http://schemas.microsoft.com/office/drawing/2014/main" val="20001"/>
                    </a:ext>
                  </a:extLst>
                </a:gridCol>
                <a:gridCol w="792162">
                  <a:extLst>
                    <a:ext uri="{9D8B030D-6E8A-4147-A177-3AD203B41FA5}">
                      <a16:colId xmlns:a16="http://schemas.microsoft.com/office/drawing/2014/main" val="20002"/>
                    </a:ext>
                  </a:extLst>
                </a:gridCol>
                <a:gridCol w="792163">
                  <a:extLst>
                    <a:ext uri="{9D8B030D-6E8A-4147-A177-3AD203B41FA5}">
                      <a16:colId xmlns:a16="http://schemas.microsoft.com/office/drawing/2014/main" val="20003"/>
                    </a:ext>
                  </a:extLst>
                </a:gridCol>
                <a:gridCol w="871515">
                  <a:extLst>
                    <a:ext uri="{9D8B030D-6E8A-4147-A177-3AD203B41FA5}">
                      <a16:colId xmlns:a16="http://schemas.microsoft.com/office/drawing/2014/main" val="20004"/>
                    </a:ext>
                  </a:extLst>
                </a:gridCol>
                <a:gridCol w="792163">
                  <a:extLst>
                    <a:ext uri="{9D8B030D-6E8A-4147-A177-3AD203B41FA5}">
                      <a16:colId xmlns:a16="http://schemas.microsoft.com/office/drawing/2014/main" val="20005"/>
                    </a:ext>
                  </a:extLst>
                </a:gridCol>
              </a:tblGrid>
              <a:tr h="290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err="1" smtClean="0">
                          <a:ln>
                            <a:noFill/>
                          </a:ln>
                          <a:solidFill>
                            <a:schemeClr val="folHlink"/>
                          </a:solidFill>
                          <a:effectLst/>
                          <a:latin typeface="Tahoma" pitchFamily="34" charset="0"/>
                          <a:ea typeface="隶书" pitchFamily="49" charset="-122"/>
                        </a:rPr>
                        <a:t>R.sno</a:t>
                      </a:r>
                      <a:endParaRPr kumimoji="1" lang="en-US" altLang="zh-CN" sz="2000" b="0" i="0" u="none" strike="noStrike" cap="none" normalizeH="0" baseline="0" dirty="0" smtClean="0">
                        <a:ln>
                          <a:noFill/>
                        </a:ln>
                        <a:solidFill>
                          <a:schemeClr val="folHlink"/>
                        </a:solidFill>
                        <a:effectLst/>
                        <a:latin typeface="Tahoma" pitchFamily="34" charset="0"/>
                        <a:ea typeface="隶书" pitchFamily="49"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err="1" smtClean="0">
                          <a:ln>
                            <a:noFill/>
                          </a:ln>
                          <a:solidFill>
                            <a:schemeClr val="folHlink"/>
                          </a:solidFill>
                          <a:effectLst/>
                          <a:latin typeface="Tahoma" pitchFamily="34" charset="0"/>
                          <a:ea typeface="隶书" pitchFamily="49" charset="-122"/>
                        </a:rPr>
                        <a:t>R.cno</a:t>
                      </a:r>
                      <a:endParaRPr kumimoji="1" lang="en-US" altLang="zh-CN" sz="2000" b="0" i="0" u="none" strike="noStrike" cap="none" normalizeH="0" baseline="0" dirty="0" smtClean="0">
                        <a:ln>
                          <a:noFill/>
                        </a:ln>
                        <a:solidFill>
                          <a:schemeClr val="folHlink"/>
                        </a:solidFill>
                        <a:effectLst/>
                        <a:latin typeface="Tahoma" pitchFamily="34" charset="0"/>
                        <a:ea typeface="隶书"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R.G</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err="1" smtClean="0">
                          <a:ln>
                            <a:noFill/>
                          </a:ln>
                          <a:solidFill>
                            <a:schemeClr val="folHlink"/>
                          </a:solidFill>
                          <a:effectLst/>
                          <a:latin typeface="Tahoma" pitchFamily="34" charset="0"/>
                          <a:ea typeface="隶书" pitchFamily="49" charset="-122"/>
                        </a:rPr>
                        <a:t>S.sno</a:t>
                      </a:r>
                      <a:endParaRPr kumimoji="1" lang="en-US" altLang="zh-CN" sz="2000" b="0" i="0" u="none" strike="noStrike" cap="none" normalizeH="0" baseline="0" dirty="0" smtClean="0">
                        <a:ln>
                          <a:noFill/>
                        </a:ln>
                        <a:solidFill>
                          <a:schemeClr val="folHlink"/>
                        </a:solidFill>
                        <a:effectLst/>
                        <a:latin typeface="Tahoma" pitchFamily="34" charset="0"/>
                        <a:ea typeface="隶书"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err="1" smtClean="0">
                          <a:ln>
                            <a:noFill/>
                          </a:ln>
                          <a:solidFill>
                            <a:schemeClr val="folHlink"/>
                          </a:solidFill>
                          <a:effectLst/>
                          <a:latin typeface="Tahoma" pitchFamily="34" charset="0"/>
                          <a:ea typeface="隶书" pitchFamily="49" charset="-122"/>
                        </a:rPr>
                        <a:t>S.cno</a:t>
                      </a:r>
                      <a:endParaRPr kumimoji="1" lang="en-US" altLang="zh-CN" sz="2000" b="0" i="0" u="none" strike="noStrike" cap="none" normalizeH="0" baseline="0" dirty="0" smtClean="0">
                        <a:ln>
                          <a:noFill/>
                        </a:ln>
                        <a:solidFill>
                          <a:schemeClr val="folHlink"/>
                        </a:solidFill>
                        <a:effectLst/>
                        <a:latin typeface="Tahoma" pitchFamily="34" charset="0"/>
                        <a:ea typeface="隶书"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rgbClr val="660033"/>
                          </a:solidFill>
                          <a:effectLst/>
                          <a:latin typeface="Tahoma" pitchFamily="34" charset="0"/>
                          <a:ea typeface="隶书" pitchFamily="49" charset="-122"/>
                        </a:rPr>
                        <a:t>S.G</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s1</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60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s1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rgbClr val="660033"/>
                          </a:solidFill>
                          <a:effectLst/>
                          <a:latin typeface="Tahoma" pitchFamily="34" charset="0"/>
                          <a:ea typeface="隶书" pitchFamily="49" charset="-122"/>
                        </a:rPr>
                        <a:t>70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0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s1</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60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s2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rgbClr val="660033"/>
                          </a:solidFill>
                          <a:effectLst/>
                          <a:latin typeface="Tahoma" pitchFamily="34" charset="0"/>
                          <a:ea typeface="隶书" pitchFamily="49"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0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s1</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60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s3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rgbClr val="660033"/>
                          </a:solidFill>
                          <a:effectLst/>
                          <a:latin typeface="Tahoma" pitchFamily="34" charset="0"/>
                          <a:ea typeface="隶书" pitchFamily="49" charset="-122"/>
                        </a:rPr>
                        <a:t>90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0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s1</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70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s2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rgbClr val="660033"/>
                          </a:solidFill>
                          <a:effectLst/>
                          <a:latin typeface="Tahoma" pitchFamily="34" charset="0"/>
                          <a:ea typeface="隶书" pitchFamily="49"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s1</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70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s3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rgbClr val="660033"/>
                          </a:solidFill>
                          <a:effectLst/>
                          <a:latin typeface="Tahoma" pitchFamily="34" charset="0"/>
                          <a:ea typeface="隶书" pitchFamily="49" charset="-122"/>
                        </a:rPr>
                        <a:t>90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s2</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80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s3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smtClean="0">
                          <a:ln>
                            <a:noFill/>
                          </a:ln>
                          <a:solidFill>
                            <a:schemeClr val="folHlink"/>
                          </a:solidFill>
                          <a:effectLst/>
                          <a:latin typeface="Tahoma" pitchFamily="34" charset="0"/>
                          <a:ea typeface="隶书" pitchFamily="49" charset="-122"/>
                        </a:rPr>
                        <a:t>c2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smtClean="0">
                          <a:ln>
                            <a:noFill/>
                          </a:ln>
                          <a:solidFill>
                            <a:srgbClr val="660033"/>
                          </a:solidFill>
                          <a:effectLst/>
                          <a:latin typeface="Tahoma" pitchFamily="34" charset="0"/>
                          <a:ea typeface="隶书" pitchFamily="49" charset="-122"/>
                        </a:rPr>
                        <a:t>90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20249" name="Object 89"/>
          <p:cNvGraphicFramePr>
            <a:graphicFrameLocks noChangeAspect="1"/>
          </p:cNvGraphicFramePr>
          <p:nvPr/>
        </p:nvGraphicFramePr>
        <p:xfrm>
          <a:off x="549275" y="5746750"/>
          <a:ext cx="7947025" cy="827088"/>
        </p:xfrm>
        <a:graphic>
          <a:graphicData uri="http://schemas.openxmlformats.org/presentationml/2006/ole">
            <mc:AlternateContent xmlns:mc="http://schemas.openxmlformats.org/markup-compatibility/2006">
              <mc:Choice xmlns:v="urn:schemas-microsoft-com:vml" Requires="v">
                <p:oleObj spid="_x0000_s13463" name="Equation" r:id="rId6" imgW="2831760" imgH="266400" progId="Equation.3">
                  <p:embed/>
                </p:oleObj>
              </mc:Choice>
              <mc:Fallback>
                <p:oleObj name="Equation" r:id="rId6" imgW="2831760" imgH="266400" progId="Equation.3">
                  <p:embed/>
                  <p:pic>
                    <p:nvPicPr>
                      <p:cNvPr id="0" name="Object 8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9275" y="5746750"/>
                        <a:ext cx="7947025" cy="827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0164"/>
                                        </p:tgtEl>
                                        <p:attrNameLst>
                                          <p:attrName>style.visibility</p:attrName>
                                        </p:attrNameLst>
                                      </p:cBhvr>
                                      <p:to>
                                        <p:strVal val="visible"/>
                                      </p:to>
                                    </p:set>
                                    <p:anim calcmode="lin" valueType="num">
                                      <p:cBhvr additive="base">
                                        <p:cTn id="7" dur="1000" fill="hold"/>
                                        <p:tgtEl>
                                          <p:spTgt spid="220164"/>
                                        </p:tgtEl>
                                        <p:attrNameLst>
                                          <p:attrName>ppt_x</p:attrName>
                                        </p:attrNameLst>
                                      </p:cBhvr>
                                      <p:tavLst>
                                        <p:tav tm="0">
                                          <p:val>
                                            <p:strVal val="#ppt_x"/>
                                          </p:val>
                                        </p:tav>
                                        <p:tav tm="100000">
                                          <p:val>
                                            <p:strVal val="#ppt_x"/>
                                          </p:val>
                                        </p:tav>
                                      </p:tavLst>
                                    </p:anim>
                                    <p:anim calcmode="lin" valueType="num">
                                      <p:cBhvr additive="base">
                                        <p:cTn id="8" dur="1000" fill="hold"/>
                                        <p:tgtEl>
                                          <p:spTgt spid="2201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nodeType="clickEffect">
                                  <p:stCondLst>
                                    <p:cond delay="0"/>
                                  </p:stCondLst>
                                  <p:childTnLst>
                                    <p:set>
                                      <p:cBhvr>
                                        <p:cTn id="12" dur="1" fill="hold">
                                          <p:stCondLst>
                                            <p:cond delay="0"/>
                                          </p:stCondLst>
                                        </p:cTn>
                                        <p:tgtEl>
                                          <p:spTgt spid="220190"/>
                                        </p:tgtEl>
                                        <p:attrNameLst>
                                          <p:attrName>style.visibility</p:attrName>
                                        </p:attrNameLst>
                                      </p:cBhvr>
                                      <p:to>
                                        <p:strVal val="visible"/>
                                      </p:to>
                                    </p:set>
                                    <p:anim calcmode="lin" valueType="num">
                                      <p:cBhvr>
                                        <p:cTn id="13" dur="1000" fill="hold"/>
                                        <p:tgtEl>
                                          <p:spTgt spid="220190"/>
                                        </p:tgtEl>
                                        <p:attrNameLst>
                                          <p:attrName>ppt_w</p:attrName>
                                        </p:attrNameLst>
                                      </p:cBhvr>
                                      <p:tavLst>
                                        <p:tav tm="0">
                                          <p:val>
                                            <p:fltVal val="0"/>
                                          </p:val>
                                        </p:tav>
                                        <p:tav tm="100000">
                                          <p:val>
                                            <p:strVal val="#ppt_w"/>
                                          </p:val>
                                        </p:tav>
                                      </p:tavLst>
                                    </p:anim>
                                    <p:anim calcmode="lin" valueType="num">
                                      <p:cBhvr>
                                        <p:cTn id="14" dur="1000" fill="hold"/>
                                        <p:tgtEl>
                                          <p:spTgt spid="220190"/>
                                        </p:tgtEl>
                                        <p:attrNameLst>
                                          <p:attrName>ppt_h</p:attrName>
                                        </p:attrNameLst>
                                      </p:cBhvr>
                                      <p:tavLst>
                                        <p:tav tm="0">
                                          <p:val>
                                            <p:fltVal val="0"/>
                                          </p:val>
                                        </p:tav>
                                        <p:tav tm="100000">
                                          <p:val>
                                            <p:strVal val="#ppt_h"/>
                                          </p:val>
                                        </p:tav>
                                      </p:tavLst>
                                    </p:anim>
                                    <p:anim calcmode="lin" valueType="num">
                                      <p:cBhvr>
                                        <p:cTn id="15" dur="1000" fill="hold"/>
                                        <p:tgtEl>
                                          <p:spTgt spid="220190"/>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22019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20191"/>
                                        </p:tgtEl>
                                        <p:attrNameLst>
                                          <p:attrName>style.visibility</p:attrName>
                                        </p:attrNameLst>
                                      </p:cBhvr>
                                      <p:to>
                                        <p:strVal val="visible"/>
                                      </p:to>
                                    </p:set>
                                    <p:anim calcmode="lin" valueType="num">
                                      <p:cBhvr additive="base">
                                        <p:cTn id="21" dur="1000" fill="hold"/>
                                        <p:tgtEl>
                                          <p:spTgt spid="220191"/>
                                        </p:tgtEl>
                                        <p:attrNameLst>
                                          <p:attrName>ppt_x</p:attrName>
                                        </p:attrNameLst>
                                      </p:cBhvr>
                                      <p:tavLst>
                                        <p:tav tm="0">
                                          <p:val>
                                            <p:strVal val="#ppt_x"/>
                                          </p:val>
                                        </p:tav>
                                        <p:tav tm="100000">
                                          <p:val>
                                            <p:strVal val="#ppt_x"/>
                                          </p:val>
                                        </p:tav>
                                      </p:tavLst>
                                    </p:anim>
                                    <p:anim calcmode="lin" valueType="num">
                                      <p:cBhvr additive="base">
                                        <p:cTn id="22" dur="1000" fill="hold"/>
                                        <p:tgtEl>
                                          <p:spTgt spid="22019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nodeType="clickEffect">
                                  <p:stCondLst>
                                    <p:cond delay="0"/>
                                  </p:stCondLst>
                                  <p:childTnLst>
                                    <p:set>
                                      <p:cBhvr>
                                        <p:cTn id="26" dur="1" fill="hold">
                                          <p:stCondLst>
                                            <p:cond delay="0"/>
                                          </p:stCondLst>
                                        </p:cTn>
                                        <p:tgtEl>
                                          <p:spTgt spid="220249"/>
                                        </p:tgtEl>
                                        <p:attrNameLst>
                                          <p:attrName>style.visibility</p:attrName>
                                        </p:attrNameLst>
                                      </p:cBhvr>
                                      <p:to>
                                        <p:strVal val="visible"/>
                                      </p:to>
                                    </p:set>
                                    <p:anim calcmode="lin" valueType="num">
                                      <p:cBhvr>
                                        <p:cTn id="27" dur="1000" fill="hold"/>
                                        <p:tgtEl>
                                          <p:spTgt spid="220249"/>
                                        </p:tgtEl>
                                        <p:attrNameLst>
                                          <p:attrName>ppt_w</p:attrName>
                                        </p:attrNameLst>
                                      </p:cBhvr>
                                      <p:tavLst>
                                        <p:tav tm="0">
                                          <p:val>
                                            <p:fltVal val="0"/>
                                          </p:val>
                                        </p:tav>
                                        <p:tav tm="100000">
                                          <p:val>
                                            <p:strVal val="#ppt_w"/>
                                          </p:val>
                                        </p:tav>
                                      </p:tavLst>
                                    </p:anim>
                                    <p:anim calcmode="lin" valueType="num">
                                      <p:cBhvr>
                                        <p:cTn id="28" dur="1000" fill="hold"/>
                                        <p:tgtEl>
                                          <p:spTgt spid="220249"/>
                                        </p:tgtEl>
                                        <p:attrNameLst>
                                          <p:attrName>ppt_h</p:attrName>
                                        </p:attrNameLst>
                                      </p:cBhvr>
                                      <p:tavLst>
                                        <p:tav tm="0">
                                          <p:val>
                                            <p:fltVal val="0"/>
                                          </p:val>
                                        </p:tav>
                                        <p:tav tm="100000">
                                          <p:val>
                                            <p:strVal val="#ppt_h"/>
                                          </p:val>
                                        </p:tav>
                                      </p:tavLst>
                                    </p:anim>
                                    <p:anim calcmode="lin" valueType="num">
                                      <p:cBhvr>
                                        <p:cTn id="29" dur="1000" fill="hold"/>
                                        <p:tgtEl>
                                          <p:spTgt spid="220249"/>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22024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dirty="0" smtClean="0"/>
              <a:t>生年不满百  常怀千岁忧</a:t>
            </a:r>
          </a:p>
        </p:txBody>
      </p:sp>
      <p:sp>
        <p:nvSpPr>
          <p:cNvPr id="222211" name="Rectangle 3"/>
          <p:cNvSpPr>
            <a:spLocks noGrp="1" noChangeArrowheads="1"/>
          </p:cNvSpPr>
          <p:nvPr>
            <p:ph type="body" idx="1"/>
          </p:nvPr>
        </p:nvSpPr>
        <p:spPr/>
        <p:txBody>
          <a:bodyPr/>
          <a:lstStyle/>
          <a:p>
            <a:pPr eaLnBrk="1" hangingPunct="1"/>
            <a:r>
              <a:rPr lang="zh-CN" altLang="en-US" sz="3600" dirty="0" smtClean="0"/>
              <a:t>求选修课程中包含了</a:t>
            </a:r>
            <a:r>
              <a:rPr lang="zh-CN" altLang="en-US" sz="3600" dirty="0" smtClean="0">
                <a:solidFill>
                  <a:srgbClr val="FF0000"/>
                </a:solidFill>
              </a:rPr>
              <a:t>所有</a:t>
            </a:r>
            <a:r>
              <a:rPr lang="en-US" altLang="zh-CN" sz="3600" dirty="0" smtClean="0">
                <a:solidFill>
                  <a:srgbClr val="009900"/>
                </a:solidFill>
              </a:rPr>
              <a:t>S01</a:t>
            </a:r>
            <a:r>
              <a:rPr lang="zh-CN" altLang="en-US" sz="3600" dirty="0" smtClean="0">
                <a:solidFill>
                  <a:srgbClr val="009900"/>
                </a:solidFill>
              </a:rPr>
              <a:t>号学生所选修课程</a:t>
            </a:r>
            <a:r>
              <a:rPr lang="zh-CN" altLang="en-US" sz="3600" dirty="0" smtClean="0"/>
              <a:t>的学生号</a:t>
            </a:r>
          </a:p>
          <a:p>
            <a:pPr lvl="1" eaLnBrk="1" hangingPunct="1">
              <a:buFont typeface="Wingdings" pitchFamily="2" charset="2"/>
              <a:buNone/>
            </a:pPr>
            <a:endParaRPr lang="zh-CN" altLang="en-US" sz="3600" dirty="0" smtClean="0">
              <a:sym typeface="Symbol" pitchFamily="18" charset="2"/>
            </a:endParaRPr>
          </a:p>
        </p:txBody>
      </p:sp>
      <p:graphicFrame>
        <p:nvGraphicFramePr>
          <p:cNvPr id="220249" name="Object 89"/>
          <p:cNvGraphicFramePr>
            <a:graphicFrameLocks noChangeAspect="1"/>
          </p:cNvGraphicFramePr>
          <p:nvPr>
            <p:extLst>
              <p:ext uri="{D42A27DB-BD31-4B8C-83A1-F6EECF244321}">
                <p14:modId xmlns:p14="http://schemas.microsoft.com/office/powerpoint/2010/main" val="2714057383"/>
              </p:ext>
            </p:extLst>
          </p:nvPr>
        </p:nvGraphicFramePr>
        <p:xfrm>
          <a:off x="4139952" y="2278279"/>
          <a:ext cx="681856" cy="754912"/>
        </p:xfrm>
        <a:graphic>
          <a:graphicData uri="http://schemas.openxmlformats.org/presentationml/2006/ole">
            <mc:AlternateContent xmlns:mc="http://schemas.openxmlformats.org/markup-compatibility/2006">
              <mc:Choice xmlns:v="urn:schemas-microsoft-com:vml" Requires="v">
                <p:oleObj spid="_x0000_s170088" name="公式" r:id="rId4" imgW="126720" imgH="126720" progId="Equation.3">
                  <p:embed/>
                </p:oleObj>
              </mc:Choice>
              <mc:Fallback>
                <p:oleObj name="公式" r:id="rId4" imgW="126720" imgH="126720" progId="Equation.3">
                  <p:embed/>
                  <p:pic>
                    <p:nvPicPr>
                      <p:cNvPr id="0" name="Object 89"/>
                      <p:cNvPicPr>
                        <a:picLocks noChangeAspect="1" noChangeArrowheads="1"/>
                      </p:cNvPicPr>
                      <p:nvPr/>
                    </p:nvPicPr>
                    <p:blipFill>
                      <a:blip r:embed="rId5"/>
                      <a:srcRect/>
                      <a:stretch>
                        <a:fillRect/>
                      </a:stretch>
                    </p:blipFill>
                    <p:spPr bwMode="auto">
                      <a:xfrm>
                        <a:off x="4139952" y="2278279"/>
                        <a:ext cx="681856" cy="754912"/>
                      </a:xfrm>
                      <a:prstGeom prst="rect">
                        <a:avLst/>
                      </a:prstGeom>
                      <a:noFill/>
                      <a:extLst/>
                    </p:spPr>
                  </p:pic>
                </p:oleObj>
              </mc:Fallback>
            </mc:AlternateContent>
          </a:graphicData>
        </a:graphic>
      </p:graphicFrame>
      <p:graphicFrame>
        <p:nvGraphicFramePr>
          <p:cNvPr id="6" name="Object 89"/>
          <p:cNvGraphicFramePr>
            <a:graphicFrameLocks noChangeAspect="1"/>
          </p:cNvGraphicFramePr>
          <p:nvPr>
            <p:extLst>
              <p:ext uri="{D42A27DB-BD31-4B8C-83A1-F6EECF244321}">
                <p14:modId xmlns:p14="http://schemas.microsoft.com/office/powerpoint/2010/main" val="3228420803"/>
              </p:ext>
            </p:extLst>
          </p:nvPr>
        </p:nvGraphicFramePr>
        <p:xfrm>
          <a:off x="1467743" y="2254399"/>
          <a:ext cx="2816225" cy="865187"/>
        </p:xfrm>
        <a:graphic>
          <a:graphicData uri="http://schemas.openxmlformats.org/presentationml/2006/ole">
            <mc:AlternateContent xmlns:mc="http://schemas.openxmlformats.org/markup-compatibility/2006">
              <mc:Choice xmlns:v="urn:schemas-microsoft-com:vml" Requires="v">
                <p:oleObj spid="_x0000_s170089" name="公式" r:id="rId6" imgW="1002960" imgH="279360" progId="Equation.3">
                  <p:embed/>
                </p:oleObj>
              </mc:Choice>
              <mc:Fallback>
                <p:oleObj name="公式" r:id="rId6" imgW="1002960" imgH="279360" progId="Equation.3">
                  <p:embed/>
                  <p:pic>
                    <p:nvPicPr>
                      <p:cNvPr id="220249" name="Object 89"/>
                      <p:cNvPicPr>
                        <a:picLocks noChangeAspect="1" noChangeArrowheads="1"/>
                      </p:cNvPicPr>
                      <p:nvPr/>
                    </p:nvPicPr>
                    <p:blipFill>
                      <a:blip r:embed="rId7"/>
                      <a:srcRect/>
                      <a:stretch>
                        <a:fillRect/>
                      </a:stretch>
                    </p:blipFill>
                    <p:spPr bwMode="auto">
                      <a:xfrm>
                        <a:off x="1467743" y="2254399"/>
                        <a:ext cx="2816225"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89"/>
          <p:cNvGraphicFramePr>
            <a:graphicFrameLocks noChangeAspect="1"/>
          </p:cNvGraphicFramePr>
          <p:nvPr>
            <p:extLst>
              <p:ext uri="{D42A27DB-BD31-4B8C-83A1-F6EECF244321}">
                <p14:modId xmlns:p14="http://schemas.microsoft.com/office/powerpoint/2010/main" val="1752762804"/>
              </p:ext>
            </p:extLst>
          </p:nvPr>
        </p:nvGraphicFramePr>
        <p:xfrm>
          <a:off x="5084514" y="2204864"/>
          <a:ext cx="3743325" cy="825500"/>
        </p:xfrm>
        <a:graphic>
          <a:graphicData uri="http://schemas.openxmlformats.org/presentationml/2006/ole">
            <mc:AlternateContent xmlns:mc="http://schemas.openxmlformats.org/markup-compatibility/2006">
              <mc:Choice xmlns:v="urn:schemas-microsoft-com:vml" Requires="v">
                <p:oleObj spid="_x0000_s170090" name="公式" r:id="rId8" imgW="1333440" imgH="266400" progId="Equation.3">
                  <p:embed/>
                </p:oleObj>
              </mc:Choice>
              <mc:Fallback>
                <p:oleObj name="公式" r:id="rId8" imgW="1333440" imgH="266400" progId="Equation.3">
                  <p:embed/>
                  <p:pic>
                    <p:nvPicPr>
                      <p:cNvPr id="220249" name="Object 89"/>
                      <p:cNvPicPr>
                        <a:picLocks noChangeAspect="1" noChangeArrowheads="1"/>
                      </p:cNvPicPr>
                      <p:nvPr/>
                    </p:nvPicPr>
                    <p:blipFill>
                      <a:blip r:embed="rId9"/>
                      <a:srcRect/>
                      <a:stretch>
                        <a:fillRect/>
                      </a:stretch>
                    </p:blipFill>
                    <p:spPr bwMode="auto">
                      <a:xfrm>
                        <a:off x="5084514" y="2204864"/>
                        <a:ext cx="3743325"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20249"/>
                                        </p:tgtEl>
                                        <p:attrNameLst>
                                          <p:attrName>style.visibility</p:attrName>
                                        </p:attrNameLst>
                                      </p:cBhvr>
                                      <p:to>
                                        <p:strVal val="visible"/>
                                      </p:to>
                                    </p:set>
                                    <p:anim calcmode="lin" valueType="num">
                                      <p:cBhvr>
                                        <p:cTn id="7" dur="1000" fill="hold"/>
                                        <p:tgtEl>
                                          <p:spTgt spid="220249"/>
                                        </p:tgtEl>
                                        <p:attrNameLst>
                                          <p:attrName>ppt_w</p:attrName>
                                        </p:attrNameLst>
                                      </p:cBhvr>
                                      <p:tavLst>
                                        <p:tav tm="0">
                                          <p:val>
                                            <p:fltVal val="0"/>
                                          </p:val>
                                        </p:tav>
                                        <p:tav tm="100000">
                                          <p:val>
                                            <p:strVal val="#ppt_w"/>
                                          </p:val>
                                        </p:tav>
                                      </p:tavLst>
                                    </p:anim>
                                    <p:anim calcmode="lin" valueType="num">
                                      <p:cBhvr>
                                        <p:cTn id="8" dur="1000" fill="hold"/>
                                        <p:tgtEl>
                                          <p:spTgt spid="220249"/>
                                        </p:tgtEl>
                                        <p:attrNameLst>
                                          <p:attrName>ppt_h</p:attrName>
                                        </p:attrNameLst>
                                      </p:cBhvr>
                                      <p:tavLst>
                                        <p:tav tm="0">
                                          <p:val>
                                            <p:fltVal val="0"/>
                                          </p:val>
                                        </p:tav>
                                        <p:tav tm="100000">
                                          <p:val>
                                            <p:strVal val="#ppt_h"/>
                                          </p:val>
                                        </p:tav>
                                      </p:tavLst>
                                    </p:anim>
                                    <p:anim calcmode="lin" valueType="num">
                                      <p:cBhvr>
                                        <p:cTn id="9" dur="1000" fill="hold"/>
                                        <p:tgtEl>
                                          <p:spTgt spid="22024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2024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1000" fill="hold"/>
                                        <p:tgtEl>
                                          <p:spTgt spid="7"/>
                                        </p:tgtEl>
                                        <p:attrNameLst>
                                          <p:attrName>ppt_w</p:attrName>
                                        </p:attrNameLst>
                                      </p:cBhvr>
                                      <p:tavLst>
                                        <p:tav tm="0">
                                          <p:val>
                                            <p:fltVal val="0"/>
                                          </p:val>
                                        </p:tav>
                                        <p:tav tm="100000">
                                          <p:val>
                                            <p:strVal val="#ppt_w"/>
                                          </p:val>
                                        </p:tav>
                                      </p:tavLst>
                                    </p:anim>
                                    <p:anim calcmode="lin" valueType="num">
                                      <p:cBhvr>
                                        <p:cTn id="24" dur="1000" fill="hold"/>
                                        <p:tgtEl>
                                          <p:spTgt spid="7"/>
                                        </p:tgtEl>
                                        <p:attrNameLst>
                                          <p:attrName>ppt_h</p:attrName>
                                        </p:attrNameLst>
                                      </p:cBhvr>
                                      <p:tavLst>
                                        <p:tav tm="0">
                                          <p:val>
                                            <p:fltVal val="0"/>
                                          </p:val>
                                        </p:tav>
                                        <p:tav tm="100000">
                                          <p:val>
                                            <p:strVal val="#ppt_h"/>
                                          </p:val>
                                        </p:tav>
                                      </p:tavLst>
                                    </p:anim>
                                    <p:anim calcmode="lin" valueType="num">
                                      <p:cBhvr>
                                        <p:cTn id="25"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zh-CN" altLang="en-US" dirty="0" smtClean="0"/>
              <a:t>冉冉孤生竹  结根泰山阿</a:t>
            </a:r>
          </a:p>
        </p:txBody>
      </p:sp>
      <p:sp>
        <p:nvSpPr>
          <p:cNvPr id="233475" name="Rectangle 3"/>
          <p:cNvSpPr>
            <a:spLocks noGrp="1" noChangeArrowheads="1"/>
          </p:cNvSpPr>
          <p:nvPr>
            <p:ph type="body" idx="1"/>
          </p:nvPr>
        </p:nvSpPr>
        <p:spPr/>
        <p:txBody>
          <a:bodyPr/>
          <a:lstStyle/>
          <a:p>
            <a:pPr eaLnBrk="1" hangingPunct="1"/>
            <a:r>
              <a:rPr lang="en-US" altLang="zh-CN" dirty="0" smtClean="0"/>
              <a:t>stock(s#, date, price)</a:t>
            </a:r>
          </a:p>
          <a:p>
            <a:pPr eaLnBrk="1" hangingPunct="1">
              <a:buFont typeface="Wingdings" pitchFamily="2" charset="2"/>
              <a:buNone/>
            </a:pPr>
            <a:r>
              <a:rPr lang="zh-CN" altLang="en-US" dirty="0" smtClean="0"/>
              <a:t>	找出一直上涨的股票</a:t>
            </a:r>
          </a:p>
          <a:p>
            <a:pPr eaLnBrk="1" hangingPunct="1">
              <a:buFont typeface="Wingdings" pitchFamily="2" charset="2"/>
              <a:buNone/>
            </a:pPr>
            <a:r>
              <a:rPr lang="en-US" altLang="zh-CN" dirty="0" smtClean="0"/>
              <a:t>	</a:t>
            </a:r>
            <a:r>
              <a:rPr lang="zh-CN" altLang="en-US" dirty="0" smtClean="0"/>
              <a:t>上涨过的股票：</a:t>
            </a:r>
            <a:r>
              <a:rPr lang="en-US" altLang="zh-CN" dirty="0" smtClean="0"/>
              <a:t>if d1 &gt; d2 then p1 &gt; p2</a:t>
            </a:r>
          </a:p>
          <a:p>
            <a:pPr eaLnBrk="1" hangingPunct="1">
              <a:buFont typeface="Wingdings" pitchFamily="2" charset="2"/>
              <a:buNone/>
            </a:pPr>
            <a:endParaRPr lang="en-US" altLang="zh-CN" dirty="0" smtClean="0"/>
          </a:p>
          <a:p>
            <a:pPr eaLnBrk="1" hangingPunct="1">
              <a:buFont typeface="Wingdings" pitchFamily="2" charset="2"/>
              <a:buNone/>
            </a:pPr>
            <a:endParaRPr lang="en-US" altLang="zh-CN" dirty="0" smtClean="0"/>
          </a:p>
          <a:p>
            <a:pPr eaLnBrk="1" hangingPunct="1">
              <a:buFont typeface="Wingdings" pitchFamily="2" charset="2"/>
              <a:buNone/>
            </a:pPr>
            <a:r>
              <a:rPr lang="zh-CN" altLang="en-US" dirty="0" smtClean="0"/>
              <a:t>	找出下跌过的股票， </a:t>
            </a:r>
            <a:r>
              <a:rPr lang="en-US" altLang="zh-CN" dirty="0" smtClean="0"/>
              <a:t>d1 &gt; d2 and p1 &lt; p2</a:t>
            </a:r>
          </a:p>
          <a:p>
            <a:pPr eaLnBrk="1" hangingPunct="1">
              <a:buFont typeface="Wingdings" pitchFamily="2" charset="2"/>
              <a:buNone/>
            </a:pPr>
            <a:endParaRPr lang="en-US" altLang="zh-CN" dirty="0" smtClean="0"/>
          </a:p>
        </p:txBody>
      </p:sp>
      <p:graphicFrame>
        <p:nvGraphicFramePr>
          <p:cNvPr id="233477" name="Object 5"/>
          <p:cNvGraphicFramePr>
            <a:graphicFrameLocks noChangeAspect="1"/>
          </p:cNvGraphicFramePr>
          <p:nvPr/>
        </p:nvGraphicFramePr>
        <p:xfrm>
          <a:off x="107950" y="4936778"/>
          <a:ext cx="8928100" cy="652462"/>
        </p:xfrm>
        <a:graphic>
          <a:graphicData uri="http://schemas.openxmlformats.org/presentationml/2006/ole">
            <mc:AlternateContent xmlns:mc="http://schemas.openxmlformats.org/markup-compatibility/2006">
              <mc:Choice xmlns:v="urn:schemas-microsoft-com:vml" Requires="v">
                <p:oleObj spid="_x0000_s14486" name="公式" r:id="rId4" imgW="3822480" imgH="266400" progId="Equation.3">
                  <p:embed/>
                </p:oleObj>
              </mc:Choice>
              <mc:Fallback>
                <p:oleObj name="公式" r:id="rId4" imgW="3822480" imgH="2664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4936778"/>
                        <a:ext cx="8928100" cy="652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5"/>
          <p:cNvGraphicFramePr>
            <a:graphicFrameLocks noChangeAspect="1"/>
          </p:cNvGraphicFramePr>
          <p:nvPr>
            <p:extLst>
              <p:ext uri="{D42A27DB-BD31-4B8C-83A1-F6EECF244321}">
                <p14:modId xmlns:p14="http://schemas.microsoft.com/office/powerpoint/2010/main" val="1570856260"/>
              </p:ext>
            </p:extLst>
          </p:nvPr>
        </p:nvGraphicFramePr>
        <p:xfrm>
          <a:off x="107504" y="2924944"/>
          <a:ext cx="8928100" cy="652463"/>
        </p:xfrm>
        <a:graphic>
          <a:graphicData uri="http://schemas.openxmlformats.org/presentationml/2006/ole">
            <mc:AlternateContent xmlns:mc="http://schemas.openxmlformats.org/markup-compatibility/2006">
              <mc:Choice xmlns:v="urn:schemas-microsoft-com:vml" Requires="v">
                <p:oleObj spid="_x0000_s14487" name="Equation" r:id="rId6" imgW="3822480" imgH="266400" progId="Equation.3">
                  <p:embed/>
                </p:oleObj>
              </mc:Choice>
              <mc:Fallback>
                <p:oleObj name="Equation" r:id="rId6" imgW="3822480" imgH="2664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04" y="2924944"/>
                        <a:ext cx="8928100"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233475">
                                            <p:txEl>
                                              <p:pRg st="2" end="2"/>
                                            </p:txEl>
                                          </p:spTgt>
                                        </p:tgtEl>
                                        <p:attrNameLst>
                                          <p:attrName>style.visibility</p:attrName>
                                        </p:attrNameLst>
                                      </p:cBhvr>
                                      <p:to>
                                        <p:strVal val="visible"/>
                                      </p:to>
                                    </p:set>
                                    <p:anim calcmode="lin" valueType="num">
                                      <p:cBhvr>
                                        <p:cTn id="7" dur="1000" fill="hold"/>
                                        <p:tgtEl>
                                          <p:spTgt spid="233475">
                                            <p:txEl>
                                              <p:pRg st="2" end="2"/>
                                            </p:txEl>
                                          </p:spTgt>
                                        </p:tgtEl>
                                        <p:attrNameLst>
                                          <p:attrName>ppt_w</p:attrName>
                                        </p:attrNameLst>
                                      </p:cBhvr>
                                      <p:tavLst>
                                        <p:tav tm="0">
                                          <p:val>
                                            <p:strVal val="#ppt_w*0.05"/>
                                          </p:val>
                                        </p:tav>
                                        <p:tav tm="100000">
                                          <p:val>
                                            <p:strVal val="#ppt_w"/>
                                          </p:val>
                                        </p:tav>
                                      </p:tavLst>
                                    </p:anim>
                                    <p:anim calcmode="lin" valueType="num">
                                      <p:cBhvr>
                                        <p:cTn id="8" dur="1000" fill="hold"/>
                                        <p:tgtEl>
                                          <p:spTgt spid="233475">
                                            <p:txEl>
                                              <p:pRg st="2" end="2"/>
                                            </p:txEl>
                                          </p:spTgt>
                                        </p:tgtEl>
                                        <p:attrNameLst>
                                          <p:attrName>ppt_h</p:attrName>
                                        </p:attrNameLst>
                                      </p:cBhvr>
                                      <p:tavLst>
                                        <p:tav tm="0">
                                          <p:val>
                                            <p:strVal val="#ppt_h"/>
                                          </p:val>
                                        </p:tav>
                                        <p:tav tm="100000">
                                          <p:val>
                                            <p:strVal val="#ppt_h"/>
                                          </p:val>
                                        </p:tav>
                                      </p:tavLst>
                                    </p:anim>
                                    <p:anim calcmode="lin" valueType="num">
                                      <p:cBhvr>
                                        <p:cTn id="9" dur="1000" fill="hold"/>
                                        <p:tgtEl>
                                          <p:spTgt spid="233475">
                                            <p:txEl>
                                              <p:pRg st="2" end="2"/>
                                            </p:txEl>
                                          </p:spTgt>
                                        </p:tgtEl>
                                        <p:attrNameLst>
                                          <p:attrName>ppt_x</p:attrName>
                                        </p:attrNameLst>
                                      </p:cBhvr>
                                      <p:tavLst>
                                        <p:tav tm="0">
                                          <p:val>
                                            <p:strVal val="#ppt_x-.2"/>
                                          </p:val>
                                        </p:tav>
                                        <p:tav tm="100000">
                                          <p:val>
                                            <p:strVal val="#ppt_x"/>
                                          </p:val>
                                        </p:tav>
                                      </p:tavLst>
                                    </p:anim>
                                    <p:anim calcmode="lin" valueType="num">
                                      <p:cBhvr>
                                        <p:cTn id="10" dur="1000" fill="hold"/>
                                        <p:tgtEl>
                                          <p:spTgt spid="233475">
                                            <p:txEl>
                                              <p:pRg st="2" end="2"/>
                                            </p:txEl>
                                          </p:spTgt>
                                        </p:tgtEl>
                                        <p:attrNameLst>
                                          <p:attrName>ppt_y</p:attrName>
                                        </p:attrNameLst>
                                      </p:cBhvr>
                                      <p:tavLst>
                                        <p:tav tm="0">
                                          <p:val>
                                            <p:strVal val="#ppt_y"/>
                                          </p:val>
                                        </p:tav>
                                        <p:tav tm="100000">
                                          <p:val>
                                            <p:strVal val="#ppt_y"/>
                                          </p:val>
                                        </p:tav>
                                      </p:tavLst>
                                    </p:anim>
                                    <p:animEffect transition="in" filter="fade">
                                      <p:cBhvr>
                                        <p:cTn id="11" dur="1000"/>
                                        <p:tgtEl>
                                          <p:spTgt spid="23347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5"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1000" fill="hold"/>
                                        <p:tgtEl>
                                          <p:spTgt spid="2"/>
                                        </p:tgtEl>
                                        <p:attrNameLst>
                                          <p:attrName>ppt_w</p:attrName>
                                        </p:attrNameLst>
                                      </p:cBhvr>
                                      <p:tavLst>
                                        <p:tav tm="0">
                                          <p:val>
                                            <p:fltVal val="0"/>
                                          </p:val>
                                        </p:tav>
                                        <p:tav tm="100000">
                                          <p:val>
                                            <p:strVal val="#ppt_w"/>
                                          </p:val>
                                        </p:tav>
                                      </p:tavLst>
                                    </p:anim>
                                    <p:anim calcmode="lin" valueType="num">
                                      <p:cBhvr>
                                        <p:cTn id="17" dur="1000" fill="hold"/>
                                        <p:tgtEl>
                                          <p:spTgt spid="2"/>
                                        </p:tgtEl>
                                        <p:attrNameLst>
                                          <p:attrName>ppt_h</p:attrName>
                                        </p:attrNameLst>
                                      </p:cBhvr>
                                      <p:tavLst>
                                        <p:tav tm="0">
                                          <p:val>
                                            <p:fltVal val="0"/>
                                          </p:val>
                                        </p:tav>
                                        <p:tav tm="100000">
                                          <p:val>
                                            <p:strVal val="#ppt_h"/>
                                          </p:val>
                                        </p:tav>
                                      </p:tavLst>
                                    </p:anim>
                                    <p:anim calcmode="lin" valueType="num">
                                      <p:cBhvr>
                                        <p:cTn id="18"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0" fill="hold" nodeType="clickEffect">
                                  <p:stCondLst>
                                    <p:cond delay="0"/>
                                  </p:stCondLst>
                                  <p:childTnLst>
                                    <p:set>
                                      <p:cBhvr>
                                        <p:cTn id="23" dur="1" fill="hold">
                                          <p:stCondLst>
                                            <p:cond delay="0"/>
                                          </p:stCondLst>
                                        </p:cTn>
                                        <p:tgtEl>
                                          <p:spTgt spid="233475">
                                            <p:txEl>
                                              <p:pRg st="5" end="5"/>
                                            </p:txEl>
                                          </p:spTgt>
                                        </p:tgtEl>
                                        <p:attrNameLst>
                                          <p:attrName>style.visibility</p:attrName>
                                        </p:attrNameLst>
                                      </p:cBhvr>
                                      <p:to>
                                        <p:strVal val="visible"/>
                                      </p:to>
                                    </p:set>
                                    <p:anim calcmode="lin" valueType="num">
                                      <p:cBhvr>
                                        <p:cTn id="24" dur="1000" fill="hold"/>
                                        <p:tgtEl>
                                          <p:spTgt spid="233475">
                                            <p:txEl>
                                              <p:pRg st="5" end="5"/>
                                            </p:txEl>
                                          </p:spTgt>
                                        </p:tgtEl>
                                        <p:attrNameLst>
                                          <p:attrName>ppt_w</p:attrName>
                                        </p:attrNameLst>
                                      </p:cBhvr>
                                      <p:tavLst>
                                        <p:tav tm="0">
                                          <p:val>
                                            <p:fltVal val="0"/>
                                          </p:val>
                                        </p:tav>
                                        <p:tav tm="100000">
                                          <p:val>
                                            <p:strVal val="#ppt_w"/>
                                          </p:val>
                                        </p:tav>
                                      </p:tavLst>
                                    </p:anim>
                                    <p:anim calcmode="lin" valueType="num">
                                      <p:cBhvr>
                                        <p:cTn id="25" dur="1000" fill="hold"/>
                                        <p:tgtEl>
                                          <p:spTgt spid="233475">
                                            <p:txEl>
                                              <p:pRg st="5" end="5"/>
                                            </p:txEl>
                                          </p:spTgt>
                                        </p:tgtEl>
                                        <p:attrNameLst>
                                          <p:attrName>ppt_h</p:attrName>
                                        </p:attrNameLst>
                                      </p:cBhvr>
                                      <p:tavLst>
                                        <p:tav tm="0">
                                          <p:val>
                                            <p:fltVal val="0"/>
                                          </p:val>
                                        </p:tav>
                                        <p:tav tm="100000">
                                          <p:val>
                                            <p:strVal val="#ppt_h"/>
                                          </p:val>
                                        </p:tav>
                                      </p:tavLst>
                                    </p:anim>
                                    <p:animEffect transition="in" filter="fade">
                                      <p:cBhvr>
                                        <p:cTn id="26" dur="1000"/>
                                        <p:tgtEl>
                                          <p:spTgt spid="23347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nodeType="clickEffect">
                                  <p:stCondLst>
                                    <p:cond delay="0"/>
                                  </p:stCondLst>
                                  <p:childTnLst>
                                    <p:set>
                                      <p:cBhvr>
                                        <p:cTn id="30" dur="1" fill="hold">
                                          <p:stCondLst>
                                            <p:cond delay="0"/>
                                          </p:stCondLst>
                                        </p:cTn>
                                        <p:tgtEl>
                                          <p:spTgt spid="233477"/>
                                        </p:tgtEl>
                                        <p:attrNameLst>
                                          <p:attrName>style.visibility</p:attrName>
                                        </p:attrNameLst>
                                      </p:cBhvr>
                                      <p:to>
                                        <p:strVal val="visible"/>
                                      </p:to>
                                    </p:set>
                                    <p:anim calcmode="lin" valueType="num">
                                      <p:cBhvr>
                                        <p:cTn id="31" dur="1000" fill="hold"/>
                                        <p:tgtEl>
                                          <p:spTgt spid="233477"/>
                                        </p:tgtEl>
                                        <p:attrNameLst>
                                          <p:attrName>ppt_w</p:attrName>
                                        </p:attrNameLst>
                                      </p:cBhvr>
                                      <p:tavLst>
                                        <p:tav tm="0">
                                          <p:val>
                                            <p:fltVal val="0"/>
                                          </p:val>
                                        </p:tav>
                                        <p:tav tm="100000">
                                          <p:val>
                                            <p:strVal val="#ppt_w"/>
                                          </p:val>
                                        </p:tav>
                                      </p:tavLst>
                                    </p:anim>
                                    <p:anim calcmode="lin" valueType="num">
                                      <p:cBhvr>
                                        <p:cTn id="32" dur="1000" fill="hold"/>
                                        <p:tgtEl>
                                          <p:spTgt spid="233477"/>
                                        </p:tgtEl>
                                        <p:attrNameLst>
                                          <p:attrName>ppt_h</p:attrName>
                                        </p:attrNameLst>
                                      </p:cBhvr>
                                      <p:tavLst>
                                        <p:tav tm="0">
                                          <p:val>
                                            <p:fltVal val="0"/>
                                          </p:val>
                                        </p:tav>
                                        <p:tav tm="100000">
                                          <p:val>
                                            <p:strVal val="#ppt_h"/>
                                          </p:val>
                                        </p:tav>
                                      </p:tavLst>
                                    </p:anim>
                                    <p:anim calcmode="lin" valueType="num">
                                      <p:cBhvr>
                                        <p:cTn id="33" dur="1000" fill="hold"/>
                                        <p:tgtEl>
                                          <p:spTgt spid="233477"/>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23347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标题 1"/>
          <p:cNvSpPr>
            <a:spLocks noGrp="1"/>
          </p:cNvSpPr>
          <p:nvPr>
            <p:ph type="title"/>
          </p:nvPr>
        </p:nvSpPr>
        <p:spPr/>
        <p:txBody>
          <a:bodyPr/>
          <a:lstStyle/>
          <a:p>
            <a:r>
              <a:rPr lang="zh-CN" altLang="en-US" dirty="0" smtClean="0"/>
              <a:t>庭中有奇树  绿叶发华滋</a:t>
            </a:r>
          </a:p>
        </p:txBody>
      </p:sp>
      <p:graphicFrame>
        <p:nvGraphicFramePr>
          <p:cNvPr id="4" name="表格 3"/>
          <p:cNvGraphicFramePr>
            <a:graphicFrameLocks noGrp="1"/>
          </p:cNvGraphicFramePr>
          <p:nvPr>
            <p:extLst>
              <p:ext uri="{D42A27DB-BD31-4B8C-83A1-F6EECF244321}">
                <p14:modId xmlns:p14="http://schemas.microsoft.com/office/powerpoint/2010/main" val="882854568"/>
              </p:ext>
            </p:extLst>
          </p:nvPr>
        </p:nvGraphicFramePr>
        <p:xfrm>
          <a:off x="785813" y="3931145"/>
          <a:ext cx="3000396" cy="1463040"/>
        </p:xfrm>
        <a:graphic>
          <a:graphicData uri="http://schemas.openxmlformats.org/drawingml/2006/table">
            <a:tbl>
              <a:tblPr firstRow="1" bandRow="1">
                <a:tableStyleId>{5C22544A-7EE6-4342-B048-85BDC9FD1C3A}</a:tableStyleId>
              </a:tblPr>
              <a:tblGrid>
                <a:gridCol w="1500198">
                  <a:extLst>
                    <a:ext uri="{9D8B030D-6E8A-4147-A177-3AD203B41FA5}">
                      <a16:colId xmlns:a16="http://schemas.microsoft.com/office/drawing/2014/main" val="20000"/>
                    </a:ext>
                  </a:extLst>
                </a:gridCol>
                <a:gridCol w="1500198">
                  <a:extLst>
                    <a:ext uri="{9D8B030D-6E8A-4147-A177-3AD203B41FA5}">
                      <a16:colId xmlns:a16="http://schemas.microsoft.com/office/drawing/2014/main" val="20001"/>
                    </a:ext>
                  </a:extLst>
                </a:gridCol>
              </a:tblGrid>
              <a:tr h="255749">
                <a:tc>
                  <a:txBody>
                    <a:bodyPr/>
                    <a:lstStyle/>
                    <a:p>
                      <a:pPr algn="ctr"/>
                      <a:r>
                        <a:rPr lang="en-US" altLang="zh-CN" dirty="0" smtClean="0">
                          <a:solidFill>
                            <a:schemeClr val="bg2"/>
                          </a:solidFill>
                        </a:rPr>
                        <a:t>source</a:t>
                      </a:r>
                      <a:endParaRPr lang="zh-CN"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bg2"/>
                          </a:solidFill>
                        </a:rPr>
                        <a:t>destination</a:t>
                      </a:r>
                      <a:endParaRPr lang="zh-CN"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55749">
                <a:tc>
                  <a:txBody>
                    <a:bodyPr/>
                    <a:lstStyle/>
                    <a:p>
                      <a:pPr algn="ctr"/>
                      <a:r>
                        <a:rPr lang="en-US" altLang="zh-CN" dirty="0" smtClean="0">
                          <a:solidFill>
                            <a:srgbClr val="FF0000"/>
                          </a:solidFill>
                        </a:rPr>
                        <a:t>p1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rgbClr val="FF0000"/>
                          </a:solidFill>
                        </a:rPr>
                        <a:t>p2</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55749">
                <a:tc>
                  <a:txBody>
                    <a:bodyPr/>
                    <a:lstStyle/>
                    <a:p>
                      <a:pPr algn="ctr"/>
                      <a:r>
                        <a:rPr lang="en-US" altLang="zh-CN" dirty="0" smtClean="0">
                          <a:solidFill>
                            <a:schemeClr val="bg2"/>
                          </a:solidFill>
                        </a:rPr>
                        <a:t>p1</a:t>
                      </a:r>
                      <a:endParaRPr lang="zh-CN"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bg2"/>
                          </a:solidFill>
                        </a:rPr>
                        <a:t>p3</a:t>
                      </a:r>
                      <a:endParaRPr lang="zh-CN"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55749">
                <a:tc>
                  <a:txBody>
                    <a:bodyPr/>
                    <a:lstStyle/>
                    <a:p>
                      <a:pPr algn="ctr"/>
                      <a:r>
                        <a:rPr lang="en-US" altLang="zh-CN" dirty="0" smtClean="0">
                          <a:solidFill>
                            <a:srgbClr val="FF0000"/>
                          </a:solidFill>
                        </a:rPr>
                        <a:t>p2</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rgbClr val="FF0000"/>
                          </a:solidFill>
                        </a:rPr>
                        <a:t>p1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722870650"/>
              </p:ext>
            </p:extLst>
          </p:nvPr>
        </p:nvGraphicFramePr>
        <p:xfrm>
          <a:off x="5072063" y="4002582"/>
          <a:ext cx="3000396" cy="1097280"/>
        </p:xfrm>
        <a:graphic>
          <a:graphicData uri="http://schemas.openxmlformats.org/drawingml/2006/table">
            <a:tbl>
              <a:tblPr firstRow="1" bandRow="1">
                <a:tableStyleId>{5C22544A-7EE6-4342-B048-85BDC9FD1C3A}</a:tableStyleId>
              </a:tblPr>
              <a:tblGrid>
                <a:gridCol w="1500198">
                  <a:extLst>
                    <a:ext uri="{9D8B030D-6E8A-4147-A177-3AD203B41FA5}">
                      <a16:colId xmlns:a16="http://schemas.microsoft.com/office/drawing/2014/main" val="20000"/>
                    </a:ext>
                  </a:extLst>
                </a:gridCol>
                <a:gridCol w="1500198">
                  <a:extLst>
                    <a:ext uri="{9D8B030D-6E8A-4147-A177-3AD203B41FA5}">
                      <a16:colId xmlns:a16="http://schemas.microsoft.com/office/drawing/2014/main" val="20001"/>
                    </a:ext>
                  </a:extLst>
                </a:gridCol>
              </a:tblGrid>
              <a:tr h="255749">
                <a:tc>
                  <a:txBody>
                    <a:bodyPr/>
                    <a:lstStyle/>
                    <a:p>
                      <a:pPr algn="ctr"/>
                      <a:r>
                        <a:rPr lang="en-US" altLang="zh-CN" dirty="0" smtClean="0">
                          <a:solidFill>
                            <a:schemeClr val="bg2"/>
                          </a:solidFill>
                        </a:rPr>
                        <a:t>source</a:t>
                      </a:r>
                      <a:endParaRPr lang="zh-CN"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bg2"/>
                          </a:solidFill>
                        </a:rPr>
                        <a:t>destination</a:t>
                      </a:r>
                      <a:endParaRPr lang="zh-CN"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55749">
                <a:tc>
                  <a:txBody>
                    <a:bodyPr/>
                    <a:lstStyle/>
                    <a:p>
                      <a:pPr algn="ctr"/>
                      <a:r>
                        <a:rPr lang="en-US" altLang="zh-CN" dirty="0" smtClean="0">
                          <a:solidFill>
                            <a:schemeClr val="bg2"/>
                          </a:solidFill>
                        </a:rPr>
                        <a:t>p1</a:t>
                      </a:r>
                      <a:endParaRPr lang="zh-CN"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bg2"/>
                          </a:solidFill>
                        </a:rPr>
                        <a:t>p2</a:t>
                      </a:r>
                      <a:endParaRPr lang="zh-CN"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55749">
                <a:tc>
                  <a:txBody>
                    <a:bodyPr/>
                    <a:lstStyle/>
                    <a:p>
                      <a:pPr algn="ctr"/>
                      <a:r>
                        <a:rPr lang="en-US" altLang="zh-CN" dirty="0" smtClean="0">
                          <a:solidFill>
                            <a:schemeClr val="bg2"/>
                          </a:solidFill>
                        </a:rPr>
                        <a:t>p1</a:t>
                      </a:r>
                      <a:endParaRPr lang="zh-CN"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bg2"/>
                          </a:solidFill>
                        </a:rPr>
                        <a:t>p3</a:t>
                      </a:r>
                      <a:endParaRPr lang="zh-CN"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8" name="矩形 7"/>
          <p:cNvSpPr/>
          <p:nvPr/>
        </p:nvSpPr>
        <p:spPr>
          <a:xfrm>
            <a:off x="2000250" y="980728"/>
            <a:ext cx="5126038" cy="584200"/>
          </a:xfrm>
          <a:prstGeom prst="rect">
            <a:avLst/>
          </a:prstGeom>
        </p:spPr>
        <p:txBody>
          <a:bodyPr wrap="none">
            <a:spAutoFit/>
          </a:bodyPr>
          <a:lstStyle/>
          <a:p>
            <a:pPr marL="342900" indent="-342900" algn="just" eaLnBrk="0" hangingPunct="0">
              <a:spcBef>
                <a:spcPct val="20000"/>
              </a:spcBef>
              <a:buClr>
                <a:srgbClr val="3333CC"/>
              </a:buClr>
              <a:buSzPct val="60000"/>
              <a:defRPr/>
            </a:pPr>
            <a:r>
              <a:rPr lang="en-US" altLang="zh-CN" sz="3200" b="0" kern="0" baseline="0" dirty="0" err="1">
                <a:solidFill>
                  <a:srgbClr val="3333CC"/>
                </a:solidFill>
                <a:latin typeface="Tahoma"/>
                <a:ea typeface="隶书"/>
              </a:rPr>
              <a:t>guanxi</a:t>
            </a:r>
            <a:r>
              <a:rPr lang="en-US" altLang="zh-CN" sz="3200" b="0" kern="0" baseline="0" dirty="0">
                <a:solidFill>
                  <a:srgbClr val="3333CC"/>
                </a:solidFill>
                <a:latin typeface="Tahoma"/>
                <a:ea typeface="隶书"/>
              </a:rPr>
              <a:t>(source, destination)</a:t>
            </a:r>
          </a:p>
        </p:txBody>
      </p:sp>
      <p:sp>
        <p:nvSpPr>
          <p:cNvPr id="15396" name="右箭头 8"/>
          <p:cNvSpPr>
            <a:spLocks noChangeArrowheads="1"/>
          </p:cNvSpPr>
          <p:nvPr/>
        </p:nvSpPr>
        <p:spPr bwMode="auto">
          <a:xfrm>
            <a:off x="4013200" y="4431207"/>
            <a:ext cx="857250" cy="357188"/>
          </a:xfrm>
          <a:prstGeom prst="rightArrow">
            <a:avLst>
              <a:gd name="adj1" fmla="val 50000"/>
              <a:gd name="adj2" fmla="val 50000"/>
            </a:avLst>
          </a:prstGeom>
          <a:solidFill>
            <a:schemeClr val="accent1"/>
          </a:solidFill>
          <a:ln w="9525" algn="ctr">
            <a:solidFill>
              <a:schemeClr val="tx1"/>
            </a:solidFill>
            <a:miter lim="800000"/>
            <a:headEnd/>
            <a:tailEnd/>
          </a:ln>
        </p:spPr>
        <p:txBody>
          <a:bodyPr wrap="none"/>
          <a:lstStyle/>
          <a:p>
            <a:endParaRPr lang="zh-CN" altLang="en-US"/>
          </a:p>
        </p:txBody>
      </p:sp>
      <p:graphicFrame>
        <p:nvGraphicFramePr>
          <p:cNvPr id="233477" name="Object 5"/>
          <p:cNvGraphicFramePr>
            <a:graphicFrameLocks noChangeAspect="1"/>
          </p:cNvGraphicFramePr>
          <p:nvPr>
            <p:extLst>
              <p:ext uri="{D42A27DB-BD31-4B8C-83A1-F6EECF244321}">
                <p14:modId xmlns:p14="http://schemas.microsoft.com/office/powerpoint/2010/main" val="2764941681"/>
              </p:ext>
            </p:extLst>
          </p:nvPr>
        </p:nvGraphicFramePr>
        <p:xfrm>
          <a:off x="251520" y="5810769"/>
          <a:ext cx="8854008" cy="570559"/>
        </p:xfrm>
        <a:graphic>
          <a:graphicData uri="http://schemas.openxmlformats.org/presentationml/2006/ole">
            <mc:AlternateContent xmlns:mc="http://schemas.openxmlformats.org/markup-compatibility/2006">
              <mc:Choice xmlns:v="urn:schemas-microsoft-com:vml" Requires="v">
                <p:oleObj spid="_x0000_s15435" name="Equation" r:id="rId4" imgW="4076640" imgH="279360" progId="Equation.3">
                  <p:embed/>
                </p:oleObj>
              </mc:Choice>
              <mc:Fallback>
                <p:oleObj name="Equation" r:id="rId4" imgW="4076640" imgH="27936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5810769"/>
                        <a:ext cx="8854008" cy="5705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a:spLocks noChangeArrowheads="1"/>
          </p:cNvSpPr>
          <p:nvPr/>
        </p:nvSpPr>
        <p:spPr bwMode="auto">
          <a:xfrm>
            <a:off x="755576" y="1700808"/>
            <a:ext cx="8319715" cy="1815882"/>
          </a:xfrm>
          <a:prstGeom prst="rect">
            <a:avLst/>
          </a:prstGeom>
          <a:noFill/>
          <a:ln w="9525">
            <a:noFill/>
            <a:miter lim="800000"/>
            <a:headEnd/>
            <a:tailEnd/>
          </a:ln>
        </p:spPr>
        <p:txBody>
          <a:bodyPr wrap="square">
            <a:spAutoFit/>
          </a:bodyPr>
          <a:lstStyle/>
          <a:p>
            <a:pPr indent="-457200">
              <a:buFont typeface="Wingdings" pitchFamily="2" charset="2"/>
              <a:buChar char="Ø"/>
            </a:pPr>
            <a:r>
              <a:rPr lang="zh-CN" altLang="en-US" baseline="0" dirty="0">
                <a:solidFill>
                  <a:srgbClr val="FF0000"/>
                </a:solidFill>
                <a:latin typeface="华文新魏" pitchFamily="2" charset="-122"/>
                <a:ea typeface="华文新魏" pitchFamily="2" charset="-122"/>
              </a:rPr>
              <a:t>互相认识的人，互不认识的人，</a:t>
            </a:r>
            <a:endParaRPr lang="en-US" altLang="zh-CN" baseline="0" dirty="0">
              <a:solidFill>
                <a:srgbClr val="FF0000"/>
              </a:solidFill>
              <a:latin typeface="华文新魏" pitchFamily="2" charset="-122"/>
              <a:ea typeface="华文新魏" pitchFamily="2" charset="-122"/>
            </a:endParaRPr>
          </a:p>
          <a:p>
            <a:pPr indent="-457200">
              <a:buFont typeface="Wingdings" pitchFamily="2" charset="2"/>
              <a:buChar char="Ø"/>
            </a:pPr>
            <a:r>
              <a:rPr lang="zh-CN" altLang="en-US" baseline="0" dirty="0">
                <a:solidFill>
                  <a:srgbClr val="FF0000"/>
                </a:solidFill>
                <a:latin typeface="华文新魏" pitchFamily="2" charset="-122"/>
                <a:ea typeface="华文新魏" pitchFamily="2" charset="-122"/>
              </a:rPr>
              <a:t>认识所有人的人，被所有人认识的人</a:t>
            </a:r>
            <a:endParaRPr lang="en-US" altLang="zh-CN" baseline="0" dirty="0">
              <a:solidFill>
                <a:srgbClr val="FF0000"/>
              </a:solidFill>
              <a:latin typeface="华文新魏" pitchFamily="2" charset="-122"/>
              <a:ea typeface="华文新魏" pitchFamily="2" charset="-122"/>
            </a:endParaRPr>
          </a:p>
          <a:p>
            <a:pPr indent="-457200">
              <a:buFont typeface="Wingdings" pitchFamily="2" charset="2"/>
              <a:buChar char="Ø"/>
            </a:pPr>
            <a:r>
              <a:rPr lang="zh-CN" altLang="en-US" baseline="0" dirty="0">
                <a:solidFill>
                  <a:srgbClr val="FF0000"/>
                </a:solidFill>
                <a:latin typeface="华文新魏" pitchFamily="2" charset="-122"/>
                <a:ea typeface="华文新魏" pitchFamily="2" charset="-122"/>
              </a:rPr>
              <a:t>具有间接传递性的</a:t>
            </a:r>
            <a:r>
              <a:rPr lang="zh-CN" altLang="en-US" baseline="0" dirty="0" smtClean="0">
                <a:solidFill>
                  <a:srgbClr val="FF0000"/>
                </a:solidFill>
                <a:latin typeface="华文新魏" pitchFamily="2" charset="-122"/>
                <a:ea typeface="华文新魏" pitchFamily="2" charset="-122"/>
              </a:rPr>
              <a:t>认识</a:t>
            </a:r>
            <a:endParaRPr lang="en-US" altLang="zh-CN" baseline="0" dirty="0" smtClean="0">
              <a:solidFill>
                <a:srgbClr val="FF0000"/>
              </a:solidFill>
              <a:latin typeface="华文新魏" pitchFamily="2" charset="-122"/>
              <a:ea typeface="华文新魏" pitchFamily="2" charset="-122"/>
            </a:endParaRPr>
          </a:p>
          <a:p>
            <a:pPr indent="-457200">
              <a:buFont typeface="Wingdings" pitchFamily="2" charset="2"/>
              <a:buChar char="Ø"/>
            </a:pPr>
            <a:r>
              <a:rPr lang="zh-CN" altLang="en-US" baseline="0" dirty="0" smtClean="0">
                <a:solidFill>
                  <a:srgbClr val="FF0000"/>
                </a:solidFill>
                <a:latin typeface="华文新魏" pitchFamily="2" charset="-122"/>
                <a:ea typeface="华文新魏" pitchFamily="2" charset="-122"/>
              </a:rPr>
              <a:t>社会网络分析：度分布、聚类系数、介度、紧度</a:t>
            </a:r>
            <a:endParaRPr lang="zh-CN" altLang="en-US" baseline="0" dirty="0">
              <a:solidFill>
                <a:srgbClr val="FF0000"/>
              </a:solidFill>
              <a:latin typeface="华文新魏" pitchFamily="2" charset="-122"/>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out)">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396"/>
                                        </p:tgtEl>
                                        <p:attrNameLst>
                                          <p:attrName>style.visibility</p:attrName>
                                        </p:attrNameLst>
                                      </p:cBhvr>
                                      <p:to>
                                        <p:strVal val="visible"/>
                                      </p:to>
                                    </p:set>
                                    <p:animEffect transition="in" filter="fade">
                                      <p:cBhvr>
                                        <p:cTn id="22" dur="1000"/>
                                        <p:tgtEl>
                                          <p:spTgt spid="15396"/>
                                        </p:tgtEl>
                                      </p:cBhvr>
                                    </p:animEffect>
                                    <p:anim calcmode="lin" valueType="num">
                                      <p:cBhvr>
                                        <p:cTn id="23" dur="1000" fill="hold"/>
                                        <p:tgtEl>
                                          <p:spTgt spid="15396"/>
                                        </p:tgtEl>
                                        <p:attrNameLst>
                                          <p:attrName>ppt_x</p:attrName>
                                        </p:attrNameLst>
                                      </p:cBhvr>
                                      <p:tavLst>
                                        <p:tav tm="0">
                                          <p:val>
                                            <p:strVal val="#ppt_x"/>
                                          </p:val>
                                        </p:tav>
                                        <p:tav tm="100000">
                                          <p:val>
                                            <p:strVal val="#ppt_x"/>
                                          </p:val>
                                        </p:tav>
                                      </p:tavLst>
                                    </p:anim>
                                    <p:anim calcmode="lin" valueType="num">
                                      <p:cBhvr>
                                        <p:cTn id="24" dur="1000" fill="hold"/>
                                        <p:tgtEl>
                                          <p:spTgt spid="1539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5" presetClass="entr" presetSubtype="0" fill="hold" nodeType="clickEffect">
                                  <p:stCondLst>
                                    <p:cond delay="0"/>
                                  </p:stCondLst>
                                  <p:childTnLst>
                                    <p:set>
                                      <p:cBhvr>
                                        <p:cTn id="28" dur="1" fill="hold">
                                          <p:stCondLst>
                                            <p:cond delay="0"/>
                                          </p:stCondLst>
                                        </p:cTn>
                                        <p:tgtEl>
                                          <p:spTgt spid="233477"/>
                                        </p:tgtEl>
                                        <p:attrNameLst>
                                          <p:attrName>style.visibility</p:attrName>
                                        </p:attrNameLst>
                                      </p:cBhvr>
                                      <p:to>
                                        <p:strVal val="visible"/>
                                      </p:to>
                                    </p:set>
                                    <p:anim calcmode="lin" valueType="num">
                                      <p:cBhvr>
                                        <p:cTn id="29" dur="1000" fill="hold"/>
                                        <p:tgtEl>
                                          <p:spTgt spid="233477"/>
                                        </p:tgtEl>
                                        <p:attrNameLst>
                                          <p:attrName>ppt_w</p:attrName>
                                        </p:attrNameLst>
                                      </p:cBhvr>
                                      <p:tavLst>
                                        <p:tav tm="0">
                                          <p:val>
                                            <p:fltVal val="0"/>
                                          </p:val>
                                        </p:tav>
                                        <p:tav tm="100000">
                                          <p:val>
                                            <p:strVal val="#ppt_w"/>
                                          </p:val>
                                        </p:tav>
                                      </p:tavLst>
                                    </p:anim>
                                    <p:anim calcmode="lin" valueType="num">
                                      <p:cBhvr>
                                        <p:cTn id="30" dur="1000" fill="hold"/>
                                        <p:tgtEl>
                                          <p:spTgt spid="233477"/>
                                        </p:tgtEl>
                                        <p:attrNameLst>
                                          <p:attrName>ppt_h</p:attrName>
                                        </p:attrNameLst>
                                      </p:cBhvr>
                                      <p:tavLst>
                                        <p:tav tm="0">
                                          <p:val>
                                            <p:fltVal val="0"/>
                                          </p:val>
                                        </p:tav>
                                        <p:tav tm="100000">
                                          <p:val>
                                            <p:strVal val="#ppt_h"/>
                                          </p:val>
                                        </p:tav>
                                      </p:tavLst>
                                    </p:anim>
                                    <p:anim calcmode="lin" valueType="num">
                                      <p:cBhvr>
                                        <p:cTn id="31" dur="1000" fill="hold"/>
                                        <p:tgtEl>
                                          <p:spTgt spid="233477"/>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23347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6" grpId="0" animBg="1"/>
      <p:bldP spid="9" grpId="0"/>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zh-CN" altLang="en-US" smtClean="0"/>
              <a:t>包</a:t>
            </a:r>
          </a:p>
        </p:txBody>
      </p:sp>
      <p:sp>
        <p:nvSpPr>
          <p:cNvPr id="243715" name="Rectangle 3"/>
          <p:cNvSpPr>
            <a:spLocks noGrp="1" noChangeArrowheads="1"/>
          </p:cNvSpPr>
          <p:nvPr>
            <p:ph type="body" idx="1"/>
          </p:nvPr>
        </p:nvSpPr>
        <p:spPr/>
        <p:txBody>
          <a:bodyPr/>
          <a:lstStyle/>
          <a:p>
            <a:pPr eaLnBrk="1" hangingPunct="1"/>
            <a:r>
              <a:rPr lang="zh-CN" altLang="en-US" dirty="0" smtClean="0"/>
              <a:t>允许重复的集合称为包（</a:t>
            </a:r>
            <a:r>
              <a:rPr lang="en-US" altLang="zh-CN" dirty="0" smtClean="0"/>
              <a:t>bag</a:t>
            </a:r>
            <a:r>
              <a:rPr lang="zh-CN" altLang="en-US" dirty="0" smtClean="0"/>
              <a:t>），或者多集（</a:t>
            </a:r>
            <a:r>
              <a:rPr lang="en-US" altLang="zh-CN" dirty="0" smtClean="0"/>
              <a:t>multi-set</a:t>
            </a:r>
            <a:r>
              <a:rPr lang="zh-CN" altLang="en-US" dirty="0" smtClean="0"/>
              <a:t>）</a:t>
            </a:r>
          </a:p>
          <a:p>
            <a:pPr algn="ctr" eaLnBrk="1" hangingPunct="1">
              <a:buFont typeface="Wingdings" pitchFamily="2" charset="2"/>
              <a:buNone/>
            </a:pPr>
            <a:r>
              <a:rPr lang="zh-CN" altLang="en-US" dirty="0" smtClean="0"/>
              <a:t>	</a:t>
            </a:r>
            <a:r>
              <a:rPr lang="en-US" altLang="zh-CN" dirty="0" smtClean="0"/>
              <a:t>{1, 2, 2, 3, 3, 3}</a:t>
            </a:r>
          </a:p>
          <a:p>
            <a:pPr eaLnBrk="1" hangingPunct="1"/>
            <a:r>
              <a:rPr lang="zh-CN" altLang="en-US" dirty="0" smtClean="0"/>
              <a:t>引入包的原因</a:t>
            </a:r>
          </a:p>
          <a:p>
            <a:pPr lvl="1" eaLnBrk="1" hangingPunct="1"/>
            <a:r>
              <a:rPr lang="zh-CN" altLang="en-US" dirty="0" smtClean="0"/>
              <a:t>效率，不用去重</a:t>
            </a:r>
          </a:p>
          <a:p>
            <a:pPr lvl="1" eaLnBrk="1" hangingPunct="1"/>
            <a:r>
              <a:rPr lang="zh-CN" altLang="en-US" dirty="0" smtClean="0"/>
              <a:t>合理地计算聚集函数的值</a:t>
            </a:r>
          </a:p>
        </p:txBody>
      </p:sp>
      <p:graphicFrame>
        <p:nvGraphicFramePr>
          <p:cNvPr id="243739" name="Group 27"/>
          <p:cNvGraphicFramePr>
            <a:graphicFrameLocks noGrp="1"/>
          </p:cNvGraphicFramePr>
          <p:nvPr>
            <p:extLst>
              <p:ext uri="{D42A27DB-BD31-4B8C-83A1-F6EECF244321}">
                <p14:modId xmlns:p14="http://schemas.microsoft.com/office/powerpoint/2010/main" val="3676222684"/>
              </p:ext>
            </p:extLst>
          </p:nvPr>
        </p:nvGraphicFramePr>
        <p:xfrm>
          <a:off x="2749550" y="4365104"/>
          <a:ext cx="3335338" cy="2286000"/>
        </p:xfrm>
        <a:graphic>
          <a:graphicData uri="http://schemas.openxmlformats.org/drawingml/2006/table">
            <a:tbl>
              <a:tblPr/>
              <a:tblGrid>
                <a:gridCol w="1668463">
                  <a:extLst>
                    <a:ext uri="{9D8B030D-6E8A-4147-A177-3AD203B41FA5}">
                      <a16:colId xmlns:a16="http://schemas.microsoft.com/office/drawing/2014/main" val="20000"/>
                    </a:ext>
                  </a:extLst>
                </a:gridCol>
                <a:gridCol w="1666875">
                  <a:extLst>
                    <a:ext uri="{9D8B030D-6E8A-4147-A177-3AD203B41FA5}">
                      <a16:colId xmlns:a16="http://schemas.microsoft.com/office/drawing/2014/main" val="20001"/>
                    </a:ext>
                  </a:extLst>
                </a:gridCol>
              </a:tblGrid>
              <a:tr h="363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smtClean="0">
                          <a:ln>
                            <a:noFill/>
                          </a:ln>
                          <a:solidFill>
                            <a:schemeClr val="folHlink"/>
                          </a:solidFill>
                          <a:effectLst/>
                          <a:latin typeface="Tahoma" pitchFamily="34" charset="0"/>
                          <a:ea typeface="隶书" pitchFamily="49" charset="-122"/>
                        </a:rPr>
                        <a:t>B</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3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3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3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smtClean="0">
                          <a:ln>
                            <a:noFill/>
                          </a:ln>
                          <a:solidFill>
                            <a:schemeClr val="folHlink"/>
                          </a:solidFill>
                          <a:effectLst/>
                          <a:latin typeface="Tahoma" pitchFamily="34" charset="0"/>
                          <a:ea typeface="隶书" pitchFamily="49"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243715">
                                            <p:txEl>
                                              <p:pRg st="3" end="3"/>
                                            </p:txEl>
                                          </p:spTgt>
                                        </p:tgtEl>
                                        <p:attrNameLst>
                                          <p:attrName>style.visibility</p:attrName>
                                        </p:attrNameLst>
                                      </p:cBhvr>
                                      <p:to>
                                        <p:strVal val="visible"/>
                                      </p:to>
                                    </p:set>
                                    <p:anim calcmode="lin" valueType="num">
                                      <p:cBhvr>
                                        <p:cTn id="7" dur="500" fill="hold"/>
                                        <p:tgtEl>
                                          <p:spTgt spid="243715">
                                            <p:txEl>
                                              <p:pRg st="3" end="3"/>
                                            </p:txEl>
                                          </p:spTgt>
                                        </p:tgtEl>
                                        <p:attrNameLst>
                                          <p:attrName>ppt_w</p:attrName>
                                        </p:attrNameLst>
                                      </p:cBhvr>
                                      <p:tavLst>
                                        <p:tav tm="0">
                                          <p:val>
                                            <p:strVal val="#ppt_w*0.05"/>
                                          </p:val>
                                        </p:tav>
                                        <p:tav tm="100000">
                                          <p:val>
                                            <p:strVal val="#ppt_w"/>
                                          </p:val>
                                        </p:tav>
                                      </p:tavLst>
                                    </p:anim>
                                    <p:anim calcmode="lin" valueType="num">
                                      <p:cBhvr>
                                        <p:cTn id="8" dur="500" fill="hold"/>
                                        <p:tgtEl>
                                          <p:spTgt spid="243715">
                                            <p:txEl>
                                              <p:pRg st="3" end="3"/>
                                            </p:txEl>
                                          </p:spTgt>
                                        </p:tgtEl>
                                        <p:attrNameLst>
                                          <p:attrName>ppt_h</p:attrName>
                                        </p:attrNameLst>
                                      </p:cBhvr>
                                      <p:tavLst>
                                        <p:tav tm="0">
                                          <p:val>
                                            <p:strVal val="#ppt_h"/>
                                          </p:val>
                                        </p:tav>
                                        <p:tav tm="100000">
                                          <p:val>
                                            <p:strVal val="#ppt_h"/>
                                          </p:val>
                                        </p:tav>
                                      </p:tavLst>
                                    </p:anim>
                                    <p:anim calcmode="lin" valueType="num">
                                      <p:cBhvr>
                                        <p:cTn id="9" dur="500" fill="hold"/>
                                        <p:tgtEl>
                                          <p:spTgt spid="243715">
                                            <p:txEl>
                                              <p:pRg st="3" end="3"/>
                                            </p:txEl>
                                          </p:spTgt>
                                        </p:tgtEl>
                                        <p:attrNameLst>
                                          <p:attrName>ppt_x</p:attrName>
                                        </p:attrNameLst>
                                      </p:cBhvr>
                                      <p:tavLst>
                                        <p:tav tm="0">
                                          <p:val>
                                            <p:strVal val="#ppt_x-.2"/>
                                          </p:val>
                                        </p:tav>
                                        <p:tav tm="100000">
                                          <p:val>
                                            <p:strVal val="#ppt_x"/>
                                          </p:val>
                                        </p:tav>
                                      </p:tavLst>
                                    </p:anim>
                                    <p:anim calcmode="lin" valueType="num">
                                      <p:cBhvr>
                                        <p:cTn id="10" dur="500" fill="hold"/>
                                        <p:tgtEl>
                                          <p:spTgt spid="243715">
                                            <p:txEl>
                                              <p:pRg st="3" end="3"/>
                                            </p:txEl>
                                          </p:spTgt>
                                        </p:tgtEl>
                                        <p:attrNameLst>
                                          <p:attrName>ppt_y</p:attrName>
                                        </p:attrNameLst>
                                      </p:cBhvr>
                                      <p:tavLst>
                                        <p:tav tm="0">
                                          <p:val>
                                            <p:strVal val="#ppt_y"/>
                                          </p:val>
                                        </p:tav>
                                        <p:tav tm="100000">
                                          <p:val>
                                            <p:strVal val="#ppt_y"/>
                                          </p:val>
                                        </p:tav>
                                      </p:tavLst>
                                    </p:anim>
                                    <p:animEffect transition="in" filter="fade">
                                      <p:cBhvr>
                                        <p:cTn id="11" dur="500"/>
                                        <p:tgtEl>
                                          <p:spTgt spid="243715">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243715">
                                            <p:txEl>
                                              <p:pRg st="4" end="4"/>
                                            </p:txEl>
                                          </p:spTgt>
                                        </p:tgtEl>
                                        <p:attrNameLst>
                                          <p:attrName>style.visibility</p:attrName>
                                        </p:attrNameLst>
                                      </p:cBhvr>
                                      <p:to>
                                        <p:strVal val="visible"/>
                                      </p:to>
                                    </p:set>
                                    <p:anim calcmode="lin" valueType="num">
                                      <p:cBhvr>
                                        <p:cTn id="16" dur="500" fill="hold"/>
                                        <p:tgtEl>
                                          <p:spTgt spid="243715">
                                            <p:txEl>
                                              <p:pRg st="4" end="4"/>
                                            </p:txEl>
                                          </p:spTgt>
                                        </p:tgtEl>
                                        <p:attrNameLst>
                                          <p:attrName>ppt_w</p:attrName>
                                        </p:attrNameLst>
                                      </p:cBhvr>
                                      <p:tavLst>
                                        <p:tav tm="0">
                                          <p:val>
                                            <p:strVal val="#ppt_w*0.05"/>
                                          </p:val>
                                        </p:tav>
                                        <p:tav tm="100000">
                                          <p:val>
                                            <p:strVal val="#ppt_w"/>
                                          </p:val>
                                        </p:tav>
                                      </p:tavLst>
                                    </p:anim>
                                    <p:anim calcmode="lin" valueType="num">
                                      <p:cBhvr>
                                        <p:cTn id="17" dur="500" fill="hold"/>
                                        <p:tgtEl>
                                          <p:spTgt spid="243715">
                                            <p:txEl>
                                              <p:pRg st="4" end="4"/>
                                            </p:txEl>
                                          </p:spTgt>
                                        </p:tgtEl>
                                        <p:attrNameLst>
                                          <p:attrName>ppt_h</p:attrName>
                                        </p:attrNameLst>
                                      </p:cBhvr>
                                      <p:tavLst>
                                        <p:tav tm="0">
                                          <p:val>
                                            <p:strVal val="#ppt_h"/>
                                          </p:val>
                                        </p:tav>
                                        <p:tav tm="100000">
                                          <p:val>
                                            <p:strVal val="#ppt_h"/>
                                          </p:val>
                                        </p:tav>
                                      </p:tavLst>
                                    </p:anim>
                                    <p:anim calcmode="lin" valueType="num">
                                      <p:cBhvr>
                                        <p:cTn id="18" dur="500" fill="hold"/>
                                        <p:tgtEl>
                                          <p:spTgt spid="243715">
                                            <p:txEl>
                                              <p:pRg st="4" end="4"/>
                                            </p:txEl>
                                          </p:spTgt>
                                        </p:tgtEl>
                                        <p:attrNameLst>
                                          <p:attrName>ppt_x</p:attrName>
                                        </p:attrNameLst>
                                      </p:cBhvr>
                                      <p:tavLst>
                                        <p:tav tm="0">
                                          <p:val>
                                            <p:strVal val="#ppt_x-.2"/>
                                          </p:val>
                                        </p:tav>
                                        <p:tav tm="100000">
                                          <p:val>
                                            <p:strVal val="#ppt_x"/>
                                          </p:val>
                                        </p:tav>
                                      </p:tavLst>
                                    </p:anim>
                                    <p:anim calcmode="lin" valueType="num">
                                      <p:cBhvr>
                                        <p:cTn id="19" dur="500" fill="hold"/>
                                        <p:tgtEl>
                                          <p:spTgt spid="243715">
                                            <p:txEl>
                                              <p:pRg st="4" end="4"/>
                                            </p:txEl>
                                          </p:spTgt>
                                        </p:tgtEl>
                                        <p:attrNameLst>
                                          <p:attrName>ppt_y</p:attrName>
                                        </p:attrNameLst>
                                      </p:cBhvr>
                                      <p:tavLst>
                                        <p:tav tm="0">
                                          <p:val>
                                            <p:strVal val="#ppt_y"/>
                                          </p:val>
                                        </p:tav>
                                        <p:tav tm="100000">
                                          <p:val>
                                            <p:strVal val="#ppt_y"/>
                                          </p:val>
                                        </p:tav>
                                      </p:tavLst>
                                    </p:anim>
                                    <p:animEffect transition="in" filter="fade">
                                      <p:cBhvr>
                                        <p:cTn id="20" dur="500"/>
                                        <p:tgtEl>
                                          <p:spTgt spid="24371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0" fill="hold" nodeType="clickEffect">
                                  <p:stCondLst>
                                    <p:cond delay="0"/>
                                  </p:stCondLst>
                                  <p:childTnLst>
                                    <p:set>
                                      <p:cBhvr>
                                        <p:cTn id="24" dur="1" fill="hold">
                                          <p:stCondLst>
                                            <p:cond delay="0"/>
                                          </p:stCondLst>
                                        </p:cTn>
                                        <p:tgtEl>
                                          <p:spTgt spid="243739"/>
                                        </p:tgtEl>
                                        <p:attrNameLst>
                                          <p:attrName>style.visibility</p:attrName>
                                        </p:attrNameLst>
                                      </p:cBhvr>
                                      <p:to>
                                        <p:strVal val="visible"/>
                                      </p:to>
                                    </p:set>
                                    <p:anim calcmode="lin" valueType="num">
                                      <p:cBhvr>
                                        <p:cTn id="25" dur="500" fill="hold"/>
                                        <p:tgtEl>
                                          <p:spTgt spid="243739"/>
                                        </p:tgtEl>
                                        <p:attrNameLst>
                                          <p:attrName>ppt_w</p:attrName>
                                        </p:attrNameLst>
                                      </p:cBhvr>
                                      <p:tavLst>
                                        <p:tav tm="0">
                                          <p:val>
                                            <p:fltVal val="0"/>
                                          </p:val>
                                        </p:tav>
                                        <p:tav tm="100000">
                                          <p:val>
                                            <p:strVal val="#ppt_w"/>
                                          </p:val>
                                        </p:tav>
                                      </p:tavLst>
                                    </p:anim>
                                    <p:anim calcmode="lin" valueType="num">
                                      <p:cBhvr>
                                        <p:cTn id="26" dur="500" fill="hold"/>
                                        <p:tgtEl>
                                          <p:spTgt spid="243739"/>
                                        </p:tgtEl>
                                        <p:attrNameLst>
                                          <p:attrName>ppt_h</p:attrName>
                                        </p:attrNameLst>
                                      </p:cBhvr>
                                      <p:tavLst>
                                        <p:tav tm="0">
                                          <p:val>
                                            <p:fltVal val="0"/>
                                          </p:val>
                                        </p:tav>
                                        <p:tav tm="100000">
                                          <p:val>
                                            <p:strVal val="#ppt_h"/>
                                          </p:val>
                                        </p:tav>
                                      </p:tavLst>
                                    </p:anim>
                                    <p:animEffect transition="in" filter="fade">
                                      <p:cBhvr>
                                        <p:cTn id="27" dur="500"/>
                                        <p:tgtEl>
                                          <p:spTgt spid="243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zh-CN" altLang="en-US" smtClean="0"/>
              <a:t>包的关系代数运算</a:t>
            </a:r>
            <a:endParaRPr lang="en-US" altLang="zh-CN" smtClean="0"/>
          </a:p>
        </p:txBody>
      </p:sp>
      <p:sp>
        <p:nvSpPr>
          <p:cNvPr id="105475" name="Rectangle 3"/>
          <p:cNvSpPr>
            <a:spLocks noGrp="1" noChangeArrowheads="1"/>
          </p:cNvSpPr>
          <p:nvPr>
            <p:ph type="body" idx="1"/>
          </p:nvPr>
        </p:nvSpPr>
        <p:spPr/>
        <p:txBody>
          <a:bodyPr/>
          <a:lstStyle/>
          <a:p>
            <a:pPr eaLnBrk="1" hangingPunct="1">
              <a:lnSpc>
                <a:spcPct val="120000"/>
              </a:lnSpc>
            </a:pPr>
            <a:r>
              <a:rPr lang="zh-CN" altLang="en-US" dirty="0" smtClean="0"/>
              <a:t>包的选择、投影、笛卡尔积和集合上是一样的，只是需要保留重复即可</a:t>
            </a:r>
          </a:p>
          <a:p>
            <a:pPr eaLnBrk="1" hangingPunct="1">
              <a:lnSpc>
                <a:spcPct val="120000"/>
              </a:lnSpc>
            </a:pPr>
            <a:r>
              <a:rPr lang="zh-CN" altLang="en-US" dirty="0" smtClean="0"/>
              <a:t>包的并、交、差</a:t>
            </a:r>
          </a:p>
          <a:p>
            <a:pPr lvl="1" eaLnBrk="1" hangingPunct="1">
              <a:lnSpc>
                <a:spcPct val="120000"/>
              </a:lnSpc>
              <a:buFont typeface="Wingdings" pitchFamily="2" charset="2"/>
              <a:buNone/>
            </a:pPr>
            <a:r>
              <a:rPr lang="zh-CN" altLang="en-US" dirty="0" smtClean="0"/>
              <a:t>	假定一个元组</a:t>
            </a:r>
            <a:r>
              <a:rPr lang="en-US" altLang="zh-CN" dirty="0" smtClean="0"/>
              <a:t>t</a:t>
            </a:r>
            <a:r>
              <a:rPr lang="zh-CN" altLang="en-US" dirty="0" smtClean="0"/>
              <a:t>在包</a:t>
            </a:r>
            <a:r>
              <a:rPr lang="en-US" altLang="zh-CN" dirty="0" smtClean="0"/>
              <a:t>R</a:t>
            </a:r>
            <a:r>
              <a:rPr lang="zh-CN" altLang="en-US" dirty="0" smtClean="0"/>
              <a:t>中重复出现了</a:t>
            </a:r>
            <a:r>
              <a:rPr lang="en-US" altLang="zh-CN" dirty="0" smtClean="0"/>
              <a:t>n</a:t>
            </a:r>
            <a:r>
              <a:rPr lang="zh-CN" altLang="en-US" dirty="0" smtClean="0"/>
              <a:t>次，在包</a:t>
            </a:r>
            <a:r>
              <a:rPr lang="en-US" altLang="zh-CN" dirty="0" smtClean="0"/>
              <a:t>s</a:t>
            </a:r>
            <a:r>
              <a:rPr lang="zh-CN" altLang="en-US" dirty="0" smtClean="0"/>
              <a:t>中重复出现了</a:t>
            </a:r>
            <a:r>
              <a:rPr lang="en-US" altLang="zh-CN" dirty="0" smtClean="0"/>
              <a:t>m</a:t>
            </a:r>
            <a:r>
              <a:rPr lang="zh-CN" altLang="en-US" dirty="0" smtClean="0"/>
              <a:t>次，则：</a:t>
            </a:r>
          </a:p>
          <a:p>
            <a:pPr lvl="1" eaLnBrk="1" hangingPunct="1">
              <a:lnSpc>
                <a:spcPct val="120000"/>
              </a:lnSpc>
            </a:pPr>
            <a:r>
              <a:rPr lang="zh-CN" altLang="en-US" dirty="0" smtClean="0"/>
              <a:t>在</a:t>
            </a:r>
            <a:r>
              <a:rPr lang="en-US" altLang="zh-CN" dirty="0" smtClean="0"/>
              <a:t>R</a:t>
            </a:r>
            <a:r>
              <a:rPr lang="en-US" altLang="zh-CN" dirty="0" smtClean="0">
                <a:sym typeface="Symbol" pitchFamily="18" charset="2"/>
              </a:rPr>
              <a:t>S</a:t>
            </a:r>
            <a:r>
              <a:rPr lang="zh-CN" altLang="en-US" dirty="0" smtClean="0">
                <a:sym typeface="Symbol" pitchFamily="18" charset="2"/>
              </a:rPr>
              <a:t>中，</a:t>
            </a:r>
            <a:r>
              <a:rPr lang="en-US" altLang="zh-CN" dirty="0" smtClean="0">
                <a:sym typeface="Symbol" pitchFamily="18" charset="2"/>
              </a:rPr>
              <a:t>t</a:t>
            </a:r>
            <a:r>
              <a:rPr lang="zh-CN" altLang="en-US" dirty="0" smtClean="0"/>
              <a:t>重复出现</a:t>
            </a:r>
            <a:r>
              <a:rPr lang="en-US" altLang="zh-CN" dirty="0" smtClean="0"/>
              <a:t>n</a:t>
            </a:r>
            <a:r>
              <a:rPr lang="zh-CN" altLang="en-US" dirty="0" smtClean="0"/>
              <a:t>＋</a:t>
            </a:r>
            <a:r>
              <a:rPr lang="en-US" altLang="zh-CN" dirty="0" smtClean="0"/>
              <a:t>m</a:t>
            </a:r>
            <a:r>
              <a:rPr lang="zh-CN" altLang="en-US" dirty="0" smtClean="0"/>
              <a:t>次</a:t>
            </a:r>
          </a:p>
          <a:p>
            <a:pPr lvl="1" eaLnBrk="1" hangingPunct="1">
              <a:lnSpc>
                <a:spcPct val="120000"/>
              </a:lnSpc>
            </a:pPr>
            <a:r>
              <a:rPr lang="zh-CN" altLang="en-US" dirty="0" smtClean="0"/>
              <a:t>在</a:t>
            </a:r>
            <a:r>
              <a:rPr lang="en-US" altLang="zh-CN" dirty="0" smtClean="0"/>
              <a:t>R</a:t>
            </a:r>
            <a:r>
              <a:rPr lang="zh-CN" altLang="en-US" dirty="0" smtClean="0"/>
              <a:t>－</a:t>
            </a:r>
            <a:r>
              <a:rPr lang="en-US" altLang="zh-CN" dirty="0" smtClean="0">
                <a:sym typeface="Symbol" pitchFamily="18" charset="2"/>
              </a:rPr>
              <a:t>S</a:t>
            </a:r>
            <a:r>
              <a:rPr lang="zh-CN" altLang="en-US" dirty="0" smtClean="0">
                <a:sym typeface="Symbol" pitchFamily="18" charset="2"/>
              </a:rPr>
              <a:t>中，</a:t>
            </a:r>
            <a:r>
              <a:rPr lang="en-US" altLang="zh-CN" dirty="0" smtClean="0">
                <a:sym typeface="Symbol" pitchFamily="18" charset="2"/>
              </a:rPr>
              <a:t>t</a:t>
            </a:r>
            <a:r>
              <a:rPr lang="zh-CN" altLang="en-US" dirty="0" smtClean="0"/>
              <a:t>重复出现</a:t>
            </a:r>
            <a:r>
              <a:rPr lang="en-US" altLang="zh-CN" dirty="0" smtClean="0"/>
              <a:t>n</a:t>
            </a:r>
            <a:r>
              <a:rPr lang="zh-CN" altLang="en-US" dirty="0" smtClean="0"/>
              <a:t>－</a:t>
            </a:r>
            <a:r>
              <a:rPr lang="en-US" altLang="zh-CN" dirty="0" smtClean="0"/>
              <a:t>m</a:t>
            </a:r>
            <a:r>
              <a:rPr lang="zh-CN" altLang="en-US" dirty="0" smtClean="0"/>
              <a:t>次</a:t>
            </a:r>
          </a:p>
          <a:p>
            <a:pPr lvl="1" eaLnBrk="1" hangingPunct="1">
              <a:lnSpc>
                <a:spcPct val="120000"/>
              </a:lnSpc>
            </a:pPr>
            <a:r>
              <a:rPr lang="zh-CN" altLang="en-US" dirty="0" smtClean="0"/>
              <a:t>在</a:t>
            </a:r>
            <a:r>
              <a:rPr lang="en-US" altLang="zh-CN" dirty="0" smtClean="0"/>
              <a:t>R</a:t>
            </a:r>
            <a:r>
              <a:rPr lang="en-US" altLang="zh-CN" dirty="0" smtClean="0">
                <a:sym typeface="Symbol" pitchFamily="18" charset="2"/>
              </a:rPr>
              <a:t>S</a:t>
            </a:r>
            <a:r>
              <a:rPr lang="zh-CN" altLang="en-US" dirty="0" smtClean="0">
                <a:sym typeface="Symbol" pitchFamily="18" charset="2"/>
              </a:rPr>
              <a:t>中，</a:t>
            </a:r>
            <a:r>
              <a:rPr lang="en-US" altLang="zh-CN" dirty="0" smtClean="0">
                <a:sym typeface="Symbol" pitchFamily="18" charset="2"/>
              </a:rPr>
              <a:t>t</a:t>
            </a:r>
            <a:r>
              <a:rPr lang="zh-CN" altLang="en-US" dirty="0" smtClean="0"/>
              <a:t>重复出现</a:t>
            </a:r>
            <a:r>
              <a:rPr lang="en-US" altLang="zh-CN" dirty="0" smtClean="0"/>
              <a:t>min(n, m)</a:t>
            </a:r>
            <a:r>
              <a:rPr lang="zh-CN" altLang="en-US" dirty="0" smtClean="0"/>
              <a:t>次</a:t>
            </a:r>
          </a:p>
          <a:p>
            <a:pPr lvl="1" eaLnBrk="1" hangingPunct="1">
              <a:lnSpc>
                <a:spcPct val="120000"/>
              </a:lnSpc>
            </a:pPr>
            <a:endParaRPr lang="zh-CN" altLang="en-US" dirty="0" smtClean="0">
              <a:sym typeface="Symbol" pitchFamily="18" charset="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关系系统</a:t>
            </a:r>
          </a:p>
        </p:txBody>
      </p:sp>
      <p:sp>
        <p:nvSpPr>
          <p:cNvPr id="3" name="内容占位符 2"/>
          <p:cNvSpPr>
            <a:spLocks noGrp="1"/>
          </p:cNvSpPr>
          <p:nvPr>
            <p:ph idx="1"/>
          </p:nvPr>
        </p:nvSpPr>
        <p:spPr/>
        <p:txBody>
          <a:bodyPr/>
          <a:lstStyle/>
          <a:p>
            <a:pPr eaLnBrk="1" hangingPunct="1"/>
            <a:r>
              <a:rPr lang="zh-CN" altLang="en-US" dirty="0"/>
              <a:t>表式系统</a:t>
            </a:r>
          </a:p>
          <a:p>
            <a:pPr lvl="1" eaLnBrk="1" hangingPunct="1"/>
            <a:r>
              <a:rPr lang="zh-CN" altLang="en-US" dirty="0"/>
              <a:t>仅支持关系</a:t>
            </a:r>
            <a:r>
              <a:rPr lang="en-US" altLang="zh-CN" dirty="0"/>
              <a:t>(</a:t>
            </a:r>
            <a:r>
              <a:rPr lang="zh-CN" altLang="en-US" dirty="0"/>
              <a:t>即表</a:t>
            </a:r>
            <a:r>
              <a:rPr lang="en-US" altLang="zh-CN" dirty="0"/>
              <a:t>)</a:t>
            </a:r>
            <a:r>
              <a:rPr lang="zh-CN" altLang="en-US" dirty="0"/>
              <a:t>数据结构，不支持集合级的操作。表式系统不能算关系系统</a:t>
            </a:r>
          </a:p>
          <a:p>
            <a:pPr eaLnBrk="1" hangingPunct="1"/>
            <a:r>
              <a:rPr lang="zh-CN" altLang="en-US" dirty="0"/>
              <a:t>最小关系系统</a:t>
            </a:r>
          </a:p>
          <a:p>
            <a:pPr lvl="1" eaLnBrk="1" hangingPunct="1"/>
            <a:r>
              <a:rPr lang="zh-CN" altLang="en-US" dirty="0"/>
              <a:t>仅支持关系数据结构和三种关系搡作。许多微机关系数据库系统如</a:t>
            </a:r>
            <a:r>
              <a:rPr lang="en-US" altLang="zh-CN" dirty="0"/>
              <a:t>FoxPro</a:t>
            </a:r>
            <a:r>
              <a:rPr lang="zh-CN" altLang="en-US" dirty="0"/>
              <a:t>等就属于这一类</a:t>
            </a:r>
          </a:p>
          <a:p>
            <a:pPr eaLnBrk="1" hangingPunct="1"/>
            <a:r>
              <a:rPr lang="zh-CN" altLang="en-US" dirty="0"/>
              <a:t>完备关系系统</a:t>
            </a:r>
          </a:p>
          <a:p>
            <a:pPr lvl="1" eaLnBrk="1" hangingPunct="1"/>
            <a:r>
              <a:rPr lang="zh-CN" altLang="en-US" dirty="0"/>
              <a:t>支持关系数据结构和所有的关系代数操作。</a:t>
            </a:r>
            <a:r>
              <a:rPr lang="en-US" altLang="zh-CN" dirty="0"/>
              <a:t>90</a:t>
            </a:r>
            <a:r>
              <a:rPr lang="zh-CN" altLang="en-US" dirty="0"/>
              <a:t>年代初的许多关系数据库管理系统属于这一类</a:t>
            </a:r>
          </a:p>
          <a:p>
            <a:pPr eaLnBrk="1" hangingPunct="1"/>
            <a:r>
              <a:rPr lang="zh-CN" altLang="en-US" dirty="0"/>
              <a:t>全关系系统</a:t>
            </a:r>
          </a:p>
          <a:p>
            <a:pPr lvl="1" eaLnBrk="1" hangingPunct="1"/>
            <a:r>
              <a:rPr lang="zh-CN" altLang="en-US" dirty="0"/>
              <a:t>这类系统支持关系模型的所有</a:t>
            </a:r>
            <a:r>
              <a:rPr lang="zh-CN" altLang="en-US" dirty="0" smtClean="0"/>
              <a:t>特征</a:t>
            </a:r>
            <a:endParaRPr lang="zh-CN" altLang="en-US" dirty="0"/>
          </a:p>
        </p:txBody>
      </p:sp>
    </p:spTree>
    <p:extLst>
      <p:ext uri="{BB962C8B-B14F-4D97-AF65-F5344CB8AC3E}">
        <p14:creationId xmlns:p14="http://schemas.microsoft.com/office/powerpoint/2010/main" val="36764843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zh-CN" altLang="en-US" smtClean="0"/>
              <a:t>关系系统</a:t>
            </a:r>
          </a:p>
        </p:txBody>
      </p:sp>
      <p:sp>
        <p:nvSpPr>
          <p:cNvPr id="126979" name="Text Box 4"/>
          <p:cNvSpPr txBox="1">
            <a:spLocks noChangeArrowheads="1"/>
          </p:cNvSpPr>
          <p:nvPr/>
        </p:nvSpPr>
        <p:spPr bwMode="auto">
          <a:xfrm>
            <a:off x="684213" y="3261197"/>
            <a:ext cx="1727200" cy="457200"/>
          </a:xfrm>
          <a:prstGeom prst="rect">
            <a:avLst/>
          </a:prstGeom>
          <a:noFill/>
          <a:ln w="9525">
            <a:noFill/>
            <a:miter lim="800000"/>
            <a:headEnd/>
            <a:tailEnd/>
          </a:ln>
        </p:spPr>
        <p:txBody>
          <a:bodyPr>
            <a:spAutoFit/>
          </a:bodyPr>
          <a:lstStyle/>
          <a:p>
            <a:pPr algn="ctr">
              <a:spcBef>
                <a:spcPct val="50000"/>
              </a:spcBef>
            </a:pPr>
            <a:r>
              <a:rPr lang="zh-CN" altLang="en-US" sz="2400" b="0" baseline="0">
                <a:solidFill>
                  <a:schemeClr val="tx1"/>
                </a:solidFill>
                <a:ea typeface="华文新魏" pitchFamily="2" charset="-122"/>
              </a:rPr>
              <a:t>表式系统</a:t>
            </a:r>
          </a:p>
        </p:txBody>
      </p:sp>
      <p:sp>
        <p:nvSpPr>
          <p:cNvPr id="126980" name="Text Box 5"/>
          <p:cNvSpPr txBox="1">
            <a:spLocks noChangeArrowheads="1"/>
          </p:cNvSpPr>
          <p:nvPr/>
        </p:nvSpPr>
        <p:spPr bwMode="auto">
          <a:xfrm>
            <a:off x="2339975" y="3213572"/>
            <a:ext cx="2303463" cy="457200"/>
          </a:xfrm>
          <a:prstGeom prst="rect">
            <a:avLst/>
          </a:prstGeom>
          <a:noFill/>
          <a:ln w="9525">
            <a:noFill/>
            <a:miter lim="800000"/>
            <a:headEnd/>
            <a:tailEnd/>
          </a:ln>
        </p:spPr>
        <p:txBody>
          <a:bodyPr>
            <a:spAutoFit/>
          </a:bodyPr>
          <a:lstStyle/>
          <a:p>
            <a:pPr algn="ctr">
              <a:spcBef>
                <a:spcPct val="50000"/>
              </a:spcBef>
            </a:pPr>
            <a:r>
              <a:rPr lang="zh-CN" altLang="en-US" sz="2400" b="0" baseline="0">
                <a:solidFill>
                  <a:schemeClr val="tx1"/>
                </a:solidFill>
                <a:ea typeface="华文新魏" pitchFamily="2" charset="-122"/>
              </a:rPr>
              <a:t>最小关系系统</a:t>
            </a:r>
          </a:p>
        </p:txBody>
      </p:sp>
      <p:sp>
        <p:nvSpPr>
          <p:cNvPr id="126981" name="Text Box 6"/>
          <p:cNvSpPr txBox="1">
            <a:spLocks noChangeArrowheads="1"/>
          </p:cNvSpPr>
          <p:nvPr/>
        </p:nvSpPr>
        <p:spPr bwMode="auto">
          <a:xfrm>
            <a:off x="4572000" y="3213572"/>
            <a:ext cx="2447925" cy="457200"/>
          </a:xfrm>
          <a:prstGeom prst="rect">
            <a:avLst/>
          </a:prstGeom>
          <a:noFill/>
          <a:ln w="9525">
            <a:noFill/>
            <a:miter lim="800000"/>
            <a:headEnd/>
            <a:tailEnd/>
          </a:ln>
        </p:spPr>
        <p:txBody>
          <a:bodyPr>
            <a:spAutoFit/>
          </a:bodyPr>
          <a:lstStyle/>
          <a:p>
            <a:pPr algn="ctr">
              <a:spcBef>
                <a:spcPct val="50000"/>
              </a:spcBef>
            </a:pPr>
            <a:r>
              <a:rPr lang="zh-CN" altLang="en-US" sz="2400" b="0" baseline="0">
                <a:solidFill>
                  <a:schemeClr val="tx1"/>
                </a:solidFill>
                <a:ea typeface="华文新魏" pitchFamily="2" charset="-122"/>
              </a:rPr>
              <a:t>关系完备的系统</a:t>
            </a:r>
          </a:p>
        </p:txBody>
      </p:sp>
      <p:sp>
        <p:nvSpPr>
          <p:cNvPr id="126982" name="Text Box 7"/>
          <p:cNvSpPr txBox="1">
            <a:spLocks noChangeArrowheads="1"/>
          </p:cNvSpPr>
          <p:nvPr/>
        </p:nvSpPr>
        <p:spPr bwMode="auto">
          <a:xfrm>
            <a:off x="7092950" y="3213572"/>
            <a:ext cx="1727200" cy="457200"/>
          </a:xfrm>
          <a:prstGeom prst="rect">
            <a:avLst/>
          </a:prstGeom>
          <a:noFill/>
          <a:ln w="9525">
            <a:noFill/>
            <a:miter lim="800000"/>
            <a:headEnd/>
            <a:tailEnd/>
          </a:ln>
        </p:spPr>
        <p:txBody>
          <a:bodyPr>
            <a:spAutoFit/>
          </a:bodyPr>
          <a:lstStyle/>
          <a:p>
            <a:pPr algn="ctr">
              <a:spcBef>
                <a:spcPct val="50000"/>
              </a:spcBef>
            </a:pPr>
            <a:r>
              <a:rPr lang="zh-CN" altLang="en-US" sz="2400" b="0" baseline="0">
                <a:solidFill>
                  <a:schemeClr val="tx1"/>
                </a:solidFill>
                <a:ea typeface="华文新魏" pitchFamily="2" charset="-122"/>
              </a:rPr>
              <a:t>全关系系统</a:t>
            </a:r>
          </a:p>
        </p:txBody>
      </p:sp>
      <p:grpSp>
        <p:nvGrpSpPr>
          <p:cNvPr id="2" name="Group 8"/>
          <p:cNvGrpSpPr>
            <a:grpSpLocks/>
          </p:cNvGrpSpPr>
          <p:nvPr/>
        </p:nvGrpSpPr>
        <p:grpSpPr bwMode="auto">
          <a:xfrm>
            <a:off x="539750" y="1532409"/>
            <a:ext cx="1871663" cy="1728788"/>
            <a:chOff x="204" y="2840"/>
            <a:chExt cx="1179" cy="1089"/>
          </a:xfrm>
        </p:grpSpPr>
        <p:sp>
          <p:nvSpPr>
            <p:cNvPr id="127030" name="Oval 9"/>
            <p:cNvSpPr>
              <a:spLocks noChangeArrowheads="1"/>
            </p:cNvSpPr>
            <p:nvPr/>
          </p:nvSpPr>
          <p:spPr bwMode="auto">
            <a:xfrm>
              <a:off x="339" y="2931"/>
              <a:ext cx="908" cy="907"/>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sp>
          <p:nvSpPr>
            <p:cNvPr id="127031" name="Line 10"/>
            <p:cNvSpPr>
              <a:spLocks noChangeShapeType="1"/>
            </p:cNvSpPr>
            <p:nvPr/>
          </p:nvSpPr>
          <p:spPr bwMode="auto">
            <a:xfrm>
              <a:off x="793" y="2840"/>
              <a:ext cx="0" cy="545"/>
            </a:xfrm>
            <a:prstGeom prst="line">
              <a:avLst/>
            </a:prstGeom>
            <a:noFill/>
            <a:ln w="9525">
              <a:solidFill>
                <a:schemeClr val="tx1"/>
              </a:solidFill>
              <a:miter lim="800000"/>
              <a:headEnd/>
              <a:tailEnd/>
            </a:ln>
          </p:spPr>
          <p:txBody>
            <a:bodyPr wrap="none"/>
            <a:lstStyle/>
            <a:p>
              <a:endParaRPr lang="zh-CN" altLang="en-US"/>
            </a:p>
          </p:txBody>
        </p:sp>
        <p:sp>
          <p:nvSpPr>
            <p:cNvPr id="127032" name="Line 11"/>
            <p:cNvSpPr>
              <a:spLocks noChangeShapeType="1"/>
            </p:cNvSpPr>
            <p:nvPr/>
          </p:nvSpPr>
          <p:spPr bwMode="auto">
            <a:xfrm flipH="1">
              <a:off x="249" y="3385"/>
              <a:ext cx="544" cy="227"/>
            </a:xfrm>
            <a:prstGeom prst="line">
              <a:avLst/>
            </a:prstGeom>
            <a:noFill/>
            <a:ln w="9525">
              <a:solidFill>
                <a:schemeClr val="tx1"/>
              </a:solidFill>
              <a:miter lim="800000"/>
              <a:headEnd/>
              <a:tailEnd/>
            </a:ln>
          </p:spPr>
          <p:txBody>
            <a:bodyPr wrap="none"/>
            <a:lstStyle/>
            <a:p>
              <a:endParaRPr lang="zh-CN" altLang="en-US"/>
            </a:p>
          </p:txBody>
        </p:sp>
        <p:sp>
          <p:nvSpPr>
            <p:cNvPr id="127033" name="Line 12"/>
            <p:cNvSpPr>
              <a:spLocks noChangeShapeType="1"/>
            </p:cNvSpPr>
            <p:nvPr/>
          </p:nvSpPr>
          <p:spPr bwMode="auto">
            <a:xfrm>
              <a:off x="793" y="3385"/>
              <a:ext cx="545" cy="227"/>
            </a:xfrm>
            <a:prstGeom prst="line">
              <a:avLst/>
            </a:prstGeom>
            <a:noFill/>
            <a:ln w="9525">
              <a:solidFill>
                <a:schemeClr val="tx1"/>
              </a:solidFill>
              <a:miter lim="800000"/>
              <a:headEnd/>
              <a:tailEnd/>
            </a:ln>
          </p:spPr>
          <p:txBody>
            <a:bodyPr wrap="none"/>
            <a:lstStyle/>
            <a:p>
              <a:endParaRPr lang="zh-CN" altLang="en-US"/>
            </a:p>
          </p:txBody>
        </p:sp>
        <p:sp>
          <p:nvSpPr>
            <p:cNvPr id="127034" name="Line 13"/>
            <p:cNvSpPr>
              <a:spLocks noChangeShapeType="1"/>
            </p:cNvSpPr>
            <p:nvPr/>
          </p:nvSpPr>
          <p:spPr bwMode="auto">
            <a:xfrm>
              <a:off x="431" y="3113"/>
              <a:ext cx="363" cy="0"/>
            </a:xfrm>
            <a:prstGeom prst="line">
              <a:avLst/>
            </a:prstGeom>
            <a:noFill/>
            <a:ln w="19050">
              <a:solidFill>
                <a:schemeClr val="hlink"/>
              </a:solidFill>
              <a:miter lim="800000"/>
              <a:headEnd/>
              <a:tailEnd/>
            </a:ln>
          </p:spPr>
          <p:txBody>
            <a:bodyPr wrap="none"/>
            <a:lstStyle/>
            <a:p>
              <a:endParaRPr lang="zh-CN" altLang="en-US"/>
            </a:p>
          </p:txBody>
        </p:sp>
        <p:sp>
          <p:nvSpPr>
            <p:cNvPr id="127035" name="Line 14"/>
            <p:cNvSpPr>
              <a:spLocks noChangeShapeType="1"/>
            </p:cNvSpPr>
            <p:nvPr/>
          </p:nvSpPr>
          <p:spPr bwMode="auto">
            <a:xfrm>
              <a:off x="340" y="3249"/>
              <a:ext cx="454" cy="0"/>
            </a:xfrm>
            <a:prstGeom prst="line">
              <a:avLst/>
            </a:prstGeom>
            <a:noFill/>
            <a:ln w="19050">
              <a:solidFill>
                <a:schemeClr val="hlink"/>
              </a:solidFill>
              <a:miter lim="800000"/>
              <a:headEnd/>
              <a:tailEnd/>
            </a:ln>
          </p:spPr>
          <p:txBody>
            <a:bodyPr wrap="none"/>
            <a:lstStyle/>
            <a:p>
              <a:endParaRPr lang="zh-CN" altLang="en-US"/>
            </a:p>
          </p:txBody>
        </p:sp>
        <p:sp>
          <p:nvSpPr>
            <p:cNvPr id="127036" name="Line 15"/>
            <p:cNvSpPr>
              <a:spLocks noChangeShapeType="1"/>
            </p:cNvSpPr>
            <p:nvPr/>
          </p:nvSpPr>
          <p:spPr bwMode="auto">
            <a:xfrm>
              <a:off x="340" y="3339"/>
              <a:ext cx="454" cy="0"/>
            </a:xfrm>
            <a:prstGeom prst="line">
              <a:avLst/>
            </a:prstGeom>
            <a:noFill/>
            <a:ln w="19050">
              <a:solidFill>
                <a:schemeClr val="hlink"/>
              </a:solidFill>
              <a:miter lim="800000"/>
              <a:headEnd/>
              <a:tailEnd/>
            </a:ln>
          </p:spPr>
          <p:txBody>
            <a:bodyPr wrap="none"/>
            <a:lstStyle/>
            <a:p>
              <a:endParaRPr lang="zh-CN" altLang="en-US"/>
            </a:p>
          </p:txBody>
        </p:sp>
        <p:sp>
          <p:nvSpPr>
            <p:cNvPr id="127037" name="Line 16"/>
            <p:cNvSpPr>
              <a:spLocks noChangeShapeType="1"/>
            </p:cNvSpPr>
            <p:nvPr/>
          </p:nvSpPr>
          <p:spPr bwMode="auto">
            <a:xfrm>
              <a:off x="340" y="3430"/>
              <a:ext cx="318" cy="0"/>
            </a:xfrm>
            <a:prstGeom prst="line">
              <a:avLst/>
            </a:prstGeom>
            <a:noFill/>
            <a:ln w="19050">
              <a:solidFill>
                <a:schemeClr val="hlink"/>
              </a:solidFill>
              <a:miter lim="800000"/>
              <a:headEnd/>
              <a:tailEnd/>
            </a:ln>
          </p:spPr>
          <p:txBody>
            <a:bodyPr wrap="none"/>
            <a:lstStyle/>
            <a:p>
              <a:endParaRPr lang="zh-CN" altLang="en-US"/>
            </a:p>
          </p:txBody>
        </p:sp>
        <p:sp>
          <p:nvSpPr>
            <p:cNvPr id="127038" name="Line 17"/>
            <p:cNvSpPr>
              <a:spLocks noChangeShapeType="1"/>
            </p:cNvSpPr>
            <p:nvPr/>
          </p:nvSpPr>
          <p:spPr bwMode="auto">
            <a:xfrm>
              <a:off x="567" y="3022"/>
              <a:ext cx="227" cy="0"/>
            </a:xfrm>
            <a:prstGeom prst="line">
              <a:avLst/>
            </a:prstGeom>
            <a:noFill/>
            <a:ln w="19050">
              <a:solidFill>
                <a:schemeClr val="hlink"/>
              </a:solidFill>
              <a:miter lim="800000"/>
              <a:headEnd/>
              <a:tailEnd/>
            </a:ln>
          </p:spPr>
          <p:txBody>
            <a:bodyPr wrap="none"/>
            <a:lstStyle/>
            <a:p>
              <a:endParaRPr lang="zh-CN" altLang="en-US"/>
            </a:p>
          </p:txBody>
        </p:sp>
        <p:sp>
          <p:nvSpPr>
            <p:cNvPr id="127039" name="Text Box 18"/>
            <p:cNvSpPr txBox="1">
              <a:spLocks noChangeArrowheads="1"/>
            </p:cNvSpPr>
            <p:nvPr/>
          </p:nvSpPr>
          <p:spPr bwMode="auto">
            <a:xfrm>
              <a:off x="476" y="3051"/>
              <a:ext cx="227" cy="288"/>
            </a:xfrm>
            <a:prstGeom prst="rect">
              <a:avLst/>
            </a:prstGeom>
            <a:noFill/>
            <a:ln w="9525">
              <a:noFill/>
              <a:miter lim="800000"/>
              <a:headEnd/>
              <a:tailEnd/>
            </a:ln>
          </p:spPr>
          <p:txBody>
            <a:bodyPr>
              <a:spAutoFit/>
            </a:bodyPr>
            <a:lstStyle/>
            <a:p>
              <a:pPr>
                <a:spcBef>
                  <a:spcPct val="50000"/>
                </a:spcBef>
              </a:pPr>
              <a:r>
                <a:rPr lang="en-US" altLang="zh-CN" sz="2400" b="0" baseline="0">
                  <a:solidFill>
                    <a:schemeClr val="tx1"/>
                  </a:solidFill>
                </a:rPr>
                <a:t>S</a:t>
              </a:r>
            </a:p>
          </p:txBody>
        </p:sp>
        <p:sp>
          <p:nvSpPr>
            <p:cNvPr id="127040" name="Text Box 19"/>
            <p:cNvSpPr txBox="1">
              <a:spLocks noChangeArrowheads="1"/>
            </p:cNvSpPr>
            <p:nvPr/>
          </p:nvSpPr>
          <p:spPr bwMode="auto">
            <a:xfrm>
              <a:off x="839" y="3067"/>
              <a:ext cx="318" cy="288"/>
            </a:xfrm>
            <a:prstGeom prst="rect">
              <a:avLst/>
            </a:prstGeom>
            <a:noFill/>
            <a:ln w="9525">
              <a:noFill/>
              <a:miter lim="800000"/>
              <a:headEnd/>
              <a:tailEnd/>
            </a:ln>
          </p:spPr>
          <p:txBody>
            <a:bodyPr>
              <a:spAutoFit/>
            </a:bodyPr>
            <a:lstStyle/>
            <a:p>
              <a:pPr>
                <a:spcBef>
                  <a:spcPct val="50000"/>
                </a:spcBef>
              </a:pPr>
              <a:r>
                <a:rPr lang="en-US" altLang="zh-CN" sz="2400" b="0" baseline="0">
                  <a:solidFill>
                    <a:schemeClr val="tx1"/>
                  </a:solidFill>
                </a:rPr>
                <a:t>M</a:t>
              </a:r>
            </a:p>
          </p:txBody>
        </p:sp>
        <p:sp>
          <p:nvSpPr>
            <p:cNvPr id="127041" name="Text Box 20"/>
            <p:cNvSpPr txBox="1">
              <a:spLocks noChangeArrowheads="1"/>
            </p:cNvSpPr>
            <p:nvPr/>
          </p:nvSpPr>
          <p:spPr bwMode="auto">
            <a:xfrm>
              <a:off x="702" y="3460"/>
              <a:ext cx="318" cy="288"/>
            </a:xfrm>
            <a:prstGeom prst="rect">
              <a:avLst/>
            </a:prstGeom>
            <a:noFill/>
            <a:ln w="9525">
              <a:noFill/>
              <a:miter lim="800000"/>
              <a:headEnd/>
              <a:tailEnd/>
            </a:ln>
          </p:spPr>
          <p:txBody>
            <a:bodyPr>
              <a:spAutoFit/>
            </a:bodyPr>
            <a:lstStyle/>
            <a:p>
              <a:pPr>
                <a:spcBef>
                  <a:spcPct val="50000"/>
                </a:spcBef>
              </a:pPr>
              <a:r>
                <a:rPr lang="en-US" altLang="zh-CN" sz="2400" b="0" baseline="0">
                  <a:solidFill>
                    <a:schemeClr val="tx1"/>
                  </a:solidFill>
                </a:rPr>
                <a:t>I</a:t>
              </a:r>
            </a:p>
          </p:txBody>
        </p:sp>
        <p:sp>
          <p:nvSpPr>
            <p:cNvPr id="127042" name="Oval 21"/>
            <p:cNvSpPr>
              <a:spLocks noChangeArrowheads="1"/>
            </p:cNvSpPr>
            <p:nvPr/>
          </p:nvSpPr>
          <p:spPr bwMode="auto">
            <a:xfrm>
              <a:off x="204" y="2840"/>
              <a:ext cx="1179" cy="1089"/>
            </a:xfrm>
            <a:prstGeom prst="ellipse">
              <a:avLst/>
            </a:prstGeom>
            <a:noFill/>
            <a:ln w="9525">
              <a:solidFill>
                <a:schemeClr val="tx1"/>
              </a:solidFill>
              <a:miter lim="800000"/>
              <a:headEnd/>
              <a:tailEnd/>
            </a:ln>
          </p:spPr>
          <p:txBody>
            <a:bodyPr wrap="none" anchor="ctr"/>
            <a:lstStyle/>
            <a:p>
              <a:endParaRPr lang="zh-CN" altLang="en-US"/>
            </a:p>
          </p:txBody>
        </p:sp>
      </p:grpSp>
      <p:grpSp>
        <p:nvGrpSpPr>
          <p:cNvPr id="3" name="Group 22"/>
          <p:cNvGrpSpPr>
            <a:grpSpLocks/>
          </p:cNvGrpSpPr>
          <p:nvPr/>
        </p:nvGrpSpPr>
        <p:grpSpPr bwMode="auto">
          <a:xfrm>
            <a:off x="2555875" y="1484784"/>
            <a:ext cx="1871663" cy="1728788"/>
            <a:chOff x="1610" y="2840"/>
            <a:chExt cx="1179" cy="1089"/>
          </a:xfrm>
        </p:grpSpPr>
        <p:sp>
          <p:nvSpPr>
            <p:cNvPr id="127017" name="Oval 23"/>
            <p:cNvSpPr>
              <a:spLocks noChangeArrowheads="1"/>
            </p:cNvSpPr>
            <p:nvPr/>
          </p:nvSpPr>
          <p:spPr bwMode="auto">
            <a:xfrm>
              <a:off x="1745" y="2931"/>
              <a:ext cx="908" cy="907"/>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sp>
          <p:nvSpPr>
            <p:cNvPr id="127018" name="Line 24"/>
            <p:cNvSpPr>
              <a:spLocks noChangeShapeType="1"/>
            </p:cNvSpPr>
            <p:nvPr/>
          </p:nvSpPr>
          <p:spPr bwMode="auto">
            <a:xfrm flipH="1">
              <a:off x="2199" y="2840"/>
              <a:ext cx="1" cy="545"/>
            </a:xfrm>
            <a:prstGeom prst="line">
              <a:avLst/>
            </a:prstGeom>
            <a:noFill/>
            <a:ln w="9525">
              <a:solidFill>
                <a:schemeClr val="tx1"/>
              </a:solidFill>
              <a:miter lim="800000"/>
              <a:headEnd/>
              <a:tailEnd/>
            </a:ln>
          </p:spPr>
          <p:txBody>
            <a:bodyPr wrap="none"/>
            <a:lstStyle/>
            <a:p>
              <a:endParaRPr lang="zh-CN" altLang="en-US"/>
            </a:p>
          </p:txBody>
        </p:sp>
        <p:sp>
          <p:nvSpPr>
            <p:cNvPr id="127019" name="Line 25"/>
            <p:cNvSpPr>
              <a:spLocks noChangeShapeType="1"/>
            </p:cNvSpPr>
            <p:nvPr/>
          </p:nvSpPr>
          <p:spPr bwMode="auto">
            <a:xfrm flipH="1">
              <a:off x="1701" y="3385"/>
              <a:ext cx="498" cy="227"/>
            </a:xfrm>
            <a:prstGeom prst="line">
              <a:avLst/>
            </a:prstGeom>
            <a:noFill/>
            <a:ln w="9525">
              <a:solidFill>
                <a:schemeClr val="tx1"/>
              </a:solidFill>
              <a:miter lim="800000"/>
              <a:headEnd/>
              <a:tailEnd/>
            </a:ln>
          </p:spPr>
          <p:txBody>
            <a:bodyPr wrap="none"/>
            <a:lstStyle/>
            <a:p>
              <a:endParaRPr lang="zh-CN" altLang="en-US"/>
            </a:p>
          </p:txBody>
        </p:sp>
        <p:sp>
          <p:nvSpPr>
            <p:cNvPr id="127020" name="Line 26"/>
            <p:cNvSpPr>
              <a:spLocks noChangeShapeType="1"/>
            </p:cNvSpPr>
            <p:nvPr/>
          </p:nvSpPr>
          <p:spPr bwMode="auto">
            <a:xfrm>
              <a:off x="2199" y="3385"/>
              <a:ext cx="545" cy="227"/>
            </a:xfrm>
            <a:prstGeom prst="line">
              <a:avLst/>
            </a:prstGeom>
            <a:noFill/>
            <a:ln w="9525">
              <a:solidFill>
                <a:schemeClr val="tx1"/>
              </a:solidFill>
              <a:miter lim="800000"/>
              <a:headEnd/>
              <a:tailEnd/>
            </a:ln>
          </p:spPr>
          <p:txBody>
            <a:bodyPr wrap="none"/>
            <a:lstStyle/>
            <a:p>
              <a:endParaRPr lang="zh-CN" altLang="en-US"/>
            </a:p>
          </p:txBody>
        </p:sp>
        <p:sp>
          <p:nvSpPr>
            <p:cNvPr id="127021" name="Line 27"/>
            <p:cNvSpPr>
              <a:spLocks noChangeShapeType="1"/>
            </p:cNvSpPr>
            <p:nvPr/>
          </p:nvSpPr>
          <p:spPr bwMode="auto">
            <a:xfrm>
              <a:off x="1837" y="3067"/>
              <a:ext cx="680" cy="0"/>
            </a:xfrm>
            <a:prstGeom prst="line">
              <a:avLst/>
            </a:prstGeom>
            <a:noFill/>
            <a:ln w="19050">
              <a:solidFill>
                <a:schemeClr val="hlink"/>
              </a:solidFill>
              <a:miter lim="800000"/>
              <a:headEnd/>
              <a:tailEnd/>
            </a:ln>
          </p:spPr>
          <p:txBody>
            <a:bodyPr wrap="none"/>
            <a:lstStyle/>
            <a:p>
              <a:endParaRPr lang="zh-CN" altLang="en-US"/>
            </a:p>
          </p:txBody>
        </p:sp>
        <p:sp>
          <p:nvSpPr>
            <p:cNvPr id="127022" name="Line 28"/>
            <p:cNvSpPr>
              <a:spLocks noChangeShapeType="1"/>
            </p:cNvSpPr>
            <p:nvPr/>
          </p:nvSpPr>
          <p:spPr bwMode="auto">
            <a:xfrm>
              <a:off x="1746" y="3203"/>
              <a:ext cx="907" cy="0"/>
            </a:xfrm>
            <a:prstGeom prst="line">
              <a:avLst/>
            </a:prstGeom>
            <a:noFill/>
            <a:ln w="19050">
              <a:solidFill>
                <a:schemeClr val="hlink"/>
              </a:solidFill>
              <a:miter lim="800000"/>
              <a:headEnd/>
              <a:tailEnd/>
            </a:ln>
          </p:spPr>
          <p:txBody>
            <a:bodyPr wrap="none"/>
            <a:lstStyle/>
            <a:p>
              <a:endParaRPr lang="zh-CN" altLang="en-US"/>
            </a:p>
          </p:txBody>
        </p:sp>
        <p:sp>
          <p:nvSpPr>
            <p:cNvPr id="127023" name="Line 29"/>
            <p:cNvSpPr>
              <a:spLocks noChangeShapeType="1"/>
            </p:cNvSpPr>
            <p:nvPr/>
          </p:nvSpPr>
          <p:spPr bwMode="auto">
            <a:xfrm>
              <a:off x="1746" y="3293"/>
              <a:ext cx="862" cy="0"/>
            </a:xfrm>
            <a:prstGeom prst="line">
              <a:avLst/>
            </a:prstGeom>
            <a:noFill/>
            <a:ln w="19050">
              <a:solidFill>
                <a:schemeClr val="hlink"/>
              </a:solidFill>
              <a:miter lim="800000"/>
              <a:headEnd/>
              <a:tailEnd/>
            </a:ln>
          </p:spPr>
          <p:txBody>
            <a:bodyPr wrap="none"/>
            <a:lstStyle/>
            <a:p>
              <a:endParaRPr lang="zh-CN" altLang="en-US"/>
            </a:p>
          </p:txBody>
        </p:sp>
        <p:sp>
          <p:nvSpPr>
            <p:cNvPr id="127024" name="Line 30"/>
            <p:cNvSpPr>
              <a:spLocks noChangeShapeType="1"/>
            </p:cNvSpPr>
            <p:nvPr/>
          </p:nvSpPr>
          <p:spPr bwMode="auto">
            <a:xfrm>
              <a:off x="1746" y="3384"/>
              <a:ext cx="907" cy="0"/>
            </a:xfrm>
            <a:prstGeom prst="line">
              <a:avLst/>
            </a:prstGeom>
            <a:noFill/>
            <a:ln w="19050">
              <a:solidFill>
                <a:schemeClr val="hlink"/>
              </a:solidFill>
              <a:miter lim="800000"/>
              <a:headEnd/>
              <a:tailEnd/>
            </a:ln>
          </p:spPr>
          <p:txBody>
            <a:bodyPr wrap="none"/>
            <a:lstStyle/>
            <a:p>
              <a:endParaRPr lang="zh-CN" altLang="en-US"/>
            </a:p>
          </p:txBody>
        </p:sp>
        <p:sp>
          <p:nvSpPr>
            <p:cNvPr id="127025" name="Line 31"/>
            <p:cNvSpPr>
              <a:spLocks noChangeShapeType="1"/>
            </p:cNvSpPr>
            <p:nvPr/>
          </p:nvSpPr>
          <p:spPr bwMode="auto">
            <a:xfrm>
              <a:off x="1973" y="2976"/>
              <a:ext cx="453" cy="0"/>
            </a:xfrm>
            <a:prstGeom prst="line">
              <a:avLst/>
            </a:prstGeom>
            <a:noFill/>
            <a:ln w="19050">
              <a:solidFill>
                <a:schemeClr val="hlink"/>
              </a:solidFill>
              <a:miter lim="800000"/>
              <a:headEnd/>
              <a:tailEnd/>
            </a:ln>
          </p:spPr>
          <p:txBody>
            <a:bodyPr wrap="none"/>
            <a:lstStyle/>
            <a:p>
              <a:endParaRPr lang="zh-CN" altLang="en-US"/>
            </a:p>
          </p:txBody>
        </p:sp>
        <p:sp>
          <p:nvSpPr>
            <p:cNvPr id="127026" name="Text Box 32"/>
            <p:cNvSpPr txBox="1">
              <a:spLocks noChangeArrowheads="1"/>
            </p:cNvSpPr>
            <p:nvPr/>
          </p:nvSpPr>
          <p:spPr bwMode="auto">
            <a:xfrm>
              <a:off x="1882" y="3005"/>
              <a:ext cx="227" cy="288"/>
            </a:xfrm>
            <a:prstGeom prst="rect">
              <a:avLst/>
            </a:prstGeom>
            <a:noFill/>
            <a:ln w="9525">
              <a:noFill/>
              <a:miter lim="800000"/>
              <a:headEnd/>
              <a:tailEnd/>
            </a:ln>
          </p:spPr>
          <p:txBody>
            <a:bodyPr>
              <a:spAutoFit/>
            </a:bodyPr>
            <a:lstStyle/>
            <a:p>
              <a:pPr>
                <a:spcBef>
                  <a:spcPct val="50000"/>
                </a:spcBef>
              </a:pPr>
              <a:r>
                <a:rPr lang="en-US" altLang="zh-CN" sz="2400" b="0" baseline="0">
                  <a:solidFill>
                    <a:schemeClr val="tx1"/>
                  </a:solidFill>
                </a:rPr>
                <a:t>S</a:t>
              </a:r>
            </a:p>
          </p:txBody>
        </p:sp>
        <p:sp>
          <p:nvSpPr>
            <p:cNvPr id="127027" name="Text Box 33"/>
            <p:cNvSpPr txBox="1">
              <a:spLocks noChangeArrowheads="1"/>
            </p:cNvSpPr>
            <p:nvPr/>
          </p:nvSpPr>
          <p:spPr bwMode="auto">
            <a:xfrm>
              <a:off x="2245" y="3021"/>
              <a:ext cx="318" cy="288"/>
            </a:xfrm>
            <a:prstGeom prst="rect">
              <a:avLst/>
            </a:prstGeom>
            <a:noFill/>
            <a:ln w="9525">
              <a:noFill/>
              <a:miter lim="800000"/>
              <a:headEnd/>
              <a:tailEnd/>
            </a:ln>
          </p:spPr>
          <p:txBody>
            <a:bodyPr>
              <a:spAutoFit/>
            </a:bodyPr>
            <a:lstStyle/>
            <a:p>
              <a:pPr>
                <a:spcBef>
                  <a:spcPct val="50000"/>
                </a:spcBef>
              </a:pPr>
              <a:r>
                <a:rPr lang="en-US" altLang="zh-CN" sz="2400" b="0" baseline="0">
                  <a:solidFill>
                    <a:schemeClr val="tx1"/>
                  </a:solidFill>
                </a:rPr>
                <a:t>M</a:t>
              </a:r>
            </a:p>
          </p:txBody>
        </p:sp>
        <p:sp>
          <p:nvSpPr>
            <p:cNvPr id="127028" name="Text Box 34"/>
            <p:cNvSpPr txBox="1">
              <a:spLocks noChangeArrowheads="1"/>
            </p:cNvSpPr>
            <p:nvPr/>
          </p:nvSpPr>
          <p:spPr bwMode="auto">
            <a:xfrm>
              <a:off x="2108" y="3414"/>
              <a:ext cx="318" cy="288"/>
            </a:xfrm>
            <a:prstGeom prst="rect">
              <a:avLst/>
            </a:prstGeom>
            <a:noFill/>
            <a:ln w="9525">
              <a:noFill/>
              <a:miter lim="800000"/>
              <a:headEnd/>
              <a:tailEnd/>
            </a:ln>
          </p:spPr>
          <p:txBody>
            <a:bodyPr>
              <a:spAutoFit/>
            </a:bodyPr>
            <a:lstStyle/>
            <a:p>
              <a:pPr>
                <a:spcBef>
                  <a:spcPct val="50000"/>
                </a:spcBef>
              </a:pPr>
              <a:r>
                <a:rPr lang="en-US" altLang="zh-CN" sz="2400" b="0" baseline="0">
                  <a:solidFill>
                    <a:schemeClr val="tx1"/>
                  </a:solidFill>
                </a:rPr>
                <a:t>I</a:t>
              </a:r>
            </a:p>
          </p:txBody>
        </p:sp>
        <p:sp>
          <p:nvSpPr>
            <p:cNvPr id="127029" name="Oval 35"/>
            <p:cNvSpPr>
              <a:spLocks noChangeArrowheads="1"/>
            </p:cNvSpPr>
            <p:nvPr/>
          </p:nvSpPr>
          <p:spPr bwMode="auto">
            <a:xfrm>
              <a:off x="1610" y="2840"/>
              <a:ext cx="1179" cy="1089"/>
            </a:xfrm>
            <a:prstGeom prst="ellipse">
              <a:avLst/>
            </a:prstGeom>
            <a:noFill/>
            <a:ln w="9525">
              <a:solidFill>
                <a:schemeClr val="tx1"/>
              </a:solidFill>
              <a:miter lim="800000"/>
              <a:headEnd/>
              <a:tailEnd/>
            </a:ln>
          </p:spPr>
          <p:txBody>
            <a:bodyPr wrap="none" anchor="ctr"/>
            <a:lstStyle/>
            <a:p>
              <a:endParaRPr lang="zh-CN" altLang="en-US"/>
            </a:p>
          </p:txBody>
        </p:sp>
      </p:grpSp>
      <p:grpSp>
        <p:nvGrpSpPr>
          <p:cNvPr id="4" name="Group 36"/>
          <p:cNvGrpSpPr>
            <a:grpSpLocks/>
          </p:cNvGrpSpPr>
          <p:nvPr/>
        </p:nvGrpSpPr>
        <p:grpSpPr bwMode="auto">
          <a:xfrm>
            <a:off x="4787900" y="1484784"/>
            <a:ext cx="1871663" cy="1728788"/>
            <a:chOff x="3016" y="2840"/>
            <a:chExt cx="1179" cy="1089"/>
          </a:xfrm>
        </p:grpSpPr>
        <p:sp>
          <p:nvSpPr>
            <p:cNvPr id="127004" name="Oval 37"/>
            <p:cNvSpPr>
              <a:spLocks noChangeArrowheads="1"/>
            </p:cNvSpPr>
            <p:nvPr/>
          </p:nvSpPr>
          <p:spPr bwMode="auto">
            <a:xfrm>
              <a:off x="3151" y="2931"/>
              <a:ext cx="908" cy="907"/>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sp>
          <p:nvSpPr>
            <p:cNvPr id="127005" name="Line 38"/>
            <p:cNvSpPr>
              <a:spLocks noChangeShapeType="1"/>
            </p:cNvSpPr>
            <p:nvPr/>
          </p:nvSpPr>
          <p:spPr bwMode="auto">
            <a:xfrm flipH="1">
              <a:off x="3605" y="2840"/>
              <a:ext cx="1" cy="545"/>
            </a:xfrm>
            <a:prstGeom prst="line">
              <a:avLst/>
            </a:prstGeom>
            <a:noFill/>
            <a:ln w="9525">
              <a:solidFill>
                <a:schemeClr val="tx1"/>
              </a:solidFill>
              <a:miter lim="800000"/>
              <a:headEnd/>
              <a:tailEnd/>
            </a:ln>
          </p:spPr>
          <p:txBody>
            <a:bodyPr wrap="none"/>
            <a:lstStyle/>
            <a:p>
              <a:endParaRPr lang="zh-CN" altLang="en-US"/>
            </a:p>
          </p:txBody>
        </p:sp>
        <p:sp>
          <p:nvSpPr>
            <p:cNvPr id="127006" name="Line 39"/>
            <p:cNvSpPr>
              <a:spLocks noChangeShapeType="1"/>
            </p:cNvSpPr>
            <p:nvPr/>
          </p:nvSpPr>
          <p:spPr bwMode="auto">
            <a:xfrm flipH="1">
              <a:off x="3107" y="3385"/>
              <a:ext cx="498" cy="227"/>
            </a:xfrm>
            <a:prstGeom prst="line">
              <a:avLst/>
            </a:prstGeom>
            <a:noFill/>
            <a:ln w="9525">
              <a:solidFill>
                <a:schemeClr val="tx1"/>
              </a:solidFill>
              <a:miter lim="800000"/>
              <a:headEnd/>
              <a:tailEnd/>
            </a:ln>
          </p:spPr>
          <p:txBody>
            <a:bodyPr wrap="none"/>
            <a:lstStyle/>
            <a:p>
              <a:endParaRPr lang="zh-CN" altLang="en-US"/>
            </a:p>
          </p:txBody>
        </p:sp>
        <p:sp>
          <p:nvSpPr>
            <p:cNvPr id="127007" name="Line 40"/>
            <p:cNvSpPr>
              <a:spLocks noChangeShapeType="1"/>
            </p:cNvSpPr>
            <p:nvPr/>
          </p:nvSpPr>
          <p:spPr bwMode="auto">
            <a:xfrm>
              <a:off x="3605" y="3385"/>
              <a:ext cx="545" cy="227"/>
            </a:xfrm>
            <a:prstGeom prst="line">
              <a:avLst/>
            </a:prstGeom>
            <a:noFill/>
            <a:ln w="9525">
              <a:solidFill>
                <a:schemeClr val="tx1"/>
              </a:solidFill>
              <a:miter lim="800000"/>
              <a:headEnd/>
              <a:tailEnd/>
            </a:ln>
          </p:spPr>
          <p:txBody>
            <a:bodyPr wrap="none"/>
            <a:lstStyle/>
            <a:p>
              <a:endParaRPr lang="zh-CN" altLang="en-US"/>
            </a:p>
          </p:txBody>
        </p:sp>
        <p:sp>
          <p:nvSpPr>
            <p:cNvPr id="127008" name="Line 41"/>
            <p:cNvSpPr>
              <a:spLocks noChangeShapeType="1"/>
            </p:cNvSpPr>
            <p:nvPr/>
          </p:nvSpPr>
          <p:spPr bwMode="auto">
            <a:xfrm>
              <a:off x="3243" y="3067"/>
              <a:ext cx="816" cy="0"/>
            </a:xfrm>
            <a:prstGeom prst="line">
              <a:avLst/>
            </a:prstGeom>
            <a:noFill/>
            <a:ln w="19050">
              <a:solidFill>
                <a:schemeClr val="hlink"/>
              </a:solidFill>
              <a:miter lim="800000"/>
              <a:headEnd/>
              <a:tailEnd/>
            </a:ln>
          </p:spPr>
          <p:txBody>
            <a:bodyPr wrap="none"/>
            <a:lstStyle/>
            <a:p>
              <a:endParaRPr lang="zh-CN" altLang="en-US"/>
            </a:p>
          </p:txBody>
        </p:sp>
        <p:sp>
          <p:nvSpPr>
            <p:cNvPr id="127009" name="Line 42"/>
            <p:cNvSpPr>
              <a:spLocks noChangeShapeType="1"/>
            </p:cNvSpPr>
            <p:nvPr/>
          </p:nvSpPr>
          <p:spPr bwMode="auto">
            <a:xfrm>
              <a:off x="3152" y="3203"/>
              <a:ext cx="998" cy="0"/>
            </a:xfrm>
            <a:prstGeom prst="line">
              <a:avLst/>
            </a:prstGeom>
            <a:noFill/>
            <a:ln w="19050">
              <a:solidFill>
                <a:schemeClr val="hlink"/>
              </a:solidFill>
              <a:miter lim="800000"/>
              <a:headEnd/>
              <a:tailEnd/>
            </a:ln>
          </p:spPr>
          <p:txBody>
            <a:bodyPr wrap="none"/>
            <a:lstStyle/>
            <a:p>
              <a:endParaRPr lang="zh-CN" altLang="en-US"/>
            </a:p>
          </p:txBody>
        </p:sp>
        <p:sp>
          <p:nvSpPr>
            <p:cNvPr id="127010" name="Line 43"/>
            <p:cNvSpPr>
              <a:spLocks noChangeShapeType="1"/>
            </p:cNvSpPr>
            <p:nvPr/>
          </p:nvSpPr>
          <p:spPr bwMode="auto">
            <a:xfrm>
              <a:off x="3152" y="3293"/>
              <a:ext cx="1043" cy="1"/>
            </a:xfrm>
            <a:prstGeom prst="line">
              <a:avLst/>
            </a:prstGeom>
            <a:noFill/>
            <a:ln w="19050">
              <a:solidFill>
                <a:schemeClr val="hlink"/>
              </a:solidFill>
              <a:miter lim="800000"/>
              <a:headEnd/>
              <a:tailEnd/>
            </a:ln>
          </p:spPr>
          <p:txBody>
            <a:bodyPr wrap="none"/>
            <a:lstStyle/>
            <a:p>
              <a:endParaRPr lang="zh-CN" altLang="en-US"/>
            </a:p>
          </p:txBody>
        </p:sp>
        <p:sp>
          <p:nvSpPr>
            <p:cNvPr id="127011" name="Line 44"/>
            <p:cNvSpPr>
              <a:spLocks noChangeShapeType="1"/>
            </p:cNvSpPr>
            <p:nvPr/>
          </p:nvSpPr>
          <p:spPr bwMode="auto">
            <a:xfrm>
              <a:off x="3152" y="3384"/>
              <a:ext cx="1043" cy="1"/>
            </a:xfrm>
            <a:prstGeom prst="line">
              <a:avLst/>
            </a:prstGeom>
            <a:noFill/>
            <a:ln w="19050">
              <a:solidFill>
                <a:schemeClr val="hlink"/>
              </a:solidFill>
              <a:miter lim="800000"/>
              <a:headEnd/>
              <a:tailEnd/>
            </a:ln>
          </p:spPr>
          <p:txBody>
            <a:bodyPr wrap="none"/>
            <a:lstStyle/>
            <a:p>
              <a:endParaRPr lang="zh-CN" altLang="en-US"/>
            </a:p>
          </p:txBody>
        </p:sp>
        <p:sp>
          <p:nvSpPr>
            <p:cNvPr id="127012" name="Line 45"/>
            <p:cNvSpPr>
              <a:spLocks noChangeShapeType="1"/>
            </p:cNvSpPr>
            <p:nvPr/>
          </p:nvSpPr>
          <p:spPr bwMode="auto">
            <a:xfrm>
              <a:off x="3379" y="2976"/>
              <a:ext cx="590" cy="0"/>
            </a:xfrm>
            <a:prstGeom prst="line">
              <a:avLst/>
            </a:prstGeom>
            <a:noFill/>
            <a:ln w="19050">
              <a:solidFill>
                <a:schemeClr val="hlink"/>
              </a:solidFill>
              <a:miter lim="800000"/>
              <a:headEnd/>
              <a:tailEnd/>
            </a:ln>
          </p:spPr>
          <p:txBody>
            <a:bodyPr wrap="none"/>
            <a:lstStyle/>
            <a:p>
              <a:endParaRPr lang="zh-CN" altLang="en-US"/>
            </a:p>
          </p:txBody>
        </p:sp>
        <p:sp>
          <p:nvSpPr>
            <p:cNvPr id="127013" name="Text Box 46"/>
            <p:cNvSpPr txBox="1">
              <a:spLocks noChangeArrowheads="1"/>
            </p:cNvSpPr>
            <p:nvPr/>
          </p:nvSpPr>
          <p:spPr bwMode="auto">
            <a:xfrm>
              <a:off x="3288" y="3005"/>
              <a:ext cx="227" cy="288"/>
            </a:xfrm>
            <a:prstGeom prst="rect">
              <a:avLst/>
            </a:prstGeom>
            <a:noFill/>
            <a:ln w="9525">
              <a:noFill/>
              <a:miter lim="800000"/>
              <a:headEnd/>
              <a:tailEnd/>
            </a:ln>
          </p:spPr>
          <p:txBody>
            <a:bodyPr>
              <a:spAutoFit/>
            </a:bodyPr>
            <a:lstStyle/>
            <a:p>
              <a:pPr>
                <a:spcBef>
                  <a:spcPct val="50000"/>
                </a:spcBef>
              </a:pPr>
              <a:r>
                <a:rPr lang="en-US" altLang="zh-CN" sz="2400" b="0" baseline="0">
                  <a:solidFill>
                    <a:schemeClr val="tx1"/>
                  </a:solidFill>
                </a:rPr>
                <a:t>S</a:t>
              </a:r>
            </a:p>
          </p:txBody>
        </p:sp>
        <p:sp>
          <p:nvSpPr>
            <p:cNvPr id="127014" name="Text Box 47"/>
            <p:cNvSpPr txBox="1">
              <a:spLocks noChangeArrowheads="1"/>
            </p:cNvSpPr>
            <p:nvPr/>
          </p:nvSpPr>
          <p:spPr bwMode="auto">
            <a:xfrm>
              <a:off x="3651" y="3021"/>
              <a:ext cx="318" cy="288"/>
            </a:xfrm>
            <a:prstGeom prst="rect">
              <a:avLst/>
            </a:prstGeom>
            <a:noFill/>
            <a:ln w="9525">
              <a:noFill/>
              <a:miter lim="800000"/>
              <a:headEnd/>
              <a:tailEnd/>
            </a:ln>
          </p:spPr>
          <p:txBody>
            <a:bodyPr>
              <a:spAutoFit/>
            </a:bodyPr>
            <a:lstStyle/>
            <a:p>
              <a:pPr>
                <a:spcBef>
                  <a:spcPct val="50000"/>
                </a:spcBef>
              </a:pPr>
              <a:r>
                <a:rPr lang="en-US" altLang="zh-CN" sz="2400" b="0" baseline="0">
                  <a:solidFill>
                    <a:schemeClr val="tx1"/>
                  </a:solidFill>
                </a:rPr>
                <a:t>M</a:t>
              </a:r>
            </a:p>
          </p:txBody>
        </p:sp>
        <p:sp>
          <p:nvSpPr>
            <p:cNvPr id="127015" name="Text Box 48"/>
            <p:cNvSpPr txBox="1">
              <a:spLocks noChangeArrowheads="1"/>
            </p:cNvSpPr>
            <p:nvPr/>
          </p:nvSpPr>
          <p:spPr bwMode="auto">
            <a:xfrm>
              <a:off x="3514" y="3414"/>
              <a:ext cx="318" cy="288"/>
            </a:xfrm>
            <a:prstGeom prst="rect">
              <a:avLst/>
            </a:prstGeom>
            <a:noFill/>
            <a:ln w="9525">
              <a:noFill/>
              <a:miter lim="800000"/>
              <a:headEnd/>
              <a:tailEnd/>
            </a:ln>
          </p:spPr>
          <p:txBody>
            <a:bodyPr>
              <a:spAutoFit/>
            </a:bodyPr>
            <a:lstStyle/>
            <a:p>
              <a:pPr>
                <a:spcBef>
                  <a:spcPct val="50000"/>
                </a:spcBef>
              </a:pPr>
              <a:r>
                <a:rPr lang="en-US" altLang="zh-CN" sz="2400" b="0" baseline="0">
                  <a:solidFill>
                    <a:schemeClr val="tx1"/>
                  </a:solidFill>
                </a:rPr>
                <a:t>I</a:t>
              </a:r>
            </a:p>
          </p:txBody>
        </p:sp>
        <p:sp>
          <p:nvSpPr>
            <p:cNvPr id="127016" name="Oval 49"/>
            <p:cNvSpPr>
              <a:spLocks noChangeArrowheads="1"/>
            </p:cNvSpPr>
            <p:nvPr/>
          </p:nvSpPr>
          <p:spPr bwMode="auto">
            <a:xfrm>
              <a:off x="3016" y="2840"/>
              <a:ext cx="1179" cy="1089"/>
            </a:xfrm>
            <a:prstGeom prst="ellipse">
              <a:avLst/>
            </a:prstGeom>
            <a:noFill/>
            <a:ln w="9525">
              <a:solidFill>
                <a:schemeClr val="tx1"/>
              </a:solidFill>
              <a:miter lim="800000"/>
              <a:headEnd/>
              <a:tailEnd/>
            </a:ln>
          </p:spPr>
          <p:txBody>
            <a:bodyPr wrap="none" anchor="ctr"/>
            <a:lstStyle/>
            <a:p>
              <a:endParaRPr lang="zh-CN" altLang="en-US"/>
            </a:p>
          </p:txBody>
        </p:sp>
      </p:grpSp>
      <p:grpSp>
        <p:nvGrpSpPr>
          <p:cNvPr id="5" name="Group 50"/>
          <p:cNvGrpSpPr>
            <a:grpSpLocks/>
          </p:cNvGrpSpPr>
          <p:nvPr/>
        </p:nvGrpSpPr>
        <p:grpSpPr bwMode="auto">
          <a:xfrm>
            <a:off x="6948488" y="1484784"/>
            <a:ext cx="1871662" cy="1728788"/>
            <a:chOff x="4377" y="2840"/>
            <a:chExt cx="1179" cy="1089"/>
          </a:xfrm>
        </p:grpSpPr>
        <p:sp>
          <p:nvSpPr>
            <p:cNvPr id="126987" name="Oval 51"/>
            <p:cNvSpPr>
              <a:spLocks noChangeArrowheads="1"/>
            </p:cNvSpPr>
            <p:nvPr/>
          </p:nvSpPr>
          <p:spPr bwMode="auto">
            <a:xfrm>
              <a:off x="4377" y="2840"/>
              <a:ext cx="1179" cy="1089"/>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sp>
          <p:nvSpPr>
            <p:cNvPr id="126988" name="Line 52"/>
            <p:cNvSpPr>
              <a:spLocks noChangeShapeType="1"/>
            </p:cNvSpPr>
            <p:nvPr/>
          </p:nvSpPr>
          <p:spPr bwMode="auto">
            <a:xfrm flipH="1">
              <a:off x="4966" y="2840"/>
              <a:ext cx="1" cy="545"/>
            </a:xfrm>
            <a:prstGeom prst="line">
              <a:avLst/>
            </a:prstGeom>
            <a:noFill/>
            <a:ln w="9525">
              <a:solidFill>
                <a:schemeClr val="tx1"/>
              </a:solidFill>
              <a:miter lim="800000"/>
              <a:headEnd/>
              <a:tailEnd/>
            </a:ln>
          </p:spPr>
          <p:txBody>
            <a:bodyPr wrap="none"/>
            <a:lstStyle/>
            <a:p>
              <a:endParaRPr lang="zh-CN" altLang="en-US"/>
            </a:p>
          </p:txBody>
        </p:sp>
        <p:sp>
          <p:nvSpPr>
            <p:cNvPr id="126989" name="Line 53"/>
            <p:cNvSpPr>
              <a:spLocks noChangeShapeType="1"/>
            </p:cNvSpPr>
            <p:nvPr/>
          </p:nvSpPr>
          <p:spPr bwMode="auto">
            <a:xfrm flipH="1">
              <a:off x="4468" y="3385"/>
              <a:ext cx="498" cy="227"/>
            </a:xfrm>
            <a:prstGeom prst="line">
              <a:avLst/>
            </a:prstGeom>
            <a:noFill/>
            <a:ln w="9525">
              <a:solidFill>
                <a:schemeClr val="tx1"/>
              </a:solidFill>
              <a:miter lim="800000"/>
              <a:headEnd/>
              <a:tailEnd/>
            </a:ln>
          </p:spPr>
          <p:txBody>
            <a:bodyPr wrap="none"/>
            <a:lstStyle/>
            <a:p>
              <a:endParaRPr lang="zh-CN" altLang="en-US"/>
            </a:p>
          </p:txBody>
        </p:sp>
        <p:sp>
          <p:nvSpPr>
            <p:cNvPr id="126990" name="Line 54"/>
            <p:cNvSpPr>
              <a:spLocks noChangeShapeType="1"/>
            </p:cNvSpPr>
            <p:nvPr/>
          </p:nvSpPr>
          <p:spPr bwMode="auto">
            <a:xfrm>
              <a:off x="4966" y="3385"/>
              <a:ext cx="545" cy="227"/>
            </a:xfrm>
            <a:prstGeom prst="line">
              <a:avLst/>
            </a:prstGeom>
            <a:noFill/>
            <a:ln w="9525">
              <a:solidFill>
                <a:schemeClr val="tx1"/>
              </a:solidFill>
              <a:miter lim="800000"/>
              <a:headEnd/>
              <a:tailEnd/>
            </a:ln>
          </p:spPr>
          <p:txBody>
            <a:bodyPr wrap="none"/>
            <a:lstStyle/>
            <a:p>
              <a:endParaRPr lang="zh-CN" altLang="en-US"/>
            </a:p>
          </p:txBody>
        </p:sp>
        <p:sp>
          <p:nvSpPr>
            <p:cNvPr id="126991" name="Line 55"/>
            <p:cNvSpPr>
              <a:spLocks noChangeShapeType="1"/>
            </p:cNvSpPr>
            <p:nvPr/>
          </p:nvSpPr>
          <p:spPr bwMode="auto">
            <a:xfrm>
              <a:off x="4468" y="3067"/>
              <a:ext cx="997" cy="0"/>
            </a:xfrm>
            <a:prstGeom prst="line">
              <a:avLst/>
            </a:prstGeom>
            <a:noFill/>
            <a:ln w="19050">
              <a:solidFill>
                <a:schemeClr val="hlink"/>
              </a:solidFill>
              <a:miter lim="800000"/>
              <a:headEnd/>
              <a:tailEnd/>
            </a:ln>
          </p:spPr>
          <p:txBody>
            <a:bodyPr wrap="none"/>
            <a:lstStyle/>
            <a:p>
              <a:endParaRPr lang="zh-CN" altLang="en-US"/>
            </a:p>
          </p:txBody>
        </p:sp>
        <p:sp>
          <p:nvSpPr>
            <p:cNvPr id="126992" name="Line 56"/>
            <p:cNvSpPr>
              <a:spLocks noChangeShapeType="1"/>
            </p:cNvSpPr>
            <p:nvPr/>
          </p:nvSpPr>
          <p:spPr bwMode="auto">
            <a:xfrm>
              <a:off x="4377" y="3203"/>
              <a:ext cx="1134" cy="0"/>
            </a:xfrm>
            <a:prstGeom prst="line">
              <a:avLst/>
            </a:prstGeom>
            <a:noFill/>
            <a:ln w="19050">
              <a:solidFill>
                <a:schemeClr val="hlink"/>
              </a:solidFill>
              <a:miter lim="800000"/>
              <a:headEnd/>
              <a:tailEnd/>
            </a:ln>
          </p:spPr>
          <p:txBody>
            <a:bodyPr wrap="none"/>
            <a:lstStyle/>
            <a:p>
              <a:endParaRPr lang="zh-CN" altLang="en-US"/>
            </a:p>
          </p:txBody>
        </p:sp>
        <p:sp>
          <p:nvSpPr>
            <p:cNvPr id="126993" name="Line 57"/>
            <p:cNvSpPr>
              <a:spLocks noChangeShapeType="1"/>
            </p:cNvSpPr>
            <p:nvPr/>
          </p:nvSpPr>
          <p:spPr bwMode="auto">
            <a:xfrm>
              <a:off x="4377" y="3294"/>
              <a:ext cx="1179" cy="0"/>
            </a:xfrm>
            <a:prstGeom prst="line">
              <a:avLst/>
            </a:prstGeom>
            <a:noFill/>
            <a:ln w="19050">
              <a:solidFill>
                <a:schemeClr val="hlink"/>
              </a:solidFill>
              <a:miter lim="800000"/>
              <a:headEnd/>
              <a:tailEnd/>
            </a:ln>
          </p:spPr>
          <p:txBody>
            <a:bodyPr wrap="none"/>
            <a:lstStyle/>
            <a:p>
              <a:endParaRPr lang="zh-CN" altLang="en-US"/>
            </a:p>
          </p:txBody>
        </p:sp>
        <p:sp>
          <p:nvSpPr>
            <p:cNvPr id="126994" name="Line 58"/>
            <p:cNvSpPr>
              <a:spLocks noChangeShapeType="1"/>
            </p:cNvSpPr>
            <p:nvPr/>
          </p:nvSpPr>
          <p:spPr bwMode="auto">
            <a:xfrm>
              <a:off x="4422" y="3385"/>
              <a:ext cx="1134" cy="0"/>
            </a:xfrm>
            <a:prstGeom prst="line">
              <a:avLst/>
            </a:prstGeom>
            <a:noFill/>
            <a:ln w="19050">
              <a:solidFill>
                <a:schemeClr val="hlink"/>
              </a:solidFill>
              <a:miter lim="800000"/>
              <a:headEnd/>
              <a:tailEnd/>
            </a:ln>
          </p:spPr>
          <p:txBody>
            <a:bodyPr wrap="none"/>
            <a:lstStyle/>
            <a:p>
              <a:endParaRPr lang="zh-CN" altLang="en-US"/>
            </a:p>
          </p:txBody>
        </p:sp>
        <p:sp>
          <p:nvSpPr>
            <p:cNvPr id="126995" name="Line 59"/>
            <p:cNvSpPr>
              <a:spLocks noChangeShapeType="1"/>
            </p:cNvSpPr>
            <p:nvPr/>
          </p:nvSpPr>
          <p:spPr bwMode="auto">
            <a:xfrm>
              <a:off x="4558" y="2976"/>
              <a:ext cx="817" cy="0"/>
            </a:xfrm>
            <a:prstGeom prst="line">
              <a:avLst/>
            </a:prstGeom>
            <a:noFill/>
            <a:ln w="19050">
              <a:solidFill>
                <a:schemeClr val="hlink"/>
              </a:solidFill>
              <a:miter lim="800000"/>
              <a:headEnd/>
              <a:tailEnd/>
            </a:ln>
          </p:spPr>
          <p:txBody>
            <a:bodyPr wrap="none"/>
            <a:lstStyle/>
            <a:p>
              <a:endParaRPr lang="zh-CN" altLang="en-US"/>
            </a:p>
          </p:txBody>
        </p:sp>
        <p:sp>
          <p:nvSpPr>
            <p:cNvPr id="126996" name="Text Box 60"/>
            <p:cNvSpPr txBox="1">
              <a:spLocks noChangeArrowheads="1"/>
            </p:cNvSpPr>
            <p:nvPr/>
          </p:nvSpPr>
          <p:spPr bwMode="auto">
            <a:xfrm>
              <a:off x="4649" y="3005"/>
              <a:ext cx="227" cy="288"/>
            </a:xfrm>
            <a:prstGeom prst="rect">
              <a:avLst/>
            </a:prstGeom>
            <a:noFill/>
            <a:ln w="9525">
              <a:noFill/>
              <a:miter lim="800000"/>
              <a:headEnd/>
              <a:tailEnd/>
            </a:ln>
          </p:spPr>
          <p:txBody>
            <a:bodyPr>
              <a:spAutoFit/>
            </a:bodyPr>
            <a:lstStyle/>
            <a:p>
              <a:pPr>
                <a:spcBef>
                  <a:spcPct val="50000"/>
                </a:spcBef>
              </a:pPr>
              <a:r>
                <a:rPr lang="en-US" altLang="zh-CN" sz="2400" b="0" baseline="0">
                  <a:solidFill>
                    <a:schemeClr val="tx1"/>
                  </a:solidFill>
                </a:rPr>
                <a:t>S</a:t>
              </a:r>
            </a:p>
          </p:txBody>
        </p:sp>
        <p:sp>
          <p:nvSpPr>
            <p:cNvPr id="126997" name="Text Box 61"/>
            <p:cNvSpPr txBox="1">
              <a:spLocks noChangeArrowheads="1"/>
            </p:cNvSpPr>
            <p:nvPr/>
          </p:nvSpPr>
          <p:spPr bwMode="auto">
            <a:xfrm>
              <a:off x="5012" y="3021"/>
              <a:ext cx="318" cy="288"/>
            </a:xfrm>
            <a:prstGeom prst="rect">
              <a:avLst/>
            </a:prstGeom>
            <a:noFill/>
            <a:ln w="9525">
              <a:noFill/>
              <a:miter lim="800000"/>
              <a:headEnd/>
              <a:tailEnd/>
            </a:ln>
          </p:spPr>
          <p:txBody>
            <a:bodyPr>
              <a:spAutoFit/>
            </a:bodyPr>
            <a:lstStyle/>
            <a:p>
              <a:pPr>
                <a:spcBef>
                  <a:spcPct val="50000"/>
                </a:spcBef>
              </a:pPr>
              <a:r>
                <a:rPr lang="en-US" altLang="zh-CN" sz="2400" b="0" baseline="0">
                  <a:solidFill>
                    <a:schemeClr val="tx1"/>
                  </a:solidFill>
                </a:rPr>
                <a:t>M</a:t>
              </a:r>
            </a:p>
          </p:txBody>
        </p:sp>
        <p:sp>
          <p:nvSpPr>
            <p:cNvPr id="126998" name="Text Box 62"/>
            <p:cNvSpPr txBox="1">
              <a:spLocks noChangeArrowheads="1"/>
            </p:cNvSpPr>
            <p:nvPr/>
          </p:nvSpPr>
          <p:spPr bwMode="auto">
            <a:xfrm>
              <a:off x="4875" y="3414"/>
              <a:ext cx="318" cy="288"/>
            </a:xfrm>
            <a:prstGeom prst="rect">
              <a:avLst/>
            </a:prstGeom>
            <a:noFill/>
            <a:ln w="9525">
              <a:noFill/>
              <a:miter lim="800000"/>
              <a:headEnd/>
              <a:tailEnd/>
            </a:ln>
          </p:spPr>
          <p:txBody>
            <a:bodyPr>
              <a:spAutoFit/>
            </a:bodyPr>
            <a:lstStyle/>
            <a:p>
              <a:pPr>
                <a:spcBef>
                  <a:spcPct val="50000"/>
                </a:spcBef>
              </a:pPr>
              <a:r>
                <a:rPr lang="en-US" altLang="zh-CN" sz="2400" b="0" baseline="0">
                  <a:solidFill>
                    <a:schemeClr val="tx1"/>
                  </a:solidFill>
                </a:rPr>
                <a:t>I</a:t>
              </a:r>
            </a:p>
          </p:txBody>
        </p:sp>
        <p:sp>
          <p:nvSpPr>
            <p:cNvPr id="126999" name="Line 63"/>
            <p:cNvSpPr>
              <a:spLocks noChangeShapeType="1"/>
            </p:cNvSpPr>
            <p:nvPr/>
          </p:nvSpPr>
          <p:spPr bwMode="auto">
            <a:xfrm>
              <a:off x="4377" y="3475"/>
              <a:ext cx="1134" cy="0"/>
            </a:xfrm>
            <a:prstGeom prst="line">
              <a:avLst/>
            </a:prstGeom>
            <a:noFill/>
            <a:ln w="19050">
              <a:solidFill>
                <a:schemeClr val="hlink"/>
              </a:solidFill>
              <a:miter lim="800000"/>
              <a:headEnd/>
              <a:tailEnd/>
            </a:ln>
          </p:spPr>
          <p:txBody>
            <a:bodyPr wrap="none"/>
            <a:lstStyle/>
            <a:p>
              <a:endParaRPr lang="zh-CN" altLang="en-US"/>
            </a:p>
          </p:txBody>
        </p:sp>
        <p:sp>
          <p:nvSpPr>
            <p:cNvPr id="127000" name="Line 64"/>
            <p:cNvSpPr>
              <a:spLocks noChangeShapeType="1"/>
            </p:cNvSpPr>
            <p:nvPr/>
          </p:nvSpPr>
          <p:spPr bwMode="auto">
            <a:xfrm>
              <a:off x="4423" y="3566"/>
              <a:ext cx="1088" cy="0"/>
            </a:xfrm>
            <a:prstGeom prst="line">
              <a:avLst/>
            </a:prstGeom>
            <a:noFill/>
            <a:ln w="19050">
              <a:solidFill>
                <a:schemeClr val="hlink"/>
              </a:solidFill>
              <a:miter lim="800000"/>
              <a:headEnd/>
              <a:tailEnd/>
            </a:ln>
          </p:spPr>
          <p:txBody>
            <a:bodyPr wrap="none"/>
            <a:lstStyle/>
            <a:p>
              <a:endParaRPr lang="zh-CN" altLang="en-US"/>
            </a:p>
          </p:txBody>
        </p:sp>
        <p:sp>
          <p:nvSpPr>
            <p:cNvPr id="127001" name="Line 65"/>
            <p:cNvSpPr>
              <a:spLocks noChangeShapeType="1"/>
            </p:cNvSpPr>
            <p:nvPr/>
          </p:nvSpPr>
          <p:spPr bwMode="auto">
            <a:xfrm>
              <a:off x="4467" y="3657"/>
              <a:ext cx="998" cy="0"/>
            </a:xfrm>
            <a:prstGeom prst="line">
              <a:avLst/>
            </a:prstGeom>
            <a:noFill/>
            <a:ln w="19050">
              <a:solidFill>
                <a:schemeClr val="hlink"/>
              </a:solidFill>
              <a:miter lim="800000"/>
              <a:headEnd/>
              <a:tailEnd/>
            </a:ln>
          </p:spPr>
          <p:txBody>
            <a:bodyPr wrap="none"/>
            <a:lstStyle/>
            <a:p>
              <a:endParaRPr lang="zh-CN" altLang="en-US"/>
            </a:p>
          </p:txBody>
        </p:sp>
        <p:sp>
          <p:nvSpPr>
            <p:cNvPr id="127002" name="Line 66"/>
            <p:cNvSpPr>
              <a:spLocks noChangeShapeType="1"/>
            </p:cNvSpPr>
            <p:nvPr/>
          </p:nvSpPr>
          <p:spPr bwMode="auto">
            <a:xfrm>
              <a:off x="4468" y="3721"/>
              <a:ext cx="997" cy="0"/>
            </a:xfrm>
            <a:prstGeom prst="line">
              <a:avLst/>
            </a:prstGeom>
            <a:noFill/>
            <a:ln w="19050">
              <a:solidFill>
                <a:schemeClr val="hlink"/>
              </a:solidFill>
              <a:miter lim="800000"/>
              <a:headEnd/>
              <a:tailEnd/>
            </a:ln>
          </p:spPr>
          <p:txBody>
            <a:bodyPr wrap="none"/>
            <a:lstStyle/>
            <a:p>
              <a:endParaRPr lang="zh-CN" altLang="en-US"/>
            </a:p>
          </p:txBody>
        </p:sp>
        <p:sp>
          <p:nvSpPr>
            <p:cNvPr id="127003" name="Line 67"/>
            <p:cNvSpPr>
              <a:spLocks noChangeShapeType="1"/>
            </p:cNvSpPr>
            <p:nvPr/>
          </p:nvSpPr>
          <p:spPr bwMode="auto">
            <a:xfrm>
              <a:off x="4558" y="3793"/>
              <a:ext cx="817" cy="0"/>
            </a:xfrm>
            <a:prstGeom prst="line">
              <a:avLst/>
            </a:prstGeom>
            <a:noFill/>
            <a:ln w="19050">
              <a:solidFill>
                <a:schemeClr val="hlink"/>
              </a:solidFill>
              <a:miter lim="800000"/>
              <a:headEnd/>
              <a:tailEnd/>
            </a:ln>
          </p:spPr>
          <p:txBody>
            <a:bodyPr wrap="none"/>
            <a:lstStyle/>
            <a:p>
              <a:endParaRPr lang="zh-CN" altLang="en-US"/>
            </a:p>
          </p:txBody>
        </p:sp>
      </p:gr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zh-CN" altLang="en-US" smtClean="0"/>
              <a:t>全关系系统的十二条准则</a:t>
            </a:r>
          </a:p>
        </p:txBody>
      </p:sp>
      <p:sp>
        <p:nvSpPr>
          <p:cNvPr id="128003" name="Rectangle 3"/>
          <p:cNvSpPr>
            <a:spLocks noGrp="1" noChangeArrowheads="1"/>
          </p:cNvSpPr>
          <p:nvPr>
            <p:ph type="body" idx="1"/>
          </p:nvPr>
        </p:nvSpPr>
        <p:spPr/>
        <p:txBody>
          <a:bodyPr/>
          <a:lstStyle/>
          <a:p>
            <a:pPr eaLnBrk="1" hangingPunct="1"/>
            <a:r>
              <a:rPr lang="zh-CN" altLang="en-US" dirty="0" smtClean="0">
                <a:solidFill>
                  <a:schemeClr val="hlink"/>
                </a:solidFill>
              </a:rPr>
              <a:t>准则 </a:t>
            </a:r>
            <a:r>
              <a:rPr lang="en-US" altLang="zh-CN" dirty="0" smtClean="0">
                <a:solidFill>
                  <a:schemeClr val="hlink"/>
                </a:solidFill>
              </a:rPr>
              <a:t>0</a:t>
            </a:r>
            <a:r>
              <a:rPr lang="zh-CN" altLang="en-US" dirty="0" smtClean="0">
                <a:solidFill>
                  <a:schemeClr val="hlink"/>
                </a:solidFill>
              </a:rPr>
              <a:t>：</a:t>
            </a:r>
          </a:p>
          <a:p>
            <a:pPr lvl="1" eaLnBrk="1" hangingPunct="1"/>
            <a:r>
              <a:rPr lang="zh-CN" altLang="en-US" dirty="0" smtClean="0"/>
              <a:t>一个关系型的</a:t>
            </a:r>
            <a:r>
              <a:rPr lang="en-US" altLang="zh-CN" dirty="0" smtClean="0"/>
              <a:t>DBMS</a:t>
            </a:r>
            <a:r>
              <a:rPr lang="zh-CN" altLang="en-US" dirty="0" smtClean="0"/>
              <a:t>必须能完全通过它的关系能力来管理数据库</a:t>
            </a:r>
          </a:p>
          <a:p>
            <a:pPr eaLnBrk="1" hangingPunct="1"/>
            <a:r>
              <a:rPr lang="zh-CN" altLang="en-US" dirty="0" smtClean="0">
                <a:solidFill>
                  <a:schemeClr val="hlink"/>
                </a:solidFill>
              </a:rPr>
              <a:t>准则 </a:t>
            </a:r>
            <a:r>
              <a:rPr lang="en-US" altLang="zh-CN" dirty="0" smtClean="0">
                <a:solidFill>
                  <a:schemeClr val="hlink"/>
                </a:solidFill>
              </a:rPr>
              <a:t>1</a:t>
            </a:r>
            <a:r>
              <a:rPr lang="zh-CN" altLang="en-US" dirty="0" smtClean="0">
                <a:solidFill>
                  <a:schemeClr val="hlink"/>
                </a:solidFill>
              </a:rPr>
              <a:t>：</a:t>
            </a:r>
            <a:r>
              <a:rPr lang="zh-CN" altLang="en-US" dirty="0" smtClean="0"/>
              <a:t>信息准则</a:t>
            </a:r>
          </a:p>
          <a:p>
            <a:pPr lvl="1" eaLnBrk="1" hangingPunct="1"/>
            <a:r>
              <a:rPr lang="zh-CN" altLang="en-US" dirty="0" smtClean="0"/>
              <a:t>关系型</a:t>
            </a:r>
            <a:r>
              <a:rPr lang="en-US" altLang="zh-CN" dirty="0" smtClean="0"/>
              <a:t>DBMS</a:t>
            </a:r>
            <a:r>
              <a:rPr lang="zh-CN" altLang="en-US" dirty="0" smtClean="0"/>
              <a:t>的所有信息都应在逻辑一级上用一种方法即表中的值显式地表示</a:t>
            </a:r>
          </a:p>
          <a:p>
            <a:pPr eaLnBrk="1" hangingPunct="1"/>
            <a:r>
              <a:rPr lang="zh-CN" altLang="en-US" dirty="0" smtClean="0">
                <a:solidFill>
                  <a:schemeClr val="hlink"/>
                </a:solidFill>
              </a:rPr>
              <a:t>准则 </a:t>
            </a:r>
            <a:r>
              <a:rPr lang="en-US" altLang="zh-CN" dirty="0" smtClean="0">
                <a:solidFill>
                  <a:schemeClr val="hlink"/>
                </a:solidFill>
              </a:rPr>
              <a:t>2</a:t>
            </a:r>
            <a:r>
              <a:rPr lang="zh-CN" altLang="en-US" dirty="0" smtClean="0">
                <a:solidFill>
                  <a:schemeClr val="hlink"/>
                </a:solidFill>
              </a:rPr>
              <a:t>：</a:t>
            </a:r>
            <a:r>
              <a:rPr lang="zh-CN" altLang="en-US" dirty="0" smtClean="0"/>
              <a:t>保证访问准则</a:t>
            </a:r>
          </a:p>
          <a:p>
            <a:pPr lvl="1" eaLnBrk="1" hangingPunct="1"/>
            <a:r>
              <a:rPr lang="zh-CN" altLang="en-US" dirty="0" smtClean="0"/>
              <a:t>依靠表名、主码和列名的组合，保证能以逻辑方式访问关系数据库中的每个数据项（分量值）</a:t>
            </a:r>
          </a:p>
          <a:p>
            <a:pPr lvl="1" eaLnBrk="1" hangingPunct="1"/>
            <a:r>
              <a:rPr lang="zh-CN" altLang="en-US" dirty="0" smtClean="0"/>
              <a:t>以关联寻址代替面向机器的访问方式</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zh-CN" altLang="en-US" smtClean="0"/>
              <a:t>全关系系统的十二条准则</a:t>
            </a:r>
          </a:p>
        </p:txBody>
      </p:sp>
      <p:sp>
        <p:nvSpPr>
          <p:cNvPr id="129027" name="Rectangle 3"/>
          <p:cNvSpPr>
            <a:spLocks noGrp="1" noChangeArrowheads="1"/>
          </p:cNvSpPr>
          <p:nvPr>
            <p:ph type="body" idx="1"/>
          </p:nvPr>
        </p:nvSpPr>
        <p:spPr>
          <a:xfrm>
            <a:off x="304800" y="908720"/>
            <a:ext cx="8650288" cy="5410200"/>
          </a:xfrm>
        </p:spPr>
        <p:txBody>
          <a:bodyPr/>
          <a:lstStyle/>
          <a:p>
            <a:pPr eaLnBrk="1" hangingPunct="1">
              <a:lnSpc>
                <a:spcPct val="150000"/>
              </a:lnSpc>
            </a:pPr>
            <a:r>
              <a:rPr lang="zh-CN" altLang="en-US" dirty="0" smtClean="0">
                <a:solidFill>
                  <a:schemeClr val="hlink"/>
                </a:solidFill>
              </a:rPr>
              <a:t>准则 </a:t>
            </a:r>
            <a:r>
              <a:rPr lang="en-US" altLang="zh-CN" dirty="0" smtClean="0">
                <a:solidFill>
                  <a:schemeClr val="hlink"/>
                </a:solidFill>
              </a:rPr>
              <a:t>3</a:t>
            </a:r>
            <a:r>
              <a:rPr lang="zh-CN" altLang="en-US" dirty="0" smtClean="0">
                <a:solidFill>
                  <a:schemeClr val="hlink"/>
                </a:solidFill>
              </a:rPr>
              <a:t>：</a:t>
            </a:r>
            <a:r>
              <a:rPr lang="zh-CN" altLang="en-US" dirty="0" smtClean="0"/>
              <a:t>空值的系统化处理</a:t>
            </a:r>
          </a:p>
          <a:p>
            <a:pPr lvl="1" eaLnBrk="1" hangingPunct="1">
              <a:lnSpc>
                <a:spcPct val="150000"/>
              </a:lnSpc>
            </a:pPr>
            <a:r>
              <a:rPr lang="zh-CN" altLang="en-US" dirty="0" smtClean="0"/>
              <a:t>全关系型的</a:t>
            </a:r>
            <a:r>
              <a:rPr lang="en-US" altLang="zh-CN" dirty="0" smtClean="0"/>
              <a:t>DBMS</a:t>
            </a:r>
            <a:r>
              <a:rPr lang="zh-CN" altLang="en-US" dirty="0" smtClean="0"/>
              <a:t>应支持空值的概念，并用系统化的方式处理空值</a:t>
            </a:r>
            <a:endParaRPr lang="zh-CN" altLang="en-US" dirty="0" smtClean="0">
              <a:solidFill>
                <a:schemeClr val="hlink"/>
              </a:solidFill>
              <a:sym typeface="Wingdings" pitchFamily="2" charset="2"/>
            </a:endParaRPr>
          </a:p>
          <a:p>
            <a:pPr eaLnBrk="1" hangingPunct="1">
              <a:lnSpc>
                <a:spcPct val="150000"/>
              </a:lnSpc>
            </a:pPr>
            <a:r>
              <a:rPr lang="zh-CN" altLang="en-US" dirty="0" smtClean="0">
                <a:solidFill>
                  <a:schemeClr val="hlink"/>
                </a:solidFill>
              </a:rPr>
              <a:t>准则 </a:t>
            </a:r>
            <a:r>
              <a:rPr lang="en-US" altLang="zh-CN" dirty="0" smtClean="0">
                <a:solidFill>
                  <a:schemeClr val="hlink"/>
                </a:solidFill>
              </a:rPr>
              <a:t>4</a:t>
            </a:r>
            <a:r>
              <a:rPr lang="zh-CN" altLang="en-US" dirty="0" smtClean="0">
                <a:solidFill>
                  <a:schemeClr val="hlink"/>
                </a:solidFill>
              </a:rPr>
              <a:t>：</a:t>
            </a:r>
            <a:r>
              <a:rPr lang="zh-CN" altLang="en-US" dirty="0" smtClean="0"/>
              <a:t>基于关系模型的动态的联机数据字典</a:t>
            </a:r>
          </a:p>
          <a:p>
            <a:pPr lvl="1" eaLnBrk="1" hangingPunct="1">
              <a:lnSpc>
                <a:spcPct val="150000"/>
              </a:lnSpc>
            </a:pPr>
            <a:r>
              <a:rPr lang="zh-CN" altLang="en-US" dirty="0" smtClean="0"/>
              <a:t>数据库的描述在逻辑级上应该和普通数据采用同样的表示方式，使得授权用户可以使用查询一般数据所用的关系语言来查询数据库的描述信息</a:t>
            </a:r>
          </a:p>
        </p:txBody>
      </p:sp>
      <p:sp>
        <p:nvSpPr>
          <p:cNvPr id="157700" name="Rectangle 4"/>
          <p:cNvSpPr>
            <a:spLocks noChangeArrowheads="1"/>
          </p:cNvSpPr>
          <p:nvPr/>
        </p:nvSpPr>
        <p:spPr bwMode="auto">
          <a:xfrm>
            <a:off x="4859338" y="2708920"/>
            <a:ext cx="3717925" cy="641350"/>
          </a:xfrm>
          <a:prstGeom prst="rect">
            <a:avLst/>
          </a:prstGeom>
          <a:noFill/>
          <a:ln w="9525">
            <a:noFill/>
            <a:miter lim="800000"/>
            <a:headEnd/>
            <a:tailEnd/>
          </a:ln>
        </p:spPr>
        <p:txBody>
          <a:bodyPr wrap="none">
            <a:spAutoFit/>
          </a:bodyPr>
          <a:lstStyle/>
          <a:p>
            <a:r>
              <a:rPr lang="zh-CN" altLang="en-US" sz="3600" b="0" baseline="0">
                <a:solidFill>
                  <a:schemeClr val="hlink"/>
                </a:solidFill>
                <a:sym typeface="Webdings" pitchFamily="18" charset="2"/>
              </a:rPr>
              <a:t></a:t>
            </a:r>
            <a:r>
              <a:rPr lang="zh-CN" altLang="en-US" sz="3600" b="0" baseline="0">
                <a:solidFill>
                  <a:schemeClr val="hlink"/>
                </a:solidFill>
                <a:sym typeface="Wingdings" pitchFamily="2" charset="2"/>
              </a:rPr>
              <a:t></a:t>
            </a:r>
          </a:p>
        </p:txBody>
      </p:sp>
      <p:sp>
        <p:nvSpPr>
          <p:cNvPr id="6" name="矩形 5"/>
          <p:cNvSpPr/>
          <p:nvPr/>
        </p:nvSpPr>
        <p:spPr>
          <a:xfrm>
            <a:off x="2771800" y="6043935"/>
            <a:ext cx="1896673" cy="76944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4400" b="1" cap="none" spc="50" baseline="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自描述</a:t>
            </a:r>
            <a:endParaRPr lang="zh-CN" altLang="en-US" sz="4400" b="1" cap="none" spc="50" baseline="0" dirty="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endParaRPr>
          </a:p>
        </p:txBody>
      </p:sp>
      <p:sp>
        <p:nvSpPr>
          <p:cNvPr id="7" name="矩形 6"/>
          <p:cNvSpPr/>
          <p:nvPr/>
        </p:nvSpPr>
        <p:spPr>
          <a:xfrm>
            <a:off x="4889890" y="6021288"/>
            <a:ext cx="3038011" cy="76944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4400" b="1" cap="none" spc="50" baseline="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自</a:t>
            </a:r>
            <a:r>
              <a:rPr lang="zh-CN" altLang="en-US" sz="4400" spc="50" baseline="0" dirty="0" smtClean="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rPr>
              <a:t>复制代码</a:t>
            </a:r>
            <a:endParaRPr lang="zh-CN" altLang="en-US" sz="4400" b="1" cap="none" spc="50" baseline="0" dirty="0">
              <a:ln w="11430"/>
              <a:solidFill>
                <a:srgbClr val="FF0000"/>
              </a:solidFill>
              <a:effectLst>
                <a:outerShdw blurRad="76200" dist="50800" dir="5400000" algn="tl" rotWithShape="0">
                  <a:srgbClr val="000000">
                    <a:alpha val="65000"/>
                  </a:srgbClr>
                </a:outerShdw>
              </a:effectLst>
              <a:latin typeface="华文新魏" pitchFamily="2" charset="-122"/>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57700"/>
                                        </p:tgtEl>
                                        <p:attrNameLst>
                                          <p:attrName>style.visibility</p:attrName>
                                        </p:attrNameLst>
                                      </p:cBhvr>
                                      <p:to>
                                        <p:strVal val="visible"/>
                                      </p:to>
                                    </p:set>
                                    <p:anim calcmode="discrete" valueType="clr">
                                      <p:cBhvr override="childStyle">
                                        <p:cTn id="7" dur="5000"/>
                                        <p:tgtEl>
                                          <p:spTgt spid="157700"/>
                                        </p:tgtEl>
                                        <p:attrNameLst>
                                          <p:attrName>style.color</p:attrName>
                                        </p:attrNameLst>
                                      </p:cBhvr>
                                      <p:tavLst>
                                        <p:tav tm="0">
                                          <p:val>
                                            <p:clrVal>
                                              <a:schemeClr val="accent2"/>
                                            </p:clrVal>
                                          </p:val>
                                        </p:tav>
                                        <p:tav tm="50000">
                                          <p:val>
                                            <p:clrVal>
                                              <a:schemeClr val="hlink"/>
                                            </p:clrVal>
                                          </p:val>
                                        </p:tav>
                                      </p:tavLst>
                                    </p:anim>
                                    <p:anim calcmode="discrete" valueType="clr">
                                      <p:cBhvr>
                                        <p:cTn id="8" dur="5000"/>
                                        <p:tgtEl>
                                          <p:spTgt spid="157700"/>
                                        </p:tgtEl>
                                        <p:attrNameLst>
                                          <p:attrName>fillcolor</p:attrName>
                                        </p:attrNameLst>
                                      </p:cBhvr>
                                      <p:tavLst>
                                        <p:tav tm="0">
                                          <p:val>
                                            <p:clrVal>
                                              <a:schemeClr val="accent2"/>
                                            </p:clrVal>
                                          </p:val>
                                        </p:tav>
                                        <p:tav tm="50000">
                                          <p:val>
                                            <p:clrVal>
                                              <a:schemeClr val="hlink"/>
                                            </p:clrVal>
                                          </p:val>
                                        </p:tav>
                                      </p:tavLst>
                                    </p:anim>
                                    <p:set>
                                      <p:cBhvr>
                                        <p:cTn id="9" dur="5000"/>
                                        <p:tgtEl>
                                          <p:spTgt spid="15770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80">
                                          <p:stCondLst>
                                            <p:cond delay="0"/>
                                          </p:stCondLst>
                                        </p:cTn>
                                        <p:tgtEl>
                                          <p:spTgt spid="6"/>
                                        </p:tgtEl>
                                      </p:cBhvr>
                                    </p:animEffect>
                                    <p:anim calcmode="lin" valueType="num">
                                      <p:cBhvr>
                                        <p:cTn id="15"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0" dur="26">
                                          <p:stCondLst>
                                            <p:cond delay="650"/>
                                          </p:stCondLst>
                                        </p:cTn>
                                        <p:tgtEl>
                                          <p:spTgt spid="6"/>
                                        </p:tgtEl>
                                      </p:cBhvr>
                                      <p:to x="100000" y="60000"/>
                                    </p:animScale>
                                    <p:animScale>
                                      <p:cBhvr>
                                        <p:cTn id="21" dur="166" decel="50000">
                                          <p:stCondLst>
                                            <p:cond delay="676"/>
                                          </p:stCondLst>
                                        </p:cTn>
                                        <p:tgtEl>
                                          <p:spTgt spid="6"/>
                                        </p:tgtEl>
                                      </p:cBhvr>
                                      <p:to x="100000" y="100000"/>
                                    </p:animScale>
                                    <p:animScale>
                                      <p:cBhvr>
                                        <p:cTn id="22" dur="26">
                                          <p:stCondLst>
                                            <p:cond delay="1312"/>
                                          </p:stCondLst>
                                        </p:cTn>
                                        <p:tgtEl>
                                          <p:spTgt spid="6"/>
                                        </p:tgtEl>
                                      </p:cBhvr>
                                      <p:to x="100000" y="80000"/>
                                    </p:animScale>
                                    <p:animScale>
                                      <p:cBhvr>
                                        <p:cTn id="23" dur="166" decel="50000">
                                          <p:stCondLst>
                                            <p:cond delay="1338"/>
                                          </p:stCondLst>
                                        </p:cTn>
                                        <p:tgtEl>
                                          <p:spTgt spid="6"/>
                                        </p:tgtEl>
                                      </p:cBhvr>
                                      <p:to x="100000" y="100000"/>
                                    </p:animScale>
                                    <p:animScale>
                                      <p:cBhvr>
                                        <p:cTn id="24" dur="26">
                                          <p:stCondLst>
                                            <p:cond delay="1642"/>
                                          </p:stCondLst>
                                        </p:cTn>
                                        <p:tgtEl>
                                          <p:spTgt spid="6"/>
                                        </p:tgtEl>
                                      </p:cBhvr>
                                      <p:to x="100000" y="90000"/>
                                    </p:animScale>
                                    <p:animScale>
                                      <p:cBhvr>
                                        <p:cTn id="25" dur="166" decel="50000">
                                          <p:stCondLst>
                                            <p:cond delay="1668"/>
                                          </p:stCondLst>
                                        </p:cTn>
                                        <p:tgtEl>
                                          <p:spTgt spid="6"/>
                                        </p:tgtEl>
                                      </p:cBhvr>
                                      <p:to x="100000" y="100000"/>
                                    </p:animScale>
                                    <p:animScale>
                                      <p:cBhvr>
                                        <p:cTn id="26" dur="26">
                                          <p:stCondLst>
                                            <p:cond delay="1808"/>
                                          </p:stCondLst>
                                        </p:cTn>
                                        <p:tgtEl>
                                          <p:spTgt spid="6"/>
                                        </p:tgtEl>
                                      </p:cBhvr>
                                      <p:to x="100000" y="95000"/>
                                    </p:animScale>
                                    <p:animScale>
                                      <p:cBhvr>
                                        <p:cTn id="27" dur="166" decel="50000">
                                          <p:stCondLst>
                                            <p:cond delay="1834"/>
                                          </p:stCondLst>
                                        </p:cTn>
                                        <p:tgtEl>
                                          <p:spTgt spid="6"/>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5"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3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3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35" dur="1000" fill="hold"/>
                                        <p:tgtEl>
                                          <p:spTgt spid="7"/>
                                        </p:tgtEl>
                                        <p:attrNameLst>
                                          <p:attrName>ppt_h</p:attrName>
                                        </p:attrNameLst>
                                      </p:cBhvr>
                                      <p:tavLst>
                                        <p:tav tm="0">
                                          <p:val>
                                            <p:strVal val="#ppt_h"/>
                                          </p:val>
                                        </p:tav>
                                        <p:tav tm="100000">
                                          <p:val>
                                            <p:strVal val="#ppt_h"/>
                                          </p:val>
                                        </p:tav>
                                      </p:tavLst>
                                    </p:anim>
                                    <p:anim calcmode="lin" valueType="num">
                                      <p:cBhvr>
                                        <p:cTn id="3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3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3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3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0"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dirty="0" smtClean="0"/>
              <a:t>关系：</a:t>
            </a:r>
            <a:r>
              <a:rPr lang="zh-CN" altLang="en-US" dirty="0" smtClean="0">
                <a:solidFill>
                  <a:srgbClr val="FF0000"/>
                </a:solidFill>
              </a:rPr>
              <a:t>实际</a:t>
            </a:r>
            <a:r>
              <a:rPr lang="zh-CN" altLang="en-US" dirty="0">
                <a:solidFill>
                  <a:srgbClr val="FF0000"/>
                </a:solidFill>
              </a:rPr>
              <a:t>的世界</a:t>
            </a:r>
          </a:p>
        </p:txBody>
      </p:sp>
      <mc:AlternateContent xmlns:mc="http://schemas.openxmlformats.org/markup-compatibility/2006" xmlns:a14="http://schemas.microsoft.com/office/drawing/2010/main">
        <mc:Choice Requires="a14">
          <p:sp>
            <p:nvSpPr>
              <p:cNvPr id="30723" name="Rectangle 3"/>
              <p:cNvSpPr>
                <a:spLocks noGrp="1" noChangeArrowheads="1"/>
              </p:cNvSpPr>
              <p:nvPr>
                <p:ph type="body" idx="1"/>
              </p:nvPr>
            </p:nvSpPr>
            <p:spPr>
              <a:xfrm>
                <a:off x="0" y="908720"/>
                <a:ext cx="9144000" cy="2919536"/>
              </a:xfrm>
            </p:spPr>
            <p:txBody>
              <a:bodyPr/>
              <a:lstStyle/>
              <a:p>
                <a:pPr eaLnBrk="1" hangingPunct="1"/>
                <a:r>
                  <a:rPr lang="zh-CN" altLang="en-US" dirty="0" smtClean="0"/>
                  <a:t>笛卡尔积</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1</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𝑛</m:t>
                        </m:r>
                      </m:sub>
                    </m:sSub>
                  </m:oMath>
                </a14:m>
                <a:r>
                  <a:rPr lang="zh-CN" altLang="en-US" dirty="0" smtClean="0"/>
                  <a:t>的子集称作在域</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𝑛</m:t>
                        </m:r>
                      </m:sub>
                    </m:sSub>
                  </m:oMath>
                </a14:m>
                <a:r>
                  <a:rPr lang="zh-CN" altLang="en-US" dirty="0" smtClean="0"/>
                  <a:t>上的关系，用</a:t>
                </a:r>
                <a14:m>
                  <m:oMath xmlns:m="http://schemas.openxmlformats.org/officeDocument/2006/math">
                    <m:r>
                      <m:rPr>
                        <m:sty m:val="p"/>
                      </m:rPr>
                      <a:rPr lang="en-US" altLang="zh-CN" b="0" i="0" smtClean="0">
                        <a:latin typeface="Cambria Math" panose="02040503050406030204" pitchFamily="18" charset="0"/>
                      </a:rPr>
                      <m:t>R</m:t>
                    </m:r>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𝑛</m:t>
                        </m:r>
                      </m:sub>
                    </m:sSub>
                    <m:r>
                      <a:rPr lang="en-US" altLang="zh-CN" b="0" i="1" smtClean="0">
                        <a:latin typeface="Cambria Math" panose="02040503050406030204" pitchFamily="18" charset="0"/>
                      </a:rPr>
                      <m:t>)</m:t>
                    </m:r>
                  </m:oMath>
                </a14:m>
                <a:r>
                  <a:rPr lang="zh-CN" altLang="en-US" dirty="0" smtClean="0"/>
                  <a:t>表示</a:t>
                </a:r>
              </a:p>
              <a:p>
                <a:pPr eaLnBrk="1" hangingPunct="1"/>
                <a:r>
                  <a:rPr lang="en-US" altLang="zh-CN" dirty="0" smtClean="0"/>
                  <a:t>R</a:t>
                </a:r>
                <a:r>
                  <a:rPr lang="zh-CN" altLang="en-US" dirty="0" smtClean="0"/>
                  <a:t>是关系的名字，</a:t>
                </a:r>
                <a:r>
                  <a:rPr lang="en-US" altLang="zh-CN" dirty="0" smtClean="0"/>
                  <a:t>n</a:t>
                </a:r>
                <a:r>
                  <a:rPr lang="zh-CN" altLang="en-US" dirty="0" smtClean="0"/>
                  <a:t>是关系的度或目</a:t>
                </a:r>
              </a:p>
              <a:p>
                <a:pPr eaLnBrk="1" hangingPunct="1"/>
                <a:r>
                  <a:rPr lang="zh-CN" altLang="en-US" dirty="0" smtClean="0"/>
                  <a:t>关系是笛卡尔积中</a:t>
                </a:r>
                <a:r>
                  <a:rPr lang="zh-CN" altLang="en-US" dirty="0" smtClean="0">
                    <a:solidFill>
                      <a:srgbClr val="FF0000"/>
                    </a:solidFill>
                  </a:rPr>
                  <a:t>有意义</a:t>
                </a:r>
                <a:r>
                  <a:rPr lang="zh-CN" altLang="en-US" dirty="0" smtClean="0"/>
                  <a:t>的子集</a:t>
                </a:r>
              </a:p>
              <a:p>
                <a:pPr eaLnBrk="1" hangingPunct="1"/>
                <a:r>
                  <a:rPr lang="zh-CN" altLang="en-US" dirty="0" smtClean="0"/>
                  <a:t>关系也可以表示为二维表</a:t>
                </a:r>
              </a:p>
            </p:txBody>
          </p:sp>
        </mc:Choice>
        <mc:Fallback xmlns="">
          <p:sp>
            <p:nvSpPr>
              <p:cNvPr id="30723" name="Rectangle 3"/>
              <p:cNvSpPr>
                <a:spLocks noGrp="1" noRot="1" noChangeAspect="1" noMove="1" noResize="1" noEditPoints="1" noAdjustHandles="1" noChangeArrowheads="1" noChangeShapeType="1" noTextEdit="1"/>
              </p:cNvSpPr>
              <p:nvPr>
                <p:ph type="body" idx="1"/>
              </p:nvPr>
            </p:nvSpPr>
            <p:spPr>
              <a:xfrm>
                <a:off x="0" y="908720"/>
                <a:ext cx="9144000" cy="2919536"/>
              </a:xfrm>
              <a:blipFill>
                <a:blip r:embed="rId3"/>
                <a:stretch>
                  <a:fillRect l="-467" t="-3340" r="-1667" b="-3132"/>
                </a:stretch>
              </a:blipFill>
            </p:spPr>
            <p:txBody>
              <a:bodyPr/>
              <a:lstStyle/>
              <a:p>
                <a:r>
                  <a:rPr lang="zh-CN" altLang="en-US">
                    <a:noFill/>
                  </a:rPr>
                  <a:t> </a:t>
                </a:r>
              </a:p>
            </p:txBody>
          </p:sp>
        </mc:Fallback>
      </mc:AlternateContent>
      <p:graphicFrame>
        <p:nvGraphicFramePr>
          <p:cNvPr id="239649" name="Group 33"/>
          <p:cNvGraphicFramePr>
            <a:graphicFrameLocks noGrp="1"/>
          </p:cNvGraphicFramePr>
          <p:nvPr>
            <p:extLst>
              <p:ext uri="{D42A27DB-BD31-4B8C-83A1-F6EECF244321}">
                <p14:modId xmlns:p14="http://schemas.microsoft.com/office/powerpoint/2010/main" val="1251244700"/>
              </p:ext>
            </p:extLst>
          </p:nvPr>
        </p:nvGraphicFramePr>
        <p:xfrm>
          <a:off x="1968500" y="4541912"/>
          <a:ext cx="6096000" cy="2042160"/>
        </p:xfrm>
        <a:graphic>
          <a:graphicData uri="http://schemas.openxmlformats.org/drawingml/2006/table">
            <a:tbl>
              <a:tblPr/>
              <a:tblGrid>
                <a:gridCol w="2032000">
                  <a:extLst>
                    <a:ext uri="{9D8B030D-6E8A-4147-A177-3AD203B41FA5}">
                      <a16:colId xmlns:a16="http://schemas.microsoft.com/office/drawing/2014/main" val="20000"/>
                    </a:ext>
                  </a:extLst>
                </a:gridCol>
                <a:gridCol w="20066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4238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folHlink"/>
                          </a:solidFill>
                          <a:effectLst/>
                          <a:latin typeface="Tahoma" pitchFamily="34" charset="0"/>
                          <a:ea typeface="隶书" pitchFamily="49"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32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folHlink"/>
                          </a:solidFill>
                          <a:effectLst/>
                          <a:latin typeface="Tahoma" pitchFamily="34" charset="0"/>
                          <a:ea typeface="隶书" pitchFamily="49" charset="-122"/>
                        </a:rPr>
                        <a:t>t</a:t>
                      </a:r>
                      <a:r>
                        <a:rPr kumimoji="1" lang="en-US" altLang="zh-CN" sz="2000" b="1" i="0" u="none" strike="noStrike" cap="none" normalizeH="0" baseline="-20000" smtClean="0">
                          <a:ln>
                            <a:noFill/>
                          </a:ln>
                          <a:solidFill>
                            <a:schemeClr val="folHlink"/>
                          </a:solidFill>
                          <a:effectLst/>
                          <a:latin typeface="Tahoma" pitchFamily="34" charset="0"/>
                          <a:ea typeface="隶书"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folHlink"/>
                          </a:solidFill>
                          <a:effectLst/>
                          <a:latin typeface="Tahoma" pitchFamily="34" charset="0"/>
                          <a:ea typeface="隶书" pitchFamily="49" charset="-122"/>
                        </a:rPr>
                        <a:t>s</a:t>
                      </a:r>
                      <a:r>
                        <a:rPr kumimoji="1" lang="en-US" altLang="zh-CN" sz="2000" b="1" i="0" u="none" strike="noStrike" cap="none" normalizeH="0" baseline="-20000" smtClean="0">
                          <a:ln>
                            <a:noFill/>
                          </a:ln>
                          <a:solidFill>
                            <a:schemeClr val="folHlink"/>
                          </a:solidFill>
                          <a:effectLst/>
                          <a:latin typeface="Tahoma" pitchFamily="34"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folHlink"/>
                          </a:solidFill>
                          <a:effectLst/>
                          <a:latin typeface="Tahoma" pitchFamily="34" charset="0"/>
                          <a:ea typeface="隶书" pitchFamily="49" charset="-122"/>
                        </a:rPr>
                        <a:t>c</a:t>
                      </a:r>
                      <a:r>
                        <a:rPr kumimoji="1" lang="en-US" altLang="zh-CN" sz="2000" b="1" i="0" u="none" strike="noStrike" cap="none" normalizeH="0" baseline="-20000" smtClean="0">
                          <a:ln>
                            <a:noFill/>
                          </a:ln>
                          <a:solidFill>
                            <a:schemeClr val="folHlink"/>
                          </a:solidFill>
                          <a:effectLst/>
                          <a:latin typeface="Tahoma" pitchFamily="34" charset="0"/>
                          <a:ea typeface="隶书"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2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folHlink"/>
                          </a:solidFill>
                          <a:effectLst/>
                          <a:latin typeface="Tahoma" pitchFamily="34" charset="0"/>
                          <a:ea typeface="隶书" pitchFamily="49" charset="-122"/>
                        </a:rPr>
                        <a:t>t</a:t>
                      </a:r>
                      <a:r>
                        <a:rPr kumimoji="1" lang="en-US" altLang="zh-CN" sz="2000" b="1" i="0" u="none" strike="noStrike" cap="none" normalizeH="0" baseline="-20000" smtClean="0">
                          <a:ln>
                            <a:noFill/>
                          </a:ln>
                          <a:solidFill>
                            <a:schemeClr val="folHlink"/>
                          </a:solidFill>
                          <a:effectLst/>
                          <a:latin typeface="Tahoma" pitchFamily="34" charset="0"/>
                          <a:ea typeface="隶书"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folHlink"/>
                          </a:solidFill>
                          <a:effectLst/>
                          <a:latin typeface="Tahoma" pitchFamily="34" charset="0"/>
                          <a:ea typeface="隶书" pitchFamily="49" charset="-122"/>
                        </a:rPr>
                        <a:t>s</a:t>
                      </a:r>
                      <a:r>
                        <a:rPr kumimoji="1" lang="en-US" altLang="zh-CN" sz="2000" b="1" i="0" u="none" strike="noStrike" cap="none" normalizeH="0" baseline="-20000" smtClean="0">
                          <a:ln>
                            <a:noFill/>
                          </a:ln>
                          <a:solidFill>
                            <a:schemeClr val="folHlink"/>
                          </a:solidFill>
                          <a:effectLst/>
                          <a:latin typeface="Tahoma" pitchFamily="34"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folHlink"/>
                          </a:solidFill>
                          <a:effectLst/>
                          <a:latin typeface="Tahoma" pitchFamily="34" charset="0"/>
                          <a:ea typeface="隶书" pitchFamily="49" charset="-122"/>
                        </a:rPr>
                        <a:t>c</a:t>
                      </a:r>
                      <a:r>
                        <a:rPr kumimoji="1" lang="en-US" altLang="zh-CN" sz="2000" b="1" i="0" u="none" strike="noStrike" cap="none" normalizeH="0" baseline="-20000" smtClean="0">
                          <a:ln>
                            <a:noFill/>
                          </a:ln>
                          <a:solidFill>
                            <a:schemeClr val="folHlink"/>
                          </a:solidFill>
                          <a:effectLst/>
                          <a:latin typeface="Tahoma" pitchFamily="34" charset="0"/>
                          <a:ea typeface="隶书"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40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folHlink"/>
                          </a:solidFill>
                          <a:effectLst/>
                          <a:latin typeface="Tahoma" pitchFamily="34" charset="0"/>
                          <a:ea typeface="隶书" pitchFamily="49" charset="-122"/>
                        </a:rPr>
                        <a:t>t</a:t>
                      </a:r>
                      <a:r>
                        <a:rPr kumimoji="1" lang="en-US" altLang="zh-CN" sz="2000" b="1" i="0" u="none" strike="noStrike" cap="none" normalizeH="0" baseline="-20000" smtClean="0">
                          <a:ln>
                            <a:noFill/>
                          </a:ln>
                          <a:solidFill>
                            <a:schemeClr val="folHlink"/>
                          </a:solidFill>
                          <a:effectLst/>
                          <a:latin typeface="Tahoma" pitchFamily="34" charset="0"/>
                          <a:ea typeface="隶书"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folHlink"/>
                          </a:solidFill>
                          <a:effectLst/>
                          <a:latin typeface="Tahoma" pitchFamily="34" charset="0"/>
                          <a:ea typeface="隶书" pitchFamily="49" charset="-122"/>
                        </a:rPr>
                        <a:t>s</a:t>
                      </a:r>
                      <a:r>
                        <a:rPr kumimoji="1" lang="en-US" altLang="zh-CN" sz="2000" b="1" i="0" u="none" strike="noStrike" cap="none" normalizeH="0" baseline="-20000" smtClean="0">
                          <a:ln>
                            <a:noFill/>
                          </a:ln>
                          <a:solidFill>
                            <a:schemeClr val="folHlink"/>
                          </a:solidFill>
                          <a:effectLst/>
                          <a:latin typeface="Tahoma" pitchFamily="34" charset="0"/>
                          <a:ea typeface="隶书"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folHlink"/>
                          </a:solidFill>
                          <a:effectLst/>
                          <a:latin typeface="Tahoma" pitchFamily="34" charset="0"/>
                          <a:ea typeface="隶书" pitchFamily="49" charset="-122"/>
                        </a:rPr>
                        <a:t>c</a:t>
                      </a:r>
                      <a:r>
                        <a:rPr kumimoji="1" lang="en-US" altLang="zh-CN" sz="2000" b="1" i="0" u="none" strike="noStrike" cap="none" normalizeH="0" baseline="-20000" smtClean="0">
                          <a:ln>
                            <a:noFill/>
                          </a:ln>
                          <a:solidFill>
                            <a:schemeClr val="folHlink"/>
                          </a:solidFill>
                          <a:effectLst/>
                          <a:latin typeface="Tahoma" pitchFamily="34" charset="0"/>
                          <a:ea typeface="隶书"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folHlink"/>
                          </a:solidFill>
                          <a:effectLst/>
                          <a:latin typeface="Tahoma" pitchFamily="34" charset="0"/>
                          <a:ea typeface="隶书" pitchFamily="49" charset="-122"/>
                        </a:rPr>
                        <a:t>t</a:t>
                      </a:r>
                      <a:r>
                        <a:rPr kumimoji="1" lang="en-US" altLang="zh-CN" sz="2000" b="1" i="0" u="none" strike="noStrike" cap="none" normalizeH="0" baseline="-20000" smtClean="0">
                          <a:ln>
                            <a:noFill/>
                          </a:ln>
                          <a:solidFill>
                            <a:schemeClr val="folHlink"/>
                          </a:solidFill>
                          <a:effectLst/>
                          <a:latin typeface="Tahoma" pitchFamily="34" charset="0"/>
                          <a:ea typeface="隶书"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folHlink"/>
                          </a:solidFill>
                          <a:effectLst/>
                          <a:latin typeface="Tahoma" pitchFamily="34" charset="0"/>
                          <a:ea typeface="隶书" pitchFamily="49" charset="-122"/>
                        </a:rPr>
                        <a:t>s</a:t>
                      </a:r>
                      <a:r>
                        <a:rPr kumimoji="1" lang="en-US" altLang="zh-CN" sz="2000" b="1" i="0" u="none" strike="noStrike" cap="none" normalizeH="0" baseline="-20000" smtClean="0">
                          <a:ln>
                            <a:noFill/>
                          </a:ln>
                          <a:solidFill>
                            <a:schemeClr val="folHlink"/>
                          </a:solidFill>
                          <a:effectLst/>
                          <a:latin typeface="Tahoma" pitchFamily="34" charset="0"/>
                          <a:ea typeface="隶书"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folHlink"/>
                          </a:solidFill>
                          <a:effectLst/>
                          <a:latin typeface="Tahoma" pitchFamily="34" charset="0"/>
                          <a:ea typeface="隶书" pitchFamily="49" charset="-122"/>
                        </a:rPr>
                        <a:t>c</a:t>
                      </a:r>
                      <a:r>
                        <a:rPr kumimoji="1" lang="en-US" altLang="zh-CN" sz="2000" b="1" i="0" u="none" strike="noStrike" cap="none" normalizeH="0" baseline="-20000" smtClean="0">
                          <a:ln>
                            <a:noFill/>
                          </a:ln>
                          <a:solidFill>
                            <a:schemeClr val="folHlink"/>
                          </a:solidFill>
                          <a:effectLst/>
                          <a:latin typeface="Tahoma" pitchFamily="34" charset="0"/>
                          <a:ea typeface="隶书"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0750" name="AutoShape 30"/>
          <p:cNvSpPr>
            <a:spLocks noChangeArrowheads="1"/>
          </p:cNvSpPr>
          <p:nvPr/>
        </p:nvSpPr>
        <p:spPr bwMode="auto">
          <a:xfrm>
            <a:off x="673100" y="5583312"/>
            <a:ext cx="1143000" cy="609600"/>
          </a:xfrm>
          <a:prstGeom prst="wedgeEllipseCallout">
            <a:avLst>
              <a:gd name="adj1" fmla="val 57778"/>
              <a:gd name="adj2" fmla="val -104426"/>
            </a:avLst>
          </a:prstGeom>
          <a:solidFill>
            <a:schemeClr val="accent1"/>
          </a:solidFill>
          <a:ln w="9525">
            <a:solidFill>
              <a:schemeClr val="tx1"/>
            </a:solidFill>
            <a:miter lim="800000"/>
            <a:headEnd/>
            <a:tailEnd/>
          </a:ln>
        </p:spPr>
        <p:txBody>
          <a:bodyPr/>
          <a:lstStyle/>
          <a:p>
            <a:pPr algn="ctr"/>
            <a:r>
              <a:rPr lang="zh-CN" altLang="en-US" sz="2400" b="0" baseline="0">
                <a:solidFill>
                  <a:schemeClr val="tx1"/>
                </a:solidFill>
                <a:ea typeface="华文新魏" pitchFamily="2" charset="-122"/>
              </a:rPr>
              <a:t>元组</a:t>
            </a:r>
          </a:p>
        </p:txBody>
      </p:sp>
      <p:sp>
        <p:nvSpPr>
          <p:cNvPr id="30751" name="AutoShape 31"/>
          <p:cNvSpPr>
            <a:spLocks noChangeArrowheads="1"/>
          </p:cNvSpPr>
          <p:nvPr/>
        </p:nvSpPr>
        <p:spPr bwMode="auto">
          <a:xfrm>
            <a:off x="7454900" y="3789040"/>
            <a:ext cx="1295400" cy="609600"/>
          </a:xfrm>
          <a:prstGeom prst="wedgeEllipseCallout">
            <a:avLst>
              <a:gd name="adj1" fmla="val -82852"/>
              <a:gd name="adj2" fmla="val 69298"/>
            </a:avLst>
          </a:prstGeom>
          <a:solidFill>
            <a:schemeClr val="accent1"/>
          </a:solidFill>
          <a:ln w="9525">
            <a:solidFill>
              <a:schemeClr val="tx1"/>
            </a:solidFill>
            <a:miter lim="800000"/>
            <a:headEnd/>
            <a:tailEnd/>
          </a:ln>
        </p:spPr>
        <p:txBody>
          <a:bodyPr/>
          <a:lstStyle/>
          <a:p>
            <a:pPr algn="ctr"/>
            <a:r>
              <a:rPr lang="zh-CN" altLang="en-US" sz="2400" b="0" baseline="0">
                <a:solidFill>
                  <a:schemeClr val="tx1"/>
                </a:solidFill>
                <a:ea typeface="华文新魏" pitchFamily="2" charset="-122"/>
              </a:rPr>
              <a:t>属性</a:t>
            </a:r>
          </a:p>
        </p:txBody>
      </p:sp>
      <p:sp>
        <p:nvSpPr>
          <p:cNvPr id="4" name="文本框 3"/>
          <p:cNvSpPr txBox="1"/>
          <p:nvPr/>
        </p:nvSpPr>
        <p:spPr>
          <a:xfrm>
            <a:off x="3275856" y="3789040"/>
            <a:ext cx="2952328" cy="523220"/>
          </a:xfrm>
          <a:prstGeom prst="rect">
            <a:avLst/>
          </a:prstGeom>
          <a:noFill/>
        </p:spPr>
        <p:txBody>
          <a:bodyPr wrap="square" rtlCol="0">
            <a:spAutoFit/>
          </a:bodyPr>
          <a:lstStyle/>
          <a:p>
            <a:r>
              <a:rPr lang="en-US" altLang="zh-CN" b="0" baseline="0" dirty="0" smtClean="0">
                <a:solidFill>
                  <a:srgbClr val="FF0000"/>
                </a:solidFill>
              </a:rPr>
              <a:t>TEACH ( T, S, C )</a:t>
            </a:r>
            <a:endParaRPr lang="zh-CN" altLang="en-US" b="0" baseline="0" dirty="0" smtClean="0">
              <a:solidFill>
                <a:srgbClr val="FF0000"/>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zh-CN" altLang="en-US" smtClean="0"/>
              <a:t>全关系系统的十二条准则</a:t>
            </a:r>
          </a:p>
        </p:txBody>
      </p:sp>
      <p:sp>
        <p:nvSpPr>
          <p:cNvPr id="130051" name="Rectangle 3"/>
          <p:cNvSpPr>
            <a:spLocks noGrp="1" noChangeArrowheads="1"/>
          </p:cNvSpPr>
          <p:nvPr>
            <p:ph type="body" idx="1"/>
          </p:nvPr>
        </p:nvSpPr>
        <p:spPr/>
        <p:txBody>
          <a:bodyPr/>
          <a:lstStyle/>
          <a:p>
            <a:pPr eaLnBrk="1" hangingPunct="1">
              <a:lnSpc>
                <a:spcPct val="125000"/>
              </a:lnSpc>
            </a:pPr>
            <a:r>
              <a:rPr lang="zh-CN" altLang="en-US" dirty="0" smtClean="0">
                <a:solidFill>
                  <a:schemeClr val="hlink"/>
                </a:solidFill>
              </a:rPr>
              <a:t>准则 </a:t>
            </a:r>
            <a:r>
              <a:rPr lang="en-US" altLang="zh-CN" dirty="0" smtClean="0">
                <a:solidFill>
                  <a:schemeClr val="hlink"/>
                </a:solidFill>
              </a:rPr>
              <a:t>5</a:t>
            </a:r>
            <a:r>
              <a:rPr lang="zh-CN" altLang="en-US" dirty="0" smtClean="0">
                <a:solidFill>
                  <a:schemeClr val="hlink"/>
                </a:solidFill>
              </a:rPr>
              <a:t>：</a:t>
            </a:r>
            <a:r>
              <a:rPr lang="zh-CN" altLang="en-US" dirty="0" smtClean="0"/>
              <a:t>统一的数据子语言</a:t>
            </a:r>
          </a:p>
          <a:p>
            <a:pPr lvl="1" eaLnBrk="1" hangingPunct="1">
              <a:lnSpc>
                <a:spcPct val="125000"/>
              </a:lnSpc>
            </a:pPr>
            <a:r>
              <a:rPr lang="zh-CN" altLang="en-US" dirty="0" smtClean="0"/>
              <a:t>一个关系系统可以有几种语言和多种终端使用方式（如</a:t>
            </a:r>
            <a:r>
              <a:rPr lang="en-US" altLang="zh-CN" dirty="0" smtClean="0"/>
              <a:t>QBE</a:t>
            </a:r>
            <a:r>
              <a:rPr lang="zh-CN" altLang="en-US" dirty="0" smtClean="0"/>
              <a:t>、嵌入式</a:t>
            </a:r>
            <a:r>
              <a:rPr lang="en-US" altLang="zh-CN" dirty="0" smtClean="0"/>
              <a:t>SQL</a:t>
            </a:r>
            <a:r>
              <a:rPr lang="zh-CN" altLang="en-US" dirty="0" smtClean="0"/>
              <a:t>），但必须有一种语言，它的语句可以表示为具有严格语法规定的字符串</a:t>
            </a:r>
          </a:p>
          <a:p>
            <a:pPr eaLnBrk="1" hangingPunct="1">
              <a:lnSpc>
                <a:spcPct val="125000"/>
              </a:lnSpc>
            </a:pPr>
            <a:r>
              <a:rPr lang="zh-CN" altLang="en-US" dirty="0" smtClean="0">
                <a:solidFill>
                  <a:schemeClr val="hlink"/>
                </a:solidFill>
              </a:rPr>
              <a:t>准则 </a:t>
            </a:r>
            <a:r>
              <a:rPr lang="en-US" altLang="zh-CN" dirty="0" smtClean="0">
                <a:solidFill>
                  <a:schemeClr val="hlink"/>
                </a:solidFill>
              </a:rPr>
              <a:t>6</a:t>
            </a:r>
            <a:r>
              <a:rPr lang="zh-CN" altLang="en-US" dirty="0" smtClean="0">
                <a:solidFill>
                  <a:schemeClr val="hlink"/>
                </a:solidFill>
              </a:rPr>
              <a:t>：</a:t>
            </a:r>
            <a:r>
              <a:rPr lang="zh-CN" altLang="en-US" dirty="0" smtClean="0"/>
              <a:t>视图更新准则</a:t>
            </a:r>
          </a:p>
          <a:p>
            <a:pPr lvl="1" eaLnBrk="1" hangingPunct="1">
              <a:lnSpc>
                <a:spcPct val="125000"/>
              </a:lnSpc>
            </a:pPr>
            <a:r>
              <a:rPr lang="zh-CN" altLang="en-US" dirty="0" smtClean="0"/>
              <a:t>所有理论上可更新的视图也应该由系统更新，即对视图的更新要求，存在一个与时间无关的算法，该算法可以无二义地把更新要求转换为对基本表的更新序列</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zh-CN" altLang="en-US" smtClean="0"/>
              <a:t>全关系系统的十二条准则</a:t>
            </a:r>
          </a:p>
        </p:txBody>
      </p:sp>
      <p:sp>
        <p:nvSpPr>
          <p:cNvPr id="130051" name="Rectangle 3"/>
          <p:cNvSpPr>
            <a:spLocks noGrp="1" noChangeArrowheads="1"/>
          </p:cNvSpPr>
          <p:nvPr>
            <p:ph type="body" idx="1"/>
          </p:nvPr>
        </p:nvSpPr>
        <p:spPr/>
        <p:txBody>
          <a:bodyPr/>
          <a:lstStyle/>
          <a:p>
            <a:pPr eaLnBrk="1" hangingPunct="1">
              <a:lnSpc>
                <a:spcPct val="150000"/>
              </a:lnSpc>
            </a:pPr>
            <a:r>
              <a:rPr lang="zh-CN" altLang="en-US" dirty="0" smtClean="0">
                <a:solidFill>
                  <a:schemeClr val="hlink"/>
                </a:solidFill>
              </a:rPr>
              <a:t>准则 </a:t>
            </a:r>
            <a:r>
              <a:rPr lang="en-US" altLang="zh-CN" dirty="0" smtClean="0">
                <a:solidFill>
                  <a:schemeClr val="hlink"/>
                </a:solidFill>
              </a:rPr>
              <a:t>7</a:t>
            </a:r>
            <a:r>
              <a:rPr lang="zh-CN" altLang="en-US" dirty="0" smtClean="0">
                <a:solidFill>
                  <a:schemeClr val="hlink"/>
                </a:solidFill>
              </a:rPr>
              <a:t>：</a:t>
            </a:r>
            <a:r>
              <a:rPr lang="zh-CN" altLang="en-US" dirty="0" smtClean="0"/>
              <a:t>高级的插入、删除和修改操作</a:t>
            </a:r>
          </a:p>
          <a:p>
            <a:pPr lvl="1" eaLnBrk="1" hangingPunct="1">
              <a:lnSpc>
                <a:spcPct val="150000"/>
              </a:lnSpc>
            </a:pPr>
            <a:r>
              <a:rPr lang="zh-CN" altLang="en-US" dirty="0" smtClean="0"/>
              <a:t>关系系统的操作对象是单一的关系</a:t>
            </a:r>
          </a:p>
          <a:p>
            <a:pPr eaLnBrk="1" hangingPunct="1">
              <a:lnSpc>
                <a:spcPct val="150000"/>
              </a:lnSpc>
            </a:pPr>
            <a:r>
              <a:rPr lang="zh-CN" altLang="en-US" dirty="0" smtClean="0">
                <a:solidFill>
                  <a:schemeClr val="hlink"/>
                </a:solidFill>
              </a:rPr>
              <a:t>准则 </a:t>
            </a:r>
            <a:r>
              <a:rPr lang="en-US" altLang="zh-CN" dirty="0" smtClean="0">
                <a:solidFill>
                  <a:schemeClr val="hlink"/>
                </a:solidFill>
              </a:rPr>
              <a:t>8</a:t>
            </a:r>
            <a:r>
              <a:rPr lang="zh-CN" altLang="en-US" dirty="0" smtClean="0">
                <a:solidFill>
                  <a:schemeClr val="hlink"/>
                </a:solidFill>
              </a:rPr>
              <a:t>：</a:t>
            </a:r>
            <a:r>
              <a:rPr lang="zh-CN" altLang="en-US" dirty="0" smtClean="0"/>
              <a:t>数据物理独立性</a:t>
            </a:r>
          </a:p>
          <a:p>
            <a:pPr lvl="1" eaLnBrk="1" hangingPunct="1">
              <a:lnSpc>
                <a:spcPct val="150000"/>
              </a:lnSpc>
            </a:pPr>
            <a:r>
              <a:rPr lang="zh-CN" altLang="en-US" dirty="0" smtClean="0"/>
              <a:t>无论数据库的数据在存储表示和存取方法上作任何变化，应用程序和终端活动都保持逻辑上的不变性</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zh-CN" altLang="en-US" smtClean="0"/>
              <a:t>全关系系统的十二条准则</a:t>
            </a:r>
          </a:p>
        </p:txBody>
      </p:sp>
      <p:sp>
        <p:nvSpPr>
          <p:cNvPr id="131075" name="Rectangle 3"/>
          <p:cNvSpPr>
            <a:spLocks noGrp="1" noChangeArrowheads="1"/>
          </p:cNvSpPr>
          <p:nvPr>
            <p:ph type="body" idx="1"/>
          </p:nvPr>
        </p:nvSpPr>
        <p:spPr>
          <a:xfrm>
            <a:off x="260920" y="1259160"/>
            <a:ext cx="8775576" cy="5410200"/>
          </a:xfrm>
        </p:spPr>
        <p:txBody>
          <a:bodyPr/>
          <a:lstStyle/>
          <a:p>
            <a:pPr eaLnBrk="1" hangingPunct="1">
              <a:lnSpc>
                <a:spcPct val="150000"/>
              </a:lnSpc>
            </a:pPr>
            <a:r>
              <a:rPr lang="zh-CN" altLang="en-US" dirty="0" smtClean="0">
                <a:solidFill>
                  <a:schemeClr val="hlink"/>
                </a:solidFill>
              </a:rPr>
              <a:t>准则 </a:t>
            </a:r>
            <a:r>
              <a:rPr lang="en-US" altLang="zh-CN" dirty="0" smtClean="0">
                <a:solidFill>
                  <a:schemeClr val="hlink"/>
                </a:solidFill>
              </a:rPr>
              <a:t>9</a:t>
            </a:r>
            <a:r>
              <a:rPr lang="zh-CN" altLang="en-US" dirty="0" smtClean="0">
                <a:solidFill>
                  <a:schemeClr val="hlink"/>
                </a:solidFill>
              </a:rPr>
              <a:t>：</a:t>
            </a:r>
            <a:r>
              <a:rPr lang="zh-CN" altLang="en-US" dirty="0" smtClean="0"/>
              <a:t>数据逻辑独立性</a:t>
            </a:r>
          </a:p>
          <a:p>
            <a:pPr lvl="1" eaLnBrk="1" hangingPunct="1">
              <a:lnSpc>
                <a:spcPct val="150000"/>
              </a:lnSpc>
            </a:pPr>
            <a:r>
              <a:rPr lang="zh-CN" altLang="en-US" dirty="0" smtClean="0"/>
              <a:t>当对基本关系进行理论上信息不受损害的任何改变时，应用程序和终端活动都保持逻辑上的不变性</a:t>
            </a:r>
          </a:p>
          <a:p>
            <a:pPr eaLnBrk="1" hangingPunct="1">
              <a:lnSpc>
                <a:spcPct val="150000"/>
              </a:lnSpc>
            </a:pPr>
            <a:r>
              <a:rPr lang="zh-CN" altLang="en-US" dirty="0" smtClean="0">
                <a:solidFill>
                  <a:schemeClr val="hlink"/>
                </a:solidFill>
              </a:rPr>
              <a:t>准则 </a:t>
            </a:r>
            <a:r>
              <a:rPr lang="en-US" altLang="zh-CN" dirty="0" smtClean="0">
                <a:solidFill>
                  <a:schemeClr val="hlink"/>
                </a:solidFill>
              </a:rPr>
              <a:t>10</a:t>
            </a:r>
            <a:r>
              <a:rPr lang="zh-CN" altLang="en-US" dirty="0" smtClean="0">
                <a:solidFill>
                  <a:schemeClr val="hlink"/>
                </a:solidFill>
              </a:rPr>
              <a:t>：</a:t>
            </a:r>
            <a:r>
              <a:rPr lang="zh-CN" altLang="en-US" dirty="0" smtClean="0"/>
              <a:t>数据完整性的独立性</a:t>
            </a:r>
          </a:p>
          <a:p>
            <a:pPr lvl="1" eaLnBrk="1" hangingPunct="1">
              <a:lnSpc>
                <a:spcPct val="150000"/>
              </a:lnSpc>
            </a:pPr>
            <a:r>
              <a:rPr lang="zh-CN" altLang="en-US" dirty="0" smtClean="0"/>
              <a:t>关系数据库的完整性约束条件必须是用数据库语言定义并存储在数据字典中的，而不是由应用程序加以定义</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r>
              <a:rPr lang="zh-CN" altLang="en-US" smtClean="0"/>
              <a:t>全关系系统的十二条准则</a:t>
            </a:r>
          </a:p>
        </p:txBody>
      </p:sp>
      <p:sp>
        <p:nvSpPr>
          <p:cNvPr id="132099" name="Rectangle 3"/>
          <p:cNvSpPr>
            <a:spLocks noGrp="1" noChangeArrowheads="1"/>
          </p:cNvSpPr>
          <p:nvPr>
            <p:ph type="body" idx="1"/>
          </p:nvPr>
        </p:nvSpPr>
        <p:spPr/>
        <p:txBody>
          <a:bodyPr/>
          <a:lstStyle/>
          <a:p>
            <a:pPr eaLnBrk="1" hangingPunct="1">
              <a:lnSpc>
                <a:spcPct val="135000"/>
              </a:lnSpc>
            </a:pPr>
            <a:r>
              <a:rPr lang="zh-CN" altLang="en-US" dirty="0" smtClean="0">
                <a:solidFill>
                  <a:schemeClr val="hlink"/>
                </a:solidFill>
              </a:rPr>
              <a:t>准则 </a:t>
            </a:r>
            <a:r>
              <a:rPr lang="en-US" altLang="zh-CN" dirty="0" smtClean="0">
                <a:solidFill>
                  <a:schemeClr val="hlink"/>
                </a:solidFill>
              </a:rPr>
              <a:t>11</a:t>
            </a:r>
            <a:r>
              <a:rPr lang="zh-CN" altLang="en-US" dirty="0" smtClean="0">
                <a:solidFill>
                  <a:schemeClr val="hlink"/>
                </a:solidFill>
              </a:rPr>
              <a:t>：</a:t>
            </a:r>
            <a:r>
              <a:rPr lang="zh-CN" altLang="en-US" dirty="0" smtClean="0"/>
              <a:t>分布独立性</a:t>
            </a:r>
          </a:p>
          <a:p>
            <a:pPr lvl="1" eaLnBrk="1" hangingPunct="1">
              <a:lnSpc>
                <a:spcPct val="135000"/>
              </a:lnSpc>
            </a:pPr>
            <a:r>
              <a:rPr lang="zh-CN" altLang="en-US" dirty="0" smtClean="0"/>
              <a:t>分布独立性是指</a:t>
            </a:r>
            <a:r>
              <a:rPr lang="en-US" altLang="zh-CN" dirty="0" smtClean="0"/>
              <a:t>DBMS</a:t>
            </a:r>
            <a:r>
              <a:rPr lang="zh-CN" altLang="en-US" dirty="0" smtClean="0"/>
              <a:t>具有这样的数据库语言，使得应用程序和终端活动在下列情况下都保持逻辑上的不变性</a:t>
            </a:r>
          </a:p>
          <a:p>
            <a:pPr lvl="2" eaLnBrk="1" hangingPunct="1">
              <a:lnSpc>
                <a:spcPct val="135000"/>
              </a:lnSpc>
            </a:pPr>
            <a:r>
              <a:rPr lang="zh-CN" altLang="en-US" dirty="0" smtClean="0"/>
              <a:t>在第一次引入分布式数据时，即如果原来的</a:t>
            </a:r>
            <a:r>
              <a:rPr lang="en-US" altLang="zh-CN" dirty="0" smtClean="0"/>
              <a:t>DBMS</a:t>
            </a:r>
            <a:r>
              <a:rPr lang="zh-CN" altLang="en-US" dirty="0" smtClean="0"/>
              <a:t>只管理非分布式的数据，而现在引入了分布式数据</a:t>
            </a:r>
          </a:p>
          <a:p>
            <a:pPr lvl="2" eaLnBrk="1" hangingPunct="1">
              <a:lnSpc>
                <a:spcPct val="135000"/>
              </a:lnSpc>
            </a:pPr>
            <a:r>
              <a:rPr lang="zh-CN" altLang="en-US" dirty="0" smtClean="0"/>
              <a:t>当数据重新分布时，即如果原来</a:t>
            </a:r>
            <a:r>
              <a:rPr lang="en-US" altLang="zh-CN" dirty="0" smtClean="0"/>
              <a:t>DBMS</a:t>
            </a:r>
            <a:r>
              <a:rPr lang="zh-CN" altLang="en-US" dirty="0" smtClean="0"/>
              <a:t>能管理分布式数据，现在要改变原来的数据分布</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zh-CN" altLang="en-US" smtClean="0"/>
              <a:t>全关系系统的十二条准则</a:t>
            </a:r>
          </a:p>
        </p:txBody>
      </p:sp>
      <p:sp>
        <p:nvSpPr>
          <p:cNvPr id="133123" name="Rectangle 3"/>
          <p:cNvSpPr>
            <a:spLocks noGrp="1" noChangeArrowheads="1"/>
          </p:cNvSpPr>
          <p:nvPr>
            <p:ph type="body" idx="1"/>
          </p:nvPr>
        </p:nvSpPr>
        <p:spPr/>
        <p:txBody>
          <a:bodyPr/>
          <a:lstStyle/>
          <a:p>
            <a:pPr eaLnBrk="1" hangingPunct="1">
              <a:lnSpc>
                <a:spcPct val="150000"/>
              </a:lnSpc>
            </a:pPr>
            <a:r>
              <a:rPr lang="zh-CN" altLang="en-US" dirty="0" smtClean="0">
                <a:solidFill>
                  <a:schemeClr val="hlink"/>
                </a:solidFill>
              </a:rPr>
              <a:t>准则 </a:t>
            </a:r>
            <a:r>
              <a:rPr lang="en-US" altLang="zh-CN" dirty="0" smtClean="0">
                <a:solidFill>
                  <a:schemeClr val="hlink"/>
                </a:solidFill>
              </a:rPr>
              <a:t>12</a:t>
            </a:r>
            <a:r>
              <a:rPr lang="zh-CN" altLang="en-US" dirty="0" smtClean="0">
                <a:solidFill>
                  <a:schemeClr val="hlink"/>
                </a:solidFill>
              </a:rPr>
              <a:t>：</a:t>
            </a:r>
            <a:r>
              <a:rPr lang="zh-CN" altLang="en-US" dirty="0" smtClean="0"/>
              <a:t>无破坏准则</a:t>
            </a:r>
          </a:p>
          <a:p>
            <a:pPr lvl="1" eaLnBrk="1" hangingPunct="1">
              <a:lnSpc>
                <a:spcPct val="150000"/>
              </a:lnSpc>
            </a:pPr>
            <a:r>
              <a:rPr lang="zh-CN" altLang="en-US" dirty="0" smtClean="0"/>
              <a:t>如果一个关系系统具有一个低级</a:t>
            </a:r>
            <a:r>
              <a:rPr lang="en-US" altLang="zh-CN" dirty="0" smtClean="0"/>
              <a:t>(</a:t>
            </a:r>
            <a:r>
              <a:rPr lang="zh-CN" altLang="en-US" dirty="0" smtClean="0"/>
              <a:t>一次一记录</a:t>
            </a:r>
            <a:r>
              <a:rPr lang="en-US" altLang="zh-CN" dirty="0" smtClean="0"/>
              <a:t>)</a:t>
            </a:r>
            <a:r>
              <a:rPr lang="zh-CN" altLang="en-US" dirty="0" smtClean="0"/>
              <a:t>语言，则这个低级语言不能违背或绕过完整性准则</a:t>
            </a:r>
          </a:p>
          <a:p>
            <a:pPr lvl="1" eaLnBrk="1" hangingPunct="1">
              <a:lnSpc>
                <a:spcPct val="150000"/>
              </a:lnSpc>
            </a:pPr>
            <a:r>
              <a:rPr lang="zh-CN" altLang="en-US" dirty="0" smtClean="0"/>
              <a:t>为获得完整性的独立性，需要让完整性约束条件和数据的逻辑结构相独立</a:t>
            </a:r>
            <a:endParaRPr lang="en-US" altLang="zh-CN" dirty="0" smtClean="0"/>
          </a:p>
          <a:p>
            <a:pPr lvl="1" eaLnBrk="1" hangingPunct="1">
              <a:lnSpc>
                <a:spcPct val="150000"/>
              </a:lnSpc>
            </a:pPr>
            <a:r>
              <a:rPr lang="zh-CN" altLang="en-US" dirty="0" smtClean="0"/>
              <a:t>不能旁路</a:t>
            </a:r>
            <a:r>
              <a:rPr lang="en-US" altLang="zh-CN" dirty="0" smtClean="0"/>
              <a:t>(bypass)</a:t>
            </a:r>
            <a:r>
              <a:rPr lang="zh-CN" altLang="en-US" dirty="0" smtClean="0"/>
              <a:t>或者关闭约束检查子系统</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2609182" y="97673"/>
            <a:ext cx="3935693" cy="830997"/>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zh-CN" altLang="en-US" sz="4800" spc="50" baseline="0" dirty="0">
                <a:ln w="11430"/>
                <a:blipFill>
                  <a:blip r:embed="rId3"/>
                  <a:tile tx="0" ty="0" sx="100000" sy="100000" flip="none" algn="tl"/>
                </a:blipFill>
                <a:effectLst>
                  <a:glow rad="228600">
                    <a:schemeClr val="accent2">
                      <a:satMod val="175000"/>
                      <a:alpha val="40000"/>
                    </a:schemeClr>
                  </a:glow>
                  <a:outerShdw blurRad="76200" dist="50800" dir="5400000" algn="tl" rotWithShape="0">
                    <a:srgbClr val="000000">
                      <a:alpha val="65000"/>
                    </a:srgbClr>
                  </a:outerShdw>
                </a:effectLst>
                <a:latin typeface="隶书" pitchFamily="49" charset="-122"/>
                <a:ea typeface="隶书" pitchFamily="49" charset="-122"/>
              </a:rPr>
              <a:t>关系模型总结</a:t>
            </a:r>
          </a:p>
        </p:txBody>
      </p:sp>
      <p:sp>
        <p:nvSpPr>
          <p:cNvPr id="6" name="矩形 5"/>
          <p:cNvSpPr/>
          <p:nvPr/>
        </p:nvSpPr>
        <p:spPr>
          <a:xfrm>
            <a:off x="500034" y="1544884"/>
            <a:ext cx="7571303" cy="646331"/>
          </a:xfrm>
          <a:prstGeom prst="rect">
            <a:avLst/>
          </a:prstGeom>
          <a:noFill/>
        </p:spPr>
        <p:txBody>
          <a:bodyPr wrap="non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defRPr/>
            </a:pPr>
            <a:r>
              <a:rPr lang="zh-CN" altLang="en-US" sz="3600" baseline="0" dirty="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chemeClr val="accent4">
                      <a:tint val="80000"/>
                      <a:satMod val="250000"/>
                      <a:alpha val="45000"/>
                    </a:schemeClr>
                  </a:outerShdw>
                </a:effectLst>
                <a:latin typeface="华文新魏" pitchFamily="2" charset="-122"/>
                <a:ea typeface="华文新魏" pitchFamily="2" charset="-122"/>
              </a:rPr>
              <a:t>笛卡尔积：关联</a:t>
            </a:r>
            <a:r>
              <a:rPr lang="zh-CN" altLang="en-US" sz="3600" baseline="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chemeClr val="accent4">
                      <a:tint val="80000"/>
                      <a:satMod val="250000"/>
                      <a:alpha val="45000"/>
                    </a:schemeClr>
                  </a:outerShdw>
                </a:effectLst>
                <a:latin typeface="华文新魏" pitchFamily="2" charset="-122"/>
                <a:ea typeface="华文新魏" pitchFamily="2" charset="-122"/>
              </a:rPr>
              <a:t>世界一切存在的</a:t>
            </a:r>
            <a:r>
              <a:rPr lang="zh-CN" altLang="en-US" sz="3600" baseline="0" dirty="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chemeClr val="accent4">
                      <a:tint val="80000"/>
                      <a:satMod val="250000"/>
                      <a:alpha val="45000"/>
                    </a:schemeClr>
                  </a:outerShdw>
                </a:effectLst>
                <a:latin typeface="华文新魏" pitchFamily="2" charset="-122"/>
                <a:ea typeface="华文新魏" pitchFamily="2" charset="-122"/>
              </a:rPr>
              <a:t>天罗</a:t>
            </a:r>
          </a:p>
        </p:txBody>
      </p:sp>
      <p:sp>
        <p:nvSpPr>
          <p:cNvPr id="10" name="矩形 9"/>
          <p:cNvSpPr/>
          <p:nvPr/>
        </p:nvSpPr>
        <p:spPr>
          <a:xfrm>
            <a:off x="500034" y="2636404"/>
            <a:ext cx="7404591" cy="646331"/>
          </a:xfrm>
          <a:prstGeom prst="rect">
            <a:avLst/>
          </a:prstGeom>
          <a:noFill/>
        </p:spPr>
        <p:txBody>
          <a:bodyPr wrap="non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defRPr/>
            </a:pPr>
            <a:r>
              <a:rPr lang="zh-CN" altLang="en-US" sz="3600" baseline="0" dirty="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chemeClr val="accent4">
                      <a:tint val="80000"/>
                      <a:satMod val="250000"/>
                      <a:alpha val="45000"/>
                    </a:schemeClr>
                  </a:outerShdw>
                </a:effectLst>
                <a:latin typeface="华文新魏" pitchFamily="2" charset="-122"/>
                <a:ea typeface="华文新魏" pitchFamily="2" charset="-122"/>
              </a:rPr>
              <a:t>关系模型：降身于普罗大众的</a:t>
            </a:r>
            <a:r>
              <a:rPr lang="en-US" altLang="zh-CN" sz="3600" baseline="0" dirty="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chemeClr val="accent4">
                      <a:tint val="80000"/>
                      <a:satMod val="250000"/>
                      <a:alpha val="45000"/>
                    </a:schemeClr>
                  </a:outerShdw>
                </a:effectLst>
                <a:latin typeface="华文新魏" pitchFamily="2" charset="-122"/>
                <a:ea typeface="华文新魏" pitchFamily="2" charset="-122"/>
              </a:rPr>
              <a:t>oracle</a:t>
            </a:r>
            <a:endParaRPr lang="zh-CN" altLang="en-US" sz="3600" baseline="0" dirty="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chemeClr val="accent4">
                    <a:tint val="80000"/>
                    <a:satMod val="250000"/>
                    <a:alpha val="45000"/>
                  </a:schemeClr>
                </a:outerShdw>
              </a:effectLst>
              <a:latin typeface="华文新魏" pitchFamily="2" charset="-122"/>
              <a:ea typeface="华文新魏" pitchFamily="2" charset="-122"/>
            </a:endParaRPr>
          </a:p>
        </p:txBody>
      </p:sp>
      <p:sp>
        <p:nvSpPr>
          <p:cNvPr id="11" name="矩形 10"/>
          <p:cNvSpPr/>
          <p:nvPr/>
        </p:nvSpPr>
        <p:spPr>
          <a:xfrm>
            <a:off x="500034" y="3711363"/>
            <a:ext cx="8494633" cy="646331"/>
          </a:xfrm>
          <a:prstGeom prst="rect">
            <a:avLst/>
          </a:prstGeom>
          <a:noFill/>
        </p:spPr>
        <p:txBody>
          <a:bodyPr wrap="non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defRPr/>
            </a:pPr>
            <a:r>
              <a:rPr lang="zh-CN" altLang="en-US" sz="3600" baseline="0" dirty="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chemeClr val="accent4">
                      <a:tint val="80000"/>
                      <a:satMod val="250000"/>
                      <a:alpha val="45000"/>
                    </a:schemeClr>
                  </a:outerShdw>
                </a:effectLst>
                <a:latin typeface="华文新魏" pitchFamily="2" charset="-122"/>
                <a:ea typeface="华文新魏" pitchFamily="2" charset="-122"/>
              </a:rPr>
              <a:t>关系代数：数据操作的奥斯卡最佳范型奖</a:t>
            </a:r>
          </a:p>
        </p:txBody>
      </p:sp>
      <p:sp>
        <p:nvSpPr>
          <p:cNvPr id="12" name="矩形 11"/>
          <p:cNvSpPr/>
          <p:nvPr/>
        </p:nvSpPr>
        <p:spPr>
          <a:xfrm>
            <a:off x="500034" y="4714884"/>
            <a:ext cx="6186309" cy="646331"/>
          </a:xfrm>
          <a:prstGeom prst="rect">
            <a:avLst/>
          </a:prstGeom>
          <a:noFill/>
        </p:spPr>
        <p:txBody>
          <a:bodyPr wrap="non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defRPr/>
            </a:pPr>
            <a:r>
              <a:rPr lang="zh-CN" altLang="en-US" sz="3600" baseline="0" dirty="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chemeClr val="accent4">
                      <a:tint val="80000"/>
                      <a:satMod val="250000"/>
                      <a:alpha val="45000"/>
                    </a:schemeClr>
                  </a:outerShdw>
                </a:effectLst>
                <a:latin typeface="华文新魏" pitchFamily="2" charset="-122"/>
                <a:ea typeface="华文新魏" pitchFamily="2" charset="-122"/>
              </a:rPr>
              <a:t>遥远天际：关系，关系，关系</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2195736" y="-27384"/>
            <a:ext cx="5186035" cy="830997"/>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zh-CN" altLang="en-US" sz="4800" spc="50" baseline="0" dirty="0" smtClean="0">
                <a:ln w="11430"/>
                <a:blipFill>
                  <a:blip r:embed="rId3"/>
                  <a:tile tx="0" ty="0" sx="100000" sy="100000" flip="none" algn="tl"/>
                </a:blipFill>
                <a:effectLst>
                  <a:glow rad="228600">
                    <a:srgbClr val="FFCF01">
                      <a:satMod val="175000"/>
                      <a:alpha val="40000"/>
                    </a:srgbClr>
                  </a:glow>
                  <a:outerShdw blurRad="76200" dist="50800" dir="5400000" algn="tl" rotWithShape="0">
                    <a:srgbClr val="000000">
                      <a:alpha val="65000"/>
                    </a:srgbClr>
                  </a:outerShdw>
                </a:effectLst>
                <a:latin typeface="隶书" pitchFamily="49" charset="-122"/>
                <a:ea typeface="隶书" pitchFamily="49" charset="-122"/>
              </a:rPr>
              <a:t>最伟大的十个方程</a:t>
            </a:r>
            <a:endParaRPr lang="zh-CN" altLang="en-US" sz="4800" spc="50" baseline="0" dirty="0">
              <a:ln w="11430"/>
              <a:blipFill>
                <a:blip r:embed="rId3"/>
                <a:tile tx="0" ty="0" sx="100000" sy="100000" flip="none" algn="tl"/>
              </a:blipFill>
              <a:effectLst>
                <a:glow rad="228600">
                  <a:srgbClr val="FFCF01">
                    <a:satMod val="175000"/>
                    <a:alpha val="40000"/>
                  </a:srgbClr>
                </a:glow>
                <a:outerShdw blurRad="76200" dist="50800" dir="5400000" algn="tl" rotWithShape="0">
                  <a:srgbClr val="000000">
                    <a:alpha val="65000"/>
                  </a:srgbClr>
                </a:outerShdw>
              </a:effectLst>
              <a:latin typeface="隶书" pitchFamily="49" charset="-122"/>
              <a:ea typeface="隶书" pitchFamily="49" charset="-122"/>
            </a:endParaRPr>
          </a:p>
        </p:txBody>
      </p:sp>
      <p:sp>
        <p:nvSpPr>
          <p:cNvPr id="8" name="矩形 7"/>
          <p:cNvSpPr/>
          <p:nvPr/>
        </p:nvSpPr>
        <p:spPr>
          <a:xfrm>
            <a:off x="2771800" y="980728"/>
            <a:ext cx="4166525" cy="5632311"/>
          </a:xfrm>
          <a:prstGeom prst="rect">
            <a:avLst/>
          </a:prstGeom>
          <a:noFill/>
        </p:spPr>
        <p:txBody>
          <a:bodyPr wrap="non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742950" indent="-742950">
              <a:buFont typeface="+mj-lt"/>
              <a:buAutoNum type="arabicPeriod"/>
              <a:defRPr/>
            </a:pPr>
            <a:r>
              <a:rPr lang="zh-CN" altLang="en-US" sz="3600" baseline="0" dirty="0" smtClean="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rgbClr val="000000">
                      <a:tint val="80000"/>
                      <a:satMod val="250000"/>
                      <a:alpha val="45000"/>
                    </a:srgbClr>
                  </a:outerShdw>
                </a:effectLst>
                <a:latin typeface="华文新魏" pitchFamily="2" charset="-122"/>
                <a:ea typeface="华文新魏" pitchFamily="2" charset="-122"/>
              </a:rPr>
              <a:t>麦克斯韦方程组</a:t>
            </a:r>
            <a:endParaRPr lang="en-US" altLang="zh-CN" sz="3600" baseline="0" dirty="0" smtClean="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rgbClr val="000000">
                    <a:tint val="80000"/>
                    <a:satMod val="250000"/>
                    <a:alpha val="45000"/>
                  </a:srgbClr>
                </a:outerShdw>
              </a:effectLst>
              <a:latin typeface="华文新魏" pitchFamily="2" charset="-122"/>
              <a:ea typeface="华文新魏" pitchFamily="2" charset="-122"/>
            </a:endParaRPr>
          </a:p>
          <a:p>
            <a:pPr marL="742950" indent="-742950">
              <a:buFont typeface="+mj-lt"/>
              <a:buAutoNum type="arabicPeriod"/>
              <a:defRPr/>
            </a:pPr>
            <a:r>
              <a:rPr lang="zh-CN" altLang="en-US" sz="3600" baseline="0" dirty="0" smtClean="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rgbClr val="000000">
                      <a:tint val="80000"/>
                      <a:satMod val="250000"/>
                      <a:alpha val="45000"/>
                    </a:srgbClr>
                  </a:outerShdw>
                </a:effectLst>
                <a:latin typeface="华文新魏" pitchFamily="2" charset="-122"/>
                <a:ea typeface="华文新魏" pitchFamily="2" charset="-122"/>
              </a:rPr>
              <a:t> </a:t>
            </a:r>
            <a:r>
              <a:rPr lang="en-US" altLang="zh-CN" sz="3600" baseline="0" dirty="0" err="1" smtClean="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rgbClr val="000000">
                      <a:tint val="80000"/>
                      <a:satMod val="250000"/>
                      <a:alpha val="45000"/>
                    </a:srgbClr>
                  </a:outerShdw>
                </a:effectLst>
                <a:latin typeface="华文新魏" pitchFamily="2" charset="-122"/>
                <a:ea typeface="华文新魏" pitchFamily="2" charset="-122"/>
              </a:rPr>
              <a:t>e</a:t>
            </a:r>
            <a:r>
              <a:rPr lang="en-US" altLang="zh-CN" sz="3600" baseline="30000" dirty="0" err="1" smtClean="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rgbClr val="000000">
                      <a:tint val="80000"/>
                      <a:satMod val="250000"/>
                      <a:alpha val="45000"/>
                    </a:srgbClr>
                  </a:outerShdw>
                </a:effectLst>
                <a:latin typeface="华文新魏" pitchFamily="2" charset="-122"/>
                <a:ea typeface="华文新魏" pitchFamily="2" charset="-122"/>
              </a:rPr>
              <a:t>i</a:t>
            </a:r>
            <a:r>
              <a:rPr lang="en-US" altLang="zh-CN" sz="3600" baseline="30000" dirty="0" smtClean="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rgbClr val="000000">
                      <a:tint val="80000"/>
                      <a:satMod val="250000"/>
                      <a:alpha val="45000"/>
                    </a:srgbClr>
                  </a:outerShdw>
                </a:effectLst>
                <a:latin typeface="华文新魏" pitchFamily="2" charset="-122"/>
                <a:ea typeface="华文新魏" pitchFamily="2" charset="-122"/>
                <a:sym typeface="Symbol"/>
              </a:rPr>
              <a:t></a:t>
            </a:r>
            <a:r>
              <a:rPr lang="en-US" altLang="zh-CN" sz="3600" baseline="0" dirty="0" smtClean="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rgbClr val="000000">
                      <a:tint val="80000"/>
                      <a:satMod val="250000"/>
                      <a:alpha val="45000"/>
                    </a:srgbClr>
                  </a:outerShdw>
                </a:effectLst>
                <a:latin typeface="华文新魏" pitchFamily="2" charset="-122"/>
                <a:ea typeface="华文新魏" pitchFamily="2" charset="-122"/>
                <a:sym typeface="Symbol"/>
              </a:rPr>
              <a:t> +1=0</a:t>
            </a:r>
            <a:endParaRPr lang="en-US" altLang="zh-CN" sz="3600" baseline="0" dirty="0" smtClean="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rgbClr val="000000">
                    <a:tint val="80000"/>
                    <a:satMod val="250000"/>
                    <a:alpha val="45000"/>
                  </a:srgbClr>
                </a:outerShdw>
              </a:effectLst>
              <a:latin typeface="华文新魏" pitchFamily="2" charset="-122"/>
              <a:ea typeface="华文新魏" pitchFamily="2" charset="-122"/>
            </a:endParaRPr>
          </a:p>
          <a:p>
            <a:pPr marL="742950" indent="-742950">
              <a:buFont typeface="+mj-lt"/>
              <a:buAutoNum type="arabicPeriod"/>
              <a:defRPr/>
            </a:pPr>
            <a:r>
              <a:rPr lang="zh-CN" altLang="en-US" sz="3600" baseline="0" dirty="0" smtClean="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rgbClr val="000000">
                      <a:tint val="80000"/>
                      <a:satMod val="250000"/>
                      <a:alpha val="45000"/>
                    </a:srgbClr>
                  </a:outerShdw>
                </a:effectLst>
                <a:latin typeface="华文新魏" pitchFamily="2" charset="-122"/>
                <a:ea typeface="华文新魏" pitchFamily="2" charset="-122"/>
              </a:rPr>
              <a:t> </a:t>
            </a:r>
            <a:r>
              <a:rPr lang="en-US" altLang="zh-CN" sz="3600" baseline="0" dirty="0" smtClean="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rgbClr val="000000">
                      <a:tint val="80000"/>
                      <a:satMod val="250000"/>
                      <a:alpha val="45000"/>
                    </a:srgbClr>
                  </a:outerShdw>
                </a:effectLst>
                <a:latin typeface="华文新魏" pitchFamily="2" charset="-122"/>
                <a:ea typeface="华文新魏" pitchFamily="2" charset="-122"/>
              </a:rPr>
              <a:t>F=ma</a:t>
            </a:r>
          </a:p>
          <a:p>
            <a:pPr marL="742950" indent="-742950">
              <a:buFont typeface="+mj-lt"/>
              <a:buAutoNum type="arabicPeriod"/>
              <a:defRPr/>
            </a:pPr>
            <a:r>
              <a:rPr lang="zh-CN" altLang="en-US" sz="3600" baseline="0" dirty="0" smtClean="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rgbClr val="000000">
                      <a:tint val="80000"/>
                      <a:satMod val="250000"/>
                      <a:alpha val="45000"/>
                    </a:srgbClr>
                  </a:outerShdw>
                </a:effectLst>
                <a:latin typeface="华文新魏" pitchFamily="2" charset="-122"/>
                <a:ea typeface="华文新魏" pitchFamily="2" charset="-122"/>
              </a:rPr>
              <a:t> </a:t>
            </a:r>
            <a:r>
              <a:rPr lang="en-US" altLang="zh-CN" sz="3600" baseline="0" dirty="0" smtClean="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rgbClr val="000000">
                      <a:tint val="80000"/>
                      <a:satMod val="250000"/>
                      <a:alpha val="45000"/>
                    </a:srgbClr>
                  </a:outerShdw>
                </a:effectLst>
                <a:latin typeface="华文新魏" pitchFamily="2" charset="-122"/>
                <a:ea typeface="华文新魏" pitchFamily="2" charset="-122"/>
              </a:rPr>
              <a:t>a</a:t>
            </a:r>
            <a:r>
              <a:rPr lang="en-US" altLang="zh-CN" sz="3600" baseline="30000" dirty="0" smtClean="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rgbClr val="000000">
                      <a:tint val="80000"/>
                      <a:satMod val="250000"/>
                      <a:alpha val="45000"/>
                    </a:srgbClr>
                  </a:outerShdw>
                </a:effectLst>
                <a:latin typeface="华文新魏" pitchFamily="2" charset="-122"/>
                <a:ea typeface="华文新魏" pitchFamily="2" charset="-122"/>
              </a:rPr>
              <a:t>2</a:t>
            </a:r>
            <a:r>
              <a:rPr lang="en-US" altLang="zh-CN" sz="3600" baseline="0" dirty="0" smtClean="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rgbClr val="000000">
                      <a:tint val="80000"/>
                      <a:satMod val="250000"/>
                      <a:alpha val="45000"/>
                    </a:srgbClr>
                  </a:outerShdw>
                </a:effectLst>
                <a:latin typeface="华文新魏" pitchFamily="2" charset="-122"/>
                <a:ea typeface="华文新魏" pitchFamily="2" charset="-122"/>
              </a:rPr>
              <a:t>+b</a:t>
            </a:r>
            <a:r>
              <a:rPr lang="en-US" altLang="zh-CN" sz="3600" baseline="30000" dirty="0" smtClean="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rgbClr val="000000">
                      <a:tint val="80000"/>
                      <a:satMod val="250000"/>
                      <a:alpha val="45000"/>
                    </a:srgbClr>
                  </a:outerShdw>
                </a:effectLst>
                <a:latin typeface="华文新魏" pitchFamily="2" charset="-122"/>
                <a:ea typeface="华文新魏" pitchFamily="2" charset="-122"/>
              </a:rPr>
              <a:t>2</a:t>
            </a:r>
            <a:r>
              <a:rPr lang="en-US" altLang="zh-CN" sz="3600" baseline="0" dirty="0" smtClean="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rgbClr val="000000">
                      <a:tint val="80000"/>
                      <a:satMod val="250000"/>
                      <a:alpha val="45000"/>
                    </a:srgbClr>
                  </a:outerShdw>
                </a:effectLst>
                <a:latin typeface="华文新魏" pitchFamily="2" charset="-122"/>
                <a:ea typeface="华文新魏" pitchFamily="2" charset="-122"/>
              </a:rPr>
              <a:t>=c</a:t>
            </a:r>
            <a:r>
              <a:rPr lang="en-US" altLang="zh-CN" sz="3600" baseline="30000" dirty="0" smtClean="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rgbClr val="000000">
                      <a:tint val="80000"/>
                      <a:satMod val="250000"/>
                      <a:alpha val="45000"/>
                    </a:srgbClr>
                  </a:outerShdw>
                </a:effectLst>
                <a:latin typeface="华文新魏" pitchFamily="2" charset="-122"/>
                <a:ea typeface="华文新魏" pitchFamily="2" charset="-122"/>
              </a:rPr>
              <a:t>2</a:t>
            </a:r>
            <a:endParaRPr lang="en-US" altLang="zh-CN" sz="3600" baseline="0" dirty="0" smtClean="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rgbClr val="000000">
                    <a:tint val="80000"/>
                    <a:satMod val="250000"/>
                    <a:alpha val="45000"/>
                  </a:srgbClr>
                </a:outerShdw>
              </a:effectLst>
              <a:latin typeface="华文新魏" pitchFamily="2" charset="-122"/>
              <a:ea typeface="华文新魏" pitchFamily="2" charset="-122"/>
            </a:endParaRPr>
          </a:p>
          <a:p>
            <a:pPr marL="742950" indent="-742950">
              <a:buFont typeface="+mj-lt"/>
              <a:buAutoNum type="arabicPeriod"/>
              <a:defRPr/>
            </a:pPr>
            <a:r>
              <a:rPr lang="zh-CN" altLang="en-US" sz="3600" baseline="0" dirty="0" smtClean="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rgbClr val="000000">
                      <a:tint val="80000"/>
                      <a:satMod val="250000"/>
                      <a:alpha val="45000"/>
                    </a:srgbClr>
                  </a:outerShdw>
                </a:effectLst>
                <a:latin typeface="华文新魏" pitchFamily="2" charset="-122"/>
                <a:ea typeface="华文新魏" pitchFamily="2" charset="-122"/>
              </a:rPr>
              <a:t> </a:t>
            </a:r>
            <a:r>
              <a:rPr lang="en-US" altLang="zh-CN" sz="3600" baseline="0" dirty="0" smtClean="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rgbClr val="000000">
                      <a:tint val="80000"/>
                      <a:satMod val="250000"/>
                      <a:alpha val="45000"/>
                    </a:srgbClr>
                  </a:outerShdw>
                </a:effectLst>
                <a:latin typeface="华文新魏" pitchFamily="2" charset="-122"/>
                <a:ea typeface="华文新魏" pitchFamily="2" charset="-122"/>
              </a:rPr>
              <a:t>E=MC</a:t>
            </a:r>
            <a:r>
              <a:rPr lang="en-US" altLang="zh-CN" sz="3600" baseline="30000" dirty="0" smtClean="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rgbClr val="000000">
                      <a:tint val="80000"/>
                      <a:satMod val="250000"/>
                      <a:alpha val="45000"/>
                    </a:srgbClr>
                  </a:outerShdw>
                </a:effectLst>
                <a:latin typeface="华文新魏" pitchFamily="2" charset="-122"/>
                <a:ea typeface="华文新魏" pitchFamily="2" charset="-122"/>
              </a:rPr>
              <a:t>2</a:t>
            </a:r>
          </a:p>
          <a:p>
            <a:pPr marL="742950" indent="-742950">
              <a:buFont typeface="+mj-lt"/>
              <a:buAutoNum type="arabicPeriod"/>
              <a:defRPr/>
            </a:pPr>
            <a:r>
              <a:rPr lang="zh-CN" altLang="en-US" sz="3600" baseline="0" dirty="0" smtClean="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rgbClr val="000000">
                      <a:tint val="80000"/>
                      <a:satMod val="250000"/>
                      <a:alpha val="45000"/>
                    </a:srgbClr>
                  </a:outerShdw>
                </a:effectLst>
                <a:latin typeface="华文新魏" pitchFamily="2" charset="-122"/>
                <a:ea typeface="华文新魏" pitchFamily="2" charset="-122"/>
              </a:rPr>
              <a:t>薛定谔方程</a:t>
            </a:r>
            <a:endParaRPr lang="en-US" altLang="zh-CN" sz="3600" baseline="0" dirty="0" smtClean="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rgbClr val="000000">
                    <a:tint val="80000"/>
                    <a:satMod val="250000"/>
                    <a:alpha val="45000"/>
                  </a:srgbClr>
                </a:outerShdw>
              </a:effectLst>
              <a:latin typeface="华文新魏" pitchFamily="2" charset="-122"/>
              <a:ea typeface="华文新魏" pitchFamily="2" charset="-122"/>
            </a:endParaRPr>
          </a:p>
          <a:p>
            <a:pPr marL="742950" indent="-742950">
              <a:buFont typeface="+mj-lt"/>
              <a:buAutoNum type="arabicPeriod"/>
              <a:defRPr/>
            </a:pPr>
            <a:r>
              <a:rPr lang="en-US" altLang="zh-CN" sz="3600" baseline="0" dirty="0" smtClean="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rgbClr val="000000">
                      <a:tint val="80000"/>
                      <a:satMod val="250000"/>
                      <a:alpha val="45000"/>
                    </a:srgbClr>
                  </a:outerShdw>
                </a:effectLst>
                <a:latin typeface="华文新魏" pitchFamily="2" charset="-122"/>
                <a:ea typeface="华文新魏" pitchFamily="2" charset="-122"/>
              </a:rPr>
              <a:t>1+1=2</a:t>
            </a:r>
          </a:p>
          <a:p>
            <a:pPr marL="742950" indent="-742950">
              <a:buFont typeface="+mj-lt"/>
              <a:buAutoNum type="arabicPeriod"/>
              <a:defRPr/>
            </a:pPr>
            <a:r>
              <a:rPr lang="zh-CN" altLang="en-US" sz="3600" baseline="0" dirty="0" smtClean="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rgbClr val="000000">
                      <a:tint val="80000"/>
                      <a:satMod val="250000"/>
                      <a:alpha val="45000"/>
                    </a:srgbClr>
                  </a:outerShdw>
                </a:effectLst>
                <a:latin typeface="华文新魏" pitchFamily="2" charset="-122"/>
                <a:ea typeface="华文新魏" pitchFamily="2" charset="-122"/>
              </a:rPr>
              <a:t>德布罗意方程</a:t>
            </a:r>
            <a:endParaRPr lang="en-US" altLang="zh-CN" sz="3600" baseline="0" dirty="0" smtClean="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rgbClr val="000000">
                    <a:tint val="80000"/>
                    <a:satMod val="250000"/>
                    <a:alpha val="45000"/>
                  </a:srgbClr>
                </a:outerShdw>
              </a:effectLst>
              <a:latin typeface="华文新魏" pitchFamily="2" charset="-122"/>
              <a:ea typeface="华文新魏" pitchFamily="2" charset="-122"/>
            </a:endParaRPr>
          </a:p>
          <a:p>
            <a:pPr marL="742950" indent="-742950">
              <a:buFont typeface="+mj-lt"/>
              <a:buAutoNum type="arabicPeriod"/>
              <a:defRPr/>
            </a:pPr>
            <a:r>
              <a:rPr lang="zh-CN" altLang="en-US" sz="3600" baseline="0" dirty="0" smtClean="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rgbClr val="000000">
                      <a:tint val="80000"/>
                      <a:satMod val="250000"/>
                      <a:alpha val="45000"/>
                    </a:srgbClr>
                  </a:outerShdw>
                </a:effectLst>
                <a:latin typeface="华文新魏" pitchFamily="2" charset="-122"/>
                <a:ea typeface="华文新魏" pitchFamily="2" charset="-122"/>
              </a:rPr>
              <a:t>傅里叶变换</a:t>
            </a:r>
            <a:endParaRPr lang="en-US" altLang="zh-CN" sz="3600" baseline="0" dirty="0" smtClean="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rgbClr val="000000">
                    <a:tint val="80000"/>
                    <a:satMod val="250000"/>
                    <a:alpha val="45000"/>
                  </a:srgbClr>
                </a:outerShdw>
              </a:effectLst>
              <a:latin typeface="华文新魏" pitchFamily="2" charset="-122"/>
              <a:ea typeface="华文新魏" pitchFamily="2" charset="-122"/>
            </a:endParaRPr>
          </a:p>
          <a:p>
            <a:pPr marL="742950" indent="-742950">
              <a:buFont typeface="+mj-lt"/>
              <a:buAutoNum type="arabicPeriod"/>
              <a:defRPr/>
            </a:pPr>
            <a:r>
              <a:rPr lang="en-US" altLang="zh-CN" sz="3600" baseline="0" dirty="0" smtClean="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rgbClr val="000000">
                      <a:tint val="80000"/>
                      <a:satMod val="250000"/>
                      <a:alpha val="45000"/>
                    </a:srgbClr>
                  </a:outerShdw>
                </a:effectLst>
                <a:latin typeface="华文新魏" pitchFamily="2" charset="-122"/>
                <a:ea typeface="华文新魏" pitchFamily="2" charset="-122"/>
              </a:rPr>
              <a:t>C=2</a:t>
            </a:r>
            <a:r>
              <a:rPr lang="en-US" altLang="zh-CN" sz="3600" baseline="0" dirty="0" smtClean="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rgbClr val="000000">
                      <a:tint val="80000"/>
                      <a:satMod val="250000"/>
                      <a:alpha val="45000"/>
                    </a:srgbClr>
                  </a:outerShdw>
                </a:effectLst>
                <a:latin typeface="华文新魏" pitchFamily="2" charset="-122"/>
                <a:ea typeface="华文新魏" pitchFamily="2" charset="-122"/>
                <a:sym typeface="Symbol"/>
              </a:rPr>
              <a:t></a:t>
            </a:r>
            <a:r>
              <a:rPr lang="en-US" altLang="zh-CN" sz="3600" baseline="0" dirty="0" smtClean="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rgbClr val="000000">
                      <a:tint val="80000"/>
                      <a:satMod val="250000"/>
                      <a:alpha val="45000"/>
                    </a:srgbClr>
                  </a:outerShdw>
                </a:effectLst>
                <a:latin typeface="华文新魏" pitchFamily="2" charset="-122"/>
                <a:ea typeface="华文新魏" pitchFamily="2" charset="-122"/>
              </a:rPr>
              <a:t>r</a:t>
            </a:r>
            <a:endParaRPr lang="zh-CN" altLang="en-US" sz="3600" baseline="0" dirty="0">
              <a:ln>
                <a:prstDash val="solid"/>
              </a:ln>
              <a:gradFill rotWithShape="1">
                <a:gsLst>
                  <a:gs pos="0">
                    <a:srgbClr val="000082"/>
                  </a:gs>
                  <a:gs pos="30000">
                    <a:srgbClr val="66008F"/>
                  </a:gs>
                  <a:gs pos="64999">
                    <a:srgbClr val="BA0066"/>
                  </a:gs>
                  <a:gs pos="89999">
                    <a:srgbClr val="FF0000"/>
                  </a:gs>
                  <a:gs pos="100000">
                    <a:srgbClr val="FF8200"/>
                  </a:gs>
                </a:gsLst>
                <a:lin ang="5400000" scaled="0"/>
              </a:gradFill>
              <a:effectLst>
                <a:outerShdw blurRad="88000" dist="50800" dir="5040000" algn="tl">
                  <a:srgbClr val="000000">
                    <a:tint val="80000"/>
                    <a:satMod val="250000"/>
                    <a:alpha val="45000"/>
                  </a:srgbClr>
                </a:outerShdw>
              </a:effectLst>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dirty="0" smtClean="0"/>
              <a:t>过江之鲫：关系实例的数目</a:t>
            </a:r>
          </a:p>
        </p:txBody>
      </p:sp>
      <p:sp>
        <p:nvSpPr>
          <p:cNvPr id="241668" name="WordArt 4"/>
          <p:cNvSpPr>
            <a:spLocks noChangeArrowheads="1" noChangeShapeType="1" noTextEdit="1"/>
          </p:cNvSpPr>
          <p:nvPr/>
        </p:nvSpPr>
        <p:spPr bwMode="auto">
          <a:xfrm>
            <a:off x="1116013" y="1357298"/>
            <a:ext cx="6813573" cy="2216165"/>
          </a:xfrm>
          <a:prstGeom prst="rect">
            <a:avLst/>
          </a:prstGeom>
        </p:spPr>
        <p:txBody>
          <a:bodyPr wrap="none" fromWordArt="1">
            <a:prstTxWarp prst="textPlain">
              <a:avLst>
                <a:gd name="adj" fmla="val 50000"/>
              </a:avLst>
            </a:prstTxWarp>
          </a:bodyPr>
          <a:lstStyle/>
          <a:p>
            <a:pPr>
              <a:defRPr/>
            </a:pPr>
            <a:r>
              <a:rPr lang="en-US" altLang="zh-CN" sz="3600" kern="10" dirty="0">
                <a:ln w="19050">
                  <a:noFill/>
                  <a:miter lim="800000"/>
                  <a:headEnd/>
                  <a:tailEnd/>
                </a:ln>
                <a:solidFill>
                  <a:srgbClr val="FF0000"/>
                </a:solidFill>
                <a:latin typeface="华文新魏" pitchFamily="2" charset="-122"/>
                <a:ea typeface="华文新魏" pitchFamily="2" charset="-122"/>
              </a:rPr>
              <a:t>D1 := {A,B,C,D,E}</a:t>
            </a:r>
          </a:p>
          <a:p>
            <a:pPr>
              <a:defRPr/>
            </a:pPr>
            <a:r>
              <a:rPr lang="en-US" altLang="zh-CN" sz="3600" kern="10" dirty="0">
                <a:ln w="19050">
                  <a:noFill/>
                  <a:miter lim="800000"/>
                  <a:headEnd/>
                  <a:tailEnd/>
                </a:ln>
                <a:solidFill>
                  <a:srgbClr val="FF0000"/>
                </a:solidFill>
                <a:latin typeface="华文新魏" pitchFamily="2" charset="-122"/>
                <a:ea typeface="华文新魏" pitchFamily="2" charset="-122"/>
              </a:rPr>
              <a:t>D2 := {1,2,3,4}</a:t>
            </a:r>
          </a:p>
          <a:p>
            <a:pPr>
              <a:defRPr/>
            </a:pPr>
            <a:r>
              <a:rPr lang="en-US" altLang="zh-CN" sz="3600" kern="10" dirty="0">
                <a:ln w="19050">
                  <a:noFill/>
                  <a:miter lim="800000"/>
                  <a:headEnd/>
                  <a:tailEnd/>
                </a:ln>
                <a:solidFill>
                  <a:srgbClr val="FF0000"/>
                </a:solidFill>
                <a:latin typeface="华文新魏" pitchFamily="2" charset="-122"/>
                <a:ea typeface="华文新魏" pitchFamily="2" charset="-122"/>
              </a:rPr>
              <a:t>D3 := {</a:t>
            </a:r>
            <a:r>
              <a:rPr lang="zh-CN" altLang="en-US" sz="3600" kern="10" dirty="0">
                <a:ln w="19050">
                  <a:noFill/>
                  <a:miter lim="800000"/>
                  <a:headEnd/>
                  <a:tailEnd/>
                </a:ln>
                <a:solidFill>
                  <a:srgbClr val="FF0000"/>
                </a:solidFill>
                <a:latin typeface="华文新魏" pitchFamily="2" charset="-122"/>
                <a:ea typeface="华文新魏" pitchFamily="2" charset="-122"/>
              </a:rPr>
              <a:t>甲</a:t>
            </a:r>
            <a:r>
              <a:rPr lang="en-US" altLang="zh-CN" sz="3600" kern="10" dirty="0">
                <a:ln w="19050">
                  <a:noFill/>
                  <a:miter lim="800000"/>
                  <a:headEnd/>
                  <a:tailEnd/>
                </a:ln>
                <a:solidFill>
                  <a:srgbClr val="FF0000"/>
                </a:solidFill>
                <a:latin typeface="华文新魏" pitchFamily="2" charset="-122"/>
                <a:ea typeface="华文新魏" pitchFamily="2" charset="-122"/>
              </a:rPr>
              <a:t>,</a:t>
            </a:r>
            <a:r>
              <a:rPr lang="zh-CN" altLang="en-US" sz="3600" kern="10" dirty="0">
                <a:ln w="19050">
                  <a:noFill/>
                  <a:miter lim="800000"/>
                  <a:headEnd/>
                  <a:tailEnd/>
                </a:ln>
                <a:solidFill>
                  <a:srgbClr val="FF0000"/>
                </a:solidFill>
                <a:latin typeface="华文新魏" pitchFamily="2" charset="-122"/>
                <a:ea typeface="华文新魏" pitchFamily="2" charset="-122"/>
              </a:rPr>
              <a:t>乙</a:t>
            </a:r>
            <a:r>
              <a:rPr lang="en-US" altLang="zh-CN" sz="3600" kern="10" dirty="0">
                <a:ln w="19050">
                  <a:noFill/>
                  <a:miter lim="800000"/>
                  <a:headEnd/>
                  <a:tailEnd/>
                </a:ln>
                <a:solidFill>
                  <a:srgbClr val="FF0000"/>
                </a:solidFill>
                <a:latin typeface="华文新魏" pitchFamily="2" charset="-122"/>
                <a:ea typeface="华文新魏" pitchFamily="2" charset="-122"/>
              </a:rPr>
              <a:t>,</a:t>
            </a:r>
            <a:r>
              <a:rPr lang="zh-CN" altLang="en-US" sz="3600" kern="10" dirty="0">
                <a:ln w="19050">
                  <a:noFill/>
                  <a:miter lim="800000"/>
                  <a:headEnd/>
                  <a:tailEnd/>
                </a:ln>
                <a:solidFill>
                  <a:srgbClr val="FF0000"/>
                </a:solidFill>
                <a:latin typeface="华文新魏" pitchFamily="2" charset="-122"/>
                <a:ea typeface="华文新魏" pitchFamily="2" charset="-122"/>
              </a:rPr>
              <a:t>丙</a:t>
            </a:r>
            <a:r>
              <a:rPr lang="en-US" altLang="zh-CN" sz="3600" kern="10" dirty="0">
                <a:ln w="19050">
                  <a:noFill/>
                  <a:miter lim="800000"/>
                  <a:headEnd/>
                  <a:tailEnd/>
                </a:ln>
                <a:solidFill>
                  <a:srgbClr val="FF0000"/>
                </a:solidFill>
                <a:latin typeface="华文新魏" pitchFamily="2" charset="-122"/>
                <a:ea typeface="华文新魏" pitchFamily="2" charset="-122"/>
              </a:rPr>
              <a:t>,</a:t>
            </a:r>
            <a:r>
              <a:rPr lang="zh-CN" altLang="en-US" sz="3600" kern="10" dirty="0">
                <a:ln w="19050">
                  <a:noFill/>
                  <a:miter lim="800000"/>
                  <a:headEnd/>
                  <a:tailEnd/>
                </a:ln>
                <a:solidFill>
                  <a:srgbClr val="FF0000"/>
                </a:solidFill>
                <a:latin typeface="华文新魏" pitchFamily="2" charset="-122"/>
                <a:ea typeface="华文新魏" pitchFamily="2" charset="-122"/>
              </a:rPr>
              <a:t>丁</a:t>
            </a:r>
            <a:r>
              <a:rPr lang="en-US" altLang="zh-CN" sz="3600" kern="10" dirty="0">
                <a:ln w="19050">
                  <a:noFill/>
                  <a:miter lim="800000"/>
                  <a:headEnd/>
                  <a:tailEnd/>
                </a:ln>
                <a:solidFill>
                  <a:srgbClr val="FF0000"/>
                </a:solidFill>
                <a:latin typeface="华文新魏" pitchFamily="2" charset="-122"/>
                <a:ea typeface="华文新魏" pitchFamily="2" charset="-122"/>
              </a:rPr>
              <a:t>}</a:t>
            </a:r>
          </a:p>
          <a:p>
            <a:pPr>
              <a:defRPr/>
            </a:pPr>
            <a:r>
              <a:rPr lang="en-US" altLang="zh-CN" sz="3600" kern="10" dirty="0">
                <a:ln w="19050">
                  <a:noFill/>
                  <a:miter lim="800000"/>
                  <a:headEnd/>
                  <a:tailEnd/>
                </a:ln>
                <a:solidFill>
                  <a:srgbClr val="FF0000"/>
                </a:solidFill>
                <a:latin typeface="华文新魏" pitchFamily="2" charset="-122"/>
                <a:ea typeface="华文新魏" pitchFamily="2" charset="-122"/>
              </a:rPr>
              <a:t>D1×D2×D3</a:t>
            </a:r>
            <a:r>
              <a:rPr lang="zh-CN" altLang="en-US" sz="3600" kern="10" dirty="0">
                <a:ln w="19050">
                  <a:noFill/>
                  <a:miter lim="800000"/>
                  <a:headEnd/>
                  <a:tailEnd/>
                </a:ln>
                <a:solidFill>
                  <a:srgbClr val="FF0000"/>
                </a:solidFill>
                <a:latin typeface="华文新魏" pitchFamily="2" charset="-122"/>
                <a:ea typeface="华文新魏" pitchFamily="2" charset="-122"/>
              </a:rPr>
              <a:t>包含多少个关系？</a:t>
            </a:r>
          </a:p>
        </p:txBody>
      </p:sp>
      <p:sp>
        <p:nvSpPr>
          <p:cNvPr id="241669" name="WordArt 5"/>
          <p:cNvSpPr>
            <a:spLocks noChangeArrowheads="1" noChangeShapeType="1" noTextEdit="1"/>
          </p:cNvSpPr>
          <p:nvPr/>
        </p:nvSpPr>
        <p:spPr bwMode="auto">
          <a:xfrm>
            <a:off x="1116013" y="4076700"/>
            <a:ext cx="7742267" cy="2016125"/>
          </a:xfrm>
          <a:prstGeom prst="rect">
            <a:avLst/>
          </a:prstGeom>
        </p:spPr>
        <p:txBody>
          <a:bodyPr wrap="none" fromWordArt="1">
            <a:prstTxWarp prst="textPlain">
              <a:avLst>
                <a:gd name="adj" fmla="val 50000"/>
              </a:avLst>
            </a:prstTxWarp>
          </a:bodyPr>
          <a:lstStyle/>
          <a:p>
            <a:pPr>
              <a:defRPr/>
            </a:pPr>
            <a:r>
              <a:rPr lang="en-US" altLang="zh-CN" sz="3600" kern="10" dirty="0">
                <a:ln w="19050">
                  <a:noFill/>
                  <a:miter lim="800000"/>
                  <a:headEnd/>
                  <a:tailEnd/>
                </a:ln>
                <a:solidFill>
                  <a:srgbClr val="FF0000"/>
                </a:solidFill>
                <a:latin typeface="华文新魏" pitchFamily="2" charset="-122"/>
                <a:ea typeface="华文新魏" pitchFamily="2" charset="-122"/>
              </a:rPr>
              <a:t>{A,B,C,D,E,1,2,3,4,</a:t>
            </a:r>
            <a:r>
              <a:rPr lang="zh-CN" altLang="en-US" sz="3600" kern="10" dirty="0">
                <a:ln w="19050">
                  <a:noFill/>
                  <a:miter lim="800000"/>
                  <a:headEnd/>
                  <a:tailEnd/>
                </a:ln>
                <a:solidFill>
                  <a:srgbClr val="FF0000"/>
                </a:solidFill>
                <a:latin typeface="华文新魏" pitchFamily="2" charset="-122"/>
                <a:ea typeface="华文新魏" pitchFamily="2" charset="-122"/>
              </a:rPr>
              <a:t>甲</a:t>
            </a:r>
            <a:r>
              <a:rPr lang="en-US" altLang="zh-CN" sz="3600" kern="10" dirty="0">
                <a:ln w="19050">
                  <a:noFill/>
                  <a:miter lim="800000"/>
                  <a:headEnd/>
                  <a:tailEnd/>
                </a:ln>
                <a:solidFill>
                  <a:srgbClr val="FF0000"/>
                </a:solidFill>
                <a:latin typeface="华文新魏" pitchFamily="2" charset="-122"/>
                <a:ea typeface="华文新魏" pitchFamily="2" charset="-122"/>
              </a:rPr>
              <a:t>,</a:t>
            </a:r>
            <a:r>
              <a:rPr lang="zh-CN" altLang="en-US" sz="3600" kern="10" dirty="0">
                <a:ln w="19050">
                  <a:noFill/>
                  <a:miter lim="800000"/>
                  <a:headEnd/>
                  <a:tailEnd/>
                </a:ln>
                <a:solidFill>
                  <a:srgbClr val="FF0000"/>
                </a:solidFill>
                <a:latin typeface="华文新魏" pitchFamily="2" charset="-122"/>
                <a:ea typeface="华文新魏" pitchFamily="2" charset="-122"/>
              </a:rPr>
              <a:t>乙</a:t>
            </a:r>
            <a:r>
              <a:rPr lang="en-US" altLang="zh-CN" sz="3600" kern="10" dirty="0">
                <a:ln w="19050">
                  <a:noFill/>
                  <a:miter lim="800000"/>
                  <a:headEnd/>
                  <a:tailEnd/>
                </a:ln>
                <a:solidFill>
                  <a:srgbClr val="FF0000"/>
                </a:solidFill>
                <a:latin typeface="华文新魏" pitchFamily="2" charset="-122"/>
                <a:ea typeface="华文新魏" pitchFamily="2" charset="-122"/>
              </a:rPr>
              <a:t>,</a:t>
            </a:r>
            <a:r>
              <a:rPr lang="zh-CN" altLang="en-US" sz="3600" kern="10" dirty="0">
                <a:ln w="19050">
                  <a:noFill/>
                  <a:miter lim="800000"/>
                  <a:headEnd/>
                  <a:tailEnd/>
                </a:ln>
                <a:solidFill>
                  <a:srgbClr val="FF0000"/>
                </a:solidFill>
                <a:latin typeface="华文新魏" pitchFamily="2" charset="-122"/>
                <a:ea typeface="华文新魏" pitchFamily="2" charset="-122"/>
              </a:rPr>
              <a:t>丙</a:t>
            </a:r>
            <a:r>
              <a:rPr lang="en-US" altLang="zh-CN" sz="3600" kern="10" dirty="0">
                <a:ln w="19050">
                  <a:noFill/>
                  <a:miter lim="800000"/>
                  <a:headEnd/>
                  <a:tailEnd/>
                </a:ln>
                <a:solidFill>
                  <a:srgbClr val="FF0000"/>
                </a:solidFill>
                <a:latin typeface="华文新魏" pitchFamily="2" charset="-122"/>
                <a:ea typeface="华文新魏" pitchFamily="2" charset="-122"/>
              </a:rPr>
              <a:t>,</a:t>
            </a:r>
            <a:r>
              <a:rPr lang="zh-CN" altLang="en-US" sz="3600" kern="10" dirty="0">
                <a:ln w="19050">
                  <a:noFill/>
                  <a:miter lim="800000"/>
                  <a:headEnd/>
                  <a:tailEnd/>
                </a:ln>
                <a:solidFill>
                  <a:srgbClr val="FF0000"/>
                </a:solidFill>
                <a:latin typeface="华文新魏" pitchFamily="2" charset="-122"/>
                <a:ea typeface="华文新魏" pitchFamily="2" charset="-122"/>
              </a:rPr>
              <a:t>丁</a:t>
            </a:r>
            <a:r>
              <a:rPr lang="en-US" altLang="zh-CN" sz="3600" kern="10" dirty="0">
                <a:ln w="19050">
                  <a:noFill/>
                  <a:miter lim="800000"/>
                  <a:headEnd/>
                  <a:tailEnd/>
                </a:ln>
                <a:solidFill>
                  <a:srgbClr val="FF0000"/>
                </a:solidFill>
                <a:latin typeface="华文新魏" pitchFamily="2" charset="-122"/>
                <a:ea typeface="华文新魏" pitchFamily="2" charset="-122"/>
              </a:rPr>
              <a:t>}</a:t>
            </a:r>
          </a:p>
          <a:p>
            <a:pPr>
              <a:defRPr/>
            </a:pPr>
            <a:r>
              <a:rPr lang="zh-CN" altLang="en-US" sz="3600" kern="10" dirty="0">
                <a:ln w="19050">
                  <a:noFill/>
                  <a:miter lim="800000"/>
                  <a:headEnd/>
                  <a:tailEnd/>
                </a:ln>
                <a:solidFill>
                  <a:srgbClr val="FF0000"/>
                </a:solidFill>
                <a:latin typeface="华文新魏" pitchFamily="2" charset="-122"/>
                <a:ea typeface="华文新魏" pitchFamily="2" charset="-122"/>
              </a:rPr>
              <a:t>划分为多少个域，每个域多少个元素，</a:t>
            </a:r>
          </a:p>
          <a:p>
            <a:pPr>
              <a:defRPr/>
            </a:pPr>
            <a:r>
              <a:rPr lang="zh-CN" altLang="en-US" sz="3600" kern="10" dirty="0">
                <a:ln w="19050">
                  <a:noFill/>
                  <a:miter lim="800000"/>
                  <a:headEnd/>
                  <a:tailEnd/>
                </a:ln>
                <a:solidFill>
                  <a:srgbClr val="FF0000"/>
                </a:solidFill>
                <a:latin typeface="华文新魏" pitchFamily="2" charset="-122"/>
                <a:ea typeface="华文新魏" pitchFamily="2" charset="-122"/>
              </a:rPr>
              <a:t>使得笛卡尔积包含的关系数目最多？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241669"/>
                                        </p:tgtEl>
                                        <p:attrNameLst>
                                          <p:attrName>style.visibility</p:attrName>
                                        </p:attrNameLst>
                                      </p:cBhvr>
                                      <p:to>
                                        <p:strVal val="visible"/>
                                      </p:to>
                                    </p:set>
                                    <p:anim calcmode="lin" valueType="num">
                                      <p:cBhvr>
                                        <p:cTn id="7" dur="1000" fill="hold"/>
                                        <p:tgtEl>
                                          <p:spTgt spid="241669"/>
                                        </p:tgtEl>
                                        <p:attrNameLst>
                                          <p:attrName>ppt_w</p:attrName>
                                        </p:attrNameLst>
                                      </p:cBhvr>
                                      <p:tavLst>
                                        <p:tav tm="0">
                                          <p:val>
                                            <p:strVal val="#ppt_w*0.05"/>
                                          </p:val>
                                        </p:tav>
                                        <p:tav tm="100000">
                                          <p:val>
                                            <p:strVal val="#ppt_w"/>
                                          </p:val>
                                        </p:tav>
                                      </p:tavLst>
                                    </p:anim>
                                    <p:anim calcmode="lin" valueType="num">
                                      <p:cBhvr>
                                        <p:cTn id="8" dur="1000" fill="hold"/>
                                        <p:tgtEl>
                                          <p:spTgt spid="241669"/>
                                        </p:tgtEl>
                                        <p:attrNameLst>
                                          <p:attrName>ppt_h</p:attrName>
                                        </p:attrNameLst>
                                      </p:cBhvr>
                                      <p:tavLst>
                                        <p:tav tm="0">
                                          <p:val>
                                            <p:strVal val="#ppt_h"/>
                                          </p:val>
                                        </p:tav>
                                        <p:tav tm="100000">
                                          <p:val>
                                            <p:strVal val="#ppt_h"/>
                                          </p:val>
                                        </p:tav>
                                      </p:tavLst>
                                    </p:anim>
                                    <p:anim calcmode="lin" valueType="num">
                                      <p:cBhvr>
                                        <p:cTn id="9" dur="1000" fill="hold"/>
                                        <p:tgtEl>
                                          <p:spTgt spid="241669"/>
                                        </p:tgtEl>
                                        <p:attrNameLst>
                                          <p:attrName>ppt_x</p:attrName>
                                        </p:attrNameLst>
                                      </p:cBhvr>
                                      <p:tavLst>
                                        <p:tav tm="0">
                                          <p:val>
                                            <p:strVal val="#ppt_x-.2"/>
                                          </p:val>
                                        </p:tav>
                                        <p:tav tm="100000">
                                          <p:val>
                                            <p:strVal val="#ppt_x"/>
                                          </p:val>
                                        </p:tav>
                                      </p:tavLst>
                                    </p:anim>
                                    <p:anim calcmode="lin" valueType="num">
                                      <p:cBhvr>
                                        <p:cTn id="10" dur="1000" fill="hold"/>
                                        <p:tgtEl>
                                          <p:spTgt spid="241669"/>
                                        </p:tgtEl>
                                        <p:attrNameLst>
                                          <p:attrName>ppt_y</p:attrName>
                                        </p:attrNameLst>
                                      </p:cBhvr>
                                      <p:tavLst>
                                        <p:tav tm="0">
                                          <p:val>
                                            <p:strVal val="#ppt_y"/>
                                          </p:val>
                                        </p:tav>
                                        <p:tav tm="100000">
                                          <p:val>
                                            <p:strVal val="#ppt_y"/>
                                          </p:val>
                                        </p:tav>
                                      </p:tavLst>
                                    </p:anim>
                                    <p:animEffect transition="in" filter="fade">
                                      <p:cBhvr>
                                        <p:cTn id="11" dur="1000"/>
                                        <p:tgtEl>
                                          <p:spTgt spid="241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lgn="ctr">
          <a:defRPr sz="5400" baseline="0" dirty="0" smtClean="0"/>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800" b="1" i="0" u="none" strike="noStrike" cap="none" normalizeH="0" baseline="-25000" smtClean="0">
            <a:ln>
              <a:noFill/>
            </a:ln>
            <a:solidFill>
              <a:schemeClr val="folHlink"/>
            </a:solidFill>
            <a:effectLst/>
            <a:latin typeface="Tahoma" pitchFamily="34" charset="0"/>
            <a:ea typeface="宋体" charset="-122"/>
          </a:defRPr>
        </a:defPPr>
      </a:lstStyle>
    </a:lnDef>
    <a:txDef>
      <a:spPr>
        <a:noFill/>
      </a:spPr>
      <a:bodyPr wrap="square" rtlCol="0">
        <a:spAutoFit/>
      </a:bodyPr>
      <a:lstStyle>
        <a:defPPr>
          <a:defRPr baseline="0" dirty="0" smtClean="0"/>
        </a:defPPr>
      </a:lstStyle>
    </a:tx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800" b="1" i="0" u="none" strike="noStrike" cap="none" normalizeH="0" baseline="-25000" smtClean="0">
            <a:ln>
              <a:noFill/>
            </a:ln>
            <a:solidFill>
              <a:schemeClr val="folHlink"/>
            </a:solidFill>
            <a:effectLst/>
            <a:latin typeface="Tahoma"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800" b="1" i="0" u="none" strike="noStrike" cap="none" normalizeH="0" baseline="-25000" smtClean="0">
            <a:ln>
              <a:noFill/>
            </a:ln>
            <a:solidFill>
              <a:schemeClr val="folHlink"/>
            </a:solidFill>
            <a:effectLst/>
            <a:latin typeface="Tahoma" pitchFamily="34" charset="0"/>
            <a:ea typeface="宋体" charset="-122"/>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Designs\Blends.pot</Template>
  <TotalTime>12540</TotalTime>
  <Words>4683</Words>
  <Application>Microsoft Office PowerPoint</Application>
  <PresentationFormat>全屏显示(4:3)</PresentationFormat>
  <Paragraphs>1723</Paragraphs>
  <Slides>86</Slides>
  <Notes>53</Notes>
  <HiddenSlides>0</HiddenSlides>
  <MMClips>0</MMClips>
  <ScaleCrop>false</ScaleCrop>
  <HeadingPairs>
    <vt:vector size="8" baseType="variant">
      <vt:variant>
        <vt:lpstr>已用的字体</vt:lpstr>
      </vt:variant>
      <vt:variant>
        <vt:i4>20</vt:i4>
      </vt:variant>
      <vt:variant>
        <vt:lpstr>主题</vt:lpstr>
      </vt:variant>
      <vt:variant>
        <vt:i4>4</vt:i4>
      </vt:variant>
      <vt:variant>
        <vt:lpstr>嵌入 OLE 服务器</vt:lpstr>
      </vt:variant>
      <vt:variant>
        <vt:i4>3</vt:i4>
      </vt:variant>
      <vt:variant>
        <vt:lpstr>幻灯片标题</vt:lpstr>
      </vt:variant>
      <vt:variant>
        <vt:i4>86</vt:i4>
      </vt:variant>
    </vt:vector>
  </HeadingPairs>
  <TitlesOfParts>
    <vt:vector size="113" baseType="lpstr">
      <vt:lpstr>ITC Zapf Chancery</vt:lpstr>
      <vt:lpstr>Monotype Sorts</vt:lpstr>
      <vt:lpstr>仿宋_GB2312</vt:lpstr>
      <vt:lpstr>华文行楷</vt:lpstr>
      <vt:lpstr>华文新魏</vt:lpstr>
      <vt:lpstr>楷体_GB2312</vt:lpstr>
      <vt:lpstr>隶书</vt:lpstr>
      <vt:lpstr>宋体</vt:lpstr>
      <vt:lpstr>Arial Narrow</vt:lpstr>
      <vt:lpstr>Cambria Math</vt:lpstr>
      <vt:lpstr>Comic Sans MS</vt:lpstr>
      <vt:lpstr>Garamond</vt:lpstr>
      <vt:lpstr>Helvetica</vt:lpstr>
      <vt:lpstr>Lucida Sans</vt:lpstr>
      <vt:lpstr>Monotype Corsiva</vt:lpstr>
      <vt:lpstr>Symbol</vt:lpstr>
      <vt:lpstr>Tahoma</vt:lpstr>
      <vt:lpstr>Times New Roman</vt:lpstr>
      <vt:lpstr>Webdings</vt:lpstr>
      <vt:lpstr>Wingdings</vt:lpstr>
      <vt:lpstr>Blends</vt:lpstr>
      <vt:lpstr>1_Blends</vt:lpstr>
      <vt:lpstr>2_Blends</vt:lpstr>
      <vt:lpstr>4_Blends</vt:lpstr>
      <vt:lpstr>Equation</vt:lpstr>
      <vt:lpstr>公式</vt:lpstr>
      <vt:lpstr>Document</vt:lpstr>
      <vt:lpstr>PowerPoint 演示文稿</vt:lpstr>
      <vt:lpstr>PowerPoint 演示文稿</vt:lpstr>
      <vt:lpstr>PowerPoint 演示文稿</vt:lpstr>
      <vt:lpstr>PowerPoint 演示文稿</vt:lpstr>
      <vt:lpstr>关系模型回顾</vt:lpstr>
      <vt:lpstr>笛卡尔积（Car’tesian Product）</vt:lpstr>
      <vt:lpstr>笛卡尔积:可能的世界</vt:lpstr>
      <vt:lpstr>关系：实际的世界</vt:lpstr>
      <vt:lpstr>过江之鲫：关系实例的数目</vt:lpstr>
      <vt:lpstr>关系的性质</vt:lpstr>
      <vt:lpstr>关系的性质</vt:lpstr>
      <vt:lpstr>关系模型：数据结构</vt:lpstr>
      <vt:lpstr>关系模型：数据结构</vt:lpstr>
      <vt:lpstr>关系模型：码</vt:lpstr>
      <vt:lpstr>关系模型：码</vt:lpstr>
      <vt:lpstr>关系模式</vt:lpstr>
      <vt:lpstr>关系数据库</vt:lpstr>
      <vt:lpstr>关系模型：关系操作</vt:lpstr>
      <vt:lpstr>关系数据语言的特点</vt:lpstr>
      <vt:lpstr>关系模型：实体完整性</vt:lpstr>
      <vt:lpstr>关系模型：参照完整性</vt:lpstr>
      <vt:lpstr>关系模型：用户定义的完整性</vt:lpstr>
      <vt:lpstr>关系模型完整性例子</vt:lpstr>
      <vt:lpstr>关系代数运算汇览</vt:lpstr>
      <vt:lpstr>选择运算</vt:lpstr>
      <vt:lpstr>选择运算</vt:lpstr>
      <vt:lpstr>选择</vt:lpstr>
      <vt:lpstr>投影运算</vt:lpstr>
      <vt:lpstr>投影查询示例</vt:lpstr>
      <vt:lpstr>更名</vt:lpstr>
      <vt:lpstr>并运算</vt:lpstr>
      <vt:lpstr>并运算</vt:lpstr>
      <vt:lpstr>并运算查询示例</vt:lpstr>
      <vt:lpstr>差运算</vt:lpstr>
      <vt:lpstr>差运算</vt:lpstr>
      <vt:lpstr>差运算查询示例</vt:lpstr>
      <vt:lpstr>交运算</vt:lpstr>
      <vt:lpstr>交运算</vt:lpstr>
      <vt:lpstr>差运算查询示例</vt:lpstr>
      <vt:lpstr>笛卡尔积运算</vt:lpstr>
      <vt:lpstr>笛卡尔积运算</vt:lpstr>
      <vt:lpstr>笛卡尔积运算</vt:lpstr>
      <vt:lpstr>笛卡尔积运算</vt:lpstr>
      <vt:lpstr>连接</vt:lpstr>
      <vt:lpstr>连接</vt:lpstr>
      <vt:lpstr>自然连接</vt:lpstr>
      <vt:lpstr>自然连接</vt:lpstr>
      <vt:lpstr>自然连接</vt:lpstr>
      <vt:lpstr>PowerPoint 演示文稿</vt:lpstr>
      <vt:lpstr>外连接</vt:lpstr>
      <vt:lpstr>外连接</vt:lpstr>
      <vt:lpstr>外连接</vt:lpstr>
      <vt:lpstr>外连接</vt:lpstr>
      <vt:lpstr>外连接的结合律</vt:lpstr>
      <vt:lpstr>半连接</vt:lpstr>
      <vt:lpstr>半连接</vt:lpstr>
      <vt:lpstr>象集（Image Set）</vt:lpstr>
      <vt:lpstr>如何求得选修了全部课程的学生？</vt:lpstr>
      <vt:lpstr>如何求得选修了全部课程的学生？</vt:lpstr>
      <vt:lpstr>除运算</vt:lpstr>
      <vt:lpstr>除运算</vt:lpstr>
      <vt:lpstr>除运算</vt:lpstr>
      <vt:lpstr>除运算示例</vt:lpstr>
      <vt:lpstr>作为约束语言的关系代数</vt:lpstr>
      <vt:lpstr>思为双飞燕  衔泥巢君屋</vt:lpstr>
      <vt:lpstr>胡马依北风  越鸟巢南枝</vt:lpstr>
      <vt:lpstr>青青河畔草  郁郁园中柳</vt:lpstr>
      <vt:lpstr>西北有高楼  上与浮云齐</vt:lpstr>
      <vt:lpstr>涉江采芙蓉  兰泽多芳草</vt:lpstr>
      <vt:lpstr>迢迢牵牛星  皎皎河汉女</vt:lpstr>
      <vt:lpstr>生年不满百  常怀千岁忧</vt:lpstr>
      <vt:lpstr>冉冉孤生竹  结根泰山阿</vt:lpstr>
      <vt:lpstr>庭中有奇树  绿叶发华滋</vt:lpstr>
      <vt:lpstr>包</vt:lpstr>
      <vt:lpstr>包的关系代数运算</vt:lpstr>
      <vt:lpstr>关系系统</vt:lpstr>
      <vt:lpstr>关系系统</vt:lpstr>
      <vt:lpstr>全关系系统的十二条准则</vt:lpstr>
      <vt:lpstr>全关系系统的十二条准则</vt:lpstr>
      <vt:lpstr>全关系系统的十二条准则</vt:lpstr>
      <vt:lpstr>全关系系统的十二条准则</vt:lpstr>
      <vt:lpstr>全关系系统的十二条准则</vt:lpstr>
      <vt:lpstr>全关系系统的十二条准则</vt:lpstr>
      <vt:lpstr>全关系系统的十二条准则</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ljchen</dc:creator>
  <cp:lastModifiedBy>CHEN lijun</cp:lastModifiedBy>
  <cp:revision>331</cp:revision>
  <dcterms:created xsi:type="dcterms:W3CDTF">1601-01-01T00:00:00Z</dcterms:created>
  <dcterms:modified xsi:type="dcterms:W3CDTF">2016-12-02T02:02:49Z</dcterms:modified>
</cp:coreProperties>
</file>