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090" r:id="rId2"/>
  </p:sldMasterIdLst>
  <p:notesMasterIdLst>
    <p:notesMasterId r:id="rId50"/>
  </p:notesMasterIdLst>
  <p:sldIdLst>
    <p:sldId id="290" r:id="rId3"/>
    <p:sldId id="467" r:id="rId4"/>
    <p:sldId id="483" r:id="rId5"/>
    <p:sldId id="556" r:id="rId6"/>
    <p:sldId id="301" r:id="rId7"/>
    <p:sldId id="554" r:id="rId8"/>
    <p:sldId id="302" r:id="rId9"/>
    <p:sldId id="303" r:id="rId10"/>
    <p:sldId id="337" r:id="rId11"/>
    <p:sldId id="338" r:id="rId12"/>
    <p:sldId id="555" r:id="rId13"/>
    <p:sldId id="336" r:id="rId14"/>
    <p:sldId id="490" r:id="rId15"/>
    <p:sldId id="406" r:id="rId16"/>
    <p:sldId id="409" r:id="rId17"/>
    <p:sldId id="491" r:id="rId18"/>
    <p:sldId id="493" r:id="rId19"/>
    <p:sldId id="492" r:id="rId20"/>
    <p:sldId id="552" r:id="rId21"/>
    <p:sldId id="553" r:id="rId22"/>
    <p:sldId id="438" r:id="rId23"/>
    <p:sldId id="411" r:id="rId24"/>
    <p:sldId id="412" r:id="rId25"/>
    <p:sldId id="413" r:id="rId26"/>
    <p:sldId id="439" r:id="rId27"/>
    <p:sldId id="415" r:id="rId28"/>
    <p:sldId id="417" r:id="rId29"/>
    <p:sldId id="441" r:id="rId30"/>
    <p:sldId id="419" r:id="rId31"/>
    <p:sldId id="424" r:id="rId32"/>
    <p:sldId id="472" r:id="rId33"/>
    <p:sldId id="422" r:id="rId34"/>
    <p:sldId id="444" r:id="rId35"/>
    <p:sldId id="527" r:id="rId36"/>
    <p:sldId id="427" r:id="rId37"/>
    <p:sldId id="428" r:id="rId38"/>
    <p:sldId id="482" r:id="rId39"/>
    <p:sldId id="481" r:id="rId40"/>
    <p:sldId id="429" r:id="rId41"/>
    <p:sldId id="517" r:id="rId42"/>
    <p:sldId id="425" r:id="rId43"/>
    <p:sldId id="451" r:id="rId44"/>
    <p:sldId id="434" r:id="rId45"/>
    <p:sldId id="452" r:id="rId46"/>
    <p:sldId id="453" r:id="rId47"/>
    <p:sldId id="454" r:id="rId48"/>
    <p:sldId id="516" r:id="rId4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华文新魏" pitchFamily="2" charset="-122"/>
        <a:cs typeface="+mn-cs"/>
      </a:defRPr>
    </a:lvl5pPr>
    <a:lvl6pPr marL="2286000" algn="l" defTabSz="914400" rtl="0" eaLnBrk="1" latinLnBrk="0" hangingPunct="1">
      <a:defRPr kumimoji="1" sz="2400" kern="1200">
        <a:solidFill>
          <a:schemeClr val="tx1"/>
        </a:solidFill>
        <a:latin typeface="Tahoma" pitchFamily="34" charset="0"/>
        <a:ea typeface="华文新魏" pitchFamily="2" charset="-122"/>
        <a:cs typeface="+mn-cs"/>
      </a:defRPr>
    </a:lvl6pPr>
    <a:lvl7pPr marL="2743200" algn="l" defTabSz="914400" rtl="0" eaLnBrk="1" latinLnBrk="0" hangingPunct="1">
      <a:defRPr kumimoji="1" sz="2400" kern="1200">
        <a:solidFill>
          <a:schemeClr val="tx1"/>
        </a:solidFill>
        <a:latin typeface="Tahoma" pitchFamily="34" charset="0"/>
        <a:ea typeface="华文新魏" pitchFamily="2" charset="-122"/>
        <a:cs typeface="+mn-cs"/>
      </a:defRPr>
    </a:lvl7pPr>
    <a:lvl8pPr marL="3200400" algn="l" defTabSz="914400" rtl="0" eaLnBrk="1" latinLnBrk="0" hangingPunct="1">
      <a:defRPr kumimoji="1" sz="2400" kern="1200">
        <a:solidFill>
          <a:schemeClr val="tx1"/>
        </a:solidFill>
        <a:latin typeface="Tahoma" pitchFamily="34" charset="0"/>
        <a:ea typeface="华文新魏" pitchFamily="2" charset="-122"/>
        <a:cs typeface="+mn-cs"/>
      </a:defRPr>
    </a:lvl8pPr>
    <a:lvl9pPr marL="3657600" algn="l" defTabSz="914400" rtl="0" eaLnBrk="1" latinLnBrk="0" hangingPunct="1">
      <a:defRPr kumimoji="1" sz="2400" kern="1200">
        <a:solidFill>
          <a:schemeClr val="tx1"/>
        </a:solidFill>
        <a:latin typeface="Tahoma" pitchFamily="34" charset="0"/>
        <a:ea typeface="华文新魏" pitchFamily="2" charset="-122"/>
        <a:cs typeface="+mn-cs"/>
      </a:defRPr>
    </a:lvl9pPr>
  </p:defaultTextStyle>
  <p:extLst>
    <p:ext uri="{EFAFB233-063F-42B5-8137-9DF3F51BA10A}">
      <p15:sldGuideLst xmlns:p15="http://schemas.microsoft.com/office/powerpoint/2012/main">
        <p15:guide id="1" orient="horz" pos="28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990033"/>
    <a:srgbClr val="FF00FF"/>
    <a:srgbClr val="00FFFF"/>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6" autoAdjust="0"/>
  </p:normalViewPr>
  <p:slideViewPr>
    <p:cSldViewPr>
      <p:cViewPr varScale="1">
        <p:scale>
          <a:sx n="80" d="100"/>
          <a:sy n="80" d="100"/>
        </p:scale>
        <p:origin x="1110" y="90"/>
      </p:cViewPr>
      <p:guideLst>
        <p:guide orient="horz" pos="28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132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139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2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2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132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F9B7F3CE-E8CF-45CB-B918-116F93729CEF}" type="slidenum">
              <a:rPr lang="en-US" altLang="zh-CN"/>
              <a:pPr>
                <a:defRPr/>
              </a:pPr>
              <a:t>‹#›</a:t>
            </a:fld>
            <a:endParaRPr lang="en-US" altLang="zh-CN"/>
          </a:p>
        </p:txBody>
      </p:sp>
    </p:spTree>
    <p:extLst>
      <p:ext uri="{BB962C8B-B14F-4D97-AF65-F5344CB8AC3E}">
        <p14:creationId xmlns:p14="http://schemas.microsoft.com/office/powerpoint/2010/main" val="4067915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ln/>
        </p:spPr>
      </p:sp>
      <p:sp>
        <p:nvSpPr>
          <p:cNvPr id="140291" name="备注占位符 2"/>
          <p:cNvSpPr>
            <a:spLocks noGrp="1"/>
          </p:cNvSpPr>
          <p:nvPr>
            <p:ph type="body" idx="1"/>
          </p:nvPr>
        </p:nvSpPr>
        <p:spPr>
          <a:noFill/>
          <a:ln/>
        </p:spPr>
        <p:txBody>
          <a:bodyPr/>
          <a:lstStyle/>
          <a:p>
            <a:pPr eaLnBrk="1" hangingPunct="1"/>
            <a:endParaRPr lang="zh-CN" altLang="en-US" smtClean="0"/>
          </a:p>
        </p:txBody>
      </p:sp>
      <p:sp>
        <p:nvSpPr>
          <p:cNvPr id="140292" name="灯片编号占位符 3"/>
          <p:cNvSpPr>
            <a:spLocks noGrp="1"/>
          </p:cNvSpPr>
          <p:nvPr>
            <p:ph type="sldNum" sz="quarter" idx="5"/>
          </p:nvPr>
        </p:nvSpPr>
        <p:spPr>
          <a:noFill/>
        </p:spPr>
        <p:txBody>
          <a:bodyPr/>
          <a:lstStyle/>
          <a:p>
            <a:fld id="{689CAE56-81AD-49E2-B838-DF79C726A196}" type="slidenum">
              <a:rPr lang="en-US" altLang="zh-CN" smtClean="0"/>
              <a:pPr/>
              <a:t>1</a:t>
            </a:fld>
            <a:endParaRPr lang="en-US" altLang="zh-CN" smtClean="0"/>
          </a:p>
        </p:txBody>
      </p:sp>
    </p:spTree>
    <p:extLst>
      <p:ext uri="{BB962C8B-B14F-4D97-AF65-F5344CB8AC3E}">
        <p14:creationId xmlns:p14="http://schemas.microsoft.com/office/powerpoint/2010/main" val="1624494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a:ln/>
        </p:spPr>
      </p:sp>
      <p:sp>
        <p:nvSpPr>
          <p:cNvPr id="214019" name="备注占位符 2"/>
          <p:cNvSpPr>
            <a:spLocks noGrp="1"/>
          </p:cNvSpPr>
          <p:nvPr>
            <p:ph type="body" idx="1"/>
          </p:nvPr>
        </p:nvSpPr>
        <p:spPr>
          <a:noFill/>
          <a:ln/>
        </p:spPr>
        <p:txBody>
          <a:bodyPr/>
          <a:lstStyle/>
          <a:p>
            <a:pPr eaLnBrk="1" hangingPunct="1"/>
            <a:endParaRPr lang="zh-CN" altLang="en-US" smtClean="0"/>
          </a:p>
        </p:txBody>
      </p:sp>
      <p:sp>
        <p:nvSpPr>
          <p:cNvPr id="214020" name="灯片编号占位符 3"/>
          <p:cNvSpPr>
            <a:spLocks noGrp="1"/>
          </p:cNvSpPr>
          <p:nvPr>
            <p:ph type="sldNum" sz="quarter" idx="5"/>
          </p:nvPr>
        </p:nvSpPr>
        <p:spPr>
          <a:noFill/>
        </p:spPr>
        <p:txBody>
          <a:bodyPr/>
          <a:lstStyle/>
          <a:p>
            <a:fld id="{CBC1915C-A195-41DE-8D6D-FED9275AB603}" type="slidenum">
              <a:rPr lang="en-US" altLang="zh-CN" smtClean="0"/>
              <a:pPr/>
              <a:t>14</a:t>
            </a:fld>
            <a:endParaRPr lang="en-US" altLang="zh-CN" smtClean="0"/>
          </a:p>
        </p:txBody>
      </p:sp>
    </p:spTree>
    <p:extLst>
      <p:ext uri="{BB962C8B-B14F-4D97-AF65-F5344CB8AC3E}">
        <p14:creationId xmlns:p14="http://schemas.microsoft.com/office/powerpoint/2010/main" val="4212879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a:ln/>
        </p:spPr>
      </p:sp>
      <p:sp>
        <p:nvSpPr>
          <p:cNvPr id="215043" name="备注占位符 2"/>
          <p:cNvSpPr>
            <a:spLocks noGrp="1"/>
          </p:cNvSpPr>
          <p:nvPr>
            <p:ph type="body" idx="1"/>
          </p:nvPr>
        </p:nvSpPr>
        <p:spPr>
          <a:noFill/>
          <a:ln/>
        </p:spPr>
        <p:txBody>
          <a:bodyPr/>
          <a:lstStyle/>
          <a:p>
            <a:pPr eaLnBrk="1" hangingPunct="1"/>
            <a:endParaRPr lang="zh-CN" altLang="en-US" smtClean="0"/>
          </a:p>
        </p:txBody>
      </p:sp>
      <p:sp>
        <p:nvSpPr>
          <p:cNvPr id="215044" name="灯片编号占位符 3"/>
          <p:cNvSpPr>
            <a:spLocks noGrp="1"/>
          </p:cNvSpPr>
          <p:nvPr>
            <p:ph type="sldNum" sz="quarter" idx="5"/>
          </p:nvPr>
        </p:nvSpPr>
        <p:spPr>
          <a:noFill/>
        </p:spPr>
        <p:txBody>
          <a:bodyPr/>
          <a:lstStyle/>
          <a:p>
            <a:fld id="{F0802F40-60C3-4B72-87D3-41743CB7DF1A}" type="slidenum">
              <a:rPr lang="en-US" altLang="zh-CN" smtClean="0"/>
              <a:pPr/>
              <a:t>17</a:t>
            </a:fld>
            <a:endParaRPr lang="en-US" altLang="zh-CN" smtClean="0"/>
          </a:p>
        </p:txBody>
      </p:sp>
    </p:spTree>
    <p:extLst>
      <p:ext uri="{BB962C8B-B14F-4D97-AF65-F5344CB8AC3E}">
        <p14:creationId xmlns:p14="http://schemas.microsoft.com/office/powerpoint/2010/main" val="638536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ln/>
        </p:spPr>
      </p:sp>
      <p:sp>
        <p:nvSpPr>
          <p:cNvPr id="217091" name="备注占位符 2"/>
          <p:cNvSpPr>
            <a:spLocks noGrp="1"/>
          </p:cNvSpPr>
          <p:nvPr>
            <p:ph type="body" idx="1"/>
          </p:nvPr>
        </p:nvSpPr>
        <p:spPr>
          <a:noFill/>
          <a:ln/>
        </p:spPr>
        <p:txBody>
          <a:bodyPr/>
          <a:lstStyle/>
          <a:p>
            <a:pPr eaLnBrk="1" hangingPunct="1"/>
            <a:endParaRPr lang="zh-CN" altLang="en-US" smtClean="0"/>
          </a:p>
        </p:txBody>
      </p:sp>
      <p:sp>
        <p:nvSpPr>
          <p:cNvPr id="217092" name="灯片编号占位符 3"/>
          <p:cNvSpPr>
            <a:spLocks noGrp="1"/>
          </p:cNvSpPr>
          <p:nvPr>
            <p:ph type="sldNum" sz="quarter" idx="5"/>
          </p:nvPr>
        </p:nvSpPr>
        <p:spPr>
          <a:noFill/>
        </p:spPr>
        <p:txBody>
          <a:bodyPr/>
          <a:lstStyle/>
          <a:p>
            <a:fld id="{44E476DB-9EBD-469A-B638-94A5EBC5313C}" type="slidenum">
              <a:rPr lang="en-US" altLang="zh-CN" smtClean="0"/>
              <a:pPr/>
              <a:t>18</a:t>
            </a:fld>
            <a:endParaRPr lang="en-US" altLang="zh-CN" smtClean="0"/>
          </a:p>
        </p:txBody>
      </p:sp>
    </p:spTree>
    <p:extLst>
      <p:ext uri="{BB962C8B-B14F-4D97-AF65-F5344CB8AC3E}">
        <p14:creationId xmlns:p14="http://schemas.microsoft.com/office/powerpoint/2010/main" val="3113734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a:ln/>
        </p:spPr>
      </p:sp>
      <p:sp>
        <p:nvSpPr>
          <p:cNvPr id="218115" name="备注占位符 2"/>
          <p:cNvSpPr>
            <a:spLocks noGrp="1"/>
          </p:cNvSpPr>
          <p:nvPr>
            <p:ph type="body" idx="1"/>
          </p:nvPr>
        </p:nvSpPr>
        <p:spPr>
          <a:noFill/>
          <a:ln/>
        </p:spPr>
        <p:txBody>
          <a:bodyPr/>
          <a:lstStyle/>
          <a:p>
            <a:pPr eaLnBrk="1" hangingPunct="1"/>
            <a:endParaRPr lang="zh-CN" altLang="en-US" smtClean="0"/>
          </a:p>
        </p:txBody>
      </p:sp>
      <p:sp>
        <p:nvSpPr>
          <p:cNvPr id="218116" name="灯片编号占位符 3"/>
          <p:cNvSpPr>
            <a:spLocks noGrp="1"/>
          </p:cNvSpPr>
          <p:nvPr>
            <p:ph type="sldNum" sz="quarter" idx="5"/>
          </p:nvPr>
        </p:nvSpPr>
        <p:spPr>
          <a:noFill/>
        </p:spPr>
        <p:txBody>
          <a:bodyPr/>
          <a:lstStyle/>
          <a:p>
            <a:fld id="{4F434093-1890-4DC8-8B6E-B3BCA769D7CC}" type="slidenum">
              <a:rPr lang="en-US" altLang="zh-CN" smtClean="0"/>
              <a:pPr/>
              <a:t>19</a:t>
            </a:fld>
            <a:endParaRPr lang="en-US" altLang="zh-CN" smtClean="0"/>
          </a:p>
        </p:txBody>
      </p:sp>
    </p:spTree>
    <p:extLst>
      <p:ext uri="{BB962C8B-B14F-4D97-AF65-F5344CB8AC3E}">
        <p14:creationId xmlns:p14="http://schemas.microsoft.com/office/powerpoint/2010/main" val="1110048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a:ln/>
        </p:spPr>
      </p:sp>
      <p:sp>
        <p:nvSpPr>
          <p:cNvPr id="221187" name="备注占位符 2"/>
          <p:cNvSpPr>
            <a:spLocks noGrp="1"/>
          </p:cNvSpPr>
          <p:nvPr>
            <p:ph type="body" idx="1"/>
          </p:nvPr>
        </p:nvSpPr>
        <p:spPr>
          <a:noFill/>
          <a:ln/>
        </p:spPr>
        <p:txBody>
          <a:bodyPr/>
          <a:lstStyle/>
          <a:p>
            <a:pPr eaLnBrk="1" hangingPunct="1"/>
            <a:endParaRPr lang="zh-CN" altLang="en-US" smtClean="0"/>
          </a:p>
        </p:txBody>
      </p:sp>
      <p:sp>
        <p:nvSpPr>
          <p:cNvPr id="221188" name="灯片编号占位符 3"/>
          <p:cNvSpPr>
            <a:spLocks noGrp="1"/>
          </p:cNvSpPr>
          <p:nvPr>
            <p:ph type="sldNum" sz="quarter" idx="5"/>
          </p:nvPr>
        </p:nvSpPr>
        <p:spPr>
          <a:noFill/>
        </p:spPr>
        <p:txBody>
          <a:bodyPr/>
          <a:lstStyle/>
          <a:p>
            <a:fld id="{059282BC-0663-4745-A1D9-A1D2AA30B42A}" type="slidenum">
              <a:rPr lang="en-US" altLang="zh-CN" smtClean="0"/>
              <a:pPr/>
              <a:t>22</a:t>
            </a:fld>
            <a:endParaRPr lang="en-US" altLang="zh-CN" smtClean="0"/>
          </a:p>
        </p:txBody>
      </p:sp>
    </p:spTree>
    <p:extLst>
      <p:ext uri="{BB962C8B-B14F-4D97-AF65-F5344CB8AC3E}">
        <p14:creationId xmlns:p14="http://schemas.microsoft.com/office/powerpoint/2010/main" val="2988935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TextEdit="1"/>
          </p:cNvSpPr>
          <p:nvPr>
            <p:ph type="sldImg"/>
          </p:nvPr>
        </p:nvSpPr>
        <p:spPr>
          <a:ln/>
        </p:spPr>
      </p:sp>
      <p:sp>
        <p:nvSpPr>
          <p:cNvPr id="222211" name="备注占位符 2"/>
          <p:cNvSpPr>
            <a:spLocks noGrp="1"/>
          </p:cNvSpPr>
          <p:nvPr>
            <p:ph type="body" idx="1"/>
          </p:nvPr>
        </p:nvSpPr>
        <p:spPr>
          <a:noFill/>
          <a:ln/>
        </p:spPr>
        <p:txBody>
          <a:bodyPr/>
          <a:lstStyle/>
          <a:p>
            <a:pPr eaLnBrk="1" hangingPunct="1"/>
            <a:endParaRPr lang="zh-CN" altLang="en-US" smtClean="0"/>
          </a:p>
        </p:txBody>
      </p:sp>
      <p:sp>
        <p:nvSpPr>
          <p:cNvPr id="222212" name="灯片编号占位符 3"/>
          <p:cNvSpPr>
            <a:spLocks noGrp="1"/>
          </p:cNvSpPr>
          <p:nvPr>
            <p:ph type="sldNum" sz="quarter" idx="5"/>
          </p:nvPr>
        </p:nvSpPr>
        <p:spPr>
          <a:noFill/>
        </p:spPr>
        <p:txBody>
          <a:bodyPr/>
          <a:lstStyle/>
          <a:p>
            <a:fld id="{3801D02D-A2A9-4425-85A1-7197F61B2E5E}" type="slidenum">
              <a:rPr lang="en-US" altLang="zh-CN" smtClean="0"/>
              <a:pPr/>
              <a:t>25</a:t>
            </a:fld>
            <a:endParaRPr lang="en-US" altLang="zh-CN" smtClean="0"/>
          </a:p>
        </p:txBody>
      </p:sp>
    </p:spTree>
    <p:extLst>
      <p:ext uri="{BB962C8B-B14F-4D97-AF65-F5344CB8AC3E}">
        <p14:creationId xmlns:p14="http://schemas.microsoft.com/office/powerpoint/2010/main" val="2481880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a:ln/>
        </p:spPr>
      </p:sp>
      <p:sp>
        <p:nvSpPr>
          <p:cNvPr id="223235" name="备注占位符 2"/>
          <p:cNvSpPr>
            <a:spLocks noGrp="1"/>
          </p:cNvSpPr>
          <p:nvPr>
            <p:ph type="body" idx="1"/>
          </p:nvPr>
        </p:nvSpPr>
        <p:spPr>
          <a:noFill/>
          <a:ln/>
        </p:spPr>
        <p:txBody>
          <a:bodyPr/>
          <a:lstStyle/>
          <a:p>
            <a:pPr eaLnBrk="1" hangingPunct="1"/>
            <a:endParaRPr lang="zh-CN" altLang="en-US" smtClean="0"/>
          </a:p>
        </p:txBody>
      </p:sp>
      <p:sp>
        <p:nvSpPr>
          <p:cNvPr id="223236" name="灯片编号占位符 3"/>
          <p:cNvSpPr>
            <a:spLocks noGrp="1"/>
          </p:cNvSpPr>
          <p:nvPr>
            <p:ph type="sldNum" sz="quarter" idx="5"/>
          </p:nvPr>
        </p:nvSpPr>
        <p:spPr>
          <a:noFill/>
        </p:spPr>
        <p:txBody>
          <a:bodyPr/>
          <a:lstStyle/>
          <a:p>
            <a:fld id="{438FB870-2EB8-4C36-A08B-78B1068F3DC0}" type="slidenum">
              <a:rPr lang="en-US" altLang="zh-CN" smtClean="0"/>
              <a:pPr/>
              <a:t>26</a:t>
            </a:fld>
            <a:endParaRPr lang="en-US" altLang="zh-CN" smtClean="0"/>
          </a:p>
        </p:txBody>
      </p:sp>
    </p:spTree>
    <p:extLst>
      <p:ext uri="{BB962C8B-B14F-4D97-AF65-F5344CB8AC3E}">
        <p14:creationId xmlns:p14="http://schemas.microsoft.com/office/powerpoint/2010/main" val="2798147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幻灯片图像占位符 1"/>
          <p:cNvSpPr>
            <a:spLocks noGrp="1" noRot="1" noChangeAspect="1" noTextEdit="1"/>
          </p:cNvSpPr>
          <p:nvPr>
            <p:ph type="sldImg"/>
          </p:nvPr>
        </p:nvSpPr>
        <p:spPr>
          <a:ln/>
        </p:spPr>
      </p:sp>
      <p:sp>
        <p:nvSpPr>
          <p:cNvPr id="224259" name="备注占位符 2"/>
          <p:cNvSpPr>
            <a:spLocks noGrp="1"/>
          </p:cNvSpPr>
          <p:nvPr>
            <p:ph type="body" idx="1"/>
          </p:nvPr>
        </p:nvSpPr>
        <p:spPr>
          <a:noFill/>
          <a:ln/>
        </p:spPr>
        <p:txBody>
          <a:bodyPr/>
          <a:lstStyle/>
          <a:p>
            <a:pPr eaLnBrk="1" hangingPunct="1"/>
            <a:endParaRPr lang="zh-CN" altLang="en-US" smtClean="0"/>
          </a:p>
        </p:txBody>
      </p:sp>
      <p:sp>
        <p:nvSpPr>
          <p:cNvPr id="224260" name="灯片编号占位符 3"/>
          <p:cNvSpPr>
            <a:spLocks noGrp="1"/>
          </p:cNvSpPr>
          <p:nvPr>
            <p:ph type="sldNum" sz="quarter" idx="5"/>
          </p:nvPr>
        </p:nvSpPr>
        <p:spPr>
          <a:noFill/>
        </p:spPr>
        <p:txBody>
          <a:bodyPr/>
          <a:lstStyle/>
          <a:p>
            <a:fld id="{3AC422B4-390C-4FA5-B9B4-497705A54E3B}" type="slidenum">
              <a:rPr lang="en-US" altLang="zh-CN" smtClean="0"/>
              <a:pPr/>
              <a:t>27</a:t>
            </a:fld>
            <a:endParaRPr lang="en-US" altLang="zh-CN" smtClean="0"/>
          </a:p>
        </p:txBody>
      </p:sp>
    </p:spTree>
    <p:extLst>
      <p:ext uri="{BB962C8B-B14F-4D97-AF65-F5344CB8AC3E}">
        <p14:creationId xmlns:p14="http://schemas.microsoft.com/office/powerpoint/2010/main" val="1596471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a:ln/>
        </p:spPr>
      </p:sp>
      <p:sp>
        <p:nvSpPr>
          <p:cNvPr id="225283" name="备注占位符 2"/>
          <p:cNvSpPr>
            <a:spLocks noGrp="1"/>
          </p:cNvSpPr>
          <p:nvPr>
            <p:ph type="body" idx="1"/>
          </p:nvPr>
        </p:nvSpPr>
        <p:spPr>
          <a:noFill/>
          <a:ln/>
        </p:spPr>
        <p:txBody>
          <a:bodyPr/>
          <a:lstStyle/>
          <a:p>
            <a:pPr eaLnBrk="1" hangingPunct="1"/>
            <a:endParaRPr lang="zh-CN" altLang="en-US" smtClean="0"/>
          </a:p>
        </p:txBody>
      </p:sp>
      <p:sp>
        <p:nvSpPr>
          <p:cNvPr id="225284" name="灯片编号占位符 3"/>
          <p:cNvSpPr>
            <a:spLocks noGrp="1"/>
          </p:cNvSpPr>
          <p:nvPr>
            <p:ph type="sldNum" sz="quarter" idx="5"/>
          </p:nvPr>
        </p:nvSpPr>
        <p:spPr>
          <a:noFill/>
        </p:spPr>
        <p:txBody>
          <a:bodyPr/>
          <a:lstStyle/>
          <a:p>
            <a:fld id="{D43ABB7A-7D02-48B0-8A62-585B64DACEEF}" type="slidenum">
              <a:rPr lang="en-US" altLang="zh-CN" smtClean="0"/>
              <a:pPr/>
              <a:t>28</a:t>
            </a:fld>
            <a:endParaRPr lang="en-US" altLang="zh-CN" smtClean="0"/>
          </a:p>
        </p:txBody>
      </p:sp>
    </p:spTree>
    <p:extLst>
      <p:ext uri="{BB962C8B-B14F-4D97-AF65-F5344CB8AC3E}">
        <p14:creationId xmlns:p14="http://schemas.microsoft.com/office/powerpoint/2010/main" val="1591171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1"/>
          <p:cNvSpPr>
            <a:spLocks noGrp="1" noRot="1" noChangeAspect="1" noTextEdit="1"/>
          </p:cNvSpPr>
          <p:nvPr>
            <p:ph type="sldImg"/>
          </p:nvPr>
        </p:nvSpPr>
        <p:spPr>
          <a:ln/>
        </p:spPr>
      </p:sp>
      <p:sp>
        <p:nvSpPr>
          <p:cNvPr id="226307" name="备注占位符 2"/>
          <p:cNvSpPr>
            <a:spLocks noGrp="1"/>
          </p:cNvSpPr>
          <p:nvPr>
            <p:ph type="body" idx="1"/>
          </p:nvPr>
        </p:nvSpPr>
        <p:spPr>
          <a:noFill/>
          <a:ln/>
        </p:spPr>
        <p:txBody>
          <a:bodyPr/>
          <a:lstStyle/>
          <a:p>
            <a:pPr eaLnBrk="1" hangingPunct="1"/>
            <a:endParaRPr lang="zh-CN" altLang="en-US" smtClean="0"/>
          </a:p>
        </p:txBody>
      </p:sp>
      <p:sp>
        <p:nvSpPr>
          <p:cNvPr id="226308" name="灯片编号占位符 3"/>
          <p:cNvSpPr>
            <a:spLocks noGrp="1"/>
          </p:cNvSpPr>
          <p:nvPr>
            <p:ph type="sldNum" sz="quarter" idx="5"/>
          </p:nvPr>
        </p:nvSpPr>
        <p:spPr>
          <a:noFill/>
        </p:spPr>
        <p:txBody>
          <a:bodyPr/>
          <a:lstStyle/>
          <a:p>
            <a:fld id="{DF946AA9-1063-47FB-A452-8BF2BB0DA268}" type="slidenum">
              <a:rPr lang="en-US" altLang="zh-CN" smtClean="0"/>
              <a:pPr/>
              <a:t>30</a:t>
            </a:fld>
            <a:endParaRPr lang="en-US" altLang="zh-CN" smtClean="0"/>
          </a:p>
        </p:txBody>
      </p:sp>
    </p:spTree>
    <p:extLst>
      <p:ext uri="{BB962C8B-B14F-4D97-AF65-F5344CB8AC3E}">
        <p14:creationId xmlns:p14="http://schemas.microsoft.com/office/powerpoint/2010/main" val="127552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ln/>
        </p:spPr>
        <p:txBody>
          <a:bodyPr/>
          <a:lstStyle/>
          <a:p>
            <a:pPr eaLnBrk="1" hangingPunct="1"/>
            <a:endParaRPr lang="zh-CN" altLang="en-US" smtClean="0"/>
          </a:p>
        </p:txBody>
      </p:sp>
      <p:sp>
        <p:nvSpPr>
          <p:cNvPr id="202756" name="灯片编号占位符 3"/>
          <p:cNvSpPr>
            <a:spLocks noGrp="1"/>
          </p:cNvSpPr>
          <p:nvPr>
            <p:ph type="sldNum" sz="quarter" idx="5"/>
          </p:nvPr>
        </p:nvSpPr>
        <p:spPr>
          <a:noFill/>
        </p:spPr>
        <p:txBody>
          <a:bodyPr/>
          <a:lstStyle/>
          <a:p>
            <a:fld id="{4E8728D9-25CA-4C39-B427-16233F24345E}" type="slidenum">
              <a:rPr lang="en-US" altLang="zh-CN" smtClean="0"/>
              <a:pPr/>
              <a:t>2</a:t>
            </a:fld>
            <a:endParaRPr lang="en-US" altLang="zh-CN" smtClean="0"/>
          </a:p>
        </p:txBody>
      </p:sp>
    </p:spTree>
    <p:extLst>
      <p:ext uri="{BB962C8B-B14F-4D97-AF65-F5344CB8AC3E}">
        <p14:creationId xmlns:p14="http://schemas.microsoft.com/office/powerpoint/2010/main" val="770200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幻灯片图像占位符 1"/>
          <p:cNvSpPr>
            <a:spLocks noGrp="1" noRot="1" noChangeAspect="1" noTextEdit="1"/>
          </p:cNvSpPr>
          <p:nvPr>
            <p:ph type="sldImg"/>
          </p:nvPr>
        </p:nvSpPr>
        <p:spPr>
          <a:ln/>
        </p:spPr>
      </p:sp>
      <p:sp>
        <p:nvSpPr>
          <p:cNvPr id="227331" name="备注占位符 2"/>
          <p:cNvSpPr>
            <a:spLocks noGrp="1"/>
          </p:cNvSpPr>
          <p:nvPr>
            <p:ph type="body" idx="1"/>
          </p:nvPr>
        </p:nvSpPr>
        <p:spPr>
          <a:noFill/>
          <a:ln/>
        </p:spPr>
        <p:txBody>
          <a:bodyPr/>
          <a:lstStyle/>
          <a:p>
            <a:pPr eaLnBrk="1" hangingPunct="1"/>
            <a:endParaRPr lang="zh-CN" altLang="en-US" smtClean="0"/>
          </a:p>
        </p:txBody>
      </p:sp>
      <p:sp>
        <p:nvSpPr>
          <p:cNvPr id="227332" name="灯片编号占位符 3"/>
          <p:cNvSpPr>
            <a:spLocks noGrp="1"/>
          </p:cNvSpPr>
          <p:nvPr>
            <p:ph type="sldNum" sz="quarter" idx="5"/>
          </p:nvPr>
        </p:nvSpPr>
        <p:spPr>
          <a:noFill/>
        </p:spPr>
        <p:txBody>
          <a:bodyPr/>
          <a:lstStyle/>
          <a:p>
            <a:fld id="{4B3122F6-35B1-4D5E-AA38-5BF6B4242E3A}" type="slidenum">
              <a:rPr lang="en-US" altLang="zh-CN" smtClean="0"/>
              <a:pPr/>
              <a:t>31</a:t>
            </a:fld>
            <a:endParaRPr lang="en-US" altLang="zh-CN" smtClean="0"/>
          </a:p>
        </p:txBody>
      </p:sp>
    </p:spTree>
    <p:extLst>
      <p:ext uri="{BB962C8B-B14F-4D97-AF65-F5344CB8AC3E}">
        <p14:creationId xmlns:p14="http://schemas.microsoft.com/office/powerpoint/2010/main" val="2313194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幻灯片图像占位符 1"/>
          <p:cNvSpPr>
            <a:spLocks noGrp="1" noRot="1" noChangeAspect="1" noTextEdit="1"/>
          </p:cNvSpPr>
          <p:nvPr>
            <p:ph type="sldImg"/>
          </p:nvPr>
        </p:nvSpPr>
        <p:spPr>
          <a:ln/>
        </p:spPr>
      </p:sp>
      <p:sp>
        <p:nvSpPr>
          <p:cNvPr id="232451" name="备注占位符 2"/>
          <p:cNvSpPr>
            <a:spLocks noGrp="1"/>
          </p:cNvSpPr>
          <p:nvPr>
            <p:ph type="body" idx="1"/>
          </p:nvPr>
        </p:nvSpPr>
        <p:spPr>
          <a:noFill/>
          <a:ln/>
        </p:spPr>
        <p:txBody>
          <a:bodyPr/>
          <a:lstStyle/>
          <a:p>
            <a:pPr eaLnBrk="1" hangingPunct="1"/>
            <a:endParaRPr lang="zh-CN" altLang="en-US" smtClean="0"/>
          </a:p>
        </p:txBody>
      </p:sp>
      <p:sp>
        <p:nvSpPr>
          <p:cNvPr id="232452" name="灯片编号占位符 3"/>
          <p:cNvSpPr>
            <a:spLocks noGrp="1"/>
          </p:cNvSpPr>
          <p:nvPr>
            <p:ph type="sldNum" sz="quarter" idx="5"/>
          </p:nvPr>
        </p:nvSpPr>
        <p:spPr>
          <a:noFill/>
        </p:spPr>
        <p:txBody>
          <a:bodyPr/>
          <a:lstStyle/>
          <a:p>
            <a:fld id="{2392C5E9-F82A-4C1C-9548-4AD89703CF2B}" type="slidenum">
              <a:rPr lang="en-US" altLang="zh-CN" smtClean="0"/>
              <a:pPr/>
              <a:t>32</a:t>
            </a:fld>
            <a:endParaRPr lang="en-US" altLang="zh-CN" smtClean="0"/>
          </a:p>
        </p:txBody>
      </p:sp>
    </p:spTree>
    <p:extLst>
      <p:ext uri="{BB962C8B-B14F-4D97-AF65-F5344CB8AC3E}">
        <p14:creationId xmlns:p14="http://schemas.microsoft.com/office/powerpoint/2010/main" val="3725526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a:ln/>
        </p:spPr>
      </p:sp>
      <p:sp>
        <p:nvSpPr>
          <p:cNvPr id="233475" name="备注占位符 2"/>
          <p:cNvSpPr>
            <a:spLocks noGrp="1"/>
          </p:cNvSpPr>
          <p:nvPr>
            <p:ph type="body" idx="1"/>
          </p:nvPr>
        </p:nvSpPr>
        <p:spPr>
          <a:noFill/>
          <a:ln/>
        </p:spPr>
        <p:txBody>
          <a:bodyPr/>
          <a:lstStyle/>
          <a:p>
            <a:pPr eaLnBrk="1" hangingPunct="1"/>
            <a:endParaRPr lang="zh-CN" altLang="en-US" smtClean="0"/>
          </a:p>
        </p:txBody>
      </p:sp>
      <p:sp>
        <p:nvSpPr>
          <p:cNvPr id="233476" name="灯片编号占位符 3"/>
          <p:cNvSpPr>
            <a:spLocks noGrp="1"/>
          </p:cNvSpPr>
          <p:nvPr>
            <p:ph type="sldNum" sz="quarter" idx="5"/>
          </p:nvPr>
        </p:nvSpPr>
        <p:spPr>
          <a:noFill/>
        </p:spPr>
        <p:txBody>
          <a:bodyPr/>
          <a:lstStyle/>
          <a:p>
            <a:fld id="{7E4FB8B7-926B-4D46-9E5C-1829855F974A}" type="slidenum">
              <a:rPr lang="en-US" altLang="zh-CN" smtClean="0"/>
              <a:pPr/>
              <a:t>33</a:t>
            </a:fld>
            <a:endParaRPr lang="en-US" altLang="zh-CN" smtClean="0"/>
          </a:p>
        </p:txBody>
      </p:sp>
    </p:spTree>
    <p:extLst>
      <p:ext uri="{BB962C8B-B14F-4D97-AF65-F5344CB8AC3E}">
        <p14:creationId xmlns:p14="http://schemas.microsoft.com/office/powerpoint/2010/main" val="1438735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p:cNvSpPr>
            <a:spLocks noGrp="1" noRot="1" noChangeAspect="1" noTextEdit="1"/>
          </p:cNvSpPr>
          <p:nvPr>
            <p:ph type="sldImg"/>
          </p:nvPr>
        </p:nvSpPr>
        <p:spPr>
          <a:ln/>
        </p:spPr>
      </p:sp>
      <p:sp>
        <p:nvSpPr>
          <p:cNvPr id="234499" name="备注占位符 2"/>
          <p:cNvSpPr>
            <a:spLocks noGrp="1"/>
          </p:cNvSpPr>
          <p:nvPr>
            <p:ph type="body" idx="1"/>
          </p:nvPr>
        </p:nvSpPr>
        <p:spPr>
          <a:noFill/>
          <a:ln/>
        </p:spPr>
        <p:txBody>
          <a:bodyPr/>
          <a:lstStyle/>
          <a:p>
            <a:pPr eaLnBrk="1" hangingPunct="1"/>
            <a:endParaRPr lang="zh-CN" altLang="en-US" smtClean="0"/>
          </a:p>
        </p:txBody>
      </p:sp>
      <p:sp>
        <p:nvSpPr>
          <p:cNvPr id="234500" name="灯片编号占位符 3"/>
          <p:cNvSpPr>
            <a:spLocks noGrp="1"/>
          </p:cNvSpPr>
          <p:nvPr>
            <p:ph type="sldNum" sz="quarter" idx="5"/>
          </p:nvPr>
        </p:nvSpPr>
        <p:spPr>
          <a:noFill/>
        </p:spPr>
        <p:txBody>
          <a:bodyPr/>
          <a:lstStyle/>
          <a:p>
            <a:fld id="{26C041EA-DCF0-4061-ABED-13F57411AB9E}" type="slidenum">
              <a:rPr lang="en-US" altLang="zh-CN" smtClean="0"/>
              <a:pPr/>
              <a:t>35</a:t>
            </a:fld>
            <a:endParaRPr lang="en-US" altLang="zh-CN" smtClean="0"/>
          </a:p>
        </p:txBody>
      </p:sp>
    </p:spTree>
    <p:extLst>
      <p:ext uri="{BB962C8B-B14F-4D97-AF65-F5344CB8AC3E}">
        <p14:creationId xmlns:p14="http://schemas.microsoft.com/office/powerpoint/2010/main" val="2563058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a:ln/>
        </p:spPr>
      </p:sp>
      <p:sp>
        <p:nvSpPr>
          <p:cNvPr id="235523" name="备注占位符 2"/>
          <p:cNvSpPr>
            <a:spLocks noGrp="1"/>
          </p:cNvSpPr>
          <p:nvPr>
            <p:ph type="body" idx="1"/>
          </p:nvPr>
        </p:nvSpPr>
        <p:spPr>
          <a:noFill/>
          <a:ln/>
        </p:spPr>
        <p:txBody>
          <a:bodyPr/>
          <a:lstStyle/>
          <a:p>
            <a:pPr eaLnBrk="1" hangingPunct="1"/>
            <a:endParaRPr lang="zh-CN" altLang="en-US" smtClean="0"/>
          </a:p>
        </p:txBody>
      </p:sp>
      <p:sp>
        <p:nvSpPr>
          <p:cNvPr id="235524" name="灯片编号占位符 3"/>
          <p:cNvSpPr>
            <a:spLocks noGrp="1"/>
          </p:cNvSpPr>
          <p:nvPr>
            <p:ph type="sldNum" sz="quarter" idx="5"/>
          </p:nvPr>
        </p:nvSpPr>
        <p:spPr>
          <a:noFill/>
        </p:spPr>
        <p:txBody>
          <a:bodyPr/>
          <a:lstStyle/>
          <a:p>
            <a:fld id="{79E6D6E4-481E-49E5-B424-1D1CBF8F6FB9}" type="slidenum">
              <a:rPr lang="en-US" altLang="zh-CN" smtClean="0"/>
              <a:pPr/>
              <a:t>36</a:t>
            </a:fld>
            <a:endParaRPr lang="en-US" altLang="zh-CN" smtClean="0"/>
          </a:p>
        </p:txBody>
      </p:sp>
    </p:spTree>
    <p:extLst>
      <p:ext uri="{BB962C8B-B14F-4D97-AF65-F5344CB8AC3E}">
        <p14:creationId xmlns:p14="http://schemas.microsoft.com/office/powerpoint/2010/main" val="1804826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幻灯片图像占位符 1"/>
          <p:cNvSpPr>
            <a:spLocks noGrp="1" noRot="1" noChangeAspect="1" noTextEdit="1"/>
          </p:cNvSpPr>
          <p:nvPr>
            <p:ph type="sldImg"/>
          </p:nvPr>
        </p:nvSpPr>
        <p:spPr>
          <a:ln/>
        </p:spPr>
      </p:sp>
      <p:sp>
        <p:nvSpPr>
          <p:cNvPr id="236547" name="备注占位符 2"/>
          <p:cNvSpPr>
            <a:spLocks noGrp="1"/>
          </p:cNvSpPr>
          <p:nvPr>
            <p:ph type="body" idx="1"/>
          </p:nvPr>
        </p:nvSpPr>
        <p:spPr>
          <a:noFill/>
          <a:ln/>
        </p:spPr>
        <p:txBody>
          <a:bodyPr/>
          <a:lstStyle/>
          <a:p>
            <a:pPr eaLnBrk="1" hangingPunct="1"/>
            <a:endParaRPr lang="zh-CN" altLang="en-US" smtClean="0"/>
          </a:p>
        </p:txBody>
      </p:sp>
      <p:sp>
        <p:nvSpPr>
          <p:cNvPr id="236548" name="灯片编号占位符 3"/>
          <p:cNvSpPr>
            <a:spLocks noGrp="1"/>
          </p:cNvSpPr>
          <p:nvPr>
            <p:ph type="sldNum" sz="quarter" idx="5"/>
          </p:nvPr>
        </p:nvSpPr>
        <p:spPr>
          <a:noFill/>
        </p:spPr>
        <p:txBody>
          <a:bodyPr/>
          <a:lstStyle/>
          <a:p>
            <a:fld id="{75C2B8B7-9BD2-461F-8513-9E623B6F1596}" type="slidenum">
              <a:rPr lang="en-US" altLang="zh-CN" smtClean="0"/>
              <a:pPr/>
              <a:t>37</a:t>
            </a:fld>
            <a:endParaRPr lang="en-US" altLang="zh-CN" smtClean="0"/>
          </a:p>
        </p:txBody>
      </p:sp>
    </p:spTree>
    <p:extLst>
      <p:ext uri="{BB962C8B-B14F-4D97-AF65-F5344CB8AC3E}">
        <p14:creationId xmlns:p14="http://schemas.microsoft.com/office/powerpoint/2010/main" val="2862567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p:cNvSpPr>
            <a:spLocks noGrp="1" noRot="1" noChangeAspect="1" noTextEdit="1"/>
          </p:cNvSpPr>
          <p:nvPr>
            <p:ph type="sldImg"/>
          </p:nvPr>
        </p:nvSpPr>
        <p:spPr>
          <a:ln/>
        </p:spPr>
      </p:sp>
      <p:sp>
        <p:nvSpPr>
          <p:cNvPr id="237571" name="备注占位符 2"/>
          <p:cNvSpPr>
            <a:spLocks noGrp="1"/>
          </p:cNvSpPr>
          <p:nvPr>
            <p:ph type="body" idx="1"/>
          </p:nvPr>
        </p:nvSpPr>
        <p:spPr>
          <a:noFill/>
          <a:ln/>
        </p:spPr>
        <p:txBody>
          <a:bodyPr/>
          <a:lstStyle/>
          <a:p>
            <a:pPr eaLnBrk="1" hangingPunct="1"/>
            <a:endParaRPr lang="zh-CN" altLang="en-US" smtClean="0"/>
          </a:p>
        </p:txBody>
      </p:sp>
      <p:sp>
        <p:nvSpPr>
          <p:cNvPr id="237572" name="灯片编号占位符 3"/>
          <p:cNvSpPr>
            <a:spLocks noGrp="1"/>
          </p:cNvSpPr>
          <p:nvPr>
            <p:ph type="sldNum" sz="quarter" idx="5"/>
          </p:nvPr>
        </p:nvSpPr>
        <p:spPr>
          <a:noFill/>
        </p:spPr>
        <p:txBody>
          <a:bodyPr/>
          <a:lstStyle/>
          <a:p>
            <a:fld id="{3ED3ECEF-D6B6-4ECC-A26D-042CF559C4A4}" type="slidenum">
              <a:rPr lang="en-US" altLang="zh-CN" smtClean="0"/>
              <a:pPr/>
              <a:t>38</a:t>
            </a:fld>
            <a:endParaRPr lang="en-US" altLang="zh-CN" smtClean="0"/>
          </a:p>
        </p:txBody>
      </p:sp>
    </p:spTree>
    <p:extLst>
      <p:ext uri="{BB962C8B-B14F-4D97-AF65-F5344CB8AC3E}">
        <p14:creationId xmlns:p14="http://schemas.microsoft.com/office/powerpoint/2010/main" val="4006293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幻灯片图像占位符 1"/>
          <p:cNvSpPr>
            <a:spLocks noGrp="1" noRot="1" noChangeAspect="1" noTextEdit="1"/>
          </p:cNvSpPr>
          <p:nvPr>
            <p:ph type="sldImg"/>
          </p:nvPr>
        </p:nvSpPr>
        <p:spPr>
          <a:ln/>
        </p:spPr>
      </p:sp>
      <p:sp>
        <p:nvSpPr>
          <p:cNvPr id="238595" name="备注占位符 2"/>
          <p:cNvSpPr>
            <a:spLocks noGrp="1"/>
          </p:cNvSpPr>
          <p:nvPr>
            <p:ph type="body" idx="1"/>
          </p:nvPr>
        </p:nvSpPr>
        <p:spPr>
          <a:noFill/>
          <a:ln/>
        </p:spPr>
        <p:txBody>
          <a:bodyPr/>
          <a:lstStyle/>
          <a:p>
            <a:pPr eaLnBrk="1" hangingPunct="1"/>
            <a:endParaRPr lang="zh-CN" altLang="en-US" smtClean="0"/>
          </a:p>
        </p:txBody>
      </p:sp>
      <p:sp>
        <p:nvSpPr>
          <p:cNvPr id="238596" name="灯片编号占位符 3"/>
          <p:cNvSpPr>
            <a:spLocks noGrp="1"/>
          </p:cNvSpPr>
          <p:nvPr>
            <p:ph type="sldNum" sz="quarter" idx="5"/>
          </p:nvPr>
        </p:nvSpPr>
        <p:spPr>
          <a:noFill/>
        </p:spPr>
        <p:txBody>
          <a:bodyPr/>
          <a:lstStyle/>
          <a:p>
            <a:fld id="{6B69537F-353A-4308-9638-EEDA37E5FB61}" type="slidenum">
              <a:rPr lang="en-US" altLang="zh-CN" smtClean="0"/>
              <a:pPr/>
              <a:t>39</a:t>
            </a:fld>
            <a:endParaRPr lang="en-US" altLang="zh-CN" smtClean="0"/>
          </a:p>
        </p:txBody>
      </p:sp>
    </p:spTree>
    <p:extLst>
      <p:ext uri="{BB962C8B-B14F-4D97-AF65-F5344CB8AC3E}">
        <p14:creationId xmlns:p14="http://schemas.microsoft.com/office/powerpoint/2010/main" val="3689824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ln/>
        </p:spPr>
      </p:sp>
      <p:sp>
        <p:nvSpPr>
          <p:cNvPr id="239619" name="备注占位符 2"/>
          <p:cNvSpPr>
            <a:spLocks noGrp="1"/>
          </p:cNvSpPr>
          <p:nvPr>
            <p:ph type="body" idx="1"/>
          </p:nvPr>
        </p:nvSpPr>
        <p:spPr>
          <a:noFill/>
          <a:ln/>
        </p:spPr>
        <p:txBody>
          <a:bodyPr/>
          <a:lstStyle/>
          <a:p>
            <a:pPr eaLnBrk="1" hangingPunct="1"/>
            <a:endParaRPr lang="zh-CN" altLang="en-US" smtClean="0"/>
          </a:p>
        </p:txBody>
      </p:sp>
      <p:sp>
        <p:nvSpPr>
          <p:cNvPr id="239620" name="灯片编号占位符 3"/>
          <p:cNvSpPr>
            <a:spLocks noGrp="1"/>
          </p:cNvSpPr>
          <p:nvPr>
            <p:ph type="sldNum" sz="quarter" idx="5"/>
          </p:nvPr>
        </p:nvSpPr>
        <p:spPr>
          <a:noFill/>
        </p:spPr>
        <p:txBody>
          <a:bodyPr/>
          <a:lstStyle/>
          <a:p>
            <a:fld id="{3C1ED0EA-505B-49C7-B11C-EDBFCA414D65}" type="slidenum">
              <a:rPr lang="en-US" altLang="zh-CN" smtClean="0"/>
              <a:pPr/>
              <a:t>41</a:t>
            </a:fld>
            <a:endParaRPr lang="en-US" altLang="zh-CN" smtClean="0"/>
          </a:p>
        </p:txBody>
      </p:sp>
    </p:spTree>
    <p:extLst>
      <p:ext uri="{BB962C8B-B14F-4D97-AF65-F5344CB8AC3E}">
        <p14:creationId xmlns:p14="http://schemas.microsoft.com/office/powerpoint/2010/main" val="590460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a:ln/>
        </p:spPr>
      </p:sp>
      <p:sp>
        <p:nvSpPr>
          <p:cNvPr id="240643" name="备注占位符 2"/>
          <p:cNvSpPr>
            <a:spLocks noGrp="1"/>
          </p:cNvSpPr>
          <p:nvPr>
            <p:ph type="body" idx="1"/>
          </p:nvPr>
        </p:nvSpPr>
        <p:spPr>
          <a:noFill/>
          <a:ln/>
        </p:spPr>
        <p:txBody>
          <a:bodyPr/>
          <a:lstStyle/>
          <a:p>
            <a:pPr eaLnBrk="1" hangingPunct="1"/>
            <a:endParaRPr lang="zh-CN" altLang="en-US" smtClean="0"/>
          </a:p>
        </p:txBody>
      </p:sp>
      <p:sp>
        <p:nvSpPr>
          <p:cNvPr id="240644" name="灯片编号占位符 3"/>
          <p:cNvSpPr>
            <a:spLocks noGrp="1"/>
          </p:cNvSpPr>
          <p:nvPr>
            <p:ph type="sldNum" sz="quarter" idx="5"/>
          </p:nvPr>
        </p:nvSpPr>
        <p:spPr>
          <a:noFill/>
        </p:spPr>
        <p:txBody>
          <a:bodyPr/>
          <a:lstStyle/>
          <a:p>
            <a:fld id="{73654B57-A7AF-4237-9BB5-F6F7FCB61C6C}" type="slidenum">
              <a:rPr lang="en-US" altLang="zh-CN" smtClean="0"/>
              <a:pPr/>
              <a:t>42</a:t>
            </a:fld>
            <a:endParaRPr lang="en-US" altLang="zh-CN" smtClean="0"/>
          </a:p>
        </p:txBody>
      </p:sp>
    </p:spTree>
    <p:extLst>
      <p:ext uri="{BB962C8B-B14F-4D97-AF65-F5344CB8AC3E}">
        <p14:creationId xmlns:p14="http://schemas.microsoft.com/office/powerpoint/2010/main" val="1403289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a:ln/>
        </p:spPr>
      </p:sp>
      <p:sp>
        <p:nvSpPr>
          <p:cNvPr id="203779" name="备注占位符 2"/>
          <p:cNvSpPr>
            <a:spLocks noGrp="1"/>
          </p:cNvSpPr>
          <p:nvPr>
            <p:ph type="body" idx="1"/>
          </p:nvPr>
        </p:nvSpPr>
        <p:spPr>
          <a:noFill/>
          <a:ln/>
        </p:spPr>
        <p:txBody>
          <a:bodyPr/>
          <a:lstStyle/>
          <a:p>
            <a:pPr eaLnBrk="1" hangingPunct="1"/>
            <a:endParaRPr lang="zh-CN" altLang="en-US" smtClean="0"/>
          </a:p>
        </p:txBody>
      </p:sp>
      <p:sp>
        <p:nvSpPr>
          <p:cNvPr id="203780" name="灯片编号占位符 3"/>
          <p:cNvSpPr>
            <a:spLocks noGrp="1"/>
          </p:cNvSpPr>
          <p:nvPr>
            <p:ph type="sldNum" sz="quarter" idx="5"/>
          </p:nvPr>
        </p:nvSpPr>
        <p:spPr>
          <a:noFill/>
        </p:spPr>
        <p:txBody>
          <a:bodyPr/>
          <a:lstStyle/>
          <a:p>
            <a:fld id="{3B87F55A-E8EA-4667-921F-7D66B497E587}" type="slidenum">
              <a:rPr lang="en-US" altLang="zh-CN" smtClean="0"/>
              <a:pPr/>
              <a:t>3</a:t>
            </a:fld>
            <a:endParaRPr lang="en-US" altLang="zh-CN" smtClean="0"/>
          </a:p>
        </p:txBody>
      </p:sp>
    </p:spTree>
    <p:extLst>
      <p:ext uri="{BB962C8B-B14F-4D97-AF65-F5344CB8AC3E}">
        <p14:creationId xmlns:p14="http://schemas.microsoft.com/office/powerpoint/2010/main" val="4108701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ln/>
        </p:spPr>
      </p:sp>
      <p:sp>
        <p:nvSpPr>
          <p:cNvPr id="241667" name="备注占位符 2"/>
          <p:cNvSpPr>
            <a:spLocks noGrp="1"/>
          </p:cNvSpPr>
          <p:nvPr>
            <p:ph type="body" idx="1"/>
          </p:nvPr>
        </p:nvSpPr>
        <p:spPr>
          <a:noFill/>
          <a:ln/>
        </p:spPr>
        <p:txBody>
          <a:bodyPr/>
          <a:lstStyle/>
          <a:p>
            <a:pPr eaLnBrk="1" hangingPunct="1"/>
            <a:endParaRPr lang="zh-CN" altLang="en-US" smtClean="0"/>
          </a:p>
        </p:txBody>
      </p:sp>
      <p:sp>
        <p:nvSpPr>
          <p:cNvPr id="241668" name="灯片编号占位符 3"/>
          <p:cNvSpPr>
            <a:spLocks noGrp="1"/>
          </p:cNvSpPr>
          <p:nvPr>
            <p:ph type="sldNum" sz="quarter" idx="5"/>
          </p:nvPr>
        </p:nvSpPr>
        <p:spPr>
          <a:noFill/>
        </p:spPr>
        <p:txBody>
          <a:bodyPr/>
          <a:lstStyle/>
          <a:p>
            <a:fld id="{B04AE8EE-C238-43BE-869F-2F3B220DEF6D}" type="slidenum">
              <a:rPr lang="en-US" altLang="zh-CN" smtClean="0"/>
              <a:pPr/>
              <a:t>44</a:t>
            </a:fld>
            <a:endParaRPr lang="en-US" altLang="zh-CN" smtClean="0"/>
          </a:p>
        </p:txBody>
      </p:sp>
    </p:spTree>
    <p:extLst>
      <p:ext uri="{BB962C8B-B14F-4D97-AF65-F5344CB8AC3E}">
        <p14:creationId xmlns:p14="http://schemas.microsoft.com/office/powerpoint/2010/main" val="3864254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p:cNvSpPr>
            <a:spLocks noGrp="1" noRot="1" noChangeAspect="1" noTextEdit="1"/>
          </p:cNvSpPr>
          <p:nvPr>
            <p:ph type="sldImg"/>
          </p:nvPr>
        </p:nvSpPr>
        <p:spPr>
          <a:ln/>
        </p:spPr>
      </p:sp>
      <p:sp>
        <p:nvSpPr>
          <p:cNvPr id="242691" name="备注占位符 2"/>
          <p:cNvSpPr>
            <a:spLocks noGrp="1"/>
          </p:cNvSpPr>
          <p:nvPr>
            <p:ph type="body" idx="1"/>
          </p:nvPr>
        </p:nvSpPr>
        <p:spPr>
          <a:noFill/>
          <a:ln/>
        </p:spPr>
        <p:txBody>
          <a:bodyPr/>
          <a:lstStyle/>
          <a:p>
            <a:pPr eaLnBrk="1" hangingPunct="1"/>
            <a:endParaRPr lang="zh-CN" altLang="en-US" smtClean="0"/>
          </a:p>
        </p:txBody>
      </p:sp>
      <p:sp>
        <p:nvSpPr>
          <p:cNvPr id="242692" name="灯片编号占位符 3"/>
          <p:cNvSpPr>
            <a:spLocks noGrp="1"/>
          </p:cNvSpPr>
          <p:nvPr>
            <p:ph type="sldNum" sz="quarter" idx="5"/>
          </p:nvPr>
        </p:nvSpPr>
        <p:spPr>
          <a:noFill/>
        </p:spPr>
        <p:txBody>
          <a:bodyPr/>
          <a:lstStyle/>
          <a:p>
            <a:fld id="{D0F7DCF6-CC26-4815-9DE5-C06BE565B3FE}" type="slidenum">
              <a:rPr lang="en-US" altLang="zh-CN" smtClean="0"/>
              <a:pPr/>
              <a:t>45</a:t>
            </a:fld>
            <a:endParaRPr lang="en-US" altLang="zh-CN" smtClean="0"/>
          </a:p>
        </p:txBody>
      </p:sp>
    </p:spTree>
    <p:extLst>
      <p:ext uri="{BB962C8B-B14F-4D97-AF65-F5344CB8AC3E}">
        <p14:creationId xmlns:p14="http://schemas.microsoft.com/office/powerpoint/2010/main" val="23967332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ln/>
        </p:spPr>
      </p:sp>
      <p:sp>
        <p:nvSpPr>
          <p:cNvPr id="243715" name="备注占位符 2"/>
          <p:cNvSpPr>
            <a:spLocks noGrp="1"/>
          </p:cNvSpPr>
          <p:nvPr>
            <p:ph type="body" idx="1"/>
          </p:nvPr>
        </p:nvSpPr>
        <p:spPr>
          <a:noFill/>
          <a:ln/>
        </p:spPr>
        <p:txBody>
          <a:bodyPr/>
          <a:lstStyle/>
          <a:p>
            <a:pPr eaLnBrk="1" hangingPunct="1"/>
            <a:endParaRPr lang="zh-CN" altLang="en-US" smtClean="0"/>
          </a:p>
        </p:txBody>
      </p:sp>
      <p:sp>
        <p:nvSpPr>
          <p:cNvPr id="243716" name="灯片编号占位符 3"/>
          <p:cNvSpPr>
            <a:spLocks noGrp="1"/>
          </p:cNvSpPr>
          <p:nvPr>
            <p:ph type="sldNum" sz="quarter" idx="5"/>
          </p:nvPr>
        </p:nvSpPr>
        <p:spPr>
          <a:noFill/>
        </p:spPr>
        <p:txBody>
          <a:bodyPr/>
          <a:lstStyle/>
          <a:p>
            <a:fld id="{DB7FF9DF-9766-4EF3-BD22-526493D0ADDB}" type="slidenum">
              <a:rPr lang="en-US" altLang="zh-CN" smtClean="0"/>
              <a:pPr/>
              <a:t>46</a:t>
            </a:fld>
            <a:endParaRPr lang="en-US" altLang="zh-CN" smtClean="0"/>
          </a:p>
        </p:txBody>
      </p:sp>
    </p:spTree>
    <p:extLst>
      <p:ext uri="{BB962C8B-B14F-4D97-AF65-F5344CB8AC3E}">
        <p14:creationId xmlns:p14="http://schemas.microsoft.com/office/powerpoint/2010/main" val="1031006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86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1986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AC1DED-9049-4E3C-A993-286D6F5CBF5C}" type="slidenum">
              <a:rPr lang="zh-CN" altLang="en-US" smtClean="0">
                <a:solidFill>
                  <a:srgbClr val="0000FF"/>
                </a:solidFill>
              </a:rPr>
              <a:pPr/>
              <a:t>47</a:t>
            </a:fld>
            <a:endParaRPr lang="en-US" altLang="zh-CN" smtClean="0">
              <a:solidFill>
                <a:srgbClr val="0000FF"/>
              </a:solidFill>
            </a:endParaRPr>
          </a:p>
        </p:txBody>
      </p:sp>
    </p:spTree>
    <p:extLst>
      <p:ext uri="{BB962C8B-B14F-4D97-AF65-F5344CB8AC3E}">
        <p14:creationId xmlns:p14="http://schemas.microsoft.com/office/powerpoint/2010/main" val="939214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a:ln/>
        </p:spPr>
      </p:sp>
      <p:sp>
        <p:nvSpPr>
          <p:cNvPr id="205827" name="备注占位符 2"/>
          <p:cNvSpPr>
            <a:spLocks noGrp="1"/>
          </p:cNvSpPr>
          <p:nvPr>
            <p:ph type="body" idx="1"/>
          </p:nvPr>
        </p:nvSpPr>
        <p:spPr>
          <a:noFill/>
          <a:ln/>
        </p:spPr>
        <p:txBody>
          <a:bodyPr/>
          <a:lstStyle/>
          <a:p>
            <a:pPr eaLnBrk="1" hangingPunct="1"/>
            <a:endParaRPr lang="zh-CN" altLang="en-US" smtClean="0"/>
          </a:p>
        </p:txBody>
      </p:sp>
      <p:sp>
        <p:nvSpPr>
          <p:cNvPr id="205828" name="灯片编号占位符 3"/>
          <p:cNvSpPr>
            <a:spLocks noGrp="1"/>
          </p:cNvSpPr>
          <p:nvPr>
            <p:ph type="sldNum" sz="quarter" idx="5"/>
          </p:nvPr>
        </p:nvSpPr>
        <p:spPr>
          <a:noFill/>
        </p:spPr>
        <p:txBody>
          <a:bodyPr/>
          <a:lstStyle/>
          <a:p>
            <a:fld id="{9EECEC21-ED5B-4B54-9E6B-A046A055C126}" type="slidenum">
              <a:rPr lang="en-US" altLang="zh-CN" smtClean="0"/>
              <a:pPr/>
              <a:t>5</a:t>
            </a:fld>
            <a:endParaRPr lang="en-US" altLang="zh-CN" smtClean="0"/>
          </a:p>
        </p:txBody>
      </p:sp>
    </p:spTree>
    <p:extLst>
      <p:ext uri="{BB962C8B-B14F-4D97-AF65-F5344CB8AC3E}">
        <p14:creationId xmlns:p14="http://schemas.microsoft.com/office/powerpoint/2010/main" val="389705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a:ln/>
        </p:spPr>
      </p:sp>
      <p:sp>
        <p:nvSpPr>
          <p:cNvPr id="206851" name="备注占位符 2"/>
          <p:cNvSpPr>
            <a:spLocks noGrp="1"/>
          </p:cNvSpPr>
          <p:nvPr>
            <p:ph type="body" idx="1"/>
          </p:nvPr>
        </p:nvSpPr>
        <p:spPr>
          <a:noFill/>
          <a:ln/>
        </p:spPr>
        <p:txBody>
          <a:bodyPr/>
          <a:lstStyle/>
          <a:p>
            <a:pPr eaLnBrk="1" hangingPunct="1"/>
            <a:endParaRPr lang="zh-CN" altLang="en-US" smtClean="0"/>
          </a:p>
        </p:txBody>
      </p:sp>
      <p:sp>
        <p:nvSpPr>
          <p:cNvPr id="206852" name="灯片编号占位符 3"/>
          <p:cNvSpPr>
            <a:spLocks noGrp="1"/>
          </p:cNvSpPr>
          <p:nvPr>
            <p:ph type="sldNum" sz="quarter" idx="5"/>
          </p:nvPr>
        </p:nvSpPr>
        <p:spPr>
          <a:noFill/>
        </p:spPr>
        <p:txBody>
          <a:bodyPr/>
          <a:lstStyle/>
          <a:p>
            <a:fld id="{56D8D7E7-AA83-48D4-8559-2A43842C36FD}" type="slidenum">
              <a:rPr lang="en-US" altLang="zh-CN" smtClean="0"/>
              <a:pPr/>
              <a:t>8</a:t>
            </a:fld>
            <a:endParaRPr lang="en-US" altLang="zh-CN" smtClean="0"/>
          </a:p>
        </p:txBody>
      </p:sp>
    </p:spTree>
    <p:extLst>
      <p:ext uri="{BB962C8B-B14F-4D97-AF65-F5344CB8AC3E}">
        <p14:creationId xmlns:p14="http://schemas.microsoft.com/office/powerpoint/2010/main" val="766650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a:ln/>
        </p:spPr>
      </p:sp>
      <p:sp>
        <p:nvSpPr>
          <p:cNvPr id="207875" name="备注占位符 2"/>
          <p:cNvSpPr>
            <a:spLocks noGrp="1"/>
          </p:cNvSpPr>
          <p:nvPr>
            <p:ph type="body" idx="1"/>
          </p:nvPr>
        </p:nvSpPr>
        <p:spPr>
          <a:noFill/>
          <a:ln/>
        </p:spPr>
        <p:txBody>
          <a:bodyPr/>
          <a:lstStyle/>
          <a:p>
            <a:pPr eaLnBrk="1" hangingPunct="1"/>
            <a:endParaRPr lang="zh-CN" altLang="en-US" smtClean="0"/>
          </a:p>
        </p:txBody>
      </p:sp>
      <p:sp>
        <p:nvSpPr>
          <p:cNvPr id="207876" name="灯片编号占位符 3"/>
          <p:cNvSpPr>
            <a:spLocks noGrp="1"/>
          </p:cNvSpPr>
          <p:nvPr>
            <p:ph type="sldNum" sz="quarter" idx="5"/>
          </p:nvPr>
        </p:nvSpPr>
        <p:spPr>
          <a:noFill/>
        </p:spPr>
        <p:txBody>
          <a:bodyPr/>
          <a:lstStyle/>
          <a:p>
            <a:fld id="{1BFFD00B-259E-45B9-9AF8-DBB22F40F283}" type="slidenum">
              <a:rPr lang="en-US" altLang="zh-CN" smtClean="0"/>
              <a:pPr/>
              <a:t>9</a:t>
            </a:fld>
            <a:endParaRPr lang="en-US" altLang="zh-CN" smtClean="0"/>
          </a:p>
        </p:txBody>
      </p:sp>
    </p:spTree>
    <p:extLst>
      <p:ext uri="{BB962C8B-B14F-4D97-AF65-F5344CB8AC3E}">
        <p14:creationId xmlns:p14="http://schemas.microsoft.com/office/powerpoint/2010/main" val="790706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a:ln/>
        </p:spPr>
      </p:sp>
      <p:sp>
        <p:nvSpPr>
          <p:cNvPr id="208899" name="备注占位符 2"/>
          <p:cNvSpPr>
            <a:spLocks noGrp="1"/>
          </p:cNvSpPr>
          <p:nvPr>
            <p:ph type="body" idx="1"/>
          </p:nvPr>
        </p:nvSpPr>
        <p:spPr>
          <a:noFill/>
          <a:ln/>
        </p:spPr>
        <p:txBody>
          <a:bodyPr/>
          <a:lstStyle/>
          <a:p>
            <a:pPr eaLnBrk="1" hangingPunct="1"/>
            <a:endParaRPr lang="zh-CN" altLang="en-US" smtClean="0"/>
          </a:p>
        </p:txBody>
      </p:sp>
      <p:sp>
        <p:nvSpPr>
          <p:cNvPr id="208900" name="灯片编号占位符 3"/>
          <p:cNvSpPr>
            <a:spLocks noGrp="1"/>
          </p:cNvSpPr>
          <p:nvPr>
            <p:ph type="sldNum" sz="quarter" idx="5"/>
          </p:nvPr>
        </p:nvSpPr>
        <p:spPr>
          <a:noFill/>
        </p:spPr>
        <p:txBody>
          <a:bodyPr/>
          <a:lstStyle/>
          <a:p>
            <a:fld id="{E3081064-E4BB-4F83-A5CC-C3310EBCC58A}" type="slidenum">
              <a:rPr lang="en-US" altLang="zh-CN" smtClean="0"/>
              <a:pPr/>
              <a:t>10</a:t>
            </a:fld>
            <a:endParaRPr lang="en-US" altLang="zh-CN" smtClean="0"/>
          </a:p>
        </p:txBody>
      </p:sp>
    </p:spTree>
    <p:extLst>
      <p:ext uri="{BB962C8B-B14F-4D97-AF65-F5344CB8AC3E}">
        <p14:creationId xmlns:p14="http://schemas.microsoft.com/office/powerpoint/2010/main" val="2051489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a:ln/>
        </p:spPr>
      </p:sp>
      <p:sp>
        <p:nvSpPr>
          <p:cNvPr id="210947" name="备注占位符 2"/>
          <p:cNvSpPr>
            <a:spLocks noGrp="1"/>
          </p:cNvSpPr>
          <p:nvPr>
            <p:ph type="body" idx="1"/>
          </p:nvPr>
        </p:nvSpPr>
        <p:spPr>
          <a:noFill/>
          <a:ln/>
        </p:spPr>
        <p:txBody>
          <a:bodyPr/>
          <a:lstStyle/>
          <a:p>
            <a:pPr eaLnBrk="1" hangingPunct="1"/>
            <a:endParaRPr lang="zh-CN" altLang="en-US" smtClean="0"/>
          </a:p>
        </p:txBody>
      </p:sp>
      <p:sp>
        <p:nvSpPr>
          <p:cNvPr id="210948" name="灯片编号占位符 3"/>
          <p:cNvSpPr>
            <a:spLocks noGrp="1"/>
          </p:cNvSpPr>
          <p:nvPr>
            <p:ph type="sldNum" sz="quarter" idx="5"/>
          </p:nvPr>
        </p:nvSpPr>
        <p:spPr>
          <a:noFill/>
        </p:spPr>
        <p:txBody>
          <a:bodyPr/>
          <a:lstStyle/>
          <a:p>
            <a:fld id="{DA177370-5FF5-4476-8279-81CF568F8D93}" type="slidenum">
              <a:rPr lang="en-US" altLang="zh-CN" smtClean="0"/>
              <a:pPr/>
              <a:t>12</a:t>
            </a:fld>
            <a:endParaRPr lang="en-US" altLang="zh-CN" smtClean="0"/>
          </a:p>
        </p:txBody>
      </p:sp>
    </p:spTree>
    <p:extLst>
      <p:ext uri="{BB962C8B-B14F-4D97-AF65-F5344CB8AC3E}">
        <p14:creationId xmlns:p14="http://schemas.microsoft.com/office/powerpoint/2010/main" val="3326501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a:ln/>
        </p:spPr>
      </p:sp>
      <p:sp>
        <p:nvSpPr>
          <p:cNvPr id="212995" name="备注占位符 2"/>
          <p:cNvSpPr>
            <a:spLocks noGrp="1"/>
          </p:cNvSpPr>
          <p:nvPr>
            <p:ph type="body" idx="1"/>
          </p:nvPr>
        </p:nvSpPr>
        <p:spPr>
          <a:noFill/>
          <a:ln/>
        </p:spPr>
        <p:txBody>
          <a:bodyPr/>
          <a:lstStyle/>
          <a:p>
            <a:pPr eaLnBrk="1" hangingPunct="1"/>
            <a:endParaRPr lang="zh-CN" altLang="en-US" smtClean="0"/>
          </a:p>
        </p:txBody>
      </p:sp>
      <p:sp>
        <p:nvSpPr>
          <p:cNvPr id="212996" name="灯片编号占位符 3"/>
          <p:cNvSpPr>
            <a:spLocks noGrp="1"/>
          </p:cNvSpPr>
          <p:nvPr>
            <p:ph type="sldNum" sz="quarter" idx="5"/>
          </p:nvPr>
        </p:nvSpPr>
        <p:spPr>
          <a:noFill/>
        </p:spPr>
        <p:txBody>
          <a:bodyPr/>
          <a:lstStyle/>
          <a:p>
            <a:fld id="{4CF8EC09-B4B8-4277-B673-C2194AF808B4}" type="slidenum">
              <a:rPr lang="en-US" altLang="zh-CN" smtClean="0"/>
              <a:pPr/>
              <a:t>13</a:t>
            </a:fld>
            <a:endParaRPr lang="en-US" altLang="zh-CN" smtClean="0"/>
          </a:p>
        </p:txBody>
      </p:sp>
    </p:spTree>
    <p:extLst>
      <p:ext uri="{BB962C8B-B14F-4D97-AF65-F5344CB8AC3E}">
        <p14:creationId xmlns:p14="http://schemas.microsoft.com/office/powerpoint/2010/main" val="421504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657BA5C-E8CF-479D-B98A-468C6616787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7CC1C89D-C9A8-4727-8BEF-EAB1BF8BB17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3863" y="166688"/>
            <a:ext cx="2181225" cy="64627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66688"/>
            <a:ext cx="6392863" cy="64627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A5D450D6-8513-473F-B491-4872AE43710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66688"/>
            <a:ext cx="7793037" cy="7699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295400"/>
            <a:ext cx="4286250" cy="5334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287838" cy="5334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F396B328-27B8-4001-A958-DC01780B3D7C}"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lgn="l">
              <a:spcBef>
                <a:spcPct val="0"/>
              </a:spcBef>
              <a:buSzTx/>
              <a:defRPr>
                <a:solidFill>
                  <a:srgbClr val="1C1C1C"/>
                </a:solidFill>
                <a:effectLst/>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spcBef>
                <a:spcPct val="0"/>
              </a:spcBef>
              <a:buSzTx/>
              <a:defRPr>
                <a:solidFill>
                  <a:srgbClr val="1C1C1C"/>
                </a:solidFill>
                <a:effectLst/>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spcBef>
                <a:spcPct val="0"/>
              </a:spcBef>
              <a:buSzTx/>
              <a:defRPr>
                <a:solidFill>
                  <a:srgbClr val="1C1C1C"/>
                </a:solidFill>
                <a:effectLst/>
              </a:defRPr>
            </a:lvl1pPr>
          </a:lstStyle>
          <a:p>
            <a:pPr>
              <a:defRPr/>
            </a:pPr>
            <a:fld id="{F03E4D96-2174-4B06-9D7E-BE4BC6AAC14F}"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p:txBody>
          <a:bodyPr/>
          <a:lstStyle>
            <a:lvl1pPr algn="l">
              <a:spcBef>
                <a:spcPct val="0"/>
              </a:spcBef>
              <a:buSzTx/>
              <a:defRPr>
                <a:effectLst/>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spcBef>
                <a:spcPct val="0"/>
              </a:spcBef>
              <a:buSzTx/>
              <a:defRPr>
                <a:effectLst/>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spcBef>
                <a:spcPct val="0"/>
              </a:spcBef>
              <a:buSzTx/>
              <a:defRPr>
                <a:effectLst/>
              </a:defRPr>
            </a:lvl1pPr>
          </a:lstStyle>
          <a:p>
            <a:pPr>
              <a:defRPr/>
            </a:pPr>
            <a:fld id="{1E98908E-8AA5-4884-B7DE-85F593BFFFF6}"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p:txBody>
          <a:bodyPr/>
          <a:lstStyle>
            <a:lvl1pPr algn="l">
              <a:spcBef>
                <a:spcPct val="0"/>
              </a:spcBef>
              <a:buSzTx/>
              <a:defRPr>
                <a:effectLst/>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spcBef>
                <a:spcPct val="0"/>
              </a:spcBef>
              <a:buSzTx/>
              <a:defRPr>
                <a:effectLst/>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spcBef>
                <a:spcPct val="0"/>
              </a:spcBef>
              <a:buSzTx/>
              <a:defRPr>
                <a:effectLst/>
              </a:defRPr>
            </a:lvl1pPr>
          </a:lstStyle>
          <a:p>
            <a:pPr>
              <a:defRPr/>
            </a:pPr>
            <a:fld id="{E1804540-46C6-4690-A4FB-1A36847E9EC7}"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41313" y="1447800"/>
            <a:ext cx="42100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3763" y="1447800"/>
            <a:ext cx="4211637"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lgn="l">
              <a:spcBef>
                <a:spcPct val="0"/>
              </a:spcBef>
              <a:buSzTx/>
              <a:defRPr>
                <a:effectLst/>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spcBef>
                <a:spcPct val="0"/>
              </a:spcBef>
              <a:buSzTx/>
              <a:defRPr>
                <a:effectLst/>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spcBef>
                <a:spcPct val="0"/>
              </a:spcBef>
              <a:buSzTx/>
              <a:defRPr>
                <a:effectLst/>
              </a:defRPr>
            </a:lvl1pPr>
          </a:lstStyle>
          <a:p>
            <a:pPr>
              <a:defRPr/>
            </a:pPr>
            <a:fld id="{6FAE686E-FF0F-435A-8FC7-8B3E713344EE}"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lgn="l">
              <a:spcBef>
                <a:spcPct val="0"/>
              </a:spcBef>
              <a:buSzTx/>
              <a:defRPr>
                <a:effectLst/>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spcBef>
                <a:spcPct val="0"/>
              </a:spcBef>
              <a:buSzTx/>
              <a:defRPr>
                <a:effectLst/>
              </a:defRPr>
            </a:lvl1pPr>
          </a:lstStyle>
          <a:p>
            <a:pPr>
              <a:defRPr/>
            </a:pPr>
            <a:endParaRPr lang="en-US" altLang="zh-CN"/>
          </a:p>
        </p:txBody>
      </p:sp>
      <p:sp>
        <p:nvSpPr>
          <p:cNvPr id="9" name="Rectangle 13"/>
          <p:cNvSpPr>
            <a:spLocks noGrp="1" noChangeArrowheads="1"/>
          </p:cNvSpPr>
          <p:nvPr>
            <p:ph type="sldNum" sz="quarter" idx="12"/>
          </p:nvPr>
        </p:nvSpPr>
        <p:spPr/>
        <p:txBody>
          <a:bodyPr/>
          <a:lstStyle>
            <a:lvl1pPr>
              <a:spcBef>
                <a:spcPct val="0"/>
              </a:spcBef>
              <a:buSzTx/>
              <a:defRPr>
                <a:effectLst/>
              </a:defRPr>
            </a:lvl1pPr>
          </a:lstStyle>
          <a:p>
            <a:pPr>
              <a:defRPr/>
            </a:pPr>
            <a:fld id="{81174810-8AE6-4352-814B-39846C96E628}"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lgn="l">
              <a:spcBef>
                <a:spcPct val="0"/>
              </a:spcBef>
              <a:buSzTx/>
              <a:defRPr>
                <a:effectLst/>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spcBef>
                <a:spcPct val="0"/>
              </a:spcBef>
              <a:buSzTx/>
              <a:defRPr>
                <a:effectLst/>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spcBef>
                <a:spcPct val="0"/>
              </a:spcBef>
              <a:buSzTx/>
              <a:defRPr>
                <a:effectLst/>
              </a:defRPr>
            </a:lvl1pPr>
          </a:lstStyle>
          <a:p>
            <a:pPr>
              <a:defRPr/>
            </a:pPr>
            <a:fld id="{39DE363F-CCF9-4A5F-8B0B-14C3AEAD94CC}"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lgn="l">
              <a:spcBef>
                <a:spcPct val="0"/>
              </a:spcBef>
              <a:buSzTx/>
              <a:defRPr>
                <a:effectLst/>
              </a:defRPr>
            </a:lvl1pPr>
          </a:lstStyle>
          <a:p>
            <a:pPr>
              <a:defRPr/>
            </a:pPr>
            <a:endParaRPr lang="en-US" altLang="zh-CN"/>
          </a:p>
        </p:txBody>
      </p:sp>
      <p:sp>
        <p:nvSpPr>
          <p:cNvPr id="3" name="Rectangle 12"/>
          <p:cNvSpPr>
            <a:spLocks noGrp="1" noChangeArrowheads="1"/>
          </p:cNvSpPr>
          <p:nvPr>
            <p:ph type="ftr" sz="quarter" idx="11"/>
          </p:nvPr>
        </p:nvSpPr>
        <p:spPr/>
        <p:txBody>
          <a:bodyPr/>
          <a:lstStyle>
            <a:lvl1pPr>
              <a:spcBef>
                <a:spcPct val="0"/>
              </a:spcBef>
              <a:buSzTx/>
              <a:defRPr>
                <a:effectLst/>
              </a:defRPr>
            </a:lvl1pPr>
          </a:lstStyle>
          <a:p>
            <a:pPr>
              <a:defRPr/>
            </a:pPr>
            <a:endParaRPr lang="en-US" altLang="zh-CN"/>
          </a:p>
        </p:txBody>
      </p:sp>
      <p:sp>
        <p:nvSpPr>
          <p:cNvPr id="4" name="Rectangle 13"/>
          <p:cNvSpPr>
            <a:spLocks noGrp="1" noChangeArrowheads="1"/>
          </p:cNvSpPr>
          <p:nvPr>
            <p:ph type="sldNum" sz="quarter" idx="12"/>
          </p:nvPr>
        </p:nvSpPr>
        <p:spPr/>
        <p:txBody>
          <a:bodyPr/>
          <a:lstStyle>
            <a:lvl1pPr>
              <a:spcBef>
                <a:spcPct val="0"/>
              </a:spcBef>
              <a:buSzTx/>
              <a:defRPr>
                <a:effectLst/>
              </a:defRPr>
            </a:lvl1pPr>
          </a:lstStyle>
          <a:p>
            <a:pPr>
              <a:defRPr/>
            </a:pPr>
            <a:fld id="{04060466-353D-49F9-8692-3C2B548D9774}"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5233"/>
            <a:ext cx="9144000" cy="76993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28600" y="980728"/>
            <a:ext cx="8726488" cy="56486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lgn="l">
              <a:spcBef>
                <a:spcPct val="0"/>
              </a:spcBef>
              <a:buSzTx/>
              <a:defRPr>
                <a:effectLst/>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spcBef>
                <a:spcPct val="0"/>
              </a:spcBef>
              <a:buSzTx/>
              <a:defRPr>
                <a:effectLst/>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spcBef>
                <a:spcPct val="0"/>
              </a:spcBef>
              <a:buSzTx/>
              <a:defRPr>
                <a:effectLst/>
              </a:defRPr>
            </a:lvl1pPr>
          </a:lstStyle>
          <a:p>
            <a:pPr>
              <a:defRPr/>
            </a:pPr>
            <a:fld id="{167AC091-6D60-44CB-89B3-BA11F62A4FA4}"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lgn="l">
              <a:spcBef>
                <a:spcPct val="0"/>
              </a:spcBef>
              <a:buSzTx/>
              <a:defRPr>
                <a:effectLst/>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spcBef>
                <a:spcPct val="0"/>
              </a:spcBef>
              <a:buSzTx/>
              <a:defRPr>
                <a:effectLst/>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spcBef>
                <a:spcPct val="0"/>
              </a:spcBef>
              <a:buSzTx/>
              <a:defRPr>
                <a:effectLst/>
              </a:defRPr>
            </a:lvl1pPr>
          </a:lstStyle>
          <a:p>
            <a:pPr>
              <a:defRPr/>
            </a:pPr>
            <a:fld id="{5CD92B8F-7D6E-498E-B987-396CD3858F7C}"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lgn="l">
              <a:spcBef>
                <a:spcPct val="0"/>
              </a:spcBef>
              <a:buSzTx/>
              <a:defRPr>
                <a:effectLst/>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spcBef>
                <a:spcPct val="0"/>
              </a:spcBef>
              <a:buSzTx/>
              <a:defRPr>
                <a:effectLst/>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spcBef>
                <a:spcPct val="0"/>
              </a:spcBef>
              <a:buSzTx/>
              <a:defRPr>
                <a:effectLst/>
              </a:defRPr>
            </a:lvl1pPr>
          </a:lstStyle>
          <a:p>
            <a:pPr>
              <a:defRPr/>
            </a:pPr>
            <a:fld id="{AE7CE6F4-3D7F-4EC5-AA0E-7CF80765C642}"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2275" y="381000"/>
            <a:ext cx="2143125"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1313" y="381000"/>
            <a:ext cx="6278562"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lgn="l">
              <a:spcBef>
                <a:spcPct val="0"/>
              </a:spcBef>
              <a:buSzTx/>
              <a:defRPr>
                <a:effectLst/>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spcBef>
                <a:spcPct val="0"/>
              </a:spcBef>
              <a:buSzTx/>
              <a:defRPr>
                <a:effectLst/>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spcBef>
                <a:spcPct val="0"/>
              </a:spcBef>
              <a:buSzTx/>
              <a:defRPr>
                <a:effectLst/>
              </a:defRPr>
            </a:lvl1pPr>
          </a:lstStyle>
          <a:p>
            <a:pPr>
              <a:defRPr/>
            </a:pPr>
            <a:fld id="{0A3A1C9A-8AB2-4920-8601-2E5156627F90}"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381000"/>
            <a:ext cx="7793038" cy="7842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41313" y="1447800"/>
            <a:ext cx="421005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03763" y="1447800"/>
            <a:ext cx="4211637"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41313" y="4076700"/>
            <a:ext cx="421005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03763" y="4076700"/>
            <a:ext cx="4211637"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lgn="l">
              <a:spcBef>
                <a:spcPct val="0"/>
              </a:spcBef>
              <a:buSzTx/>
              <a:defRPr>
                <a:effectLst/>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spcBef>
                <a:spcPct val="0"/>
              </a:spcBef>
              <a:buSzTx/>
              <a:defRPr>
                <a:effectLst/>
              </a:defRPr>
            </a:lvl1pPr>
          </a:lstStyle>
          <a:p>
            <a:pPr>
              <a:defRPr/>
            </a:pPr>
            <a:endParaRPr lang="en-US" altLang="zh-CN"/>
          </a:p>
        </p:txBody>
      </p:sp>
      <p:sp>
        <p:nvSpPr>
          <p:cNvPr id="9" name="Rectangle 13"/>
          <p:cNvSpPr>
            <a:spLocks noGrp="1" noChangeArrowheads="1"/>
          </p:cNvSpPr>
          <p:nvPr>
            <p:ph type="sldNum" sz="quarter" idx="12"/>
          </p:nvPr>
        </p:nvSpPr>
        <p:spPr/>
        <p:txBody>
          <a:bodyPr/>
          <a:lstStyle>
            <a:lvl1pPr>
              <a:spcBef>
                <a:spcPct val="0"/>
              </a:spcBef>
              <a:buSzTx/>
              <a:defRPr>
                <a:effectLst/>
              </a:defRPr>
            </a:lvl1pPr>
          </a:lstStyle>
          <a:p>
            <a:pPr>
              <a:defRPr/>
            </a:pPr>
            <a:fld id="{18CB315E-510B-4CE6-B06B-925E70E4939C}"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EB73A0C6-7958-438C-94A4-978BD70CEC0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95400"/>
            <a:ext cx="428625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287838"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DA994885-C44D-469F-90BE-589748E4B7A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7"/>
          <p:cNvSpPr>
            <a:spLocks noGrp="1" noChangeArrowheads="1"/>
          </p:cNvSpPr>
          <p:nvPr>
            <p:ph type="sldNum" sz="quarter" idx="12"/>
          </p:nvPr>
        </p:nvSpPr>
        <p:spPr>
          <a:ln/>
        </p:spPr>
        <p:txBody>
          <a:bodyPr/>
          <a:lstStyle>
            <a:lvl1pPr>
              <a:defRPr/>
            </a:lvl1pPr>
          </a:lstStyle>
          <a:p>
            <a:pPr>
              <a:defRPr/>
            </a:pPr>
            <a:fld id="{056FF2F8-B748-4C3A-BBE2-8910E7502ED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7"/>
          <p:cNvSpPr>
            <a:spLocks noGrp="1" noChangeArrowheads="1"/>
          </p:cNvSpPr>
          <p:nvPr>
            <p:ph type="sldNum" sz="quarter" idx="12"/>
          </p:nvPr>
        </p:nvSpPr>
        <p:spPr>
          <a:ln/>
        </p:spPr>
        <p:txBody>
          <a:bodyPr/>
          <a:lstStyle>
            <a:lvl1pPr>
              <a:defRPr/>
            </a:lvl1pPr>
          </a:lstStyle>
          <a:p>
            <a:pPr>
              <a:defRPr/>
            </a:pPr>
            <a:fld id="{C32C95C9-390F-468D-96F5-C342F28C752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7"/>
          <p:cNvSpPr>
            <a:spLocks noGrp="1" noChangeArrowheads="1"/>
          </p:cNvSpPr>
          <p:nvPr>
            <p:ph type="sldNum" sz="quarter" idx="12"/>
          </p:nvPr>
        </p:nvSpPr>
        <p:spPr>
          <a:ln/>
        </p:spPr>
        <p:txBody>
          <a:bodyPr/>
          <a:lstStyle>
            <a:lvl1pPr>
              <a:defRPr/>
            </a:lvl1pPr>
          </a:lstStyle>
          <a:p>
            <a:pPr>
              <a:defRPr/>
            </a:pPr>
            <a:fld id="{F5211C7B-5E5E-4837-9380-4A7C14C1EA2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6AC0A2ED-1B39-4F36-AE5C-F2E7C5D7BD4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0799CAD2-1885-4201-B781-4F7B888ADAE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ChangeArrowheads="1"/>
          </p:cNvSpPr>
          <p:nvPr/>
        </p:nvSpPr>
        <p:spPr bwMode="ltGray">
          <a:xfrm>
            <a:off x="417513" y="274638"/>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5" name="Rectangle 1027"/>
          <p:cNvSpPr>
            <a:spLocks noChangeArrowheads="1"/>
          </p:cNvSpPr>
          <p:nvPr/>
        </p:nvSpPr>
        <p:spPr bwMode="ltGray">
          <a:xfrm>
            <a:off x="800100" y="2746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6" name="Rectangle 1028"/>
          <p:cNvSpPr>
            <a:spLocks noChangeArrowheads="1"/>
          </p:cNvSpPr>
          <p:nvPr/>
        </p:nvSpPr>
        <p:spPr bwMode="ltGray">
          <a:xfrm>
            <a:off x="541338" y="696913"/>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7" name="Rectangle 1029"/>
          <p:cNvSpPr>
            <a:spLocks noChangeArrowheads="1"/>
          </p:cNvSpPr>
          <p:nvPr/>
        </p:nvSpPr>
        <p:spPr bwMode="ltGray">
          <a:xfrm>
            <a:off x="911225" y="6969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8" name="Rectangle 1030"/>
          <p:cNvSpPr>
            <a:spLocks noChangeArrowheads="1"/>
          </p:cNvSpPr>
          <p:nvPr/>
        </p:nvSpPr>
        <p:spPr bwMode="ltGray">
          <a:xfrm>
            <a:off x="127000" y="6238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9" name="Rectangle 1031"/>
          <p:cNvSpPr>
            <a:spLocks noChangeArrowheads="1"/>
          </p:cNvSpPr>
          <p:nvPr/>
        </p:nvSpPr>
        <p:spPr bwMode="gray">
          <a:xfrm>
            <a:off x="762000" y="166688"/>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80" name="Rectangle 1032"/>
          <p:cNvSpPr>
            <a:spLocks noChangeArrowheads="1"/>
          </p:cNvSpPr>
          <p:nvPr/>
        </p:nvSpPr>
        <p:spPr bwMode="gray">
          <a:xfrm>
            <a:off x="442913" y="9572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81" name="Rectangle 1033"/>
          <p:cNvSpPr>
            <a:spLocks noGrp="1" noChangeArrowheads="1"/>
          </p:cNvSpPr>
          <p:nvPr>
            <p:ph type="title"/>
          </p:nvPr>
        </p:nvSpPr>
        <p:spPr bwMode="auto">
          <a:xfrm>
            <a:off x="1150938" y="166688"/>
            <a:ext cx="7793037" cy="7699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2" name="Rectangle 1034"/>
          <p:cNvSpPr>
            <a:spLocks noGrp="1" noChangeArrowheads="1"/>
          </p:cNvSpPr>
          <p:nvPr>
            <p:ph type="body" idx="1"/>
          </p:nvPr>
        </p:nvSpPr>
        <p:spPr bwMode="auto">
          <a:xfrm>
            <a:off x="228600" y="1295400"/>
            <a:ext cx="8726488"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3"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a:defRPr/>
            </a:pPr>
            <a:endParaRPr lang="en-US" altLang="zh-CN"/>
          </a:p>
        </p:txBody>
      </p:sp>
      <p:sp>
        <p:nvSpPr>
          <p:cNvPr id="3084"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3085"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a:defRPr/>
            </a:pPr>
            <a:fld id="{3F1C7A39-CAB9-4E57-A434-2CEF2D14CAB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77"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Lst>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5pPr>
      <a:lvl6pPr marL="4572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6pPr>
      <a:lvl7pPr marL="9144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7pPr>
      <a:lvl8pPr marL="13716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8pPr>
      <a:lvl9pPr marL="18288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990033"/>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9900CC"/>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341313"/>
            <a:ext cx="438150" cy="474662"/>
          </a:xfrm>
          <a:prstGeom prst="rect">
            <a:avLst/>
          </a:prstGeom>
          <a:solidFill>
            <a:schemeClr val="accent2"/>
          </a:soli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sp>
        <p:nvSpPr>
          <p:cNvPr id="5123" name="Rectangle 3"/>
          <p:cNvSpPr>
            <a:spLocks noChangeArrowheads="1"/>
          </p:cNvSpPr>
          <p:nvPr/>
        </p:nvSpPr>
        <p:spPr bwMode="ltGray">
          <a:xfrm>
            <a:off x="800100" y="3413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sp>
        <p:nvSpPr>
          <p:cNvPr id="5124" name="Rectangle 4"/>
          <p:cNvSpPr>
            <a:spLocks noChangeArrowheads="1"/>
          </p:cNvSpPr>
          <p:nvPr/>
        </p:nvSpPr>
        <p:spPr bwMode="ltGray">
          <a:xfrm>
            <a:off x="541338" y="763588"/>
            <a:ext cx="422275" cy="474662"/>
          </a:xfrm>
          <a:prstGeom prst="rect">
            <a:avLst/>
          </a:prstGeom>
          <a:solidFill>
            <a:schemeClr val="folHlink"/>
          </a:soli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sp>
        <p:nvSpPr>
          <p:cNvPr id="5125" name="Rectangle 5"/>
          <p:cNvSpPr>
            <a:spLocks noChangeArrowheads="1"/>
          </p:cNvSpPr>
          <p:nvPr/>
        </p:nvSpPr>
        <p:spPr bwMode="ltGray">
          <a:xfrm>
            <a:off x="911225" y="7635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sp>
        <p:nvSpPr>
          <p:cNvPr id="5126" name="Rectangle 6"/>
          <p:cNvSpPr>
            <a:spLocks noChangeArrowheads="1"/>
          </p:cNvSpPr>
          <p:nvPr/>
        </p:nvSpPr>
        <p:spPr bwMode="ltGray">
          <a:xfrm>
            <a:off x="127000" y="6905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sp>
        <p:nvSpPr>
          <p:cNvPr id="5127" name="Rectangle 7"/>
          <p:cNvSpPr>
            <a:spLocks noChangeArrowheads="1"/>
          </p:cNvSpPr>
          <p:nvPr/>
        </p:nvSpPr>
        <p:spPr bwMode="gray">
          <a:xfrm>
            <a:off x="762000" y="233363"/>
            <a:ext cx="31750" cy="1052512"/>
          </a:xfrm>
          <a:prstGeom prst="rect">
            <a:avLst/>
          </a:prstGeom>
          <a:solidFill>
            <a:schemeClr val="bg2"/>
          </a:soli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sp>
        <p:nvSpPr>
          <p:cNvPr id="5128" name="Rectangle 8"/>
          <p:cNvSpPr>
            <a:spLocks noChangeArrowheads="1"/>
          </p:cNvSpPr>
          <p:nvPr/>
        </p:nvSpPr>
        <p:spPr bwMode="gray">
          <a:xfrm>
            <a:off x="442913" y="10239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50000"/>
              </a:spcBef>
              <a:buSzPct val="60000"/>
              <a:defRPr/>
            </a:pPr>
            <a:endParaRPr lang="zh-CN" altLang="en-US" sz="2000">
              <a:solidFill>
                <a:srgbClr val="FF0000"/>
              </a:solidFill>
              <a:effectLst>
                <a:outerShdw blurRad="38100" dist="38100" dir="2700000" algn="tl">
                  <a:srgbClr val="000000">
                    <a:alpha val="43137"/>
                  </a:srgbClr>
                </a:outerShdw>
              </a:effectLst>
              <a:ea typeface="宋体" pitchFamily="2" charset="-122"/>
            </a:endParaRPr>
          </a:p>
        </p:txBody>
      </p:sp>
      <p:sp>
        <p:nvSpPr>
          <p:cNvPr id="7177" name="Rectangle 9"/>
          <p:cNvSpPr>
            <a:spLocks noGrp="1" noChangeArrowheads="1"/>
          </p:cNvSpPr>
          <p:nvPr>
            <p:ph type="title"/>
          </p:nvPr>
        </p:nvSpPr>
        <p:spPr bwMode="auto">
          <a:xfrm>
            <a:off x="685800" y="219075"/>
            <a:ext cx="7793038" cy="7842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30" name="Rectangle 10"/>
          <p:cNvSpPr>
            <a:spLocks noGrp="1" noChangeArrowheads="1"/>
          </p:cNvSpPr>
          <p:nvPr>
            <p:ph type="body" idx="1"/>
          </p:nvPr>
        </p:nvSpPr>
        <p:spPr bwMode="auto">
          <a:xfrm>
            <a:off x="341313" y="1285875"/>
            <a:ext cx="8574087" cy="5267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50000"/>
              </a:spcBef>
              <a:buSzPct val="60000"/>
              <a:defRPr kumimoji="0" sz="1400">
                <a:solidFill>
                  <a:srgbClr val="FF0000"/>
                </a:solidFill>
                <a:effectLst>
                  <a:outerShdw blurRad="38100" dist="38100" dir="2700000" algn="tl">
                    <a:srgbClr val="000000">
                      <a:alpha val="43137"/>
                    </a:srgbClr>
                  </a:outerShdw>
                </a:effectLst>
                <a:ea typeface="宋体" pitchFamily="2" charset="-122"/>
              </a:defRPr>
            </a:lvl1pPr>
          </a:lstStyle>
          <a:p>
            <a:pPr>
              <a:defRPr/>
            </a:pPr>
            <a:endParaRPr lang="en-US" altLang="zh-CN"/>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50000"/>
              </a:spcBef>
              <a:buSzPct val="60000"/>
              <a:defRPr kumimoji="0" sz="1400">
                <a:solidFill>
                  <a:srgbClr val="FF0000"/>
                </a:solidFill>
                <a:effectLst>
                  <a:outerShdw blurRad="38100" dist="38100" dir="2700000" algn="tl">
                    <a:srgbClr val="000000">
                      <a:alpha val="43137"/>
                    </a:srgbClr>
                  </a:outerShdw>
                </a:effectLst>
                <a:ea typeface="宋体" pitchFamily="2" charset="-122"/>
              </a:defRPr>
            </a:lvl1pPr>
          </a:lstStyle>
          <a:p>
            <a:pPr>
              <a:defRPr/>
            </a:pPr>
            <a:endParaRPr lang="en-US" altLang="zh-CN"/>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50000"/>
              </a:spcBef>
              <a:buSzPct val="60000"/>
              <a:defRPr kumimoji="0" sz="1400">
                <a:solidFill>
                  <a:srgbClr val="FF0000"/>
                </a:solidFill>
                <a:effectLst>
                  <a:outerShdw blurRad="38100" dist="38100" dir="2700000" algn="tl">
                    <a:srgbClr val="000000">
                      <a:alpha val="43137"/>
                    </a:srgbClr>
                  </a:outerShdw>
                </a:effectLst>
                <a:ea typeface="宋体" pitchFamily="2" charset="-122"/>
              </a:defRPr>
            </a:lvl1pPr>
          </a:lstStyle>
          <a:p>
            <a:pPr>
              <a:defRPr/>
            </a:pPr>
            <a:fld id="{E0517B47-97C0-4CA8-AE41-3563F66D9B0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5pPr>
      <a:lvl6pPr marL="457200" algn="ctr" rtl="0" fontAlgn="base">
        <a:spcBef>
          <a:spcPct val="0"/>
        </a:spcBef>
        <a:spcAft>
          <a:spcPct val="0"/>
        </a:spcAft>
        <a:defRPr kumimoji="1" sz="4400" b="1">
          <a:solidFill>
            <a:schemeClr val="tx2"/>
          </a:solidFill>
          <a:latin typeface="Tahoma" pitchFamily="34" charset="0"/>
          <a:ea typeface="隶书" pitchFamily="49" charset="-122"/>
        </a:defRPr>
      </a:lvl6pPr>
      <a:lvl7pPr marL="914400" algn="ctr" rtl="0" fontAlgn="base">
        <a:spcBef>
          <a:spcPct val="0"/>
        </a:spcBef>
        <a:spcAft>
          <a:spcPct val="0"/>
        </a:spcAft>
        <a:defRPr kumimoji="1" sz="4400" b="1">
          <a:solidFill>
            <a:schemeClr val="tx2"/>
          </a:solidFill>
          <a:latin typeface="Tahoma" pitchFamily="34" charset="0"/>
          <a:ea typeface="隶书" pitchFamily="49" charset="-122"/>
        </a:defRPr>
      </a:lvl7pPr>
      <a:lvl8pPr marL="1371600" algn="ctr" rtl="0" fontAlgn="base">
        <a:spcBef>
          <a:spcPct val="0"/>
        </a:spcBef>
        <a:spcAft>
          <a:spcPct val="0"/>
        </a:spcAft>
        <a:defRPr kumimoji="1" sz="4400" b="1">
          <a:solidFill>
            <a:schemeClr val="tx2"/>
          </a:solidFill>
          <a:latin typeface="Tahoma" pitchFamily="34" charset="0"/>
          <a:ea typeface="隶书" pitchFamily="49" charset="-122"/>
        </a:defRPr>
      </a:lvl8pPr>
      <a:lvl9pPr marL="1828800" algn="ctr" rtl="0" fontAlgn="base">
        <a:spcBef>
          <a:spcPct val="0"/>
        </a:spcBef>
        <a:spcAft>
          <a:spcPct val="0"/>
        </a:spcAft>
        <a:defRPr kumimoji="1" sz="4400" b="1">
          <a:solidFill>
            <a:schemeClr val="tx2"/>
          </a:solidFill>
          <a:latin typeface="Tahoma" pitchFamily="34" charset="0"/>
          <a:ea typeface="隶书" pitchFamily="49" charset="-122"/>
        </a:defRPr>
      </a:lvl9pPr>
    </p:titleStyle>
    <p:bodyStyle>
      <a:lvl1pPr marL="342900" indent="-342900" algn="just" rtl="0" eaLnBrk="0" fontAlgn="base" hangingPunct="0">
        <a:spcBef>
          <a:spcPct val="25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5000"/>
        </a:spcBef>
        <a:spcAft>
          <a:spcPct val="0"/>
        </a:spcAft>
        <a:buClr>
          <a:schemeClr val="hlink"/>
        </a:buClr>
        <a:buSzPct val="55000"/>
        <a:buFont typeface="Wingdings" pitchFamily="2" charset="2"/>
        <a:buChar char="n"/>
        <a:defRPr kumimoji="1" sz="2800">
          <a:solidFill>
            <a:srgbClr val="6600CC"/>
          </a:solidFill>
          <a:latin typeface="+mn-lt"/>
          <a:ea typeface="华文新魏" pitchFamily="2" charset="-122"/>
        </a:defRPr>
      </a:lvl2pPr>
      <a:lvl3pPr marL="1143000" indent="-228600" algn="just" rtl="0" eaLnBrk="0" fontAlgn="base" hangingPunct="0">
        <a:spcBef>
          <a:spcPct val="25000"/>
        </a:spcBef>
        <a:spcAft>
          <a:spcPct val="0"/>
        </a:spcAft>
        <a:buClr>
          <a:schemeClr val="folHlink"/>
        </a:buClr>
        <a:buSzPct val="50000"/>
        <a:buFont typeface="Wingdings" pitchFamily="2" charset="2"/>
        <a:buChar char="n"/>
        <a:defRPr kumimoji="1" sz="2400">
          <a:solidFill>
            <a:srgbClr val="800080"/>
          </a:solidFill>
          <a:latin typeface="+mn-lt"/>
          <a:ea typeface="华文新魏" pitchFamily="2" charset="-122"/>
        </a:defRPr>
      </a:lvl3pPr>
      <a:lvl4pPr marL="1600200" indent="-228600" algn="just" rtl="0" eaLnBrk="0" fontAlgn="base" hangingPunct="0">
        <a:spcBef>
          <a:spcPct val="25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WordArt 2"/>
          <p:cNvSpPr>
            <a:spLocks noChangeArrowheads="1" noChangeShapeType="1" noTextEdit="1"/>
          </p:cNvSpPr>
          <p:nvPr/>
        </p:nvSpPr>
        <p:spPr bwMode="auto">
          <a:xfrm>
            <a:off x="2267744" y="336646"/>
            <a:ext cx="4752528" cy="3164362"/>
          </a:xfrm>
          <a:prstGeom prst="rect">
            <a:avLst/>
          </a:prstGeom>
        </p:spPr>
        <p:txBody>
          <a:bodyPr wrap="none" fromWordArt="1">
            <a:prstTxWarp prst="textPlain">
              <a:avLst>
                <a:gd name="adj" fmla="val 50000"/>
              </a:avLst>
            </a:prstTxWarp>
            <a:scene3d>
              <a:camera prst="orthographicFront"/>
              <a:lightRig rig="threePt" dir="t"/>
            </a:scene3d>
            <a:sp3d extrusionH="57150">
              <a:bevelT w="38100" h="38100" prst="angle"/>
            </a:sp3d>
          </a:bodyPr>
          <a:lstStyle/>
          <a:p>
            <a:pPr algn="ctr">
              <a:defRPr/>
            </a:pPr>
            <a:r>
              <a:rPr lang="zh-CN" altLang="en-US" sz="3600" kern="10" dirty="0" smtClean="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glow rad="228600">
                    <a:schemeClr val="accent6">
                      <a:satMod val="175000"/>
                      <a:alpha val="40000"/>
                    </a:schemeClr>
                  </a:glow>
                  <a:outerShdw dist="35921" dir="2700000" algn="ctr" rotWithShape="0">
                    <a:srgbClr val="C0C0C0"/>
                  </a:outerShdw>
                  <a:reflection blurRad="6350" stA="50000" endA="300" endPos="50000" dist="60007" dir="5400000" sy="-100000" algn="bl" rotWithShape="0"/>
                </a:effectLst>
                <a:latin typeface="隶书"/>
                <a:ea typeface="隶书"/>
              </a:rPr>
              <a:t>第八章</a:t>
            </a:r>
            <a:endParaRPr lang="en-US" altLang="zh-CN" sz="3600" kern="10" dirty="0" smtClean="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glow rad="228600">
                  <a:schemeClr val="accent6">
                    <a:satMod val="175000"/>
                    <a:alpha val="40000"/>
                  </a:schemeClr>
                </a:glow>
                <a:outerShdw dist="35921" dir="2700000" algn="ctr" rotWithShape="0">
                  <a:srgbClr val="C0C0C0"/>
                </a:outerShdw>
                <a:reflection blurRad="6350" stA="50000" endA="300" endPos="50000" dist="60007" dir="5400000" sy="-100000" algn="bl" rotWithShape="0"/>
              </a:effectLst>
              <a:latin typeface="隶书"/>
              <a:ea typeface="隶书"/>
            </a:endParaRPr>
          </a:p>
          <a:p>
            <a:pPr algn="ctr">
              <a:defRPr/>
            </a:pPr>
            <a:r>
              <a:rPr lang="zh-CN" altLang="en-US" sz="3600" kern="10" dirty="0" smtClean="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glow rad="228600">
                    <a:schemeClr val="accent6">
                      <a:satMod val="175000"/>
                      <a:alpha val="40000"/>
                    </a:schemeClr>
                  </a:glow>
                  <a:outerShdw dist="35921" dir="2700000" algn="ctr" rotWithShape="0">
                    <a:srgbClr val="C0C0C0"/>
                  </a:outerShdw>
                  <a:reflection blurRad="6350" stA="50000" endA="300" endPos="50000" dist="60007" dir="5400000" sy="-100000" algn="bl" rotWithShape="0"/>
                </a:effectLst>
                <a:latin typeface="隶书"/>
                <a:ea typeface="隶书"/>
              </a:rPr>
              <a:t>恢复控制</a:t>
            </a:r>
            <a:endParaRPr lang="zh-CN" altLang="en-US" sz="3600" kern="10" dirty="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glow rad="228600">
                  <a:schemeClr val="accent6">
                    <a:satMod val="175000"/>
                    <a:alpha val="40000"/>
                  </a:schemeClr>
                </a:glow>
                <a:outerShdw dist="35921" dir="2700000" algn="ctr" rotWithShape="0">
                  <a:srgbClr val="C0C0C0"/>
                </a:outerShdw>
                <a:reflection blurRad="6350" stA="50000" endA="300" endPos="50000" dist="60007" dir="5400000" sy="-100000" algn="bl" rotWithShape="0"/>
              </a:effectLst>
              <a:latin typeface="French Script MT" pitchFamily="66" charset="0"/>
              <a:ea typeface="隶书"/>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zh-CN" altLang="en-US" dirty="0"/>
              <a:t>差异数据库备份</a:t>
            </a:r>
            <a:r>
              <a:rPr lang="en-US" altLang="zh-CN" dirty="0"/>
              <a:t>(DCM) </a:t>
            </a:r>
          </a:p>
        </p:txBody>
      </p:sp>
      <p:sp>
        <p:nvSpPr>
          <p:cNvPr id="104451" name="Rectangle 3"/>
          <p:cNvSpPr>
            <a:spLocks noGrp="1" noChangeArrowheads="1"/>
          </p:cNvSpPr>
          <p:nvPr>
            <p:ph type="body" idx="1"/>
          </p:nvPr>
        </p:nvSpPr>
        <p:spPr>
          <a:xfrm>
            <a:off x="228600" y="908720"/>
            <a:ext cx="8726488" cy="2160240"/>
          </a:xfrm>
        </p:spPr>
        <p:txBody>
          <a:bodyPr/>
          <a:lstStyle/>
          <a:p>
            <a:pPr eaLnBrk="1" hangingPunct="1">
              <a:defRPr/>
            </a:pPr>
            <a:r>
              <a:rPr lang="zh-CN" altLang="en-US" dirty="0" smtClean="0"/>
              <a:t>差异数据库备份只记录自上次数据库备份后发生更改的数据，比数据库备份小而且速度快</a:t>
            </a:r>
          </a:p>
          <a:p>
            <a:pPr eaLnBrk="1" hangingPunct="1">
              <a:defRPr/>
            </a:pPr>
            <a:r>
              <a:rPr lang="zh-CN" altLang="en-US" dirty="0" smtClean="0"/>
              <a:t>使用差异数据库备份将数据库还原到差异数据库备份完成时的那一点 </a:t>
            </a:r>
          </a:p>
        </p:txBody>
      </p:sp>
      <p:sp>
        <p:nvSpPr>
          <p:cNvPr id="96260" name="Rectangle 4"/>
          <p:cNvSpPr>
            <a:spLocks noChangeArrowheads="1"/>
          </p:cNvSpPr>
          <p:nvPr/>
        </p:nvSpPr>
        <p:spPr bwMode="auto">
          <a:xfrm>
            <a:off x="250825" y="3501008"/>
            <a:ext cx="8697317" cy="2973122"/>
          </a:xfrm>
          <a:prstGeom prst="rect">
            <a:avLst/>
          </a:prstGeom>
          <a:no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spAutoFit/>
            <a:flatTx/>
          </a:bodyPr>
          <a:lstStyle/>
          <a:p>
            <a:pPr>
              <a:lnSpc>
                <a:spcPct val="130000"/>
              </a:lnSpc>
            </a:pPr>
            <a:r>
              <a:rPr lang="en-US" altLang="zh-CN" dirty="0">
                <a:solidFill>
                  <a:schemeClr val="hlink"/>
                </a:solidFill>
                <a:ea typeface="宋体" pitchFamily="2" charset="-122"/>
              </a:rPr>
              <a:t>BACKUP</a:t>
            </a:r>
            <a:r>
              <a:rPr lang="en-US" altLang="zh-CN" dirty="0">
                <a:ea typeface="宋体" pitchFamily="2" charset="-122"/>
              </a:rPr>
              <a:t> </a:t>
            </a:r>
            <a:r>
              <a:rPr lang="en-US" altLang="zh-CN" dirty="0">
                <a:solidFill>
                  <a:schemeClr val="hlink"/>
                </a:solidFill>
                <a:ea typeface="宋体" pitchFamily="2" charset="-122"/>
              </a:rPr>
              <a:t>DATABASE</a:t>
            </a:r>
            <a:r>
              <a:rPr lang="en-US" altLang="zh-CN" dirty="0">
                <a:ea typeface="宋体" pitchFamily="2" charset="-122"/>
              </a:rPr>
              <a:t> LJCHEN </a:t>
            </a:r>
            <a:r>
              <a:rPr lang="en-US" altLang="zh-CN" dirty="0">
                <a:solidFill>
                  <a:schemeClr val="hlink"/>
                </a:solidFill>
                <a:ea typeface="宋体" pitchFamily="2" charset="-122"/>
              </a:rPr>
              <a:t>TO</a:t>
            </a:r>
            <a:r>
              <a:rPr lang="en-US" altLang="zh-CN" dirty="0">
                <a:ea typeface="宋体" pitchFamily="2" charset="-122"/>
              </a:rPr>
              <a:t> </a:t>
            </a:r>
            <a:r>
              <a:rPr lang="en-US" altLang="zh-CN" dirty="0" err="1">
                <a:ea typeface="宋体" pitchFamily="2" charset="-122"/>
              </a:rPr>
              <a:t>MyBKDB</a:t>
            </a:r>
            <a:r>
              <a:rPr lang="en-US" altLang="zh-CN" dirty="0">
                <a:ea typeface="宋体" pitchFamily="2" charset="-122"/>
              </a:rPr>
              <a:t> </a:t>
            </a:r>
            <a:r>
              <a:rPr lang="en-US" altLang="zh-CN" dirty="0">
                <a:solidFill>
                  <a:schemeClr val="hlink"/>
                </a:solidFill>
                <a:ea typeface="宋体" pitchFamily="2" charset="-122"/>
              </a:rPr>
              <a:t>WITH INIT</a:t>
            </a:r>
          </a:p>
          <a:p>
            <a:pPr>
              <a:lnSpc>
                <a:spcPct val="130000"/>
              </a:lnSpc>
            </a:pPr>
            <a:r>
              <a:rPr lang="en-US" altLang="zh-CN" dirty="0">
                <a:solidFill>
                  <a:schemeClr val="hlink"/>
                </a:solidFill>
                <a:ea typeface="宋体" pitchFamily="2" charset="-122"/>
              </a:rPr>
              <a:t>BACKUP</a:t>
            </a:r>
            <a:r>
              <a:rPr lang="en-US" altLang="zh-CN" dirty="0">
                <a:ea typeface="宋体" pitchFamily="2" charset="-122"/>
              </a:rPr>
              <a:t> </a:t>
            </a:r>
            <a:r>
              <a:rPr lang="en-US" altLang="zh-CN" dirty="0">
                <a:solidFill>
                  <a:schemeClr val="hlink"/>
                </a:solidFill>
                <a:ea typeface="宋体" pitchFamily="2" charset="-122"/>
              </a:rPr>
              <a:t>DATABASE</a:t>
            </a:r>
            <a:r>
              <a:rPr lang="en-US" altLang="zh-CN" dirty="0">
                <a:ea typeface="宋体" pitchFamily="2" charset="-122"/>
              </a:rPr>
              <a:t> LJCHEN </a:t>
            </a:r>
            <a:r>
              <a:rPr lang="en-US" altLang="zh-CN" dirty="0">
                <a:solidFill>
                  <a:schemeClr val="hlink"/>
                </a:solidFill>
                <a:ea typeface="宋体" pitchFamily="2" charset="-122"/>
              </a:rPr>
              <a:t>TO</a:t>
            </a:r>
            <a:r>
              <a:rPr lang="en-US" altLang="zh-CN" dirty="0">
                <a:ea typeface="宋体" pitchFamily="2" charset="-122"/>
              </a:rPr>
              <a:t> </a:t>
            </a:r>
            <a:r>
              <a:rPr lang="en-US" altLang="zh-CN" dirty="0" err="1">
                <a:ea typeface="宋体" pitchFamily="2" charset="-122"/>
              </a:rPr>
              <a:t>MyBKDB</a:t>
            </a:r>
            <a:r>
              <a:rPr lang="en-US" altLang="zh-CN" dirty="0">
                <a:ea typeface="宋体" pitchFamily="2" charset="-122"/>
              </a:rPr>
              <a:t> </a:t>
            </a:r>
            <a:r>
              <a:rPr lang="en-US" altLang="zh-CN" dirty="0">
                <a:solidFill>
                  <a:schemeClr val="hlink"/>
                </a:solidFill>
                <a:ea typeface="宋体" pitchFamily="2" charset="-122"/>
              </a:rPr>
              <a:t>WITH DIFFERENTIAL</a:t>
            </a:r>
          </a:p>
          <a:p>
            <a:pPr>
              <a:lnSpc>
                <a:spcPct val="130000"/>
              </a:lnSpc>
            </a:pPr>
            <a:r>
              <a:rPr lang="en-US" altLang="zh-CN" dirty="0">
                <a:solidFill>
                  <a:schemeClr val="hlink"/>
                </a:solidFill>
                <a:ea typeface="宋体" pitchFamily="2" charset="-122"/>
              </a:rPr>
              <a:t>RESTORE DATABASE</a:t>
            </a:r>
            <a:r>
              <a:rPr lang="en-US" altLang="zh-CN" dirty="0">
                <a:ea typeface="宋体" pitchFamily="2" charset="-122"/>
              </a:rPr>
              <a:t> LJCHEN </a:t>
            </a:r>
            <a:r>
              <a:rPr lang="en-US" altLang="zh-CN" dirty="0">
                <a:solidFill>
                  <a:schemeClr val="hlink"/>
                </a:solidFill>
                <a:ea typeface="宋体" pitchFamily="2" charset="-122"/>
              </a:rPr>
              <a:t>FROM</a:t>
            </a:r>
            <a:r>
              <a:rPr lang="en-US" altLang="zh-CN" dirty="0">
                <a:ea typeface="宋体" pitchFamily="2" charset="-122"/>
              </a:rPr>
              <a:t> </a:t>
            </a:r>
            <a:r>
              <a:rPr lang="en-US" altLang="zh-CN" dirty="0" err="1">
                <a:ea typeface="宋体" pitchFamily="2" charset="-122"/>
              </a:rPr>
              <a:t>MyBKDB</a:t>
            </a:r>
            <a:r>
              <a:rPr lang="en-US" altLang="zh-CN" dirty="0">
                <a:ea typeface="宋体" pitchFamily="2" charset="-122"/>
              </a:rPr>
              <a:t> </a:t>
            </a:r>
          </a:p>
          <a:p>
            <a:pPr>
              <a:lnSpc>
                <a:spcPct val="130000"/>
              </a:lnSpc>
            </a:pPr>
            <a:r>
              <a:rPr lang="en-US" altLang="zh-CN" dirty="0">
                <a:ea typeface="宋体" pitchFamily="2" charset="-122"/>
              </a:rPr>
              <a:t>	</a:t>
            </a:r>
            <a:r>
              <a:rPr lang="en-US" altLang="zh-CN" dirty="0">
                <a:solidFill>
                  <a:schemeClr val="hlink"/>
                </a:solidFill>
                <a:ea typeface="宋体" pitchFamily="2" charset="-122"/>
              </a:rPr>
              <a:t>WITH </a:t>
            </a:r>
            <a:r>
              <a:rPr lang="en-US" altLang="zh-CN" dirty="0">
                <a:solidFill>
                  <a:schemeClr val="tx2"/>
                </a:solidFill>
                <a:ea typeface="宋体" pitchFamily="2" charset="-122"/>
              </a:rPr>
              <a:t>NORECOVERY</a:t>
            </a:r>
          </a:p>
          <a:p>
            <a:pPr>
              <a:lnSpc>
                <a:spcPct val="130000"/>
              </a:lnSpc>
            </a:pPr>
            <a:r>
              <a:rPr lang="en-US" altLang="zh-CN" dirty="0">
                <a:solidFill>
                  <a:schemeClr val="hlink"/>
                </a:solidFill>
                <a:ea typeface="宋体" pitchFamily="2" charset="-122"/>
              </a:rPr>
              <a:t>RESTORE DATABASE</a:t>
            </a:r>
            <a:r>
              <a:rPr lang="en-US" altLang="zh-CN" dirty="0">
                <a:ea typeface="宋体" pitchFamily="2" charset="-122"/>
              </a:rPr>
              <a:t> LJCHEN </a:t>
            </a:r>
            <a:r>
              <a:rPr lang="en-US" altLang="zh-CN" dirty="0">
                <a:solidFill>
                  <a:schemeClr val="hlink"/>
                </a:solidFill>
                <a:ea typeface="宋体" pitchFamily="2" charset="-122"/>
              </a:rPr>
              <a:t>FROM</a:t>
            </a:r>
            <a:r>
              <a:rPr lang="en-US" altLang="zh-CN" dirty="0">
                <a:ea typeface="宋体" pitchFamily="2" charset="-122"/>
              </a:rPr>
              <a:t> </a:t>
            </a:r>
            <a:r>
              <a:rPr lang="en-US" altLang="zh-CN" dirty="0" err="1">
                <a:ea typeface="宋体" pitchFamily="2" charset="-122"/>
              </a:rPr>
              <a:t>MyBKDB</a:t>
            </a:r>
            <a:endParaRPr lang="en-US" altLang="zh-CN" dirty="0">
              <a:ea typeface="宋体" pitchFamily="2" charset="-122"/>
            </a:endParaRPr>
          </a:p>
          <a:p>
            <a:pPr>
              <a:lnSpc>
                <a:spcPct val="130000"/>
              </a:lnSpc>
            </a:pPr>
            <a:r>
              <a:rPr lang="en-US" altLang="zh-CN" dirty="0">
                <a:ea typeface="宋体" pitchFamily="2" charset="-122"/>
              </a:rPr>
              <a:t>	</a:t>
            </a:r>
            <a:r>
              <a:rPr lang="en-US" altLang="zh-CN" dirty="0">
                <a:solidFill>
                  <a:schemeClr val="hlink"/>
                </a:solidFill>
                <a:ea typeface="宋体" pitchFamily="2" charset="-122"/>
              </a:rPr>
              <a:t>WITH FILE=2, </a:t>
            </a:r>
            <a:r>
              <a:rPr lang="en-US" altLang="zh-CN" dirty="0">
                <a:solidFill>
                  <a:schemeClr val="tx2"/>
                </a:solidFill>
                <a:ea typeface="宋体" pitchFamily="2" charset="-122"/>
              </a:rPr>
              <a:t>RECOVERY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事务日志</a:t>
            </a:r>
            <a:r>
              <a:rPr lang="zh-CN" altLang="en-US" dirty="0" smtClean="0"/>
              <a:t>备份</a:t>
            </a:r>
            <a:endParaRPr lang="zh-CN" altLang="en-US" dirty="0"/>
          </a:p>
        </p:txBody>
      </p:sp>
      <p:sp>
        <p:nvSpPr>
          <p:cNvPr id="3" name="内容占位符 2"/>
          <p:cNvSpPr>
            <a:spLocks noGrp="1"/>
          </p:cNvSpPr>
          <p:nvPr>
            <p:ph idx="1"/>
          </p:nvPr>
        </p:nvSpPr>
        <p:spPr>
          <a:xfrm>
            <a:off x="228600" y="980728"/>
            <a:ext cx="8726488" cy="1656184"/>
          </a:xfrm>
        </p:spPr>
        <p:txBody>
          <a:bodyPr/>
          <a:lstStyle/>
          <a:p>
            <a:r>
              <a:rPr lang="zh-CN" altLang="en-US" dirty="0"/>
              <a:t>事务日志是自上次备份事务日志后对数据库执行的所有事务的一系列记录，它可以将数据库恢复到特定的即时点或恢复到故障</a:t>
            </a:r>
            <a:r>
              <a:rPr lang="zh-CN" altLang="en-US" dirty="0" smtClean="0"/>
              <a:t>点</a:t>
            </a:r>
            <a:endParaRPr lang="zh-CN" altLang="en-US" dirty="0"/>
          </a:p>
        </p:txBody>
      </p:sp>
      <p:graphicFrame>
        <p:nvGraphicFramePr>
          <p:cNvPr id="4" name="Group 36"/>
          <p:cNvGraphicFramePr>
            <a:graphicFrameLocks/>
          </p:cNvGraphicFramePr>
          <p:nvPr>
            <p:extLst>
              <p:ext uri="{D42A27DB-BD31-4B8C-83A1-F6EECF244321}">
                <p14:modId xmlns:p14="http://schemas.microsoft.com/office/powerpoint/2010/main" val="3552506565"/>
              </p:ext>
            </p:extLst>
          </p:nvPr>
        </p:nvGraphicFramePr>
        <p:xfrm>
          <a:off x="1125538" y="2852738"/>
          <a:ext cx="7191375" cy="3886200"/>
        </p:xfrm>
        <a:graphic>
          <a:graphicData uri="http://schemas.openxmlformats.org/drawingml/2006/table">
            <a:tbl>
              <a:tblPr/>
              <a:tblGrid>
                <a:gridCol w="3597275">
                  <a:extLst>
                    <a:ext uri="{9D8B030D-6E8A-4147-A177-3AD203B41FA5}">
                      <a16:colId xmlns:a16="http://schemas.microsoft.com/office/drawing/2014/main" val="20000"/>
                    </a:ext>
                  </a:extLst>
                </a:gridCol>
                <a:gridCol w="3594100">
                  <a:extLst>
                    <a:ext uri="{9D8B030D-6E8A-4147-A177-3AD203B41FA5}">
                      <a16:colId xmlns:a16="http://schemas.microsoft.com/office/drawing/2014/main" val="20001"/>
                    </a:ext>
                  </a:extLst>
                </a:gridCol>
              </a:tblGrid>
              <a:tr h="2998788">
                <a:tc>
                  <a:txBody>
                    <a:bodyPr/>
                    <a:lstStyle/>
                    <a:p>
                      <a:pPr marL="342900" marR="0" lvl="0" indent="-342900" algn="l" defTabSz="914400" rtl="0" eaLnBrk="1" fontAlgn="base" latinLnBrk="0" hangingPunct="1">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BACKUP DATABASE </a:t>
                      </a:r>
                      <a:r>
                        <a:rPr kumimoji="1" lang="en-US" altLang="zh-CN" sz="2000" b="0" i="0" u="none" strike="noStrike" cap="none" normalizeH="0" baseline="0" dirty="0" err="1" smtClean="0">
                          <a:ln>
                            <a:noFill/>
                          </a:ln>
                          <a:solidFill>
                            <a:schemeClr val="tx1"/>
                          </a:solidFill>
                          <a:effectLst/>
                          <a:latin typeface="Times New Roman" pitchFamily="18" charset="0"/>
                          <a:ea typeface="宋体" pitchFamily="2" charset="-122"/>
                        </a:rPr>
                        <a:t>MyDB</a:t>
                      </a:r>
                      <a:endParaRPr kumimoji="1" lang="en-US" altLang="zh-CN" sz="2000" b="0" i="0" u="none" strike="noStrike" cap="none" normalizeH="0" baseline="0" dirty="0" smtClean="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   TO MyDB_1 </a:t>
                      </a:r>
                      <a:endParaRPr kumimoji="1" lang="en-US" altLang="zh-CN" sz="2000" b="0" i="0" u="none" strike="noStrike" cap="none" normalizeH="0" baseline="0" dirty="0" smtClean="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   WITH INIT</a:t>
                      </a:r>
                      <a:endParaRPr kumimoji="1" lang="en-US" altLang="zh-CN" sz="2000" b="0" i="0" u="none" strike="noStrike" cap="none" normalizeH="0" baseline="0" dirty="0" smtClean="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itchFamily="18" charset="0"/>
                          <a:ea typeface="宋体" pitchFamily="2" charset="-122"/>
                        </a:rPr>
                        <a:t>BACKUP LOG </a:t>
                      </a:r>
                      <a:r>
                        <a:rPr kumimoji="1" lang="en-US" altLang="zh-CN" sz="2000" b="0" i="0" u="none" strike="noStrike" cap="none" normalizeH="0" baseline="0" dirty="0" err="1" smtClean="0">
                          <a:ln>
                            <a:noFill/>
                          </a:ln>
                          <a:solidFill>
                            <a:schemeClr val="tx1"/>
                          </a:solidFill>
                          <a:effectLst/>
                          <a:latin typeface="Times New Roman" pitchFamily="18" charset="0"/>
                          <a:ea typeface="宋体" pitchFamily="2" charset="-122"/>
                        </a:rPr>
                        <a:t>MyDB</a:t>
                      </a:r>
                      <a:endParaRPr kumimoji="1" lang="en-US" altLang="zh-CN" sz="2000" b="0" i="0" u="none" strike="noStrike" cap="none" normalizeH="0" baseline="0" dirty="0" smtClean="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   TO MyDB_log1</a:t>
                      </a:r>
                      <a:endParaRPr kumimoji="1" lang="en-US" altLang="zh-CN" sz="2000" b="0" i="0" u="none" strike="noStrike" cap="none" normalizeH="0" baseline="0" dirty="0" smtClean="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BACKUP LOG </a:t>
                      </a:r>
                      <a:r>
                        <a:rPr kumimoji="1" lang="en-US" altLang="zh-CN" sz="2000" b="0" i="0" u="none" strike="noStrike" cap="none" normalizeH="0" baseline="0" dirty="0" err="1" smtClean="0">
                          <a:ln>
                            <a:noFill/>
                          </a:ln>
                          <a:solidFill>
                            <a:schemeClr val="tx1"/>
                          </a:solidFill>
                          <a:effectLst/>
                          <a:latin typeface="Times New Roman" pitchFamily="18" charset="0"/>
                          <a:ea typeface="宋体" pitchFamily="2" charset="-122"/>
                        </a:rPr>
                        <a:t>MyDB</a:t>
                      </a:r>
                      <a:endParaRPr kumimoji="1" lang="en-US" altLang="zh-CN" sz="2000" b="0" i="0" u="none" strike="noStrike" cap="none" normalizeH="0" baseline="0" dirty="0" smtClean="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   TO MyDB_log2</a:t>
                      </a: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WITH NO_TRUNCATE</a:t>
                      </a:r>
                    </a:p>
                  </a:txBody>
                  <a:tcPr horzOverflow="overflow">
                    <a:lnL cap="flat">
                      <a:noFill/>
                    </a:lnL>
                    <a:lnR>
                      <a:noFill/>
                    </a:lnR>
                    <a:lnT cap="flat">
                      <a:noFill/>
                    </a:lnT>
                    <a:lnB cap="flat">
                      <a:noFill/>
                    </a:lnB>
                    <a:lnTlToBr>
                      <a:noFill/>
                    </a:lnTlToBr>
                    <a:lnBlToTr>
                      <a:noFill/>
                    </a:lnBlToTr>
                    <a:noFill/>
                  </a:tcPr>
                </a:tc>
                <a:tc>
                  <a:txBody>
                    <a:bodyPr/>
                    <a:lstStyle/>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RESTORE DATABASE </a:t>
                      </a:r>
                      <a:r>
                        <a:rPr kumimoji="1" lang="en-US" altLang="zh-CN" sz="2000" b="0" i="0" u="none" strike="noStrike" cap="none" normalizeH="0" baseline="0" dirty="0" err="1" smtClean="0">
                          <a:ln>
                            <a:noFill/>
                          </a:ln>
                          <a:solidFill>
                            <a:schemeClr val="tx1"/>
                          </a:solidFill>
                          <a:effectLst/>
                          <a:latin typeface="Times New Roman" pitchFamily="18" charset="0"/>
                          <a:ea typeface="宋体" pitchFamily="2" charset="-122"/>
                        </a:rPr>
                        <a:t>MyDB</a:t>
                      </a:r>
                      <a:endParaRPr kumimoji="1" lang="en-US" altLang="zh-CN" sz="2000" b="0" i="0" u="none" strike="noStrike" cap="none" normalizeH="0" baseline="0" dirty="0" smtClean="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   FROM MyDB_1</a:t>
                      </a:r>
                      <a:endParaRPr kumimoji="1" lang="en-US" altLang="zh-CN" sz="2000" b="0" i="0" u="none" strike="noStrike" cap="none" normalizeH="0" baseline="0" dirty="0" smtClean="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   WITH NORECOVERY</a:t>
                      </a:r>
                      <a:endParaRPr kumimoji="1" lang="en-US" altLang="zh-CN" sz="2000" b="0" i="0" u="none" strike="noStrike" cap="none" normalizeH="0" baseline="0" dirty="0" smtClean="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itchFamily="18" charset="0"/>
                          <a:ea typeface="宋体" pitchFamily="2" charset="-122"/>
                        </a:rPr>
                        <a:t>RESTORE LOG </a:t>
                      </a:r>
                      <a:r>
                        <a:rPr kumimoji="1" lang="en-US" altLang="zh-CN" sz="2000" b="0" i="0" u="none" strike="noStrike" cap="none" normalizeH="0" baseline="0" dirty="0" err="1" smtClean="0">
                          <a:ln>
                            <a:noFill/>
                          </a:ln>
                          <a:solidFill>
                            <a:schemeClr val="tx1"/>
                          </a:solidFill>
                          <a:effectLst/>
                          <a:latin typeface="Times New Roman" pitchFamily="18" charset="0"/>
                          <a:ea typeface="宋体" pitchFamily="2" charset="-122"/>
                        </a:rPr>
                        <a:t>MyDB</a:t>
                      </a:r>
                      <a:endParaRPr kumimoji="1" lang="en-US" altLang="zh-CN" sz="2000" b="0" i="0" u="none" strike="noStrike" cap="none" normalizeH="0" baseline="0" dirty="0" smtClean="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   FROM MyDB_log1</a:t>
                      </a:r>
                      <a:endParaRPr kumimoji="1" lang="en-US" altLang="zh-CN" sz="2000" b="0" i="0" u="none" strike="noStrike" cap="none" normalizeH="0" baseline="0" dirty="0" smtClean="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r>
                        <a:rPr kumimoji="1" lang="en-US" altLang="zh-CN" sz="2000" b="0" i="0" u="none" strike="noStrike" cap="none" normalizeH="0" baseline="0" dirty="0" smtClean="0">
                          <a:ln>
                            <a:noFill/>
                          </a:ln>
                          <a:solidFill>
                            <a:schemeClr val="hlink"/>
                          </a:solidFill>
                          <a:effectLst/>
                          <a:latin typeface="Times New Roman" pitchFamily="18" charset="0"/>
                          <a:ea typeface="宋体" pitchFamily="2" charset="-122"/>
                        </a:rPr>
                        <a:t>WITH NORECOVERY</a:t>
                      </a:r>
                      <a:endParaRPr kumimoji="1" lang="en-US" altLang="zh-CN" sz="2000" b="0" i="0" u="none" strike="noStrike" cap="none" normalizeH="0" baseline="0" dirty="0" smtClean="0">
                        <a:ln>
                          <a:noFill/>
                        </a:ln>
                        <a:solidFill>
                          <a:schemeClr val="hlink"/>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RESTORE LOG </a:t>
                      </a:r>
                      <a:r>
                        <a:rPr kumimoji="1" lang="en-US" altLang="zh-CN" sz="2000" b="0" i="0" u="none" strike="noStrike" cap="none" normalizeH="0" baseline="0" dirty="0" err="1" smtClean="0">
                          <a:ln>
                            <a:noFill/>
                          </a:ln>
                          <a:solidFill>
                            <a:schemeClr val="tx1"/>
                          </a:solidFill>
                          <a:effectLst/>
                          <a:latin typeface="Times New Roman" pitchFamily="18" charset="0"/>
                          <a:ea typeface="宋体" pitchFamily="2" charset="-122"/>
                        </a:rPr>
                        <a:t>MyDB</a:t>
                      </a:r>
                      <a:endParaRPr kumimoji="1" lang="en-US" altLang="zh-CN" sz="2000" b="0" i="0" u="none" strike="noStrike" cap="none" normalizeH="0" baseline="0" dirty="0" smtClean="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   FROM MyDB_log2</a:t>
                      </a:r>
                      <a:endParaRPr kumimoji="1" lang="en-US" altLang="zh-CN" sz="2000" b="0" i="0" u="none" strike="noStrike" cap="none" normalizeH="0" baseline="0" dirty="0" smtClean="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r>
                        <a:rPr kumimoji="1" lang="en-US" altLang="zh-CN" sz="2000" b="0" i="0" u="none" strike="noStrike" cap="none" normalizeH="0" baseline="0" dirty="0" smtClean="0">
                          <a:ln>
                            <a:noFill/>
                          </a:ln>
                          <a:solidFill>
                            <a:schemeClr val="hlink"/>
                          </a:solidFill>
                          <a:effectLst/>
                          <a:latin typeface="Times New Roman" pitchFamily="18" charset="0"/>
                          <a:ea typeface="宋体" pitchFamily="2" charset="-122"/>
                        </a:rPr>
                        <a:t>WITH RECOVERY</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5092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zh-CN" altLang="en-US" smtClean="0"/>
              <a:t>恢复模型 </a:t>
            </a:r>
          </a:p>
        </p:txBody>
      </p:sp>
      <p:sp>
        <p:nvSpPr>
          <p:cNvPr id="88067" name="Rectangle 3"/>
          <p:cNvSpPr>
            <a:spLocks noGrp="1" noChangeArrowheads="1"/>
          </p:cNvSpPr>
          <p:nvPr>
            <p:ph type="body" idx="1"/>
          </p:nvPr>
        </p:nvSpPr>
        <p:spPr/>
        <p:txBody>
          <a:bodyPr/>
          <a:lstStyle/>
          <a:p>
            <a:pPr eaLnBrk="1" hangingPunct="1">
              <a:defRPr/>
            </a:pPr>
            <a:r>
              <a:rPr lang="zh-CN" altLang="en-US" dirty="0" smtClean="0"/>
              <a:t>简单恢复</a:t>
            </a:r>
          </a:p>
          <a:p>
            <a:pPr lvl="1" eaLnBrk="1" hangingPunct="1">
              <a:defRPr/>
            </a:pPr>
            <a:r>
              <a:rPr lang="zh-CN" altLang="en-US" dirty="0" smtClean="0"/>
              <a:t>允许将数据库恢复到最新的备份</a:t>
            </a:r>
          </a:p>
          <a:p>
            <a:pPr lvl="1" eaLnBrk="1" hangingPunct="1">
              <a:defRPr/>
            </a:pPr>
            <a:r>
              <a:rPr lang="zh-CN" altLang="en-US" dirty="0" smtClean="0"/>
              <a:t>数据库备份</a:t>
            </a:r>
            <a:r>
              <a:rPr lang="en-US" altLang="zh-CN" dirty="0" smtClean="0"/>
              <a:t>+</a:t>
            </a:r>
            <a:r>
              <a:rPr lang="zh-CN" altLang="en-US" dirty="0" smtClean="0"/>
              <a:t>差异备份（可选）</a:t>
            </a:r>
          </a:p>
          <a:p>
            <a:pPr eaLnBrk="1" hangingPunct="1">
              <a:defRPr/>
            </a:pPr>
            <a:r>
              <a:rPr lang="zh-CN" altLang="en-US" dirty="0" smtClean="0"/>
              <a:t>完全恢复</a:t>
            </a:r>
          </a:p>
          <a:p>
            <a:pPr lvl="1" eaLnBrk="1" hangingPunct="1">
              <a:defRPr/>
            </a:pPr>
            <a:r>
              <a:rPr lang="zh-CN" altLang="en-US" dirty="0" smtClean="0"/>
              <a:t>允许将数据库恢复到故障点状态</a:t>
            </a:r>
          </a:p>
          <a:p>
            <a:pPr lvl="1" eaLnBrk="1" hangingPunct="1">
              <a:defRPr/>
            </a:pPr>
            <a:r>
              <a:rPr lang="zh-CN" altLang="en-US" dirty="0" smtClean="0"/>
              <a:t>数据库备份</a:t>
            </a:r>
            <a:r>
              <a:rPr lang="en-US" altLang="zh-CN" dirty="0" smtClean="0"/>
              <a:t>+</a:t>
            </a:r>
            <a:r>
              <a:rPr lang="zh-CN" altLang="en-US" dirty="0" smtClean="0"/>
              <a:t>差异备份（可选）</a:t>
            </a:r>
            <a:r>
              <a:rPr lang="en-US" altLang="zh-CN" dirty="0" smtClean="0"/>
              <a:t>+</a:t>
            </a:r>
            <a:r>
              <a:rPr lang="zh-CN" altLang="en-US" dirty="0" smtClean="0"/>
              <a:t>事务日志备份</a:t>
            </a:r>
          </a:p>
          <a:p>
            <a:pPr eaLnBrk="1" hangingPunct="1">
              <a:defRPr/>
            </a:pPr>
            <a:r>
              <a:rPr lang="zh-CN" altLang="en-US" dirty="0" smtClean="0"/>
              <a:t>大容量日志记录恢复</a:t>
            </a:r>
            <a:r>
              <a:rPr lang="en-US" altLang="zh-CN" dirty="0" smtClean="0"/>
              <a:t>(BCM)</a:t>
            </a:r>
          </a:p>
          <a:p>
            <a:pPr lvl="1" eaLnBrk="1" hangingPunct="1">
              <a:defRPr/>
            </a:pPr>
            <a:r>
              <a:rPr lang="zh-CN" altLang="en-US" dirty="0" smtClean="0"/>
              <a:t>允许大容量日志记录操作</a:t>
            </a:r>
            <a:r>
              <a:rPr lang="en-US" altLang="zh-CN" dirty="0" smtClean="0"/>
              <a:t>( select into</a:t>
            </a:r>
            <a:r>
              <a:rPr lang="zh-CN" altLang="en-US" dirty="0" smtClean="0"/>
              <a:t>，</a:t>
            </a:r>
            <a:r>
              <a:rPr lang="en-US" altLang="zh-CN" b="1" dirty="0" err="1" smtClean="0"/>
              <a:t>bcp</a:t>
            </a:r>
            <a:r>
              <a:rPr lang="zh-CN" altLang="en-US" b="1" dirty="0" smtClean="0"/>
              <a:t>，</a:t>
            </a:r>
            <a:r>
              <a:rPr lang="zh-CN" altLang="en-US" dirty="0" smtClean="0"/>
              <a:t> </a:t>
            </a:r>
            <a:r>
              <a:rPr lang="en-US" altLang="zh-CN" dirty="0" smtClean="0"/>
              <a:t>bulk insert )</a:t>
            </a:r>
            <a:endParaRPr lang="zh-CN" altLang="en-US" dirty="0" smtClean="0"/>
          </a:p>
          <a:p>
            <a:pPr lvl="1" eaLnBrk="1" hangingPunct="1">
              <a:defRPr/>
            </a:pPr>
            <a:r>
              <a:rPr lang="zh-CN" altLang="en-US" dirty="0" smtClean="0"/>
              <a:t>数据库备份</a:t>
            </a:r>
            <a:r>
              <a:rPr lang="en-US" altLang="zh-CN" dirty="0" smtClean="0"/>
              <a:t>+</a:t>
            </a:r>
            <a:r>
              <a:rPr lang="zh-CN" altLang="en-US" dirty="0" smtClean="0"/>
              <a:t>差异备份（可选）</a:t>
            </a:r>
            <a:r>
              <a:rPr lang="en-US" altLang="zh-CN" dirty="0" smtClean="0"/>
              <a:t>+</a:t>
            </a:r>
            <a:r>
              <a:rPr lang="zh-CN" altLang="en-US" dirty="0" smtClean="0"/>
              <a:t>事务日志备份</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eaLnBrk="1" hangingPunct="1">
              <a:defRPr/>
            </a:pPr>
            <a:r>
              <a:rPr lang="zh-CN" altLang="en-US" smtClean="0"/>
              <a:t>日志</a:t>
            </a:r>
          </a:p>
        </p:txBody>
      </p:sp>
      <p:sp>
        <p:nvSpPr>
          <p:cNvPr id="292867" name="Rectangle 3"/>
          <p:cNvSpPr>
            <a:spLocks noGrp="1" noChangeArrowheads="1"/>
          </p:cNvSpPr>
          <p:nvPr>
            <p:ph type="body" idx="1"/>
          </p:nvPr>
        </p:nvSpPr>
        <p:spPr/>
        <p:txBody>
          <a:bodyPr/>
          <a:lstStyle/>
          <a:p>
            <a:pPr eaLnBrk="1" hangingPunct="1">
              <a:defRPr/>
            </a:pPr>
            <a:r>
              <a:rPr lang="zh-CN" altLang="en-US" dirty="0" smtClean="0"/>
              <a:t>日志文件是以事务为单位用来记录数据库的每一次更新活动的文件，由系统自动记录</a:t>
            </a:r>
          </a:p>
          <a:p>
            <a:pPr eaLnBrk="1" hangingPunct="1">
              <a:lnSpc>
                <a:spcPct val="115000"/>
              </a:lnSpc>
              <a:defRPr/>
            </a:pPr>
            <a:r>
              <a:rPr lang="zh-CN" altLang="en-US" dirty="0" smtClean="0"/>
              <a:t>日志内容包括：记录名、旧记录值、新记录值、事务标识符、操作标识符等</a:t>
            </a:r>
          </a:p>
          <a:p>
            <a:pPr lvl="1" eaLnBrk="1" hangingPunct="1">
              <a:lnSpc>
                <a:spcPct val="115000"/>
              </a:lnSpc>
              <a:defRPr/>
            </a:pPr>
            <a:r>
              <a:rPr lang="zh-CN" altLang="en-US" dirty="0" smtClean="0">
                <a:latin typeface="华文新魏" pitchFamily="2" charset="-122"/>
              </a:rPr>
              <a:t>事务</a:t>
            </a:r>
            <a:r>
              <a:rPr lang="en-US" altLang="zh-CN" i="1" dirty="0" smtClean="0">
                <a:latin typeface="华文新魏" pitchFamily="2" charset="-122"/>
              </a:rPr>
              <a:t>T</a:t>
            </a:r>
            <a:r>
              <a:rPr lang="en-US" altLang="zh-CN" i="1" baseline="-25000" dirty="0" smtClean="0">
                <a:latin typeface="华文新魏" pitchFamily="2" charset="-122"/>
              </a:rPr>
              <a:t>i</a:t>
            </a:r>
            <a:r>
              <a:rPr lang="zh-CN" altLang="en-US" dirty="0" smtClean="0">
                <a:latin typeface="华文新魏" pitchFamily="2" charset="-122"/>
              </a:rPr>
              <a:t>开始时，写入日志：</a:t>
            </a:r>
            <a:r>
              <a:rPr lang="en-US" altLang="zh-CN" i="1" dirty="0" smtClean="0">
                <a:solidFill>
                  <a:schemeClr val="hlink"/>
                </a:solidFill>
                <a:latin typeface="华文新魏" pitchFamily="2" charset="-122"/>
              </a:rPr>
              <a:t>&lt;T</a:t>
            </a:r>
            <a:r>
              <a:rPr lang="en-US" altLang="zh-CN" i="1" baseline="-25000" dirty="0" smtClean="0">
                <a:solidFill>
                  <a:schemeClr val="hlink"/>
                </a:solidFill>
                <a:latin typeface="华文新魏" pitchFamily="2" charset="-122"/>
              </a:rPr>
              <a:t>i </a:t>
            </a:r>
            <a:r>
              <a:rPr lang="en-US" altLang="zh-CN" b="1" dirty="0" smtClean="0">
                <a:solidFill>
                  <a:schemeClr val="hlink"/>
                </a:solidFill>
                <a:latin typeface="华文新魏" pitchFamily="2" charset="-122"/>
              </a:rPr>
              <a:t>start</a:t>
            </a:r>
            <a:r>
              <a:rPr lang="en-US" altLang="zh-CN" dirty="0" smtClean="0">
                <a:solidFill>
                  <a:schemeClr val="hlink"/>
                </a:solidFill>
                <a:latin typeface="华文新魏" pitchFamily="2" charset="-122"/>
              </a:rPr>
              <a:t>&gt;</a:t>
            </a:r>
          </a:p>
          <a:p>
            <a:pPr lvl="1" eaLnBrk="1" hangingPunct="1">
              <a:lnSpc>
                <a:spcPct val="115000"/>
              </a:lnSpc>
              <a:defRPr/>
            </a:pPr>
            <a:r>
              <a:rPr lang="zh-CN" altLang="en-US" dirty="0" smtClean="0">
                <a:latin typeface="华文新魏" pitchFamily="2" charset="-122"/>
              </a:rPr>
              <a:t>事务</a:t>
            </a:r>
            <a:r>
              <a:rPr lang="en-US" altLang="zh-CN" i="1" dirty="0" smtClean="0">
                <a:latin typeface="华文新魏" pitchFamily="2" charset="-122"/>
              </a:rPr>
              <a:t>T</a:t>
            </a:r>
            <a:r>
              <a:rPr lang="en-US" altLang="zh-CN" i="1" baseline="-25000" dirty="0" smtClean="0">
                <a:latin typeface="华文新魏" pitchFamily="2" charset="-122"/>
              </a:rPr>
              <a:t>i</a:t>
            </a:r>
            <a:r>
              <a:rPr lang="zh-CN" altLang="en-US" dirty="0" smtClean="0">
                <a:latin typeface="华文新魏" pitchFamily="2" charset="-122"/>
              </a:rPr>
              <a:t>执行</a:t>
            </a:r>
            <a:r>
              <a:rPr lang="en-US" altLang="zh-CN" b="1" dirty="0" smtClean="0">
                <a:latin typeface="华文新魏" pitchFamily="2" charset="-122"/>
              </a:rPr>
              <a:t>write</a:t>
            </a:r>
            <a:r>
              <a:rPr lang="en-US" altLang="zh-CN" dirty="0" smtClean="0">
                <a:latin typeface="华文新魏" pitchFamily="2" charset="-122"/>
              </a:rPr>
              <a:t>(</a:t>
            </a:r>
            <a:r>
              <a:rPr lang="en-US" altLang="zh-CN" i="1" dirty="0" smtClean="0">
                <a:latin typeface="华文新魏" pitchFamily="2" charset="-122"/>
              </a:rPr>
              <a:t>X</a:t>
            </a:r>
            <a:r>
              <a:rPr lang="en-US" altLang="zh-CN" dirty="0" smtClean="0">
                <a:latin typeface="华文新魏" pitchFamily="2" charset="-122"/>
              </a:rPr>
              <a:t>)</a:t>
            </a:r>
            <a:r>
              <a:rPr lang="zh-CN" altLang="en-US" dirty="0" smtClean="0">
                <a:latin typeface="华文新魏" pitchFamily="2" charset="-122"/>
              </a:rPr>
              <a:t>前，写入日志：</a:t>
            </a:r>
            <a:endParaRPr lang="en-US" altLang="zh-CN" dirty="0" smtClean="0">
              <a:latin typeface="华文新魏" pitchFamily="2" charset="-122"/>
            </a:endParaRPr>
          </a:p>
          <a:p>
            <a:pPr lvl="1" algn="ctr" eaLnBrk="1" hangingPunct="1">
              <a:lnSpc>
                <a:spcPct val="115000"/>
              </a:lnSpc>
              <a:buNone/>
              <a:defRPr/>
            </a:pPr>
            <a:r>
              <a:rPr lang="en-US" altLang="zh-CN" i="1" dirty="0" smtClean="0">
                <a:solidFill>
                  <a:schemeClr val="hlink"/>
                </a:solidFill>
                <a:latin typeface="华文新魏" pitchFamily="2" charset="-122"/>
              </a:rPr>
              <a:t>&lt;T</a:t>
            </a:r>
            <a:r>
              <a:rPr lang="en-US" altLang="zh-CN" i="1" baseline="-25000" dirty="0" smtClean="0">
                <a:solidFill>
                  <a:schemeClr val="hlink"/>
                </a:solidFill>
                <a:latin typeface="华文新魏" pitchFamily="2" charset="-122"/>
              </a:rPr>
              <a:t>i </a:t>
            </a:r>
            <a:r>
              <a:rPr lang="en-US" altLang="zh-CN" i="1" dirty="0" smtClean="0">
                <a:solidFill>
                  <a:schemeClr val="hlink"/>
                </a:solidFill>
                <a:latin typeface="华文新魏" pitchFamily="2" charset="-122"/>
              </a:rPr>
              <a:t>, X,  V</a:t>
            </a:r>
            <a:r>
              <a:rPr lang="en-US" altLang="zh-CN" i="1" baseline="-25000" dirty="0" smtClean="0">
                <a:solidFill>
                  <a:schemeClr val="hlink"/>
                </a:solidFill>
                <a:latin typeface="华文新魏" pitchFamily="2" charset="-122"/>
              </a:rPr>
              <a:t>1</a:t>
            </a:r>
            <a:r>
              <a:rPr lang="en-US" altLang="zh-CN" i="1" dirty="0" smtClean="0">
                <a:solidFill>
                  <a:schemeClr val="hlink"/>
                </a:solidFill>
                <a:latin typeface="华文新魏" pitchFamily="2" charset="-122"/>
              </a:rPr>
              <a:t>,  V</a:t>
            </a:r>
            <a:r>
              <a:rPr lang="en-US" altLang="zh-CN" i="1" baseline="-25000" dirty="0" smtClean="0">
                <a:solidFill>
                  <a:schemeClr val="hlink"/>
                </a:solidFill>
                <a:latin typeface="华文新魏" pitchFamily="2" charset="-122"/>
              </a:rPr>
              <a:t>2</a:t>
            </a:r>
            <a:r>
              <a:rPr lang="en-US" altLang="zh-CN" i="1" dirty="0" smtClean="0">
                <a:solidFill>
                  <a:schemeClr val="hlink"/>
                </a:solidFill>
                <a:latin typeface="华文新魏" pitchFamily="2" charset="-122"/>
              </a:rPr>
              <a:t>&gt;</a:t>
            </a:r>
          </a:p>
          <a:p>
            <a:pPr lvl="1" algn="ctr" eaLnBrk="1" hangingPunct="1">
              <a:lnSpc>
                <a:spcPct val="115000"/>
              </a:lnSpc>
              <a:buNone/>
              <a:defRPr/>
            </a:pPr>
            <a:r>
              <a:rPr lang="en-US" altLang="zh-CN" i="1" dirty="0" smtClean="0">
                <a:latin typeface="华文新魏" pitchFamily="2" charset="-122"/>
              </a:rPr>
              <a:t>V</a:t>
            </a:r>
            <a:r>
              <a:rPr lang="en-US" altLang="zh-CN" i="1" baseline="-25000" dirty="0" smtClean="0">
                <a:latin typeface="华文新魏" pitchFamily="2" charset="-122"/>
              </a:rPr>
              <a:t>1</a:t>
            </a:r>
            <a:r>
              <a:rPr lang="en-US" altLang="zh-CN" dirty="0" smtClean="0">
                <a:latin typeface="华文新魏" pitchFamily="2" charset="-122"/>
              </a:rPr>
              <a:t> </a:t>
            </a:r>
            <a:r>
              <a:rPr lang="zh-CN" altLang="en-US" dirty="0" smtClean="0">
                <a:latin typeface="华文新魏" pitchFamily="2" charset="-122"/>
              </a:rPr>
              <a:t>是</a:t>
            </a:r>
            <a:r>
              <a:rPr lang="en-US" altLang="zh-CN" dirty="0" smtClean="0">
                <a:latin typeface="华文新魏" pitchFamily="2" charset="-122"/>
              </a:rPr>
              <a:t>X</a:t>
            </a:r>
            <a:r>
              <a:rPr lang="zh-CN" altLang="en-US" dirty="0" smtClean="0">
                <a:latin typeface="华文新魏" pitchFamily="2" charset="-122"/>
              </a:rPr>
              <a:t>更新前的值，</a:t>
            </a:r>
            <a:r>
              <a:rPr lang="en-US" altLang="zh-CN" i="1" dirty="0" smtClean="0">
                <a:latin typeface="华文新魏" pitchFamily="2" charset="-122"/>
              </a:rPr>
              <a:t>V</a:t>
            </a:r>
            <a:r>
              <a:rPr lang="en-US" altLang="zh-CN" i="1" baseline="-25000" dirty="0" smtClean="0">
                <a:latin typeface="华文新魏" pitchFamily="2" charset="-122"/>
              </a:rPr>
              <a:t>2</a:t>
            </a:r>
            <a:r>
              <a:rPr lang="en-US" altLang="zh-CN" i="1" dirty="0" smtClean="0">
                <a:latin typeface="华文新魏" pitchFamily="2" charset="-122"/>
              </a:rPr>
              <a:t> </a:t>
            </a:r>
            <a:r>
              <a:rPr lang="zh-CN" altLang="en-US" dirty="0" smtClean="0">
                <a:latin typeface="华文新魏" pitchFamily="2" charset="-122"/>
              </a:rPr>
              <a:t>是</a:t>
            </a:r>
            <a:r>
              <a:rPr lang="en-US" altLang="zh-CN" dirty="0" smtClean="0">
                <a:latin typeface="华文新魏" pitchFamily="2" charset="-122"/>
              </a:rPr>
              <a:t>X</a:t>
            </a:r>
            <a:r>
              <a:rPr lang="zh-CN" altLang="en-US" dirty="0" smtClean="0">
                <a:latin typeface="华文新魏" pitchFamily="2" charset="-122"/>
              </a:rPr>
              <a:t>更新后的值</a:t>
            </a:r>
          </a:p>
          <a:p>
            <a:pPr lvl="1" eaLnBrk="1" hangingPunct="1">
              <a:lnSpc>
                <a:spcPct val="115000"/>
              </a:lnSpc>
              <a:defRPr/>
            </a:pPr>
            <a:r>
              <a:rPr lang="zh-CN" altLang="en-US" dirty="0" smtClean="0">
                <a:latin typeface="华文新魏" pitchFamily="2" charset="-122"/>
              </a:rPr>
              <a:t>事务</a:t>
            </a:r>
            <a:r>
              <a:rPr lang="en-US" altLang="zh-CN" i="1" dirty="0" smtClean="0">
                <a:latin typeface="华文新魏" pitchFamily="2" charset="-122"/>
              </a:rPr>
              <a:t>T</a:t>
            </a:r>
            <a:r>
              <a:rPr lang="en-US" altLang="zh-CN" i="1" baseline="-25000" dirty="0" smtClean="0">
                <a:latin typeface="华文新魏" pitchFamily="2" charset="-122"/>
              </a:rPr>
              <a:t>i</a:t>
            </a:r>
            <a:r>
              <a:rPr lang="zh-CN" altLang="en-US" dirty="0" smtClean="0">
                <a:latin typeface="华文新魏" pitchFamily="2" charset="-122"/>
              </a:rPr>
              <a:t>结束后，写入日志：</a:t>
            </a:r>
            <a:r>
              <a:rPr lang="en-US" altLang="zh-CN" dirty="0" smtClean="0">
                <a:solidFill>
                  <a:schemeClr val="hlink"/>
                </a:solidFill>
                <a:latin typeface="华文新魏" pitchFamily="2" charset="-122"/>
              </a:rPr>
              <a:t>&lt;</a:t>
            </a:r>
            <a:r>
              <a:rPr lang="en-US" altLang="zh-CN" i="1" dirty="0" smtClean="0">
                <a:solidFill>
                  <a:schemeClr val="hlink"/>
                </a:solidFill>
                <a:latin typeface="华文新魏" pitchFamily="2" charset="-122"/>
              </a:rPr>
              <a:t>T</a:t>
            </a:r>
            <a:r>
              <a:rPr lang="en-US" altLang="zh-CN" i="1" baseline="-25000" dirty="0" smtClean="0">
                <a:solidFill>
                  <a:schemeClr val="hlink"/>
                </a:solidFill>
                <a:latin typeface="华文新魏" pitchFamily="2" charset="-122"/>
              </a:rPr>
              <a:t>i</a:t>
            </a:r>
            <a:r>
              <a:rPr lang="en-US" altLang="zh-CN" i="1" dirty="0" smtClean="0">
                <a:solidFill>
                  <a:schemeClr val="hlink"/>
                </a:solidFill>
                <a:latin typeface="华文新魏" pitchFamily="2" charset="-122"/>
              </a:rPr>
              <a:t> </a:t>
            </a:r>
            <a:r>
              <a:rPr lang="en-US" altLang="zh-CN" b="1" i="1" dirty="0" smtClean="0">
                <a:solidFill>
                  <a:schemeClr val="hlink"/>
                </a:solidFill>
                <a:latin typeface="华文新魏" pitchFamily="2" charset="-122"/>
              </a:rPr>
              <a:t> </a:t>
            </a:r>
            <a:r>
              <a:rPr lang="en-US" altLang="zh-CN" b="1" dirty="0" smtClean="0">
                <a:solidFill>
                  <a:schemeClr val="hlink"/>
                </a:solidFill>
                <a:latin typeface="华文新魏" pitchFamily="2" charset="-122"/>
              </a:rPr>
              <a:t>commi</a:t>
            </a:r>
            <a:r>
              <a:rPr lang="en-US" altLang="zh-CN" dirty="0" smtClean="0">
                <a:solidFill>
                  <a:schemeClr val="hlink"/>
                </a:solidFill>
                <a:latin typeface="华文新魏" pitchFamily="2" charset="-122"/>
              </a:rPr>
              <a:t>t&gt;</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defRPr/>
            </a:pPr>
            <a:r>
              <a:rPr lang="zh-CN" altLang="en-US" smtClean="0"/>
              <a:t>日志</a:t>
            </a:r>
          </a:p>
        </p:txBody>
      </p:sp>
      <p:sp>
        <p:nvSpPr>
          <p:cNvPr id="181251" name="Rectangle 3"/>
          <p:cNvSpPr>
            <a:spLocks noGrp="1" noChangeArrowheads="1"/>
          </p:cNvSpPr>
          <p:nvPr>
            <p:ph type="body" idx="1"/>
          </p:nvPr>
        </p:nvSpPr>
        <p:spPr>
          <a:xfrm>
            <a:off x="1066800" y="1295400"/>
            <a:ext cx="7467600" cy="2438400"/>
          </a:xfrm>
        </p:spPr>
        <p:txBody>
          <a:bodyPr/>
          <a:lstStyle/>
          <a:p>
            <a:pPr eaLnBrk="1" hangingPunct="1">
              <a:lnSpc>
                <a:spcPct val="90000"/>
              </a:lnSpc>
              <a:buFont typeface="Wingdings" pitchFamily="2" charset="2"/>
              <a:buNone/>
              <a:defRPr/>
            </a:pPr>
            <a:r>
              <a:rPr lang="en-US" altLang="zh-CN" sz="2400" i="1" smtClean="0">
                <a:ea typeface="宋体" pitchFamily="2" charset="-122"/>
              </a:rPr>
              <a:t>T</a:t>
            </a:r>
            <a:r>
              <a:rPr lang="en-US" altLang="zh-CN" sz="2400" i="1" baseline="-25000" smtClean="0">
                <a:ea typeface="宋体" pitchFamily="2" charset="-122"/>
              </a:rPr>
              <a:t>0</a:t>
            </a:r>
            <a:r>
              <a:rPr lang="en-US" altLang="zh-CN" sz="2400" smtClean="0">
                <a:ea typeface="宋体" pitchFamily="2" charset="-122"/>
              </a:rPr>
              <a:t>: 	</a:t>
            </a:r>
            <a:r>
              <a:rPr lang="en-US" altLang="zh-CN" sz="2400" b="1" smtClean="0">
                <a:ea typeface="宋体" pitchFamily="2" charset="-122"/>
              </a:rPr>
              <a:t>read </a:t>
            </a:r>
            <a:r>
              <a:rPr lang="en-US" altLang="zh-CN" sz="2400" smtClean="0">
                <a:ea typeface="宋体" pitchFamily="2" charset="-122"/>
              </a:rPr>
              <a:t>(</a:t>
            </a:r>
            <a:r>
              <a:rPr lang="en-US" altLang="zh-CN" sz="2400" i="1" smtClean="0">
                <a:ea typeface="宋体" pitchFamily="2" charset="-122"/>
              </a:rPr>
              <a:t>A</a:t>
            </a:r>
            <a:r>
              <a:rPr lang="en-US" altLang="zh-CN" sz="2400" smtClean="0">
                <a:ea typeface="宋体" pitchFamily="2" charset="-122"/>
              </a:rPr>
              <a:t>)			</a:t>
            </a:r>
            <a:r>
              <a:rPr lang="en-US" altLang="zh-CN" sz="2400" i="1" smtClean="0">
                <a:ea typeface="宋体" pitchFamily="2" charset="-122"/>
              </a:rPr>
              <a:t>T</a:t>
            </a:r>
            <a:r>
              <a:rPr lang="en-US" altLang="zh-CN" sz="2400" i="1" baseline="-25000" smtClean="0">
                <a:ea typeface="宋体" pitchFamily="2" charset="-122"/>
              </a:rPr>
              <a:t>1</a:t>
            </a:r>
            <a:r>
              <a:rPr lang="en-US" altLang="zh-CN" sz="2400" i="1" smtClean="0">
                <a:ea typeface="宋体" pitchFamily="2" charset="-122"/>
              </a:rPr>
              <a:t> </a:t>
            </a:r>
            <a:r>
              <a:rPr lang="en-US" altLang="zh-CN" sz="2400" smtClean="0">
                <a:ea typeface="宋体" pitchFamily="2" charset="-122"/>
              </a:rPr>
              <a:t>: 	</a:t>
            </a:r>
            <a:r>
              <a:rPr lang="en-US" altLang="zh-CN" sz="2400" b="1" smtClean="0">
                <a:ea typeface="宋体" pitchFamily="2" charset="-122"/>
              </a:rPr>
              <a:t>read</a:t>
            </a:r>
            <a:r>
              <a:rPr lang="en-US" altLang="zh-CN" sz="2400" smtClean="0">
                <a:ea typeface="宋体" pitchFamily="2" charset="-122"/>
              </a:rPr>
              <a:t> (</a:t>
            </a:r>
            <a:r>
              <a:rPr lang="en-US" altLang="zh-CN" sz="2400" i="1" smtClean="0">
                <a:ea typeface="宋体" pitchFamily="2" charset="-122"/>
              </a:rPr>
              <a:t>C</a:t>
            </a:r>
            <a:r>
              <a:rPr lang="en-US" altLang="zh-CN" sz="2400" smtClean="0">
                <a:ea typeface="宋体" pitchFamily="2" charset="-122"/>
              </a:rPr>
              <a:t>)</a:t>
            </a:r>
          </a:p>
          <a:p>
            <a:pPr eaLnBrk="1" hangingPunct="1">
              <a:lnSpc>
                <a:spcPct val="90000"/>
              </a:lnSpc>
              <a:buFont typeface="Wingdings" pitchFamily="2" charset="2"/>
              <a:buNone/>
              <a:defRPr/>
            </a:pPr>
            <a:r>
              <a:rPr lang="en-US" altLang="zh-CN" sz="2400" i="1" smtClean="0">
                <a:ea typeface="宋体" pitchFamily="2" charset="-122"/>
              </a:rPr>
              <a:t>		A: - A - 50</a:t>
            </a:r>
            <a:r>
              <a:rPr lang="en-US" altLang="zh-CN" sz="2400" smtClean="0">
                <a:ea typeface="宋体" pitchFamily="2" charset="-122"/>
              </a:rPr>
              <a:t>			       	</a:t>
            </a:r>
            <a:r>
              <a:rPr lang="en-US" altLang="zh-CN" sz="2400" i="1" smtClean="0">
                <a:ea typeface="宋体" pitchFamily="2" charset="-122"/>
              </a:rPr>
              <a:t>C:- C- 100</a:t>
            </a:r>
            <a:endParaRPr lang="en-US" altLang="zh-CN" sz="2400" smtClean="0">
              <a:ea typeface="宋体" pitchFamily="2" charset="-122"/>
            </a:endParaRPr>
          </a:p>
          <a:p>
            <a:pPr eaLnBrk="1" hangingPunct="1">
              <a:lnSpc>
                <a:spcPct val="90000"/>
              </a:lnSpc>
              <a:buFont typeface="Wingdings" pitchFamily="2" charset="2"/>
              <a:buNone/>
              <a:defRPr/>
            </a:pPr>
            <a:r>
              <a:rPr lang="en-US" altLang="zh-CN" sz="2400" b="1" smtClean="0">
                <a:ea typeface="宋体" pitchFamily="2" charset="-122"/>
              </a:rPr>
              <a:t>		Write </a:t>
            </a:r>
            <a:r>
              <a:rPr lang="en-US" altLang="zh-CN" sz="2400" smtClean="0">
                <a:ea typeface="宋体" pitchFamily="2" charset="-122"/>
              </a:rPr>
              <a:t>(</a:t>
            </a:r>
            <a:r>
              <a:rPr lang="en-US" altLang="zh-CN" sz="2400" i="1" smtClean="0">
                <a:ea typeface="宋体" pitchFamily="2" charset="-122"/>
              </a:rPr>
              <a:t>A</a:t>
            </a:r>
            <a:r>
              <a:rPr lang="en-US" altLang="zh-CN" sz="2400" smtClean="0">
                <a:ea typeface="宋体" pitchFamily="2" charset="-122"/>
              </a:rPr>
              <a:t>)			        	</a:t>
            </a:r>
            <a:r>
              <a:rPr lang="en-US" altLang="zh-CN" sz="2400" b="1" smtClean="0">
                <a:ea typeface="宋体" pitchFamily="2" charset="-122"/>
              </a:rPr>
              <a:t>write </a:t>
            </a:r>
            <a:r>
              <a:rPr lang="en-US" altLang="zh-CN" sz="2400" smtClean="0">
                <a:ea typeface="宋体" pitchFamily="2" charset="-122"/>
              </a:rPr>
              <a:t>(</a:t>
            </a:r>
            <a:r>
              <a:rPr lang="en-US" altLang="zh-CN" sz="2400" i="1" smtClean="0">
                <a:ea typeface="宋体" pitchFamily="2" charset="-122"/>
              </a:rPr>
              <a:t>C</a:t>
            </a:r>
            <a:r>
              <a:rPr lang="en-US" altLang="zh-CN" sz="2400" smtClean="0">
                <a:ea typeface="宋体" pitchFamily="2" charset="-122"/>
              </a:rPr>
              <a:t>)</a:t>
            </a:r>
          </a:p>
          <a:p>
            <a:pPr eaLnBrk="1" hangingPunct="1">
              <a:lnSpc>
                <a:spcPct val="90000"/>
              </a:lnSpc>
              <a:buFont typeface="Wingdings" pitchFamily="2" charset="2"/>
              <a:buNone/>
              <a:defRPr/>
            </a:pPr>
            <a:r>
              <a:rPr lang="en-US" altLang="zh-CN" sz="2400" b="1" smtClean="0">
                <a:ea typeface="宋体" pitchFamily="2" charset="-122"/>
              </a:rPr>
              <a:t>		read </a:t>
            </a:r>
            <a:r>
              <a:rPr lang="en-US" altLang="zh-CN" sz="2400" smtClean="0">
                <a:ea typeface="宋体" pitchFamily="2" charset="-122"/>
              </a:rPr>
              <a:t>(</a:t>
            </a:r>
            <a:r>
              <a:rPr lang="en-US" altLang="zh-CN" sz="2400" i="1" smtClean="0">
                <a:ea typeface="宋体" pitchFamily="2" charset="-122"/>
              </a:rPr>
              <a:t>B</a:t>
            </a:r>
            <a:r>
              <a:rPr lang="en-US" altLang="zh-CN" sz="2400" smtClean="0">
                <a:ea typeface="宋体" pitchFamily="2" charset="-122"/>
              </a:rPr>
              <a:t>)</a:t>
            </a:r>
          </a:p>
          <a:p>
            <a:pPr eaLnBrk="1" hangingPunct="1">
              <a:lnSpc>
                <a:spcPct val="90000"/>
              </a:lnSpc>
              <a:buFont typeface="Wingdings" pitchFamily="2" charset="2"/>
              <a:buNone/>
              <a:defRPr/>
            </a:pPr>
            <a:r>
              <a:rPr lang="en-US" altLang="zh-CN" sz="2400" i="1" smtClean="0">
                <a:ea typeface="宋体" pitchFamily="2" charset="-122"/>
              </a:rPr>
              <a:t>		B:-  B + 50</a:t>
            </a:r>
          </a:p>
          <a:p>
            <a:pPr eaLnBrk="1" hangingPunct="1">
              <a:lnSpc>
                <a:spcPct val="90000"/>
              </a:lnSpc>
              <a:buFont typeface="Wingdings" pitchFamily="2" charset="2"/>
              <a:buNone/>
              <a:defRPr/>
            </a:pPr>
            <a:r>
              <a:rPr lang="en-US" altLang="zh-CN" sz="2400" b="1" smtClean="0">
                <a:ea typeface="宋体" pitchFamily="2" charset="-122"/>
              </a:rPr>
              <a:t>		write </a:t>
            </a:r>
            <a:r>
              <a:rPr lang="en-US" altLang="zh-CN" sz="2400" smtClean="0">
                <a:ea typeface="宋体" pitchFamily="2" charset="-122"/>
              </a:rPr>
              <a:t>(</a:t>
            </a:r>
            <a:r>
              <a:rPr lang="en-US" altLang="zh-CN" sz="2400" i="1" smtClean="0">
                <a:ea typeface="宋体" pitchFamily="2" charset="-122"/>
              </a:rPr>
              <a:t>B</a:t>
            </a:r>
            <a:r>
              <a:rPr lang="en-US" altLang="zh-CN" sz="2400" smtClean="0">
                <a:ea typeface="宋体" pitchFamily="2" charset="-122"/>
              </a:rPr>
              <a:t>)</a:t>
            </a:r>
            <a:endParaRPr lang="en-US" altLang="zh-CN" sz="2400" smtClean="0"/>
          </a:p>
        </p:txBody>
      </p:sp>
      <p:sp>
        <p:nvSpPr>
          <p:cNvPr id="101380" name="Text Box 4"/>
          <p:cNvSpPr txBox="1">
            <a:spLocks noChangeArrowheads="1"/>
          </p:cNvSpPr>
          <p:nvPr/>
        </p:nvSpPr>
        <p:spPr bwMode="auto">
          <a:xfrm>
            <a:off x="669925" y="4017963"/>
            <a:ext cx="2541080" cy="1015663"/>
          </a:xfrm>
          <a:prstGeom prst="rect">
            <a:avLst/>
          </a:prstGeom>
          <a:noFill/>
          <a:ln w="9525">
            <a:noFill/>
            <a:miter lim="800000"/>
            <a:headEnd/>
            <a:tailEnd/>
          </a:ln>
        </p:spPr>
        <p:txBody>
          <a:bodyPr wrap="none">
            <a:spAutoFit/>
          </a:bodyPr>
          <a:lstStyle/>
          <a:p>
            <a:pPr eaLnBrk="0" hangingPunct="0"/>
            <a:r>
              <a:rPr kumimoji="0" lang="en-US" altLang="zh-CN" sz="2000" dirty="0">
                <a:latin typeface="Helvetica" pitchFamily="34" charset="0"/>
                <a:ea typeface="宋体" pitchFamily="2" charset="-122"/>
              </a:rPr>
              <a:t>&lt;</a:t>
            </a:r>
            <a:r>
              <a:rPr kumimoji="0" lang="en-US" altLang="zh-CN" sz="2000" i="1" dirty="0">
                <a:latin typeface="Helvetica" pitchFamily="34" charset="0"/>
                <a:ea typeface="宋体" pitchFamily="2" charset="-122"/>
              </a:rPr>
              <a:t>T</a:t>
            </a:r>
            <a:r>
              <a:rPr kumimoji="0" lang="en-US" altLang="zh-CN" sz="2000" baseline="-25000" dirty="0">
                <a:latin typeface="Helvetica" pitchFamily="34" charset="0"/>
                <a:ea typeface="宋体" pitchFamily="2" charset="-122"/>
              </a:rPr>
              <a:t>0</a:t>
            </a:r>
            <a:r>
              <a:rPr kumimoji="0" lang="en-US" altLang="zh-CN" sz="2000" i="1" dirty="0">
                <a:latin typeface="Helvetica" pitchFamily="34" charset="0"/>
                <a:ea typeface="宋体" pitchFamily="2" charset="-122"/>
              </a:rPr>
              <a:t> </a:t>
            </a:r>
            <a:r>
              <a:rPr kumimoji="0" lang="en-US" altLang="zh-CN" sz="2000" dirty="0">
                <a:latin typeface="Helvetica" pitchFamily="34" charset="0"/>
                <a:ea typeface="宋体" pitchFamily="2" charset="-122"/>
              </a:rPr>
              <a:t>start&gt;</a:t>
            </a:r>
          </a:p>
          <a:p>
            <a:pPr eaLnBrk="0" hangingPunct="0"/>
            <a:r>
              <a:rPr kumimoji="0" lang="en-US" altLang="zh-CN" sz="2000" dirty="0">
                <a:latin typeface="Helvetica" pitchFamily="34" charset="0"/>
                <a:ea typeface="宋体" pitchFamily="2" charset="-122"/>
              </a:rPr>
              <a:t>&lt;</a:t>
            </a:r>
            <a:r>
              <a:rPr kumimoji="0" lang="en-US" altLang="zh-CN" sz="2000" i="1" dirty="0">
                <a:latin typeface="Helvetica" pitchFamily="34" charset="0"/>
                <a:ea typeface="宋体" pitchFamily="2" charset="-122"/>
              </a:rPr>
              <a:t>T</a:t>
            </a:r>
            <a:r>
              <a:rPr kumimoji="0" lang="en-US" altLang="zh-CN" sz="2000" baseline="-25000" dirty="0">
                <a:latin typeface="Helvetica" pitchFamily="34" charset="0"/>
                <a:ea typeface="宋体" pitchFamily="2" charset="-122"/>
              </a:rPr>
              <a:t>0</a:t>
            </a:r>
            <a:r>
              <a:rPr kumimoji="0" lang="en-US" altLang="zh-CN" sz="2000" dirty="0">
                <a:latin typeface="Helvetica" pitchFamily="34" charset="0"/>
                <a:ea typeface="宋体" pitchFamily="2" charset="-122"/>
              </a:rPr>
              <a:t> </a:t>
            </a:r>
            <a:r>
              <a:rPr kumimoji="0" lang="en-US" altLang="zh-CN" sz="2000" dirty="0" smtClean="0">
                <a:latin typeface="Helvetica" pitchFamily="34" charset="0"/>
                <a:ea typeface="宋体" pitchFamily="2" charset="-122"/>
              </a:rPr>
              <a:t>, </a:t>
            </a:r>
            <a:r>
              <a:rPr kumimoji="0" lang="en-US" altLang="zh-CN" sz="2000" i="1" dirty="0" smtClean="0">
                <a:latin typeface="Helvetica" pitchFamily="34" charset="0"/>
                <a:ea typeface="宋体" pitchFamily="2" charset="-122"/>
              </a:rPr>
              <a:t>A</a:t>
            </a:r>
            <a:r>
              <a:rPr kumimoji="0" lang="en-US" altLang="zh-CN" sz="2000" dirty="0">
                <a:latin typeface="Helvetica" pitchFamily="34" charset="0"/>
                <a:ea typeface="宋体" pitchFamily="2" charset="-122"/>
              </a:rPr>
              <a:t>, 1000, 950&gt;</a:t>
            </a:r>
          </a:p>
          <a:p>
            <a:pPr eaLnBrk="0" hangingPunct="0"/>
            <a:r>
              <a:rPr kumimoji="0" lang="en-US" altLang="zh-CN" sz="2000" dirty="0">
                <a:latin typeface="Helvetica" pitchFamily="34" charset="0"/>
                <a:ea typeface="宋体" pitchFamily="2" charset="-122"/>
              </a:rPr>
              <a:t> &lt;</a:t>
            </a:r>
            <a:r>
              <a:rPr kumimoji="0" lang="en-US" altLang="zh-CN" sz="2000" i="1" dirty="0">
                <a:latin typeface="Helvetica" pitchFamily="34" charset="0"/>
                <a:ea typeface="宋体" pitchFamily="2" charset="-122"/>
              </a:rPr>
              <a:t>T</a:t>
            </a:r>
            <a:r>
              <a:rPr kumimoji="0" lang="en-US" altLang="zh-CN" sz="2000" baseline="-25000" dirty="0">
                <a:latin typeface="Helvetica" pitchFamily="34" charset="0"/>
                <a:ea typeface="宋体" pitchFamily="2" charset="-122"/>
              </a:rPr>
              <a:t>0</a:t>
            </a:r>
            <a:r>
              <a:rPr kumimoji="0" lang="en-US" altLang="zh-CN" sz="2000" dirty="0">
                <a:latin typeface="Helvetica" pitchFamily="34" charset="0"/>
                <a:ea typeface="宋体" pitchFamily="2" charset="-122"/>
              </a:rPr>
              <a:t>, </a:t>
            </a:r>
            <a:r>
              <a:rPr kumimoji="0" lang="en-US" altLang="zh-CN" sz="2000" i="1" dirty="0">
                <a:latin typeface="Helvetica" pitchFamily="34" charset="0"/>
                <a:ea typeface="宋体" pitchFamily="2" charset="-122"/>
              </a:rPr>
              <a:t>B</a:t>
            </a:r>
            <a:r>
              <a:rPr kumimoji="0" lang="en-US" altLang="zh-CN" sz="2000" dirty="0">
                <a:latin typeface="Helvetica" pitchFamily="34" charset="0"/>
                <a:ea typeface="宋体" pitchFamily="2" charset="-122"/>
              </a:rPr>
              <a:t>, 2000, 2050&gt;</a:t>
            </a:r>
          </a:p>
        </p:txBody>
      </p:sp>
      <p:sp>
        <p:nvSpPr>
          <p:cNvPr id="101381" name="Text Box 5"/>
          <p:cNvSpPr txBox="1">
            <a:spLocks noChangeArrowheads="1"/>
          </p:cNvSpPr>
          <p:nvPr/>
        </p:nvSpPr>
        <p:spPr bwMode="auto">
          <a:xfrm>
            <a:off x="3446463" y="4008438"/>
            <a:ext cx="2446337" cy="1920875"/>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B</a:t>
            </a:r>
            <a:r>
              <a:rPr kumimoji="0" lang="en-US" altLang="zh-CN" sz="2000">
                <a:latin typeface="Helvetica" pitchFamily="34" charset="0"/>
                <a:ea typeface="宋体" pitchFamily="2" charset="-122"/>
              </a:rPr>
              <a:t>, 2000, 2050&gt;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commit&gt;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C</a:t>
            </a:r>
            <a:r>
              <a:rPr kumimoji="0" lang="en-US" altLang="zh-CN" sz="2000">
                <a:latin typeface="Helvetica" pitchFamily="34" charset="0"/>
                <a:ea typeface="宋体" pitchFamily="2" charset="-122"/>
              </a:rPr>
              <a:t>, 700, 600&gt;</a:t>
            </a:r>
          </a:p>
        </p:txBody>
      </p:sp>
      <p:sp>
        <p:nvSpPr>
          <p:cNvPr id="101382" name="Text Box 6"/>
          <p:cNvSpPr txBox="1">
            <a:spLocks noChangeArrowheads="1"/>
          </p:cNvSpPr>
          <p:nvPr/>
        </p:nvSpPr>
        <p:spPr bwMode="auto">
          <a:xfrm>
            <a:off x="6246813" y="4008438"/>
            <a:ext cx="2446337" cy="2225675"/>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B</a:t>
            </a:r>
            <a:r>
              <a:rPr kumimoji="0" lang="en-US" altLang="zh-CN" sz="2000">
                <a:latin typeface="Helvetica" pitchFamily="34" charset="0"/>
                <a:ea typeface="宋体" pitchFamily="2" charset="-122"/>
              </a:rPr>
              <a:t>, 2000, 2050&gt;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commit&gt;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C</a:t>
            </a:r>
            <a:r>
              <a:rPr kumimoji="0" lang="en-US" altLang="zh-CN" sz="2000">
                <a:latin typeface="Helvetica" pitchFamily="34" charset="0"/>
                <a:ea typeface="宋体" pitchFamily="2" charset="-122"/>
              </a:rPr>
              <a:t>, 700, 600&gt; </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commit&gt;</a:t>
            </a:r>
          </a:p>
        </p:txBody>
      </p:sp>
      <p:sp>
        <p:nvSpPr>
          <p:cNvPr id="101383" name="Text Box 7"/>
          <p:cNvSpPr txBox="1">
            <a:spLocks noChangeArrowheads="1"/>
          </p:cNvSpPr>
          <p:nvPr/>
        </p:nvSpPr>
        <p:spPr bwMode="auto">
          <a:xfrm>
            <a:off x="1355725" y="5165725"/>
            <a:ext cx="493713" cy="396875"/>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(a)</a:t>
            </a:r>
          </a:p>
        </p:txBody>
      </p:sp>
      <p:sp>
        <p:nvSpPr>
          <p:cNvPr id="101384" name="Text Box 8"/>
          <p:cNvSpPr txBox="1">
            <a:spLocks noChangeArrowheads="1"/>
          </p:cNvSpPr>
          <p:nvPr/>
        </p:nvSpPr>
        <p:spPr bwMode="auto">
          <a:xfrm>
            <a:off x="4175125" y="6003925"/>
            <a:ext cx="493713" cy="396875"/>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(b)</a:t>
            </a:r>
          </a:p>
        </p:txBody>
      </p:sp>
      <p:sp>
        <p:nvSpPr>
          <p:cNvPr id="101385" name="Text Box 9"/>
          <p:cNvSpPr txBox="1">
            <a:spLocks noChangeArrowheads="1"/>
          </p:cNvSpPr>
          <p:nvPr/>
        </p:nvSpPr>
        <p:spPr bwMode="auto">
          <a:xfrm>
            <a:off x="6918325" y="6308725"/>
            <a:ext cx="479425" cy="396875"/>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(c)</a:t>
            </a:r>
          </a:p>
        </p:txBody>
      </p:sp>
      <p:sp>
        <p:nvSpPr>
          <p:cNvPr id="2" name="矩形 1"/>
          <p:cNvSpPr/>
          <p:nvPr/>
        </p:nvSpPr>
        <p:spPr>
          <a:xfrm>
            <a:off x="5724128" y="3014475"/>
            <a:ext cx="2129237" cy="707886"/>
          </a:xfrm>
          <a:prstGeom prst="rect">
            <a:avLst/>
          </a:prstGeom>
          <a:noFill/>
        </p:spPr>
        <p:txBody>
          <a:bodyPr wrap="none" lIns="91440" tIns="45720" rIns="91440" bIns="45720">
            <a:spAutoFit/>
          </a:bodyPr>
          <a:lstStyle/>
          <a:p>
            <a:pPr algn="ctr"/>
            <a:r>
              <a:rPr lang="en-US" altLang="zh-CN" sz="4000" b="0" cap="none" spc="0" dirty="0" err="1" smtClean="0">
                <a:ln w="0"/>
                <a:solidFill>
                  <a:srgbClr val="FF0000"/>
                </a:solidFill>
                <a:effectLst>
                  <a:outerShdw blurRad="38100" dist="19050" dir="2700000" algn="tl" rotWithShape="0">
                    <a:schemeClr val="dk1">
                      <a:alpha val="40000"/>
                    </a:schemeClr>
                  </a:outerShdw>
                </a:effectLst>
              </a:rPr>
              <a:t>Dbcc</a:t>
            </a:r>
            <a:r>
              <a:rPr lang="en-US" altLang="zh-CN" sz="4000" b="0" cap="none" spc="0" dirty="0" smtClean="0">
                <a:ln w="0"/>
                <a:solidFill>
                  <a:srgbClr val="FF0000"/>
                </a:solidFill>
                <a:effectLst>
                  <a:outerShdw blurRad="38100" dist="19050" dir="2700000" algn="tl" rotWithShape="0">
                    <a:schemeClr val="dk1">
                      <a:alpha val="40000"/>
                    </a:schemeClr>
                  </a:outerShdw>
                </a:effectLst>
              </a:rPr>
              <a:t> log</a:t>
            </a:r>
            <a:endParaRPr lang="zh-CN" altLang="en-US" sz="4000" b="0" cap="none" spc="0" dirty="0">
              <a:ln w="0"/>
              <a:solidFill>
                <a:srgbClr val="FF000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r>
              <a:rPr lang="zh-CN" altLang="en-US" smtClean="0"/>
              <a:t>事务分类</a:t>
            </a:r>
          </a:p>
        </p:txBody>
      </p:sp>
      <p:sp>
        <p:nvSpPr>
          <p:cNvPr id="184323" name="Rectangle 3"/>
          <p:cNvSpPr>
            <a:spLocks noGrp="1" noChangeArrowheads="1"/>
          </p:cNvSpPr>
          <p:nvPr>
            <p:ph type="body" idx="1"/>
          </p:nvPr>
        </p:nvSpPr>
        <p:spPr/>
        <p:txBody>
          <a:bodyPr/>
          <a:lstStyle/>
          <a:p>
            <a:pPr eaLnBrk="1" hangingPunct="1">
              <a:defRPr/>
            </a:pPr>
            <a:r>
              <a:rPr lang="zh-CN" altLang="en-US" dirty="0" smtClean="0"/>
              <a:t>圆满事务</a:t>
            </a:r>
          </a:p>
          <a:p>
            <a:pPr lvl="1" eaLnBrk="1" hangingPunct="1">
              <a:defRPr/>
            </a:pPr>
            <a:r>
              <a:rPr lang="zh-CN" altLang="en-US" dirty="0" smtClean="0"/>
              <a:t>日志文件中记录了事务的</a:t>
            </a:r>
            <a:r>
              <a:rPr lang="en-US" altLang="zh-CN" dirty="0" smtClean="0"/>
              <a:t>commit</a:t>
            </a:r>
            <a:r>
              <a:rPr lang="zh-CN" altLang="en-US" dirty="0" smtClean="0"/>
              <a:t>标识</a:t>
            </a:r>
          </a:p>
          <a:p>
            <a:pPr eaLnBrk="1" hangingPunct="1">
              <a:defRPr/>
            </a:pPr>
            <a:r>
              <a:rPr lang="zh-CN" altLang="en-US" dirty="0" smtClean="0"/>
              <a:t>夭折事务</a:t>
            </a:r>
          </a:p>
          <a:p>
            <a:pPr lvl="1" eaLnBrk="1" hangingPunct="1">
              <a:defRPr/>
            </a:pPr>
            <a:r>
              <a:rPr lang="zh-CN" altLang="en-US" dirty="0" smtClean="0"/>
              <a:t>日志文件中只有事务的</a:t>
            </a:r>
            <a:r>
              <a:rPr lang="en-US" altLang="zh-CN" dirty="0" smtClean="0"/>
              <a:t>Begin transaction</a:t>
            </a:r>
            <a:r>
              <a:rPr lang="zh-CN" altLang="en-US" dirty="0" smtClean="0"/>
              <a:t>标识，无</a:t>
            </a:r>
            <a:r>
              <a:rPr lang="en-US" altLang="zh-CN" dirty="0" smtClean="0"/>
              <a:t>commit</a:t>
            </a:r>
          </a:p>
        </p:txBody>
      </p:sp>
      <p:grpSp>
        <p:nvGrpSpPr>
          <p:cNvPr id="2" name="Group 4"/>
          <p:cNvGrpSpPr>
            <a:grpSpLocks/>
          </p:cNvGrpSpPr>
          <p:nvPr/>
        </p:nvGrpSpPr>
        <p:grpSpPr bwMode="auto">
          <a:xfrm>
            <a:off x="323850" y="4164013"/>
            <a:ext cx="2516188" cy="1389062"/>
            <a:chOff x="249" y="2714"/>
            <a:chExt cx="1585" cy="875"/>
          </a:xfrm>
        </p:grpSpPr>
        <p:sp>
          <p:nvSpPr>
            <p:cNvPr id="104459" name="Text Box 5"/>
            <p:cNvSpPr txBox="1">
              <a:spLocks noChangeArrowheads="1"/>
            </p:cNvSpPr>
            <p:nvPr/>
          </p:nvSpPr>
          <p:spPr bwMode="auto">
            <a:xfrm>
              <a:off x="249" y="2714"/>
              <a:ext cx="1585" cy="634"/>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 &lt;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B</a:t>
              </a:r>
              <a:r>
                <a:rPr kumimoji="0" lang="en-US" altLang="zh-CN" sz="2000">
                  <a:latin typeface="Helvetica" pitchFamily="34" charset="0"/>
                  <a:ea typeface="宋体" pitchFamily="2" charset="-122"/>
                </a:rPr>
                <a:t>, 2000, 2050&gt;</a:t>
              </a:r>
              <a:endParaRPr kumimoji="0" lang="en-US" altLang="zh-CN" sz="2000">
                <a:latin typeface="Helvetica" pitchFamily="34" charset="0"/>
                <a:ea typeface="华文行楷" pitchFamily="2" charset="-122"/>
              </a:endParaRPr>
            </a:p>
          </p:txBody>
        </p:sp>
        <p:sp>
          <p:nvSpPr>
            <p:cNvPr id="104460" name="Text Box 6"/>
            <p:cNvSpPr txBox="1">
              <a:spLocks noChangeArrowheads="1"/>
            </p:cNvSpPr>
            <p:nvPr/>
          </p:nvSpPr>
          <p:spPr bwMode="auto">
            <a:xfrm>
              <a:off x="394" y="3339"/>
              <a:ext cx="1043" cy="250"/>
            </a:xfrm>
            <a:prstGeom prst="rect">
              <a:avLst/>
            </a:prstGeom>
            <a:noFill/>
            <a:ln w="9525">
              <a:noFill/>
              <a:miter lim="800000"/>
              <a:headEnd/>
              <a:tailEnd/>
            </a:ln>
          </p:spPr>
          <p:txBody>
            <a:bodyPr>
              <a:spAutoFit/>
            </a:bodyPr>
            <a:lstStyle/>
            <a:p>
              <a:pPr algn="ctr">
                <a:spcBef>
                  <a:spcPct val="50000"/>
                </a:spcBef>
              </a:pPr>
              <a:r>
                <a:rPr kumimoji="0" lang="en-US" altLang="zh-CN" sz="2000">
                  <a:solidFill>
                    <a:schemeClr val="hlink"/>
                  </a:solidFill>
                  <a:latin typeface="Helvetica" pitchFamily="34" charset="0"/>
                  <a:ea typeface="华文行楷" pitchFamily="2" charset="-122"/>
                </a:rPr>
                <a:t>T</a:t>
              </a:r>
              <a:r>
                <a:rPr kumimoji="0" lang="en-US" altLang="zh-CN" sz="2000" baseline="-25000">
                  <a:solidFill>
                    <a:schemeClr val="hlink"/>
                  </a:solidFill>
                  <a:latin typeface="Helvetica" pitchFamily="34" charset="0"/>
                  <a:ea typeface="华文行楷" pitchFamily="2" charset="-122"/>
                </a:rPr>
                <a:t>0</a:t>
              </a:r>
              <a:r>
                <a:rPr kumimoji="0" lang="zh-CN" altLang="en-US" sz="2000">
                  <a:solidFill>
                    <a:schemeClr val="hlink"/>
                  </a:solidFill>
                  <a:latin typeface="Helvetica" pitchFamily="34" charset="0"/>
                  <a:ea typeface="华文行楷" pitchFamily="2" charset="-122"/>
                </a:rPr>
                <a:t>夭折事务</a:t>
              </a:r>
            </a:p>
          </p:txBody>
        </p:sp>
      </p:grpSp>
      <p:grpSp>
        <p:nvGrpSpPr>
          <p:cNvPr id="3" name="Group 7"/>
          <p:cNvGrpSpPr>
            <a:grpSpLocks/>
          </p:cNvGrpSpPr>
          <p:nvPr/>
        </p:nvGrpSpPr>
        <p:grpSpPr bwMode="auto">
          <a:xfrm>
            <a:off x="2700338" y="4005263"/>
            <a:ext cx="3024187" cy="2298700"/>
            <a:chOff x="1837" y="2708"/>
            <a:chExt cx="1905" cy="1448"/>
          </a:xfrm>
        </p:grpSpPr>
        <p:sp>
          <p:nvSpPr>
            <p:cNvPr id="104457" name="Text Box 8"/>
            <p:cNvSpPr txBox="1">
              <a:spLocks noChangeArrowheads="1"/>
            </p:cNvSpPr>
            <p:nvPr/>
          </p:nvSpPr>
          <p:spPr bwMode="auto">
            <a:xfrm>
              <a:off x="2035" y="2708"/>
              <a:ext cx="1541" cy="1210"/>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B</a:t>
              </a:r>
              <a:r>
                <a:rPr kumimoji="0" lang="en-US" altLang="zh-CN" sz="2000">
                  <a:latin typeface="Helvetica" pitchFamily="34" charset="0"/>
                  <a:ea typeface="宋体" pitchFamily="2" charset="-122"/>
                </a:rPr>
                <a:t>, 2000, 2050&gt;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commit&gt;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C</a:t>
              </a:r>
              <a:r>
                <a:rPr kumimoji="0" lang="en-US" altLang="zh-CN" sz="2000">
                  <a:latin typeface="Helvetica" pitchFamily="34" charset="0"/>
                  <a:ea typeface="宋体" pitchFamily="2" charset="-122"/>
                </a:rPr>
                <a:t>, 700, 600&gt;</a:t>
              </a:r>
            </a:p>
          </p:txBody>
        </p:sp>
        <p:sp>
          <p:nvSpPr>
            <p:cNvPr id="104458" name="Text Box 9"/>
            <p:cNvSpPr txBox="1">
              <a:spLocks noChangeArrowheads="1"/>
            </p:cNvSpPr>
            <p:nvPr/>
          </p:nvSpPr>
          <p:spPr bwMode="auto">
            <a:xfrm>
              <a:off x="1837" y="3906"/>
              <a:ext cx="1905" cy="250"/>
            </a:xfrm>
            <a:prstGeom prst="rect">
              <a:avLst/>
            </a:prstGeom>
            <a:noFill/>
            <a:ln w="9525">
              <a:noFill/>
              <a:miter lim="800000"/>
              <a:headEnd/>
              <a:tailEnd/>
            </a:ln>
          </p:spPr>
          <p:txBody>
            <a:bodyPr>
              <a:spAutoFit/>
            </a:bodyPr>
            <a:lstStyle/>
            <a:p>
              <a:pPr algn="ctr">
                <a:spcBef>
                  <a:spcPct val="50000"/>
                </a:spcBef>
              </a:pPr>
              <a:r>
                <a:rPr kumimoji="0" lang="en-US" altLang="zh-CN" sz="2000">
                  <a:solidFill>
                    <a:schemeClr val="hlink"/>
                  </a:solidFill>
                  <a:latin typeface="Helvetica" pitchFamily="34" charset="0"/>
                  <a:ea typeface="华文行楷" pitchFamily="2" charset="-122"/>
                </a:rPr>
                <a:t>T</a:t>
              </a:r>
              <a:r>
                <a:rPr kumimoji="0" lang="en-US" altLang="zh-CN" sz="2000" baseline="-25000">
                  <a:solidFill>
                    <a:schemeClr val="hlink"/>
                  </a:solidFill>
                  <a:latin typeface="Helvetica" pitchFamily="34" charset="0"/>
                  <a:ea typeface="华文行楷" pitchFamily="2" charset="-122"/>
                </a:rPr>
                <a:t>0</a:t>
              </a:r>
              <a:r>
                <a:rPr kumimoji="0" lang="zh-CN" altLang="en-US" sz="2000">
                  <a:solidFill>
                    <a:schemeClr val="hlink"/>
                  </a:solidFill>
                  <a:latin typeface="Helvetica" pitchFamily="34" charset="0"/>
                  <a:ea typeface="华文行楷" pitchFamily="2" charset="-122"/>
                </a:rPr>
                <a:t>圆满事务，</a:t>
              </a:r>
              <a:r>
                <a:rPr kumimoji="0" lang="en-US" altLang="zh-CN" sz="2000">
                  <a:solidFill>
                    <a:schemeClr val="hlink"/>
                  </a:solidFill>
                  <a:latin typeface="Helvetica" pitchFamily="34" charset="0"/>
                  <a:ea typeface="华文行楷" pitchFamily="2" charset="-122"/>
                </a:rPr>
                <a:t>T</a:t>
              </a:r>
              <a:r>
                <a:rPr kumimoji="0" lang="en-US" altLang="zh-CN" sz="2000" baseline="-25000">
                  <a:solidFill>
                    <a:schemeClr val="hlink"/>
                  </a:solidFill>
                  <a:latin typeface="Helvetica" pitchFamily="34" charset="0"/>
                  <a:ea typeface="华文行楷" pitchFamily="2" charset="-122"/>
                </a:rPr>
                <a:t>1</a:t>
              </a:r>
              <a:r>
                <a:rPr kumimoji="0" lang="zh-CN" altLang="en-US" sz="2000">
                  <a:solidFill>
                    <a:schemeClr val="hlink"/>
                  </a:solidFill>
                  <a:latin typeface="Helvetica" pitchFamily="34" charset="0"/>
                  <a:ea typeface="华文行楷" pitchFamily="2" charset="-122"/>
                </a:rPr>
                <a:t>夭折事务</a:t>
              </a:r>
            </a:p>
          </p:txBody>
        </p:sp>
      </p:grpSp>
      <p:grpSp>
        <p:nvGrpSpPr>
          <p:cNvPr id="4" name="Group 10"/>
          <p:cNvGrpSpPr>
            <a:grpSpLocks/>
          </p:cNvGrpSpPr>
          <p:nvPr/>
        </p:nvGrpSpPr>
        <p:grpSpPr bwMode="auto">
          <a:xfrm>
            <a:off x="5940425" y="4005263"/>
            <a:ext cx="3024188" cy="2514600"/>
            <a:chOff x="3833" y="2708"/>
            <a:chExt cx="1905" cy="1584"/>
          </a:xfrm>
        </p:grpSpPr>
        <p:sp>
          <p:nvSpPr>
            <p:cNvPr id="104455" name="Text Box 11"/>
            <p:cNvSpPr txBox="1">
              <a:spLocks noChangeArrowheads="1"/>
            </p:cNvSpPr>
            <p:nvPr/>
          </p:nvSpPr>
          <p:spPr bwMode="auto">
            <a:xfrm>
              <a:off x="3935" y="2708"/>
              <a:ext cx="1541" cy="1402"/>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B</a:t>
              </a:r>
              <a:r>
                <a:rPr kumimoji="0" lang="en-US" altLang="zh-CN" sz="2000">
                  <a:latin typeface="Helvetica" pitchFamily="34" charset="0"/>
                  <a:ea typeface="宋体" pitchFamily="2" charset="-122"/>
                </a:rPr>
                <a:t>, 2000, 2050&gt;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commit&gt;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C</a:t>
              </a:r>
              <a:r>
                <a:rPr kumimoji="0" lang="en-US" altLang="zh-CN" sz="2000">
                  <a:latin typeface="Helvetica" pitchFamily="34" charset="0"/>
                  <a:ea typeface="宋体" pitchFamily="2" charset="-122"/>
                </a:rPr>
                <a:t>, 700, 600&gt; </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commit&gt;</a:t>
              </a:r>
            </a:p>
          </p:txBody>
        </p:sp>
        <p:sp>
          <p:nvSpPr>
            <p:cNvPr id="104456" name="Text Box 12"/>
            <p:cNvSpPr txBox="1">
              <a:spLocks noChangeArrowheads="1"/>
            </p:cNvSpPr>
            <p:nvPr/>
          </p:nvSpPr>
          <p:spPr bwMode="auto">
            <a:xfrm>
              <a:off x="3833" y="4042"/>
              <a:ext cx="1905" cy="250"/>
            </a:xfrm>
            <a:prstGeom prst="rect">
              <a:avLst/>
            </a:prstGeom>
            <a:noFill/>
            <a:ln w="9525">
              <a:noFill/>
              <a:miter lim="800000"/>
              <a:headEnd/>
              <a:tailEnd/>
            </a:ln>
          </p:spPr>
          <p:txBody>
            <a:bodyPr>
              <a:spAutoFit/>
            </a:bodyPr>
            <a:lstStyle/>
            <a:p>
              <a:pPr algn="ctr">
                <a:spcBef>
                  <a:spcPct val="50000"/>
                </a:spcBef>
              </a:pPr>
              <a:r>
                <a:rPr kumimoji="0" lang="en-US" altLang="zh-CN" sz="2000">
                  <a:solidFill>
                    <a:schemeClr val="hlink"/>
                  </a:solidFill>
                  <a:latin typeface="Helvetica" pitchFamily="34" charset="0"/>
                  <a:ea typeface="华文行楷" pitchFamily="2" charset="-122"/>
                </a:rPr>
                <a:t>T</a:t>
              </a:r>
              <a:r>
                <a:rPr kumimoji="0" lang="en-US" altLang="zh-CN" sz="2000" baseline="-25000">
                  <a:solidFill>
                    <a:schemeClr val="hlink"/>
                  </a:solidFill>
                  <a:latin typeface="Helvetica" pitchFamily="34" charset="0"/>
                  <a:ea typeface="华文行楷" pitchFamily="2" charset="-122"/>
                </a:rPr>
                <a:t>0</a:t>
              </a:r>
              <a:r>
                <a:rPr kumimoji="0" lang="zh-CN" altLang="en-US" sz="2000">
                  <a:solidFill>
                    <a:schemeClr val="hlink"/>
                  </a:solidFill>
                  <a:latin typeface="Helvetica" pitchFamily="34" charset="0"/>
                  <a:ea typeface="华文行楷" pitchFamily="2" charset="-122"/>
                </a:rPr>
                <a:t>圆满事务，</a:t>
              </a:r>
              <a:r>
                <a:rPr kumimoji="0" lang="en-US" altLang="zh-CN" sz="2000">
                  <a:solidFill>
                    <a:schemeClr val="hlink"/>
                  </a:solidFill>
                  <a:latin typeface="Helvetica" pitchFamily="34" charset="0"/>
                  <a:ea typeface="华文行楷" pitchFamily="2" charset="-122"/>
                </a:rPr>
                <a:t>T</a:t>
              </a:r>
              <a:r>
                <a:rPr kumimoji="0" lang="en-US" altLang="zh-CN" sz="2000" baseline="-25000">
                  <a:solidFill>
                    <a:schemeClr val="hlink"/>
                  </a:solidFill>
                  <a:latin typeface="Helvetica" pitchFamily="34" charset="0"/>
                  <a:ea typeface="华文行楷" pitchFamily="2" charset="-122"/>
                </a:rPr>
                <a:t>1</a:t>
              </a:r>
              <a:r>
                <a:rPr kumimoji="0" lang="zh-CN" altLang="en-US" sz="2000">
                  <a:solidFill>
                    <a:schemeClr val="hlink"/>
                  </a:solidFill>
                  <a:latin typeface="Helvetica" pitchFamily="34" charset="0"/>
                  <a:ea typeface="华文行楷" pitchFamily="2" charset="-122"/>
                </a:rPr>
                <a:t>圆满事务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fltVal val="0"/>
                                          </p:val>
                                        </p:tav>
                                        <p:tav tm="100000">
                                          <p:val>
                                            <p:strVal val="#ppt_h"/>
                                          </p:val>
                                        </p:tav>
                                      </p:tavLst>
                                    </p:anim>
                                    <p:anim calcmode="lin" valueType="num">
                                      <p:cBhvr>
                                        <p:cTn id="1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35"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style.rotation</p:attrName>
                                        </p:attrNameLst>
                                      </p:cBhvr>
                                      <p:tavLst>
                                        <p:tav tm="0">
                                          <p:val>
                                            <p:fltVal val="720"/>
                                          </p:val>
                                        </p:tav>
                                        <p:tav tm="100000">
                                          <p:val>
                                            <p:fltVal val="0"/>
                                          </p:val>
                                        </p:tav>
                                      </p:tavLst>
                                    </p:anim>
                                    <p:anim calcmode="lin" valueType="num">
                                      <p:cBhvr>
                                        <p:cTn id="27" dur="1000" fill="hold"/>
                                        <p:tgtEl>
                                          <p:spTgt spid="4"/>
                                        </p:tgtEl>
                                        <p:attrNameLst>
                                          <p:attrName>ppt_h</p:attrName>
                                        </p:attrNameLst>
                                      </p:cBhvr>
                                      <p:tavLst>
                                        <p:tav tm="0">
                                          <p:val>
                                            <p:fltVal val="0"/>
                                          </p:val>
                                        </p:tav>
                                        <p:tav tm="100000">
                                          <p:val>
                                            <p:strVal val="#ppt_h"/>
                                          </p:val>
                                        </p:tav>
                                      </p:tavLst>
                                    </p:anim>
                                    <p:anim calcmode="lin" valueType="num">
                                      <p:cBhvr>
                                        <p:cTn id="28"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r>
              <a:rPr lang="zh-CN" altLang="en-US" smtClean="0"/>
              <a:t>基本的恢复操作</a:t>
            </a:r>
          </a:p>
        </p:txBody>
      </p:sp>
      <p:sp>
        <p:nvSpPr>
          <p:cNvPr id="293891" name="Rectangle 3"/>
          <p:cNvSpPr>
            <a:spLocks noGrp="1" noChangeArrowheads="1"/>
          </p:cNvSpPr>
          <p:nvPr>
            <p:ph type="body" idx="1"/>
          </p:nvPr>
        </p:nvSpPr>
        <p:spPr/>
        <p:txBody>
          <a:bodyPr/>
          <a:lstStyle/>
          <a:p>
            <a:pPr eaLnBrk="1" hangingPunct="1">
              <a:lnSpc>
                <a:spcPct val="110000"/>
              </a:lnSpc>
              <a:defRPr/>
            </a:pPr>
            <a:r>
              <a:rPr lang="zh-CN" altLang="en-US" dirty="0" smtClean="0"/>
              <a:t>对圆满事务所做过的修改应执行</a:t>
            </a:r>
            <a:r>
              <a:rPr lang="en-US" altLang="zh-CN" b="1" dirty="0" smtClean="0"/>
              <a:t>redo</a:t>
            </a:r>
            <a:r>
              <a:rPr lang="zh-CN" altLang="en-US" dirty="0" smtClean="0"/>
              <a:t>操作，即重新执行该操作，修改对象被赋予新记录值</a:t>
            </a:r>
          </a:p>
          <a:p>
            <a:pPr lvl="1" eaLnBrk="1" hangingPunct="1">
              <a:lnSpc>
                <a:spcPct val="110000"/>
              </a:lnSpc>
              <a:buFont typeface="Wingdings" pitchFamily="2" charset="2"/>
              <a:buNone/>
              <a:defRPr/>
            </a:pPr>
            <a:r>
              <a:rPr lang="zh-CN" altLang="en-US" dirty="0" smtClean="0"/>
              <a:t>	</a:t>
            </a:r>
          </a:p>
          <a:p>
            <a:pPr lvl="1" eaLnBrk="1" hangingPunct="1">
              <a:lnSpc>
                <a:spcPct val="110000"/>
              </a:lnSpc>
              <a:buFont typeface="Wingdings" pitchFamily="2" charset="2"/>
              <a:buNone/>
              <a:defRPr/>
            </a:pPr>
            <a:endParaRPr lang="zh-CN" altLang="en-US" dirty="0" smtClean="0"/>
          </a:p>
          <a:p>
            <a:pPr lvl="1" algn="ctr" eaLnBrk="1" hangingPunct="1">
              <a:lnSpc>
                <a:spcPct val="110000"/>
              </a:lnSpc>
              <a:buFont typeface="Wingdings" pitchFamily="2" charset="2"/>
              <a:buNone/>
              <a:defRPr/>
            </a:pPr>
            <a:r>
              <a:rPr lang="en-US" altLang="zh-CN" dirty="0" smtClean="0">
                <a:solidFill>
                  <a:schemeClr val="hlink"/>
                </a:solidFill>
              </a:rPr>
              <a:t>redo=redo</a:t>
            </a:r>
            <a:r>
              <a:rPr lang="en-US" altLang="zh-CN" baseline="30000" dirty="0" smtClean="0">
                <a:solidFill>
                  <a:schemeClr val="hlink"/>
                </a:solidFill>
              </a:rPr>
              <a:t>2</a:t>
            </a:r>
            <a:endParaRPr lang="en-US" altLang="zh-CN" dirty="0" smtClean="0">
              <a:solidFill>
                <a:schemeClr val="hlink"/>
              </a:solidFill>
            </a:endParaRPr>
          </a:p>
          <a:p>
            <a:pPr eaLnBrk="1" hangingPunct="1">
              <a:lnSpc>
                <a:spcPct val="110000"/>
              </a:lnSpc>
              <a:spcBef>
                <a:spcPct val="10000"/>
              </a:spcBef>
              <a:defRPr/>
            </a:pPr>
            <a:r>
              <a:rPr lang="zh-CN" altLang="en-US" dirty="0" smtClean="0"/>
              <a:t>对夭折事务所做过的修改应执行</a:t>
            </a:r>
            <a:r>
              <a:rPr lang="en-US" altLang="zh-CN" b="1" dirty="0" smtClean="0"/>
              <a:t>undo</a:t>
            </a:r>
            <a:r>
              <a:rPr lang="zh-CN" altLang="en-US" dirty="0" smtClean="0"/>
              <a:t>操作，即撤消该操作，修改对象被赋予旧记录值</a:t>
            </a:r>
          </a:p>
          <a:p>
            <a:pPr lvl="1" eaLnBrk="1" hangingPunct="1">
              <a:lnSpc>
                <a:spcPct val="110000"/>
              </a:lnSpc>
              <a:buFont typeface="Wingdings" pitchFamily="2" charset="2"/>
              <a:buNone/>
              <a:defRPr/>
            </a:pPr>
            <a:r>
              <a:rPr lang="zh-CN" altLang="en-US" dirty="0" smtClean="0"/>
              <a:t>	</a:t>
            </a:r>
          </a:p>
          <a:p>
            <a:pPr lvl="1" algn="ctr" eaLnBrk="1" hangingPunct="1">
              <a:lnSpc>
                <a:spcPct val="110000"/>
              </a:lnSpc>
              <a:spcBef>
                <a:spcPct val="120000"/>
              </a:spcBef>
              <a:buFont typeface="Wingdings" pitchFamily="2" charset="2"/>
              <a:buNone/>
              <a:defRPr/>
            </a:pPr>
            <a:r>
              <a:rPr lang="en-US" altLang="zh-CN" dirty="0" smtClean="0">
                <a:solidFill>
                  <a:schemeClr val="hlink"/>
                </a:solidFill>
              </a:rPr>
              <a:t>undo=undo</a:t>
            </a:r>
            <a:r>
              <a:rPr lang="en-US" altLang="zh-CN" baseline="30000" dirty="0" smtClean="0">
                <a:solidFill>
                  <a:schemeClr val="hlink"/>
                </a:solidFill>
              </a:rPr>
              <a:t>2</a:t>
            </a:r>
            <a:endParaRPr lang="en-US" altLang="zh-CN" dirty="0" smtClean="0"/>
          </a:p>
        </p:txBody>
      </p:sp>
      <p:grpSp>
        <p:nvGrpSpPr>
          <p:cNvPr id="2" name="Group 4"/>
          <p:cNvGrpSpPr>
            <a:grpSpLocks/>
          </p:cNvGrpSpPr>
          <p:nvPr/>
        </p:nvGrpSpPr>
        <p:grpSpPr bwMode="auto">
          <a:xfrm>
            <a:off x="1979613" y="5085184"/>
            <a:ext cx="5183187" cy="792162"/>
            <a:chOff x="114" y="3430"/>
            <a:chExt cx="3265" cy="590"/>
          </a:xfrm>
        </p:grpSpPr>
        <p:sp>
          <p:nvSpPr>
            <p:cNvPr id="105481" name="Rectangle 5"/>
            <p:cNvSpPr>
              <a:spLocks noChangeArrowheads="1"/>
            </p:cNvSpPr>
            <p:nvPr/>
          </p:nvSpPr>
          <p:spPr bwMode="auto">
            <a:xfrm>
              <a:off x="114" y="3430"/>
              <a:ext cx="3265" cy="59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05482" name="Text Box 6"/>
            <p:cNvSpPr txBox="1">
              <a:spLocks noChangeArrowheads="1"/>
            </p:cNvSpPr>
            <p:nvPr/>
          </p:nvSpPr>
          <p:spPr bwMode="auto">
            <a:xfrm>
              <a:off x="250" y="3635"/>
              <a:ext cx="1904" cy="295"/>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spAutoFit/>
              <a:flatTx/>
            </a:bodyPr>
            <a:lstStyle/>
            <a:p>
              <a:pPr algn="ctr" eaLnBrk="0" hangingPunct="0"/>
              <a:r>
                <a:rPr kumimoji="0" lang="en-US" altLang="zh-CN" sz="2000">
                  <a:latin typeface="Helvetica" pitchFamily="34" charset="0"/>
                  <a:ea typeface="宋体" pitchFamily="2" charset="-122"/>
                </a:rPr>
                <a:t>undo &lt;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 </a:t>
              </a:r>
            </a:p>
          </p:txBody>
        </p:sp>
        <p:sp>
          <p:nvSpPr>
            <p:cNvPr id="105483" name="AutoShape 7"/>
            <p:cNvSpPr>
              <a:spLocks noChangeArrowheads="1"/>
            </p:cNvSpPr>
            <p:nvPr/>
          </p:nvSpPr>
          <p:spPr bwMode="auto">
            <a:xfrm>
              <a:off x="2426" y="3504"/>
              <a:ext cx="817" cy="4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a:t>
              </a:r>
              <a:r>
                <a:rPr lang="en-US" altLang="zh-CN" sz="2000">
                  <a:solidFill>
                    <a:schemeClr val="hlink"/>
                  </a:solidFill>
                </a:rPr>
                <a:t>1000</a:t>
              </a:r>
              <a:endParaRPr lang="en-US" altLang="zh-CN" sz="2000"/>
            </a:p>
          </p:txBody>
        </p:sp>
      </p:grpSp>
      <p:grpSp>
        <p:nvGrpSpPr>
          <p:cNvPr id="3" name="Group 8"/>
          <p:cNvGrpSpPr>
            <a:grpSpLocks/>
          </p:cNvGrpSpPr>
          <p:nvPr/>
        </p:nvGrpSpPr>
        <p:grpSpPr bwMode="auto">
          <a:xfrm>
            <a:off x="1981200" y="2348880"/>
            <a:ext cx="5183188" cy="792162"/>
            <a:chOff x="114" y="3430"/>
            <a:chExt cx="3265" cy="590"/>
          </a:xfrm>
        </p:grpSpPr>
        <p:sp>
          <p:nvSpPr>
            <p:cNvPr id="105478" name="Rectangle 9"/>
            <p:cNvSpPr>
              <a:spLocks noChangeArrowheads="1"/>
            </p:cNvSpPr>
            <p:nvPr/>
          </p:nvSpPr>
          <p:spPr bwMode="auto">
            <a:xfrm>
              <a:off x="114" y="3430"/>
              <a:ext cx="3265" cy="59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05479" name="Text Box 10"/>
            <p:cNvSpPr txBox="1">
              <a:spLocks noChangeArrowheads="1"/>
            </p:cNvSpPr>
            <p:nvPr/>
          </p:nvSpPr>
          <p:spPr bwMode="auto">
            <a:xfrm>
              <a:off x="250" y="3635"/>
              <a:ext cx="1904" cy="295"/>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spAutoFit/>
              <a:flatTx/>
            </a:bodyPr>
            <a:lstStyle/>
            <a:p>
              <a:pPr algn="ctr" eaLnBrk="0" hangingPunct="0"/>
              <a:r>
                <a:rPr kumimoji="0" lang="en-US" altLang="zh-CN" sz="2000">
                  <a:latin typeface="Helvetica" pitchFamily="34" charset="0"/>
                  <a:ea typeface="宋体" pitchFamily="2" charset="-122"/>
                </a:rPr>
                <a:t>redo &lt;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 </a:t>
              </a:r>
            </a:p>
          </p:txBody>
        </p:sp>
        <p:sp>
          <p:nvSpPr>
            <p:cNvPr id="105480" name="AutoShape 11"/>
            <p:cNvSpPr>
              <a:spLocks noChangeArrowheads="1"/>
            </p:cNvSpPr>
            <p:nvPr/>
          </p:nvSpPr>
          <p:spPr bwMode="auto">
            <a:xfrm>
              <a:off x="2426" y="3504"/>
              <a:ext cx="817" cy="4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a:t>
              </a:r>
              <a:r>
                <a:rPr lang="en-US" altLang="zh-CN" sz="2000">
                  <a:solidFill>
                    <a:schemeClr val="hlink"/>
                  </a:solidFill>
                </a:rPr>
                <a:t>950</a:t>
              </a:r>
              <a:endParaRPr lang="en-US" altLang="zh-CN" sz="2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nodeType="clickEffect">
                                  <p:stCondLst>
                                    <p:cond delay="0"/>
                                  </p:stCondLst>
                                  <p:childTnLst>
                                    <p:set>
                                      <p:cBhvr>
                                        <p:cTn id="14" dur="1" fill="hold">
                                          <p:stCondLst>
                                            <p:cond delay="0"/>
                                          </p:stCondLst>
                                        </p:cTn>
                                        <p:tgtEl>
                                          <p:spTgt spid="293891">
                                            <p:txEl>
                                              <p:pRg st="3" end="3"/>
                                            </p:txEl>
                                          </p:spTgt>
                                        </p:tgtEl>
                                        <p:attrNameLst>
                                          <p:attrName>style.visibility</p:attrName>
                                        </p:attrNameLst>
                                      </p:cBhvr>
                                      <p:to>
                                        <p:strVal val="visible"/>
                                      </p:to>
                                    </p:set>
                                    <p:anim calcmode="lin" valueType="num">
                                      <p:cBhvr>
                                        <p:cTn id="15" dur="1000" fill="hold"/>
                                        <p:tgtEl>
                                          <p:spTgt spid="293891">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293891">
                                            <p:txEl>
                                              <p:pRg st="3" end="3"/>
                                            </p:txEl>
                                          </p:spTgt>
                                        </p:tgtEl>
                                        <p:attrNameLst>
                                          <p:attrName>ppt_h</p:attrName>
                                        </p:attrNameLst>
                                      </p:cBhvr>
                                      <p:tavLst>
                                        <p:tav tm="0">
                                          <p:val>
                                            <p:fltVal val="0"/>
                                          </p:val>
                                        </p:tav>
                                        <p:tav tm="100000">
                                          <p:val>
                                            <p:strVal val="#ppt_h"/>
                                          </p:val>
                                        </p:tav>
                                      </p:tavLst>
                                    </p:anim>
                                    <p:animEffect transition="in" filter="fade">
                                      <p:cBhvr>
                                        <p:cTn id="17" dur="1000"/>
                                        <p:tgtEl>
                                          <p:spTgt spid="2938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nodeType="clickEffect">
                                  <p:stCondLst>
                                    <p:cond delay="0"/>
                                  </p:stCondLst>
                                  <p:childTnLst>
                                    <p:set>
                                      <p:cBhvr>
                                        <p:cTn id="21" dur="1" fill="hold">
                                          <p:stCondLst>
                                            <p:cond delay="0"/>
                                          </p:stCondLst>
                                        </p:cTn>
                                        <p:tgtEl>
                                          <p:spTgt spid="293891">
                                            <p:txEl>
                                              <p:pRg st="4" end="4"/>
                                            </p:txEl>
                                          </p:spTgt>
                                        </p:tgtEl>
                                        <p:attrNameLst>
                                          <p:attrName>style.visibility</p:attrName>
                                        </p:attrNameLst>
                                      </p:cBhvr>
                                      <p:to>
                                        <p:strVal val="visible"/>
                                      </p:to>
                                    </p:set>
                                    <p:anim calcmode="lin" valueType="num">
                                      <p:cBhvr>
                                        <p:cTn id="22" dur="1000" fill="hold"/>
                                        <p:tgtEl>
                                          <p:spTgt spid="293891">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293891">
                                            <p:txEl>
                                              <p:pRg st="4" end="4"/>
                                            </p:txEl>
                                          </p:spTgt>
                                        </p:tgtEl>
                                        <p:attrNameLst>
                                          <p:attrName>ppt_h</p:attrName>
                                        </p:attrNameLst>
                                      </p:cBhvr>
                                      <p:tavLst>
                                        <p:tav tm="0">
                                          <p:val>
                                            <p:fltVal val="0"/>
                                          </p:val>
                                        </p:tav>
                                        <p:tav tm="100000">
                                          <p:val>
                                            <p:strVal val="#ppt_h"/>
                                          </p:val>
                                        </p:tav>
                                      </p:tavLst>
                                    </p:anim>
                                    <p:animEffect transition="in" filter="fade">
                                      <p:cBhvr>
                                        <p:cTn id="24" dur="1000"/>
                                        <p:tgtEl>
                                          <p:spTgt spid="293891">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32" dur="1000" fill="hold"/>
                                        <p:tgtEl>
                                          <p:spTgt spid="2"/>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nodeType="clickEffect">
                                  <p:stCondLst>
                                    <p:cond delay="0"/>
                                  </p:stCondLst>
                                  <p:childTnLst>
                                    <p:set>
                                      <p:cBhvr>
                                        <p:cTn id="40" dur="1" fill="hold">
                                          <p:stCondLst>
                                            <p:cond delay="0"/>
                                          </p:stCondLst>
                                        </p:cTn>
                                        <p:tgtEl>
                                          <p:spTgt spid="293891">
                                            <p:txEl>
                                              <p:pRg st="6" end="6"/>
                                            </p:txEl>
                                          </p:spTgt>
                                        </p:tgtEl>
                                        <p:attrNameLst>
                                          <p:attrName>style.visibility</p:attrName>
                                        </p:attrNameLst>
                                      </p:cBhvr>
                                      <p:to>
                                        <p:strVal val="visible"/>
                                      </p:to>
                                    </p:set>
                                    <p:anim calcmode="lin" valueType="num">
                                      <p:cBhvr>
                                        <p:cTn id="41" dur="1000" fill="hold"/>
                                        <p:tgtEl>
                                          <p:spTgt spid="293891">
                                            <p:txEl>
                                              <p:pRg st="6" end="6"/>
                                            </p:txEl>
                                          </p:spTgt>
                                        </p:tgtEl>
                                        <p:attrNameLst>
                                          <p:attrName>ppt_w</p:attrName>
                                        </p:attrNameLst>
                                      </p:cBhvr>
                                      <p:tavLst>
                                        <p:tav tm="0">
                                          <p:val>
                                            <p:fltVal val="0"/>
                                          </p:val>
                                        </p:tav>
                                        <p:tav tm="100000">
                                          <p:val>
                                            <p:strVal val="#ppt_w"/>
                                          </p:val>
                                        </p:tav>
                                      </p:tavLst>
                                    </p:anim>
                                    <p:anim calcmode="lin" valueType="num">
                                      <p:cBhvr>
                                        <p:cTn id="42" dur="1000" fill="hold"/>
                                        <p:tgtEl>
                                          <p:spTgt spid="293891">
                                            <p:txEl>
                                              <p:pRg st="6" end="6"/>
                                            </p:txEl>
                                          </p:spTgt>
                                        </p:tgtEl>
                                        <p:attrNameLst>
                                          <p:attrName>ppt_h</p:attrName>
                                        </p:attrNameLst>
                                      </p:cBhvr>
                                      <p:tavLst>
                                        <p:tav tm="0">
                                          <p:val>
                                            <p:fltVal val="0"/>
                                          </p:val>
                                        </p:tav>
                                        <p:tav tm="100000">
                                          <p:val>
                                            <p:strVal val="#ppt_h"/>
                                          </p:val>
                                        </p:tav>
                                      </p:tavLst>
                                    </p:anim>
                                    <p:animEffect transition="in" filter="fade">
                                      <p:cBhvr>
                                        <p:cTn id="43" dur="1000"/>
                                        <p:tgtEl>
                                          <p:spTgt spid="293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eaLnBrk="1" hangingPunct="1">
              <a:defRPr/>
            </a:pPr>
            <a:r>
              <a:rPr lang="zh-CN" altLang="en-US" smtClean="0"/>
              <a:t>事务的原语操作</a:t>
            </a:r>
          </a:p>
        </p:txBody>
      </p:sp>
      <p:sp>
        <p:nvSpPr>
          <p:cNvPr id="295939" name="Rectangle 3"/>
          <p:cNvSpPr>
            <a:spLocks noGrp="1" noChangeArrowheads="1"/>
          </p:cNvSpPr>
          <p:nvPr>
            <p:ph type="body" idx="1"/>
          </p:nvPr>
        </p:nvSpPr>
        <p:spPr/>
        <p:txBody>
          <a:bodyPr/>
          <a:lstStyle/>
          <a:p>
            <a:pPr eaLnBrk="1" hangingPunct="1">
              <a:defRPr/>
            </a:pPr>
            <a:r>
              <a:rPr lang="en-US" altLang="zh-CN" smtClean="0"/>
              <a:t>input(X)</a:t>
            </a:r>
            <a:r>
              <a:rPr lang="zh-CN" altLang="en-US" smtClean="0"/>
              <a:t>：将包含数据库元素</a:t>
            </a:r>
            <a:r>
              <a:rPr lang="en-US" altLang="zh-CN" smtClean="0"/>
              <a:t>X</a:t>
            </a:r>
            <a:r>
              <a:rPr lang="zh-CN" altLang="en-US" smtClean="0"/>
              <a:t>的磁盘块拷贝到内存缓冲区</a:t>
            </a:r>
          </a:p>
          <a:p>
            <a:pPr eaLnBrk="1" hangingPunct="1">
              <a:defRPr/>
            </a:pPr>
            <a:r>
              <a:rPr lang="en-US" altLang="zh-CN" smtClean="0"/>
              <a:t>read(X, t)</a:t>
            </a:r>
            <a:r>
              <a:rPr lang="zh-CN" altLang="en-US" smtClean="0"/>
              <a:t>：将数据库元素</a:t>
            </a:r>
            <a:r>
              <a:rPr lang="en-US" altLang="zh-CN" smtClean="0"/>
              <a:t>X</a:t>
            </a:r>
            <a:r>
              <a:rPr lang="zh-CN" altLang="en-US" smtClean="0"/>
              <a:t>拷贝到事务的局部变量</a:t>
            </a:r>
            <a:r>
              <a:rPr lang="en-US" altLang="zh-CN" smtClean="0"/>
              <a:t>t</a:t>
            </a:r>
          </a:p>
          <a:p>
            <a:pPr eaLnBrk="1" hangingPunct="1">
              <a:defRPr/>
            </a:pPr>
            <a:r>
              <a:rPr lang="en-US" altLang="zh-CN" smtClean="0"/>
              <a:t>write(X, t)</a:t>
            </a:r>
            <a:r>
              <a:rPr lang="zh-CN" altLang="en-US" smtClean="0"/>
              <a:t>：将局部变量</a:t>
            </a:r>
            <a:r>
              <a:rPr lang="en-US" altLang="zh-CN" smtClean="0"/>
              <a:t>t</a:t>
            </a:r>
            <a:r>
              <a:rPr lang="zh-CN" altLang="en-US" smtClean="0"/>
              <a:t>的值拷贝到内存缓冲区中的数据库元素</a:t>
            </a:r>
            <a:r>
              <a:rPr lang="en-US" altLang="zh-CN" smtClean="0"/>
              <a:t>X</a:t>
            </a:r>
          </a:p>
          <a:p>
            <a:pPr eaLnBrk="1" hangingPunct="1">
              <a:defRPr/>
            </a:pPr>
            <a:r>
              <a:rPr lang="en-US" altLang="zh-CN" smtClean="0"/>
              <a:t>output(X)</a:t>
            </a:r>
            <a:r>
              <a:rPr lang="zh-CN" altLang="en-US" smtClean="0"/>
              <a:t>：将包含</a:t>
            </a:r>
            <a:r>
              <a:rPr lang="en-US" altLang="zh-CN" smtClean="0"/>
              <a:t>X</a:t>
            </a:r>
            <a:r>
              <a:rPr lang="zh-CN" altLang="en-US" smtClean="0"/>
              <a:t>的缓冲区拷贝回磁盘</a:t>
            </a:r>
          </a:p>
          <a:p>
            <a:pPr eaLnBrk="1" hangingPunct="1">
              <a:defRPr/>
            </a:pPr>
            <a:r>
              <a:rPr lang="en-US" altLang="zh-CN" smtClean="0"/>
              <a:t>read</a:t>
            </a:r>
            <a:r>
              <a:rPr lang="zh-CN" altLang="en-US" smtClean="0"/>
              <a:t>和</a:t>
            </a:r>
            <a:r>
              <a:rPr lang="en-US" altLang="zh-CN" smtClean="0"/>
              <a:t>write</a:t>
            </a:r>
            <a:r>
              <a:rPr lang="zh-CN" altLang="en-US" smtClean="0"/>
              <a:t>由事务发出，</a:t>
            </a:r>
            <a:r>
              <a:rPr lang="en-US" altLang="zh-CN" smtClean="0"/>
              <a:t>input</a:t>
            </a:r>
            <a:r>
              <a:rPr lang="zh-CN" altLang="en-US" smtClean="0"/>
              <a:t>和</a:t>
            </a:r>
            <a:r>
              <a:rPr lang="en-US" altLang="zh-CN" smtClean="0"/>
              <a:t>output</a:t>
            </a:r>
            <a:r>
              <a:rPr lang="zh-CN" altLang="en-US" smtClean="0"/>
              <a:t>由缓冲区管理器（或日志管理器）发出</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eaLnBrk="1" hangingPunct="1">
              <a:defRPr/>
            </a:pPr>
            <a:r>
              <a:rPr lang="zh-CN" altLang="en-US" dirty="0" smtClean="0"/>
              <a:t>先写日志的原则</a:t>
            </a:r>
            <a:r>
              <a:rPr lang="en-US" altLang="zh-CN" dirty="0" smtClean="0"/>
              <a:t>(WAL)</a:t>
            </a:r>
            <a:endParaRPr lang="zh-CN" altLang="en-US" dirty="0" smtClean="0">
              <a:latin typeface="隶书" pitchFamily="49" charset="-122"/>
            </a:endParaRPr>
          </a:p>
        </p:txBody>
      </p:sp>
      <p:sp>
        <p:nvSpPr>
          <p:cNvPr id="294915" name="Rectangle 3"/>
          <p:cNvSpPr>
            <a:spLocks noGrp="1" noChangeArrowheads="1"/>
          </p:cNvSpPr>
          <p:nvPr>
            <p:ph type="body" idx="1"/>
          </p:nvPr>
        </p:nvSpPr>
        <p:spPr/>
        <p:txBody>
          <a:bodyPr/>
          <a:lstStyle/>
          <a:p>
            <a:pPr eaLnBrk="1" hangingPunct="1">
              <a:defRPr/>
            </a:pPr>
            <a:r>
              <a:rPr lang="en-US" altLang="zh-CN" dirty="0" smtClean="0"/>
              <a:t>Write Ahead Log</a:t>
            </a:r>
          </a:p>
          <a:p>
            <a:pPr eaLnBrk="1" hangingPunct="1">
              <a:defRPr/>
            </a:pPr>
            <a:r>
              <a:rPr lang="zh-CN" altLang="en-US" dirty="0"/>
              <a:t>日志记录</a:t>
            </a:r>
            <a:r>
              <a:rPr lang="zh-CN" altLang="en-US" dirty="0">
                <a:solidFill>
                  <a:srgbClr val="FF0000"/>
                </a:solidFill>
              </a:rPr>
              <a:t>将要</a:t>
            </a:r>
            <a:r>
              <a:rPr lang="zh-CN" altLang="en-US" dirty="0"/>
              <a:t>发生何种修改</a:t>
            </a:r>
          </a:p>
          <a:p>
            <a:pPr eaLnBrk="1" hangingPunct="1">
              <a:defRPr/>
            </a:pPr>
            <a:r>
              <a:rPr lang="zh-CN" altLang="en-US" dirty="0"/>
              <a:t>写入</a:t>
            </a:r>
            <a:r>
              <a:rPr lang="en-US" altLang="zh-CN" dirty="0"/>
              <a:t>DB</a:t>
            </a:r>
            <a:r>
              <a:rPr lang="zh-CN" altLang="en-US" dirty="0"/>
              <a:t>表示</a:t>
            </a:r>
            <a:r>
              <a:rPr lang="zh-CN" altLang="en-US" dirty="0">
                <a:solidFill>
                  <a:srgbClr val="FF0000"/>
                </a:solidFill>
              </a:rPr>
              <a:t>实际</a:t>
            </a:r>
            <a:r>
              <a:rPr lang="zh-CN" altLang="en-US" dirty="0"/>
              <a:t>发生何种修改</a:t>
            </a:r>
          </a:p>
          <a:p>
            <a:pPr eaLnBrk="1" hangingPunct="1">
              <a:defRPr/>
            </a:pPr>
            <a:r>
              <a:rPr lang="zh-CN" altLang="en-US" dirty="0" smtClean="0"/>
              <a:t>对于尚未提交的事务，在将</a:t>
            </a:r>
            <a:r>
              <a:rPr lang="en-US" altLang="zh-CN" dirty="0" smtClean="0"/>
              <a:t>DB</a:t>
            </a:r>
            <a:r>
              <a:rPr lang="zh-CN" altLang="en-US" dirty="0" smtClean="0"/>
              <a:t>缓冲区写到外存之前，必须先将日志缓冲区内容写到外存去</a:t>
            </a:r>
          </a:p>
          <a:p>
            <a:pPr eaLnBrk="1" hangingPunct="1">
              <a:defRPr/>
            </a:pPr>
            <a:r>
              <a:rPr lang="zh-CN" altLang="en-US" dirty="0" smtClean="0"/>
              <a:t>如果先写</a:t>
            </a:r>
            <a:r>
              <a:rPr lang="en-US" altLang="zh-CN" dirty="0" smtClean="0"/>
              <a:t>DB</a:t>
            </a:r>
            <a:r>
              <a:rPr lang="zh-CN" altLang="en-US" dirty="0" smtClean="0"/>
              <a:t>，则可能在写的中途发生系统崩溃，导致内存缓冲区内容丢失，而外存</a:t>
            </a:r>
            <a:r>
              <a:rPr lang="en-US" altLang="zh-CN" dirty="0" smtClean="0"/>
              <a:t>DB</a:t>
            </a:r>
            <a:r>
              <a:rPr lang="zh-CN" altLang="en-US" dirty="0" smtClean="0"/>
              <a:t>处于不一致状态，由于日志缓冲区内容已破坏，导致无法对</a:t>
            </a:r>
            <a:r>
              <a:rPr lang="en-US" altLang="zh-CN" dirty="0" smtClean="0"/>
              <a:t>DB</a:t>
            </a:r>
            <a:r>
              <a:rPr lang="zh-CN" altLang="en-US" dirty="0" smtClean="0"/>
              <a:t>恢复</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zh-CN" altLang="en-US" dirty="0" smtClean="0"/>
              <a:t>先写日志的原则</a:t>
            </a:r>
            <a:endParaRPr lang="zh-CN" altLang="en-US" dirty="0" smtClean="0">
              <a:latin typeface="隶书" pitchFamily="49" charset="-122"/>
            </a:endParaRPr>
          </a:p>
        </p:txBody>
      </p:sp>
      <p:sp>
        <p:nvSpPr>
          <p:cNvPr id="108547" name="AutoShape 4"/>
          <p:cNvSpPr>
            <a:spLocks noChangeArrowheads="1"/>
          </p:cNvSpPr>
          <p:nvPr/>
        </p:nvSpPr>
        <p:spPr bwMode="auto">
          <a:xfrm>
            <a:off x="1116013" y="1412875"/>
            <a:ext cx="2592387" cy="863600"/>
          </a:xfrm>
          <a:prstGeom prst="parallelogram">
            <a:avLst>
              <a:gd name="adj" fmla="val 75046"/>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zh-CN" altLang="en-US"/>
              <a:t>日志缓冲区</a:t>
            </a:r>
          </a:p>
        </p:txBody>
      </p:sp>
      <p:sp>
        <p:nvSpPr>
          <p:cNvPr id="108548" name="AutoShape 5"/>
          <p:cNvSpPr>
            <a:spLocks noChangeArrowheads="1"/>
          </p:cNvSpPr>
          <p:nvPr/>
        </p:nvSpPr>
        <p:spPr bwMode="auto">
          <a:xfrm>
            <a:off x="5221288" y="1412875"/>
            <a:ext cx="2592387" cy="863600"/>
          </a:xfrm>
          <a:prstGeom prst="parallelogram">
            <a:avLst>
              <a:gd name="adj" fmla="val 75046"/>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zh-CN" altLang="en-US"/>
              <a:t>数据库缓冲区</a:t>
            </a:r>
          </a:p>
        </p:txBody>
      </p:sp>
      <p:sp>
        <p:nvSpPr>
          <p:cNvPr id="108549" name="AutoShape 6"/>
          <p:cNvSpPr>
            <a:spLocks noChangeArrowheads="1"/>
          </p:cNvSpPr>
          <p:nvPr/>
        </p:nvSpPr>
        <p:spPr bwMode="auto">
          <a:xfrm>
            <a:off x="1547813" y="3932238"/>
            <a:ext cx="1441450" cy="792162"/>
          </a:xfrm>
          <a:prstGeom prst="can">
            <a:avLst>
              <a:gd name="adj" fmla="val 25000"/>
            </a:avLst>
          </a:prstGeom>
          <a:solidFill>
            <a:schemeClr val="accent1"/>
          </a:solidFill>
          <a:ln w="9525">
            <a:solidFill>
              <a:schemeClr val="tx1"/>
            </a:solidFill>
            <a:miter lim="800000"/>
            <a:headEnd/>
            <a:tailEnd/>
          </a:ln>
        </p:spPr>
        <p:txBody>
          <a:bodyPr wrap="none" anchor="ctr"/>
          <a:lstStyle/>
          <a:p>
            <a:pPr algn="ctr"/>
            <a:r>
              <a:rPr lang="zh-CN" altLang="en-US"/>
              <a:t>日志</a:t>
            </a:r>
          </a:p>
        </p:txBody>
      </p:sp>
      <p:sp>
        <p:nvSpPr>
          <p:cNvPr id="108550" name="AutoShape 7"/>
          <p:cNvSpPr>
            <a:spLocks noChangeArrowheads="1"/>
          </p:cNvSpPr>
          <p:nvPr/>
        </p:nvSpPr>
        <p:spPr bwMode="auto">
          <a:xfrm>
            <a:off x="5795963" y="3932238"/>
            <a:ext cx="1441450" cy="792162"/>
          </a:xfrm>
          <a:prstGeom prst="can">
            <a:avLst>
              <a:gd name="adj" fmla="val 25000"/>
            </a:avLst>
          </a:prstGeom>
          <a:solidFill>
            <a:schemeClr val="accent1"/>
          </a:solidFill>
          <a:ln w="9525">
            <a:solidFill>
              <a:schemeClr val="tx1"/>
            </a:solidFill>
            <a:miter lim="800000"/>
            <a:headEnd/>
            <a:tailEnd/>
          </a:ln>
        </p:spPr>
        <p:txBody>
          <a:bodyPr wrap="none" anchor="ctr"/>
          <a:lstStyle/>
          <a:p>
            <a:pPr algn="ctr"/>
            <a:r>
              <a:rPr lang="zh-CN" altLang="en-US"/>
              <a:t>数据库</a:t>
            </a:r>
          </a:p>
        </p:txBody>
      </p:sp>
      <p:sp>
        <p:nvSpPr>
          <p:cNvPr id="108551" name="AutoShape 8"/>
          <p:cNvSpPr>
            <a:spLocks noChangeArrowheads="1"/>
          </p:cNvSpPr>
          <p:nvPr/>
        </p:nvSpPr>
        <p:spPr bwMode="auto">
          <a:xfrm>
            <a:off x="1979613" y="2276475"/>
            <a:ext cx="576262" cy="1800225"/>
          </a:xfrm>
          <a:prstGeom prst="upDownArrow">
            <a:avLst>
              <a:gd name="adj1" fmla="val 50000"/>
              <a:gd name="adj2" fmla="val 62479"/>
            </a:avLst>
          </a:prstGeom>
          <a:solidFill>
            <a:schemeClr val="accent1"/>
          </a:solidFill>
          <a:ln w="9525">
            <a:solidFill>
              <a:schemeClr val="tx1"/>
            </a:solidFill>
            <a:miter lim="800000"/>
            <a:headEnd/>
            <a:tailEnd/>
          </a:ln>
        </p:spPr>
        <p:txBody>
          <a:bodyPr wrap="none" anchor="ctr"/>
          <a:lstStyle/>
          <a:p>
            <a:endParaRPr lang="zh-CN" altLang="en-US"/>
          </a:p>
        </p:txBody>
      </p:sp>
      <p:sp>
        <p:nvSpPr>
          <p:cNvPr id="108552" name="AutoShape 9"/>
          <p:cNvSpPr>
            <a:spLocks noChangeArrowheads="1"/>
          </p:cNvSpPr>
          <p:nvPr/>
        </p:nvSpPr>
        <p:spPr bwMode="auto">
          <a:xfrm>
            <a:off x="6229350" y="2276475"/>
            <a:ext cx="576263" cy="1800225"/>
          </a:xfrm>
          <a:prstGeom prst="upDownArrow">
            <a:avLst>
              <a:gd name="adj1" fmla="val 50000"/>
              <a:gd name="adj2" fmla="val 62479"/>
            </a:avLst>
          </a:prstGeom>
          <a:solidFill>
            <a:schemeClr val="accent1"/>
          </a:solidFill>
          <a:ln w="9525">
            <a:solidFill>
              <a:schemeClr val="tx1"/>
            </a:solidFill>
            <a:miter lim="800000"/>
            <a:headEnd/>
            <a:tailEnd/>
          </a:ln>
        </p:spPr>
        <p:txBody>
          <a:bodyPr wrap="none" anchor="ctr"/>
          <a:lstStyle/>
          <a:p>
            <a:endParaRPr lang="zh-CN" altLang="en-US"/>
          </a:p>
        </p:txBody>
      </p:sp>
      <p:sp>
        <p:nvSpPr>
          <p:cNvPr id="108553" name="AutoShape 10"/>
          <p:cNvSpPr>
            <a:spLocks noChangeArrowheads="1"/>
          </p:cNvSpPr>
          <p:nvPr/>
        </p:nvSpPr>
        <p:spPr bwMode="auto">
          <a:xfrm>
            <a:off x="3421063" y="1557338"/>
            <a:ext cx="2016125" cy="647700"/>
          </a:xfrm>
          <a:prstGeom prst="leftRightArrow">
            <a:avLst>
              <a:gd name="adj1" fmla="val 50000"/>
              <a:gd name="adj2" fmla="val 62255"/>
            </a:avLst>
          </a:prstGeom>
          <a:solidFill>
            <a:schemeClr val="accent1"/>
          </a:solidFill>
          <a:ln w="9525">
            <a:solidFill>
              <a:schemeClr val="tx1"/>
            </a:solidFill>
            <a:miter lim="800000"/>
            <a:headEnd/>
            <a:tailEnd/>
          </a:ln>
        </p:spPr>
        <p:txBody>
          <a:bodyPr wrap="none" anchor="ctr"/>
          <a:lstStyle/>
          <a:p>
            <a:pPr algn="ctr"/>
            <a:r>
              <a:rPr lang="en-US" altLang="zh-CN" dirty="0">
                <a:solidFill>
                  <a:schemeClr val="hlink"/>
                </a:solidFill>
              </a:rPr>
              <a:t>WAL</a:t>
            </a:r>
          </a:p>
        </p:txBody>
      </p:sp>
      <p:sp>
        <p:nvSpPr>
          <p:cNvPr id="216078" name="Text Box 14"/>
          <p:cNvSpPr txBox="1">
            <a:spLocks noChangeArrowheads="1"/>
          </p:cNvSpPr>
          <p:nvPr/>
        </p:nvSpPr>
        <p:spPr bwMode="auto">
          <a:xfrm>
            <a:off x="539750" y="4941888"/>
            <a:ext cx="8280400" cy="1754326"/>
          </a:xfrm>
          <a:prstGeom prst="rect">
            <a:avLst/>
          </a:prstGeom>
          <a:noFill/>
          <a:ln w="9525">
            <a:noFill/>
            <a:miter lim="800000"/>
            <a:headEnd/>
            <a:tailEnd/>
          </a:ln>
          <a:effectLst/>
        </p:spPr>
        <p:txBody>
          <a:bodyPr>
            <a:spAutoFit/>
          </a:bodyPr>
          <a:lstStyle/>
          <a:p>
            <a:pPr>
              <a:spcBef>
                <a:spcPct val="50000"/>
              </a:spcBef>
              <a:defRPr/>
            </a:pPr>
            <a:r>
              <a:rPr lang="zh-CN" altLang="en-US" dirty="0">
                <a:solidFill>
                  <a:srgbClr val="FF0000"/>
                </a:solidFill>
                <a:effectLst>
                  <a:outerShdw blurRad="38100" dist="38100" dir="2700000" algn="tl">
                    <a:srgbClr val="C0C0C0"/>
                  </a:outerShdw>
                </a:effectLst>
              </a:rPr>
              <a:t>同步</a:t>
            </a:r>
            <a:r>
              <a:rPr lang="en-US" altLang="zh-CN" dirty="0">
                <a:solidFill>
                  <a:schemeClr val="folHlink"/>
                </a:solidFill>
                <a:effectLst>
                  <a:outerShdw blurRad="38100" dist="38100" dir="2700000" algn="tl">
                    <a:srgbClr val="C0C0C0"/>
                  </a:outerShdw>
                </a:effectLst>
              </a:rPr>
              <a:t>(synchronous)</a:t>
            </a:r>
            <a:r>
              <a:rPr lang="zh-CN" altLang="en-US" dirty="0">
                <a:solidFill>
                  <a:schemeClr val="folHlink"/>
                </a:solidFill>
                <a:effectLst>
                  <a:outerShdw blurRad="38100" dist="38100" dir="2700000" algn="tl">
                    <a:srgbClr val="C0C0C0"/>
                  </a:outerShdw>
                </a:effectLst>
              </a:rPr>
              <a:t>写日志：只有事务的相关日志已经完全在磁盘上了，才会向进程发送该事务已提交的确认消息</a:t>
            </a:r>
          </a:p>
          <a:p>
            <a:pPr>
              <a:spcBef>
                <a:spcPct val="50000"/>
              </a:spcBef>
              <a:defRPr/>
            </a:pPr>
            <a:r>
              <a:rPr lang="zh-CN" altLang="en-US" dirty="0">
                <a:solidFill>
                  <a:srgbClr val="FF0000"/>
                </a:solidFill>
                <a:effectLst>
                  <a:outerShdw blurRad="38100" dist="38100" dir="2700000" algn="tl">
                    <a:srgbClr val="C0C0C0"/>
                  </a:outerShdw>
                </a:effectLst>
              </a:rPr>
              <a:t>异步</a:t>
            </a:r>
            <a:r>
              <a:rPr lang="en-US" altLang="zh-CN" dirty="0">
                <a:solidFill>
                  <a:schemeClr val="folHlink"/>
                </a:solidFill>
                <a:effectLst>
                  <a:outerShdw blurRad="38100" dist="38100" dir="2700000" algn="tl">
                    <a:srgbClr val="C0C0C0"/>
                  </a:outerShdw>
                </a:effectLst>
              </a:rPr>
              <a:t>(asynchronous)</a:t>
            </a:r>
            <a:r>
              <a:rPr lang="zh-CN" altLang="en-US" dirty="0">
                <a:solidFill>
                  <a:schemeClr val="folHlink"/>
                </a:solidFill>
                <a:effectLst>
                  <a:outerShdw blurRad="38100" dist="38100" dir="2700000" algn="tl">
                    <a:srgbClr val="C0C0C0"/>
                  </a:outerShdw>
                </a:effectLst>
              </a:rPr>
              <a:t>写缓冲区：只需要将数据页的写入操作投递给操作系统即可，不需要等待其完成</a:t>
            </a:r>
          </a:p>
        </p:txBody>
      </p:sp>
      <p:sp>
        <p:nvSpPr>
          <p:cNvPr id="3" name="矩形 2"/>
          <p:cNvSpPr/>
          <p:nvPr/>
        </p:nvSpPr>
        <p:spPr>
          <a:xfrm>
            <a:off x="1477142" y="2968954"/>
            <a:ext cx="1870127" cy="523220"/>
          </a:xfrm>
          <a:prstGeom prst="rect">
            <a:avLst/>
          </a:prstGeom>
          <a:noFill/>
        </p:spPr>
        <p:txBody>
          <a:bodyPr wrap="none" lIns="91440" tIns="45720" rIns="91440" bIns="45720">
            <a:spAutoFit/>
          </a:bodyPr>
          <a:lstStyle/>
          <a:p>
            <a:pPr algn="ctr"/>
            <a:r>
              <a:rPr lang="en-US" altLang="zh-CN" sz="2800" b="0" cap="none" spc="0" dirty="0" err="1" smtClean="0">
                <a:ln w="0"/>
                <a:solidFill>
                  <a:srgbClr val="FF0000"/>
                </a:solidFill>
                <a:effectLst>
                  <a:outerShdw blurRad="38100" dist="25400" dir="5400000" algn="ctr" rotWithShape="0">
                    <a:srgbClr val="6E747A">
                      <a:alpha val="43000"/>
                    </a:srgbClr>
                  </a:outerShdw>
                </a:effectLst>
              </a:rPr>
              <a:t>Log_writer</a:t>
            </a:r>
            <a:endParaRPr lang="zh-CN" altLang="en-US" sz="2800" b="0" cap="none" spc="0" dirty="0">
              <a:ln w="0"/>
              <a:solidFill>
                <a:srgbClr val="FF0000"/>
              </a:solidFill>
              <a:effectLst>
                <a:outerShdw blurRad="38100" dist="25400" dir="5400000" algn="ctr" rotWithShape="0">
                  <a:srgbClr val="6E747A">
                    <a:alpha val="43000"/>
                  </a:srgbClr>
                </a:outerShdw>
              </a:effectLst>
            </a:endParaRPr>
          </a:p>
        </p:txBody>
      </p:sp>
      <p:sp>
        <p:nvSpPr>
          <p:cNvPr id="15" name="矩形 14"/>
          <p:cNvSpPr/>
          <p:nvPr/>
        </p:nvSpPr>
        <p:spPr>
          <a:xfrm>
            <a:off x="5495697" y="2883458"/>
            <a:ext cx="1753109" cy="523220"/>
          </a:xfrm>
          <a:prstGeom prst="rect">
            <a:avLst/>
          </a:prstGeom>
          <a:noFill/>
        </p:spPr>
        <p:txBody>
          <a:bodyPr wrap="none" lIns="91440" tIns="45720" rIns="91440" bIns="45720">
            <a:spAutoFit/>
          </a:bodyPr>
          <a:lstStyle/>
          <a:p>
            <a:pPr algn="ctr"/>
            <a:r>
              <a:rPr lang="en-US" altLang="zh-CN" sz="2800" b="0" cap="none" spc="0" dirty="0" err="1" smtClean="0">
                <a:ln w="0"/>
                <a:solidFill>
                  <a:srgbClr val="FF0000"/>
                </a:solidFill>
                <a:effectLst>
                  <a:outerShdw blurRad="38100" dist="25400" dir="5400000" algn="ctr" rotWithShape="0">
                    <a:srgbClr val="6E747A">
                      <a:alpha val="43000"/>
                    </a:srgbClr>
                  </a:outerShdw>
                </a:effectLst>
              </a:rPr>
              <a:t>DB_writer</a:t>
            </a:r>
            <a:endParaRPr lang="zh-CN" altLang="en-US" sz="2800" b="0" cap="none" spc="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34100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defRPr/>
            </a:pPr>
            <a:r>
              <a:rPr lang="zh-CN" altLang="en-US" smtClean="0"/>
              <a:t>恢复</a:t>
            </a:r>
          </a:p>
        </p:txBody>
      </p:sp>
      <p:sp>
        <p:nvSpPr>
          <p:cNvPr id="256003" name="Rectangle 3"/>
          <p:cNvSpPr>
            <a:spLocks noGrp="1" noChangeArrowheads="1"/>
          </p:cNvSpPr>
          <p:nvPr>
            <p:ph type="body" idx="1"/>
          </p:nvPr>
        </p:nvSpPr>
        <p:spPr>
          <a:xfrm>
            <a:off x="3563888" y="969488"/>
            <a:ext cx="2327176" cy="2448272"/>
          </a:xfrm>
        </p:spPr>
        <p:txBody>
          <a:bodyPr/>
          <a:lstStyle/>
          <a:p>
            <a:pPr eaLnBrk="1" hangingPunct="1">
              <a:defRPr/>
            </a:pPr>
            <a:r>
              <a:rPr lang="zh-CN" altLang="en-US" dirty="0" smtClean="0"/>
              <a:t>故障</a:t>
            </a:r>
          </a:p>
          <a:p>
            <a:pPr eaLnBrk="1" hangingPunct="1">
              <a:defRPr/>
            </a:pPr>
            <a:r>
              <a:rPr lang="zh-CN" altLang="en-US" dirty="0" smtClean="0"/>
              <a:t>日志</a:t>
            </a:r>
          </a:p>
          <a:p>
            <a:pPr eaLnBrk="1" hangingPunct="1">
              <a:defRPr/>
            </a:pPr>
            <a:r>
              <a:rPr lang="zh-CN" altLang="en-US" dirty="0" smtClean="0"/>
              <a:t>备份</a:t>
            </a:r>
          </a:p>
          <a:p>
            <a:pPr eaLnBrk="1" hangingPunct="1">
              <a:defRPr/>
            </a:pPr>
            <a:r>
              <a:rPr lang="en-US" altLang="zh-CN" dirty="0" smtClean="0"/>
              <a:t>ARIES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先写日志的</a:t>
            </a:r>
            <a:r>
              <a:rPr lang="zh-CN" altLang="en-US" dirty="0" smtClean="0"/>
              <a:t>原则</a:t>
            </a:r>
            <a:endParaRPr lang="zh-CN" altLang="en-US" dirty="0"/>
          </a:p>
        </p:txBody>
      </p:sp>
      <p:sp>
        <p:nvSpPr>
          <p:cNvPr id="4" name="矩形 3"/>
          <p:cNvSpPr/>
          <p:nvPr/>
        </p:nvSpPr>
        <p:spPr>
          <a:xfrm>
            <a:off x="945842" y="980728"/>
            <a:ext cx="2028119" cy="523220"/>
          </a:xfrm>
          <a:prstGeom prst="rect">
            <a:avLst/>
          </a:prstGeom>
          <a:noFill/>
        </p:spPr>
        <p:txBody>
          <a:bodyPr wrap="none" lIns="91440" tIns="45720" rIns="91440" bIns="45720">
            <a:spAutoFit/>
          </a:bodyPr>
          <a:lstStyle/>
          <a:p>
            <a:pPr algn="ctr"/>
            <a:r>
              <a:rPr lang="zh-CN" altLang="en-US" sz="2800" b="0" cap="none" spc="0" dirty="0" smtClean="0">
                <a:ln w="0"/>
                <a:solidFill>
                  <a:srgbClr val="FF0000"/>
                </a:solidFill>
                <a:effectLst>
                  <a:outerShdw blurRad="38100" dist="25400" dir="5400000" algn="ctr" rotWithShape="0">
                    <a:srgbClr val="6E747A">
                      <a:alpha val="43000"/>
                    </a:srgbClr>
                  </a:outerShdw>
                </a:effectLst>
              </a:rPr>
              <a:t>读取</a:t>
            </a:r>
            <a:r>
              <a:rPr lang="en-US" altLang="zh-CN" sz="2800" b="0" cap="none" spc="0" dirty="0" smtClean="0">
                <a:ln w="0"/>
                <a:solidFill>
                  <a:srgbClr val="FF0000"/>
                </a:solidFill>
                <a:effectLst>
                  <a:outerShdw blurRad="38100" dist="25400" dir="5400000" algn="ctr" rotWithShape="0">
                    <a:srgbClr val="6E747A">
                      <a:alpha val="43000"/>
                    </a:srgbClr>
                  </a:outerShdw>
                </a:effectLst>
              </a:rPr>
              <a:t>B1</a:t>
            </a:r>
            <a:r>
              <a:rPr lang="zh-CN" altLang="en-US" sz="2800" b="0" cap="none" spc="0" dirty="0" smtClean="0">
                <a:ln w="0"/>
                <a:solidFill>
                  <a:srgbClr val="FF0000"/>
                </a:solidFill>
                <a:effectLst>
                  <a:outerShdw blurRad="38100" dist="25400" dir="5400000" algn="ctr" rotWithShape="0">
                    <a:srgbClr val="6E747A">
                      <a:alpha val="43000"/>
                    </a:srgbClr>
                  </a:outerShdw>
                </a:effectLst>
              </a:rPr>
              <a:t>页面</a:t>
            </a:r>
            <a:endParaRPr lang="zh-CN" altLang="en-US" sz="2800" b="0" cap="none" spc="0" dirty="0">
              <a:ln w="0"/>
              <a:solidFill>
                <a:srgbClr val="FF0000"/>
              </a:solidFill>
              <a:effectLst>
                <a:outerShdw blurRad="38100" dist="25400" dir="5400000" algn="ctr" rotWithShape="0">
                  <a:srgbClr val="6E747A">
                    <a:alpha val="43000"/>
                  </a:srgbClr>
                </a:outerShdw>
              </a:effectLst>
            </a:endParaRPr>
          </a:p>
        </p:txBody>
      </p:sp>
      <p:sp>
        <p:nvSpPr>
          <p:cNvPr id="5" name="矩形 4"/>
          <p:cNvSpPr/>
          <p:nvPr/>
        </p:nvSpPr>
        <p:spPr>
          <a:xfrm>
            <a:off x="792738" y="1844824"/>
            <a:ext cx="2339102" cy="523220"/>
          </a:xfrm>
          <a:prstGeom prst="rect">
            <a:avLst/>
          </a:prstGeom>
          <a:noFill/>
        </p:spPr>
        <p:txBody>
          <a:bodyPr wrap="none" lIns="91440" tIns="45720" rIns="91440" bIns="45720">
            <a:spAutoFit/>
          </a:bodyPr>
          <a:lstStyle/>
          <a:p>
            <a:pPr algn="ctr"/>
            <a:r>
              <a:rPr lang="zh-CN" altLang="en-US" sz="2800" b="0" cap="none" spc="0" dirty="0" smtClean="0">
                <a:ln w="0"/>
                <a:solidFill>
                  <a:srgbClr val="FF0000"/>
                </a:solidFill>
                <a:effectLst>
                  <a:outerShdw blurRad="38100" dist="25400" dir="5400000" algn="ctr" rotWithShape="0">
                    <a:srgbClr val="6E747A">
                      <a:alpha val="43000"/>
                    </a:srgbClr>
                  </a:outerShdw>
                </a:effectLst>
              </a:rPr>
              <a:t>在内存中否？</a:t>
            </a:r>
            <a:endParaRPr lang="zh-CN" altLang="en-US" sz="2800" b="0" cap="none" spc="0" dirty="0">
              <a:ln w="0"/>
              <a:solidFill>
                <a:srgbClr val="FF0000"/>
              </a:solidFill>
              <a:effectLst>
                <a:outerShdw blurRad="38100" dist="25400" dir="5400000" algn="ctr" rotWithShape="0">
                  <a:srgbClr val="6E747A">
                    <a:alpha val="43000"/>
                  </a:srgbClr>
                </a:outerShdw>
              </a:effectLst>
            </a:endParaRPr>
          </a:p>
        </p:txBody>
      </p:sp>
      <p:sp>
        <p:nvSpPr>
          <p:cNvPr id="6" name="矩形 5"/>
          <p:cNvSpPr/>
          <p:nvPr/>
        </p:nvSpPr>
        <p:spPr>
          <a:xfrm>
            <a:off x="323528" y="2708920"/>
            <a:ext cx="902811" cy="523220"/>
          </a:xfrm>
          <a:prstGeom prst="rect">
            <a:avLst/>
          </a:prstGeom>
          <a:noFill/>
        </p:spPr>
        <p:txBody>
          <a:bodyPr wrap="none" lIns="91440" tIns="45720" rIns="91440" bIns="45720">
            <a:spAutoFit/>
          </a:bodyPr>
          <a:lstStyle/>
          <a:p>
            <a:pPr algn="ctr"/>
            <a:r>
              <a:rPr lang="zh-CN" altLang="en-US" sz="2800" b="0" cap="none" spc="0" dirty="0" smtClean="0">
                <a:ln w="0"/>
                <a:solidFill>
                  <a:srgbClr val="FF0000"/>
                </a:solidFill>
                <a:effectLst>
                  <a:outerShdw blurRad="38100" dist="25400" dir="5400000" algn="ctr" rotWithShape="0">
                    <a:srgbClr val="6E747A">
                      <a:alpha val="43000"/>
                    </a:srgbClr>
                  </a:outerShdw>
                </a:effectLst>
              </a:rPr>
              <a:t>返回</a:t>
            </a:r>
            <a:endParaRPr lang="zh-CN" altLang="en-US" sz="2800" b="0" cap="none" spc="0" dirty="0">
              <a:ln w="0"/>
              <a:solidFill>
                <a:srgbClr val="FF0000"/>
              </a:solidFill>
              <a:effectLst>
                <a:outerShdw blurRad="38100" dist="25400" dir="5400000" algn="ctr" rotWithShape="0">
                  <a:srgbClr val="6E747A">
                    <a:alpha val="43000"/>
                  </a:srgbClr>
                </a:outerShdw>
              </a:effectLst>
            </a:endParaRPr>
          </a:p>
        </p:txBody>
      </p:sp>
      <p:sp>
        <p:nvSpPr>
          <p:cNvPr id="7" name="矩形 6"/>
          <p:cNvSpPr/>
          <p:nvPr/>
        </p:nvSpPr>
        <p:spPr>
          <a:xfrm>
            <a:off x="1944192" y="2708920"/>
            <a:ext cx="3775393" cy="523220"/>
          </a:xfrm>
          <a:prstGeom prst="rect">
            <a:avLst/>
          </a:prstGeom>
          <a:noFill/>
        </p:spPr>
        <p:txBody>
          <a:bodyPr wrap="none" lIns="91440" tIns="45720" rIns="91440" bIns="45720">
            <a:spAutoFit/>
          </a:bodyPr>
          <a:lstStyle/>
          <a:p>
            <a:pPr algn="ctr"/>
            <a:r>
              <a:rPr lang="zh-CN" altLang="en-US" sz="2800" dirty="0" smtClean="0">
                <a:ln w="0"/>
                <a:solidFill>
                  <a:srgbClr val="FF0000"/>
                </a:solidFill>
                <a:effectLst>
                  <a:outerShdw blurRad="38100" dist="25400" dir="5400000" algn="ctr" rotWithShape="0">
                    <a:srgbClr val="6E747A">
                      <a:alpha val="43000"/>
                    </a:srgbClr>
                  </a:outerShdw>
                </a:effectLst>
              </a:rPr>
              <a:t>缓冲器有空闲空间否？</a:t>
            </a:r>
            <a:endParaRPr lang="zh-CN" altLang="en-US" sz="2800" b="0" cap="none" spc="0" dirty="0">
              <a:ln w="0"/>
              <a:solidFill>
                <a:srgbClr val="FF0000"/>
              </a:solidFill>
              <a:effectLst>
                <a:outerShdw blurRad="38100" dist="25400" dir="5400000" algn="ctr" rotWithShape="0">
                  <a:srgbClr val="6E747A">
                    <a:alpha val="43000"/>
                  </a:srgbClr>
                </a:outerShdw>
              </a:effectLst>
            </a:endParaRPr>
          </a:p>
        </p:txBody>
      </p:sp>
      <p:sp>
        <p:nvSpPr>
          <p:cNvPr id="8" name="矩形 7"/>
          <p:cNvSpPr/>
          <p:nvPr/>
        </p:nvSpPr>
        <p:spPr>
          <a:xfrm>
            <a:off x="612528" y="3645024"/>
            <a:ext cx="3464411" cy="523220"/>
          </a:xfrm>
          <a:prstGeom prst="rect">
            <a:avLst/>
          </a:prstGeom>
          <a:noFill/>
        </p:spPr>
        <p:txBody>
          <a:bodyPr wrap="none" lIns="91440" tIns="45720" rIns="91440" bIns="45720">
            <a:spAutoFit/>
          </a:bodyPr>
          <a:lstStyle/>
          <a:p>
            <a:pPr algn="ctr"/>
            <a:r>
              <a:rPr lang="zh-CN" altLang="en-US" sz="2800" b="0" cap="none" spc="0" dirty="0" smtClean="0">
                <a:ln w="0"/>
                <a:solidFill>
                  <a:srgbClr val="FF0000"/>
                </a:solidFill>
                <a:effectLst>
                  <a:outerShdw blurRad="38100" dist="25400" dir="5400000" algn="ctr" rotWithShape="0">
                    <a:srgbClr val="6E747A">
                      <a:alpha val="43000"/>
                    </a:srgbClr>
                  </a:outerShdw>
                </a:effectLst>
              </a:rPr>
              <a:t>将</a:t>
            </a:r>
            <a:r>
              <a:rPr lang="en-US" altLang="zh-CN" sz="2800" b="0" cap="none" spc="0" dirty="0" smtClean="0">
                <a:ln w="0"/>
                <a:solidFill>
                  <a:srgbClr val="FF0000"/>
                </a:solidFill>
                <a:effectLst>
                  <a:outerShdw blurRad="38100" dist="25400" dir="5400000" algn="ctr" rotWithShape="0">
                    <a:srgbClr val="6E747A">
                      <a:alpha val="43000"/>
                    </a:srgbClr>
                  </a:outerShdw>
                </a:effectLst>
              </a:rPr>
              <a:t>B1</a:t>
            </a:r>
            <a:r>
              <a:rPr lang="zh-CN" altLang="en-US" sz="2800" b="0" cap="none" spc="0" dirty="0" smtClean="0">
                <a:ln w="0"/>
                <a:solidFill>
                  <a:srgbClr val="FF0000"/>
                </a:solidFill>
                <a:effectLst>
                  <a:outerShdw blurRad="38100" dist="25400" dir="5400000" algn="ctr" rotWithShape="0">
                    <a:srgbClr val="6E747A">
                      <a:alpha val="43000"/>
                    </a:srgbClr>
                  </a:outerShdw>
                </a:effectLst>
              </a:rPr>
              <a:t>从磁盘读入内存</a:t>
            </a:r>
            <a:endParaRPr lang="zh-CN" altLang="en-US" sz="2800" b="0" cap="none" spc="0" dirty="0">
              <a:ln w="0"/>
              <a:solidFill>
                <a:srgbClr val="FF0000"/>
              </a:solidFill>
              <a:effectLst>
                <a:outerShdw blurRad="38100" dist="25400" dir="5400000" algn="ctr" rotWithShape="0">
                  <a:srgbClr val="6E747A">
                    <a:alpha val="43000"/>
                  </a:srgbClr>
                </a:outerShdw>
              </a:effectLst>
            </a:endParaRPr>
          </a:p>
        </p:txBody>
      </p:sp>
      <p:sp>
        <p:nvSpPr>
          <p:cNvPr id="9" name="矩形 8"/>
          <p:cNvSpPr/>
          <p:nvPr/>
        </p:nvSpPr>
        <p:spPr>
          <a:xfrm>
            <a:off x="4716016" y="3645024"/>
            <a:ext cx="2028119" cy="523220"/>
          </a:xfrm>
          <a:prstGeom prst="rect">
            <a:avLst/>
          </a:prstGeom>
          <a:noFill/>
        </p:spPr>
        <p:txBody>
          <a:bodyPr wrap="none" lIns="91440" tIns="45720" rIns="91440" bIns="45720">
            <a:spAutoFit/>
          </a:bodyPr>
          <a:lstStyle/>
          <a:p>
            <a:pPr algn="ctr"/>
            <a:r>
              <a:rPr lang="zh-CN" altLang="en-US" sz="2800" b="0" cap="none" spc="0" dirty="0" smtClean="0">
                <a:ln w="0"/>
                <a:solidFill>
                  <a:srgbClr val="FF0000"/>
                </a:solidFill>
                <a:effectLst>
                  <a:outerShdw blurRad="38100" dist="25400" dir="5400000" algn="ctr" rotWithShape="0">
                    <a:srgbClr val="6E747A">
                      <a:alpha val="43000"/>
                    </a:srgbClr>
                  </a:outerShdw>
                </a:effectLst>
              </a:rPr>
              <a:t>淘汰页面</a:t>
            </a:r>
            <a:r>
              <a:rPr lang="en-US" altLang="zh-CN" sz="2800" b="0" cap="none" spc="0" dirty="0" smtClean="0">
                <a:ln w="0"/>
                <a:solidFill>
                  <a:srgbClr val="FF0000"/>
                </a:solidFill>
                <a:effectLst>
                  <a:outerShdw blurRad="38100" dist="25400" dir="5400000" algn="ctr" rotWithShape="0">
                    <a:srgbClr val="6E747A">
                      <a:alpha val="43000"/>
                    </a:srgbClr>
                  </a:outerShdw>
                </a:effectLst>
              </a:rPr>
              <a:t>B2</a:t>
            </a:r>
            <a:endParaRPr lang="zh-CN" altLang="en-US" sz="2800" b="0" cap="none" spc="0" dirty="0">
              <a:ln w="0"/>
              <a:solidFill>
                <a:srgbClr val="FF0000"/>
              </a:solidFill>
              <a:effectLst>
                <a:outerShdw blurRad="38100" dist="25400" dir="5400000" algn="ctr" rotWithShape="0">
                  <a:srgbClr val="6E747A">
                    <a:alpha val="43000"/>
                  </a:srgbClr>
                </a:outerShdw>
              </a:effectLst>
            </a:endParaRPr>
          </a:p>
        </p:txBody>
      </p:sp>
      <p:sp>
        <p:nvSpPr>
          <p:cNvPr id="10" name="矩形 9"/>
          <p:cNvSpPr/>
          <p:nvPr/>
        </p:nvSpPr>
        <p:spPr>
          <a:xfrm>
            <a:off x="4361439" y="4581128"/>
            <a:ext cx="2746266" cy="523220"/>
          </a:xfrm>
          <a:prstGeom prst="rect">
            <a:avLst/>
          </a:prstGeom>
          <a:noFill/>
        </p:spPr>
        <p:txBody>
          <a:bodyPr wrap="none" lIns="91440" tIns="45720" rIns="91440" bIns="45720">
            <a:spAutoFit/>
          </a:bodyPr>
          <a:lstStyle/>
          <a:p>
            <a:pPr algn="ctr"/>
            <a:r>
              <a:rPr lang="zh-CN" altLang="en-US" sz="2800" b="0" cap="none" spc="0" dirty="0" smtClean="0">
                <a:ln w="0"/>
                <a:solidFill>
                  <a:srgbClr val="FF0000"/>
                </a:solidFill>
                <a:effectLst>
                  <a:outerShdw blurRad="38100" dist="25400" dir="5400000" algn="ctr" rotWithShape="0">
                    <a:srgbClr val="6E747A">
                      <a:alpha val="43000"/>
                    </a:srgbClr>
                  </a:outerShdw>
                </a:effectLst>
              </a:rPr>
              <a:t>页面</a:t>
            </a:r>
            <a:r>
              <a:rPr lang="en-US" altLang="zh-CN" sz="2800" b="0" cap="none" spc="0" dirty="0" smtClean="0">
                <a:ln w="0"/>
                <a:solidFill>
                  <a:srgbClr val="FF0000"/>
                </a:solidFill>
                <a:effectLst>
                  <a:outerShdw blurRad="38100" dist="25400" dir="5400000" algn="ctr" rotWithShape="0">
                    <a:srgbClr val="6E747A">
                      <a:alpha val="43000"/>
                    </a:srgbClr>
                  </a:outerShdw>
                </a:effectLst>
              </a:rPr>
              <a:t>B2</a:t>
            </a:r>
            <a:r>
              <a:rPr lang="zh-CN" altLang="en-US" sz="2800" b="0" cap="none" spc="0" dirty="0" smtClean="0">
                <a:ln w="0"/>
                <a:solidFill>
                  <a:srgbClr val="FF0000"/>
                </a:solidFill>
                <a:effectLst>
                  <a:outerShdw blurRad="38100" dist="25400" dir="5400000" algn="ctr" rotWithShape="0">
                    <a:srgbClr val="6E747A">
                      <a:alpha val="43000"/>
                    </a:srgbClr>
                  </a:outerShdw>
                </a:effectLst>
              </a:rPr>
              <a:t>修改否？</a:t>
            </a:r>
            <a:endParaRPr lang="zh-CN" altLang="en-US" sz="2800" b="0" cap="none" spc="0" dirty="0">
              <a:ln w="0"/>
              <a:solidFill>
                <a:srgbClr val="FF0000"/>
              </a:solidFill>
              <a:effectLst>
                <a:outerShdw blurRad="38100" dist="25400" dir="5400000" algn="ctr" rotWithShape="0">
                  <a:srgbClr val="6E747A">
                    <a:alpha val="43000"/>
                  </a:srgbClr>
                </a:outerShdw>
              </a:effectLst>
            </a:endParaRPr>
          </a:p>
        </p:txBody>
      </p:sp>
      <p:sp>
        <p:nvSpPr>
          <p:cNvPr id="11" name="矩形 10"/>
          <p:cNvSpPr/>
          <p:nvPr/>
        </p:nvSpPr>
        <p:spPr>
          <a:xfrm>
            <a:off x="3851920" y="5301208"/>
            <a:ext cx="902812" cy="523220"/>
          </a:xfrm>
          <a:prstGeom prst="rect">
            <a:avLst/>
          </a:prstGeom>
          <a:noFill/>
        </p:spPr>
        <p:txBody>
          <a:bodyPr wrap="none" lIns="91440" tIns="45720" rIns="91440" bIns="45720">
            <a:spAutoFit/>
          </a:bodyPr>
          <a:lstStyle/>
          <a:p>
            <a:pPr algn="ctr"/>
            <a:r>
              <a:rPr lang="zh-CN" altLang="en-US" sz="2800" b="0" cap="none" spc="0" dirty="0" smtClean="0">
                <a:ln w="0"/>
                <a:solidFill>
                  <a:srgbClr val="FF0000"/>
                </a:solidFill>
                <a:effectLst>
                  <a:outerShdw blurRad="38100" dist="25400" dir="5400000" algn="ctr" rotWithShape="0">
                    <a:srgbClr val="6E747A">
                      <a:alpha val="43000"/>
                    </a:srgbClr>
                  </a:outerShdw>
                </a:effectLst>
              </a:rPr>
              <a:t>抛弃</a:t>
            </a:r>
            <a:endParaRPr lang="zh-CN" altLang="en-US" sz="2800" b="0" cap="none" spc="0" dirty="0">
              <a:ln w="0"/>
              <a:solidFill>
                <a:srgbClr val="FF0000"/>
              </a:solidFill>
              <a:effectLst>
                <a:outerShdw blurRad="38100" dist="25400" dir="5400000" algn="ctr" rotWithShape="0">
                  <a:srgbClr val="6E747A">
                    <a:alpha val="43000"/>
                  </a:srgbClr>
                </a:outerShdw>
              </a:effectLst>
            </a:endParaRPr>
          </a:p>
        </p:txBody>
      </p:sp>
      <p:sp>
        <p:nvSpPr>
          <p:cNvPr id="12" name="矩形 11"/>
          <p:cNvSpPr/>
          <p:nvPr/>
        </p:nvSpPr>
        <p:spPr>
          <a:xfrm>
            <a:off x="5796136" y="5373216"/>
            <a:ext cx="3057248" cy="523220"/>
          </a:xfrm>
          <a:prstGeom prst="rect">
            <a:avLst/>
          </a:prstGeom>
          <a:noFill/>
        </p:spPr>
        <p:txBody>
          <a:bodyPr wrap="none" lIns="91440" tIns="45720" rIns="91440" bIns="45720">
            <a:spAutoFit/>
          </a:bodyPr>
          <a:lstStyle/>
          <a:p>
            <a:pPr algn="ctr"/>
            <a:r>
              <a:rPr lang="zh-CN" altLang="en-US" sz="2800" b="0" cap="none" spc="0" dirty="0" smtClean="0">
                <a:ln w="0"/>
                <a:solidFill>
                  <a:srgbClr val="FF0000"/>
                </a:solidFill>
                <a:effectLst>
                  <a:outerShdw blurRad="38100" dist="25400" dir="5400000" algn="ctr" rotWithShape="0">
                    <a:srgbClr val="6E747A">
                      <a:alpha val="43000"/>
                    </a:srgbClr>
                  </a:outerShdw>
                </a:effectLst>
              </a:rPr>
              <a:t>日志记录写入磁盘</a:t>
            </a:r>
            <a:endParaRPr lang="zh-CN" altLang="en-US" sz="2800" b="0" cap="none" spc="0" dirty="0">
              <a:ln w="0"/>
              <a:solidFill>
                <a:srgbClr val="FF0000"/>
              </a:solidFill>
              <a:effectLst>
                <a:outerShdw blurRad="38100" dist="25400" dir="5400000" algn="ctr" rotWithShape="0">
                  <a:srgbClr val="6E747A">
                    <a:alpha val="43000"/>
                  </a:srgbClr>
                </a:outerShdw>
              </a:effectLst>
            </a:endParaRPr>
          </a:p>
        </p:txBody>
      </p:sp>
      <p:cxnSp>
        <p:nvCxnSpPr>
          <p:cNvPr id="14" name="直接箭头连接符 13"/>
          <p:cNvCxnSpPr>
            <a:stCxn id="4" idx="2"/>
            <a:endCxn id="5" idx="0"/>
          </p:cNvCxnSpPr>
          <p:nvPr/>
        </p:nvCxnSpPr>
        <p:spPr bwMode="auto">
          <a:xfrm>
            <a:off x="1959902" y="1503948"/>
            <a:ext cx="2387" cy="340876"/>
          </a:xfrm>
          <a:prstGeom prst="straightConnector1">
            <a:avLst/>
          </a:prstGeom>
          <a:solidFill>
            <a:schemeClr val="accent1"/>
          </a:solidFill>
          <a:ln w="31750" cap="flat" cmpd="sng" algn="ctr">
            <a:solidFill>
              <a:schemeClr val="tx1"/>
            </a:solidFill>
            <a:prstDash val="solid"/>
            <a:miter lim="800000"/>
            <a:headEnd type="oval" w="med" len="med"/>
            <a:tailEnd type="triangle"/>
          </a:ln>
          <a:effectLst/>
        </p:spPr>
      </p:cxnSp>
      <p:cxnSp>
        <p:nvCxnSpPr>
          <p:cNvPr id="16" name="直接箭头连接符 15"/>
          <p:cNvCxnSpPr>
            <a:stCxn id="5" idx="2"/>
            <a:endCxn id="6" idx="0"/>
          </p:cNvCxnSpPr>
          <p:nvPr/>
        </p:nvCxnSpPr>
        <p:spPr bwMode="auto">
          <a:xfrm flipH="1">
            <a:off x="774934" y="2368044"/>
            <a:ext cx="1187355" cy="340876"/>
          </a:xfrm>
          <a:prstGeom prst="straightConnector1">
            <a:avLst/>
          </a:prstGeom>
          <a:solidFill>
            <a:schemeClr val="accent1"/>
          </a:solidFill>
          <a:ln w="31750" cap="flat" cmpd="sng" algn="ctr">
            <a:solidFill>
              <a:schemeClr val="tx1"/>
            </a:solidFill>
            <a:prstDash val="solid"/>
            <a:miter lim="800000"/>
            <a:headEnd type="oval" w="med" len="med"/>
            <a:tailEnd type="triangle"/>
          </a:ln>
          <a:effectLst/>
        </p:spPr>
      </p:cxnSp>
      <p:cxnSp>
        <p:nvCxnSpPr>
          <p:cNvPr id="18" name="直接箭头连接符 17"/>
          <p:cNvCxnSpPr>
            <a:stCxn id="5" idx="2"/>
            <a:endCxn id="7" idx="0"/>
          </p:cNvCxnSpPr>
          <p:nvPr/>
        </p:nvCxnSpPr>
        <p:spPr bwMode="auto">
          <a:xfrm>
            <a:off x="1962289" y="2368044"/>
            <a:ext cx="1869600" cy="340876"/>
          </a:xfrm>
          <a:prstGeom prst="straightConnector1">
            <a:avLst/>
          </a:prstGeom>
          <a:solidFill>
            <a:schemeClr val="accent1"/>
          </a:solidFill>
          <a:ln w="31750" cap="flat" cmpd="sng" algn="ctr">
            <a:solidFill>
              <a:schemeClr val="tx1"/>
            </a:solidFill>
            <a:prstDash val="solid"/>
            <a:miter lim="800000"/>
            <a:headEnd type="oval" w="med" len="med"/>
            <a:tailEnd type="triangle"/>
          </a:ln>
          <a:effectLst/>
        </p:spPr>
      </p:cxnSp>
      <p:cxnSp>
        <p:nvCxnSpPr>
          <p:cNvPr id="21" name="直接箭头连接符 20"/>
          <p:cNvCxnSpPr>
            <a:stCxn id="7" idx="2"/>
            <a:endCxn id="8" idx="0"/>
          </p:cNvCxnSpPr>
          <p:nvPr/>
        </p:nvCxnSpPr>
        <p:spPr bwMode="auto">
          <a:xfrm flipH="1">
            <a:off x="2344734" y="3232140"/>
            <a:ext cx="1487155" cy="412884"/>
          </a:xfrm>
          <a:prstGeom prst="straightConnector1">
            <a:avLst/>
          </a:prstGeom>
          <a:solidFill>
            <a:schemeClr val="accent1"/>
          </a:solidFill>
          <a:ln w="31750" cap="flat" cmpd="sng" algn="ctr">
            <a:solidFill>
              <a:schemeClr val="tx1"/>
            </a:solidFill>
            <a:prstDash val="solid"/>
            <a:miter lim="800000"/>
            <a:headEnd type="oval" w="med" len="med"/>
            <a:tailEnd type="triangle"/>
          </a:ln>
          <a:effectLst/>
        </p:spPr>
      </p:cxnSp>
      <p:cxnSp>
        <p:nvCxnSpPr>
          <p:cNvPr id="23" name="直接箭头连接符 22"/>
          <p:cNvCxnSpPr>
            <a:stCxn id="7" idx="2"/>
            <a:endCxn id="9" idx="0"/>
          </p:cNvCxnSpPr>
          <p:nvPr/>
        </p:nvCxnSpPr>
        <p:spPr bwMode="auto">
          <a:xfrm>
            <a:off x="3831889" y="3232140"/>
            <a:ext cx="1898187" cy="412884"/>
          </a:xfrm>
          <a:prstGeom prst="straightConnector1">
            <a:avLst/>
          </a:prstGeom>
          <a:solidFill>
            <a:schemeClr val="accent1"/>
          </a:solidFill>
          <a:ln w="31750" cap="flat" cmpd="sng" algn="ctr">
            <a:solidFill>
              <a:schemeClr val="tx1"/>
            </a:solidFill>
            <a:prstDash val="solid"/>
            <a:miter lim="800000"/>
            <a:headEnd type="oval" w="med" len="med"/>
            <a:tailEnd type="triangle"/>
          </a:ln>
          <a:effectLst/>
        </p:spPr>
      </p:cxnSp>
      <p:cxnSp>
        <p:nvCxnSpPr>
          <p:cNvPr id="25" name="直接箭头连接符 24"/>
          <p:cNvCxnSpPr>
            <a:stCxn id="9" idx="2"/>
            <a:endCxn id="10" idx="0"/>
          </p:cNvCxnSpPr>
          <p:nvPr/>
        </p:nvCxnSpPr>
        <p:spPr bwMode="auto">
          <a:xfrm>
            <a:off x="5730076" y="4168244"/>
            <a:ext cx="4496" cy="412884"/>
          </a:xfrm>
          <a:prstGeom prst="straightConnector1">
            <a:avLst/>
          </a:prstGeom>
          <a:solidFill>
            <a:schemeClr val="accent1"/>
          </a:solidFill>
          <a:ln w="31750" cap="flat" cmpd="sng" algn="ctr">
            <a:solidFill>
              <a:schemeClr val="tx1"/>
            </a:solidFill>
            <a:prstDash val="solid"/>
            <a:miter lim="800000"/>
            <a:headEnd type="oval" w="med" len="med"/>
            <a:tailEnd type="triangle"/>
          </a:ln>
          <a:effectLst/>
        </p:spPr>
      </p:cxnSp>
      <p:cxnSp>
        <p:nvCxnSpPr>
          <p:cNvPr id="27" name="直接箭头连接符 26"/>
          <p:cNvCxnSpPr>
            <a:stCxn id="10" idx="2"/>
            <a:endCxn id="11" idx="0"/>
          </p:cNvCxnSpPr>
          <p:nvPr/>
        </p:nvCxnSpPr>
        <p:spPr bwMode="auto">
          <a:xfrm flipH="1">
            <a:off x="4303326" y="5104348"/>
            <a:ext cx="1431246" cy="196860"/>
          </a:xfrm>
          <a:prstGeom prst="straightConnector1">
            <a:avLst/>
          </a:prstGeom>
          <a:solidFill>
            <a:schemeClr val="accent1"/>
          </a:solidFill>
          <a:ln w="31750" cap="flat" cmpd="sng" algn="ctr">
            <a:solidFill>
              <a:schemeClr val="tx1"/>
            </a:solidFill>
            <a:prstDash val="solid"/>
            <a:miter lim="800000"/>
            <a:headEnd type="oval" w="med" len="med"/>
            <a:tailEnd type="triangle"/>
          </a:ln>
          <a:effectLst/>
        </p:spPr>
      </p:cxnSp>
      <p:cxnSp>
        <p:nvCxnSpPr>
          <p:cNvPr id="29" name="直接箭头连接符 28"/>
          <p:cNvCxnSpPr>
            <a:stCxn id="10" idx="2"/>
            <a:endCxn id="12" idx="0"/>
          </p:cNvCxnSpPr>
          <p:nvPr/>
        </p:nvCxnSpPr>
        <p:spPr bwMode="auto">
          <a:xfrm>
            <a:off x="5734572" y="5104348"/>
            <a:ext cx="1590188" cy="268868"/>
          </a:xfrm>
          <a:prstGeom prst="straightConnector1">
            <a:avLst/>
          </a:prstGeom>
          <a:solidFill>
            <a:schemeClr val="accent1"/>
          </a:solidFill>
          <a:ln w="31750" cap="flat" cmpd="sng" algn="ctr">
            <a:solidFill>
              <a:schemeClr val="tx1"/>
            </a:solidFill>
            <a:prstDash val="solid"/>
            <a:miter lim="800000"/>
            <a:headEnd type="oval" w="med" len="med"/>
            <a:tailEnd type="triangle"/>
          </a:ln>
          <a:effectLst/>
        </p:spPr>
      </p:cxnSp>
      <p:sp>
        <p:nvSpPr>
          <p:cNvPr id="30" name="矩形 29"/>
          <p:cNvSpPr/>
          <p:nvPr/>
        </p:nvSpPr>
        <p:spPr>
          <a:xfrm>
            <a:off x="5940152" y="6165304"/>
            <a:ext cx="2746265" cy="523220"/>
          </a:xfrm>
          <a:prstGeom prst="rect">
            <a:avLst/>
          </a:prstGeom>
          <a:noFill/>
        </p:spPr>
        <p:txBody>
          <a:bodyPr wrap="none" lIns="91440" tIns="45720" rIns="91440" bIns="45720">
            <a:spAutoFit/>
          </a:bodyPr>
          <a:lstStyle/>
          <a:p>
            <a:pPr algn="ctr"/>
            <a:r>
              <a:rPr lang="en-US" altLang="zh-CN" sz="2800" b="0" cap="none" spc="0" dirty="0" smtClean="0">
                <a:ln w="0"/>
                <a:solidFill>
                  <a:srgbClr val="FF0000"/>
                </a:solidFill>
                <a:effectLst>
                  <a:outerShdw blurRad="38100" dist="25400" dir="5400000" algn="ctr" rotWithShape="0">
                    <a:srgbClr val="6E747A">
                      <a:alpha val="43000"/>
                    </a:srgbClr>
                  </a:outerShdw>
                </a:effectLst>
              </a:rPr>
              <a:t>B2</a:t>
            </a:r>
            <a:r>
              <a:rPr lang="zh-CN" altLang="en-US" sz="2800" b="0" cap="none" spc="0" dirty="0" smtClean="0">
                <a:ln w="0"/>
                <a:solidFill>
                  <a:srgbClr val="FF0000"/>
                </a:solidFill>
                <a:effectLst>
                  <a:outerShdw blurRad="38100" dist="25400" dir="5400000" algn="ctr" rotWithShape="0">
                    <a:srgbClr val="6E747A">
                      <a:alpha val="43000"/>
                    </a:srgbClr>
                  </a:outerShdw>
                </a:effectLst>
              </a:rPr>
              <a:t>页面写入磁盘</a:t>
            </a:r>
            <a:endParaRPr lang="zh-CN" altLang="en-US" sz="2800" b="0" cap="none" spc="0" dirty="0">
              <a:ln w="0"/>
              <a:solidFill>
                <a:srgbClr val="FF0000"/>
              </a:solidFill>
              <a:effectLst>
                <a:outerShdw blurRad="38100" dist="25400" dir="5400000" algn="ctr" rotWithShape="0">
                  <a:srgbClr val="6E747A">
                    <a:alpha val="43000"/>
                  </a:srgbClr>
                </a:outerShdw>
              </a:effectLst>
            </a:endParaRPr>
          </a:p>
        </p:txBody>
      </p:sp>
      <p:cxnSp>
        <p:nvCxnSpPr>
          <p:cNvPr id="32" name="直接箭头连接符 31"/>
          <p:cNvCxnSpPr>
            <a:stCxn id="12" idx="2"/>
            <a:endCxn id="30" idx="0"/>
          </p:cNvCxnSpPr>
          <p:nvPr/>
        </p:nvCxnSpPr>
        <p:spPr bwMode="auto">
          <a:xfrm flipH="1">
            <a:off x="7313285" y="5896436"/>
            <a:ext cx="11475" cy="268868"/>
          </a:xfrm>
          <a:prstGeom prst="straightConnector1">
            <a:avLst/>
          </a:prstGeom>
          <a:solidFill>
            <a:schemeClr val="accent1"/>
          </a:solidFill>
          <a:ln w="31750" cap="flat" cmpd="sng" algn="ctr">
            <a:solidFill>
              <a:schemeClr val="tx1"/>
            </a:solidFill>
            <a:prstDash val="solid"/>
            <a:miter lim="800000"/>
            <a:headEnd type="oval" w="med" len="med"/>
            <a:tailEnd type="triangle"/>
          </a:ln>
          <a:effectLst/>
        </p:spPr>
      </p:cxnSp>
      <p:sp>
        <p:nvSpPr>
          <p:cNvPr id="33" name="矩形 32"/>
          <p:cNvSpPr/>
          <p:nvPr/>
        </p:nvSpPr>
        <p:spPr>
          <a:xfrm>
            <a:off x="1005473" y="2236802"/>
            <a:ext cx="441146" cy="400110"/>
          </a:xfrm>
          <a:prstGeom prst="rect">
            <a:avLst/>
          </a:prstGeom>
          <a:noFill/>
        </p:spPr>
        <p:txBody>
          <a:bodyPr wrap="none" lIns="91440" tIns="45720" rIns="91440" bIns="45720">
            <a:spAutoFit/>
          </a:bodyPr>
          <a:lstStyle/>
          <a:p>
            <a:pPr algn="ctr"/>
            <a:r>
              <a:rPr lang="zh-CN" altLang="en-US" sz="2000" dirty="0">
                <a:ln w="0"/>
                <a:solidFill>
                  <a:srgbClr val="0070C0"/>
                </a:solidFill>
                <a:effectLst>
                  <a:outerShdw blurRad="38100" dist="25400" dir="5400000" algn="ctr" rotWithShape="0">
                    <a:srgbClr val="6E747A">
                      <a:alpha val="43000"/>
                    </a:srgbClr>
                  </a:outerShdw>
                </a:effectLst>
              </a:rPr>
              <a:t>是</a:t>
            </a:r>
            <a:endParaRPr lang="zh-CN" altLang="en-US" sz="2000" b="0" cap="none" spc="0" dirty="0">
              <a:ln w="0"/>
              <a:solidFill>
                <a:srgbClr val="0070C0"/>
              </a:solidFill>
              <a:effectLst>
                <a:outerShdw blurRad="38100" dist="25400" dir="5400000" algn="ctr" rotWithShape="0">
                  <a:srgbClr val="6E747A">
                    <a:alpha val="43000"/>
                  </a:srgbClr>
                </a:outerShdw>
              </a:effectLst>
            </a:endParaRPr>
          </a:p>
        </p:txBody>
      </p:sp>
      <p:sp>
        <p:nvSpPr>
          <p:cNvPr id="34" name="矩形 33"/>
          <p:cNvSpPr/>
          <p:nvPr/>
        </p:nvSpPr>
        <p:spPr>
          <a:xfrm>
            <a:off x="4754732" y="3093640"/>
            <a:ext cx="441146" cy="400110"/>
          </a:xfrm>
          <a:prstGeom prst="rect">
            <a:avLst/>
          </a:prstGeom>
          <a:noFill/>
        </p:spPr>
        <p:txBody>
          <a:bodyPr wrap="none" lIns="91440" tIns="45720" rIns="91440" bIns="45720">
            <a:spAutoFit/>
          </a:bodyPr>
          <a:lstStyle/>
          <a:p>
            <a:pPr algn="ctr"/>
            <a:r>
              <a:rPr lang="zh-CN" altLang="en-US" sz="2000" dirty="0" smtClean="0">
                <a:ln w="0"/>
                <a:solidFill>
                  <a:srgbClr val="0070C0"/>
                </a:solidFill>
                <a:effectLst>
                  <a:outerShdw blurRad="38100" dist="25400" dir="5400000" algn="ctr" rotWithShape="0">
                    <a:srgbClr val="6E747A">
                      <a:alpha val="43000"/>
                    </a:srgbClr>
                  </a:outerShdw>
                </a:effectLst>
              </a:rPr>
              <a:t>否</a:t>
            </a:r>
            <a:endParaRPr lang="zh-CN" altLang="en-US" sz="2000" b="0" cap="none" spc="0" dirty="0">
              <a:ln w="0"/>
              <a:solidFill>
                <a:srgbClr val="0070C0"/>
              </a:solidFill>
              <a:effectLst>
                <a:outerShdw blurRad="38100" dist="25400" dir="5400000" algn="ctr" rotWithShape="0">
                  <a:srgbClr val="6E747A">
                    <a:alpha val="43000"/>
                  </a:srgbClr>
                </a:outerShdw>
              </a:effectLst>
            </a:endParaRPr>
          </a:p>
        </p:txBody>
      </p:sp>
      <p:sp>
        <p:nvSpPr>
          <p:cNvPr id="35" name="矩形 34"/>
          <p:cNvSpPr/>
          <p:nvPr/>
        </p:nvSpPr>
        <p:spPr>
          <a:xfrm>
            <a:off x="2843808" y="2204864"/>
            <a:ext cx="441146" cy="400110"/>
          </a:xfrm>
          <a:prstGeom prst="rect">
            <a:avLst/>
          </a:prstGeom>
          <a:noFill/>
        </p:spPr>
        <p:txBody>
          <a:bodyPr wrap="none" lIns="91440" tIns="45720" rIns="91440" bIns="45720">
            <a:spAutoFit/>
          </a:bodyPr>
          <a:lstStyle/>
          <a:p>
            <a:pPr algn="ctr"/>
            <a:r>
              <a:rPr lang="zh-CN" altLang="en-US" sz="2000" dirty="0" smtClean="0">
                <a:ln w="0"/>
                <a:solidFill>
                  <a:srgbClr val="0070C0"/>
                </a:solidFill>
                <a:effectLst>
                  <a:outerShdw blurRad="38100" dist="25400" dir="5400000" algn="ctr" rotWithShape="0">
                    <a:srgbClr val="6E747A">
                      <a:alpha val="43000"/>
                    </a:srgbClr>
                  </a:outerShdw>
                </a:effectLst>
              </a:rPr>
              <a:t>否</a:t>
            </a:r>
            <a:endParaRPr lang="zh-CN" altLang="en-US" sz="2000" b="0" cap="none" spc="0" dirty="0">
              <a:ln w="0"/>
              <a:solidFill>
                <a:srgbClr val="0070C0"/>
              </a:solidFill>
              <a:effectLst>
                <a:outerShdw blurRad="38100" dist="25400" dir="5400000" algn="ctr" rotWithShape="0">
                  <a:srgbClr val="6E747A">
                    <a:alpha val="43000"/>
                  </a:srgbClr>
                </a:outerShdw>
              </a:effectLst>
            </a:endParaRPr>
          </a:p>
        </p:txBody>
      </p:sp>
      <p:sp>
        <p:nvSpPr>
          <p:cNvPr id="37" name="矩形 36"/>
          <p:cNvSpPr/>
          <p:nvPr/>
        </p:nvSpPr>
        <p:spPr>
          <a:xfrm>
            <a:off x="4644008" y="4901098"/>
            <a:ext cx="441146" cy="400110"/>
          </a:xfrm>
          <a:prstGeom prst="rect">
            <a:avLst/>
          </a:prstGeom>
          <a:noFill/>
        </p:spPr>
        <p:txBody>
          <a:bodyPr wrap="none" lIns="91440" tIns="45720" rIns="91440" bIns="45720">
            <a:spAutoFit/>
          </a:bodyPr>
          <a:lstStyle/>
          <a:p>
            <a:pPr algn="ctr"/>
            <a:r>
              <a:rPr lang="zh-CN" altLang="en-US" sz="2000" dirty="0" smtClean="0">
                <a:ln w="0"/>
                <a:solidFill>
                  <a:srgbClr val="0070C0"/>
                </a:solidFill>
                <a:effectLst>
                  <a:outerShdw blurRad="38100" dist="25400" dir="5400000" algn="ctr" rotWithShape="0">
                    <a:srgbClr val="6E747A">
                      <a:alpha val="43000"/>
                    </a:srgbClr>
                  </a:outerShdw>
                </a:effectLst>
              </a:rPr>
              <a:t>否</a:t>
            </a:r>
            <a:endParaRPr lang="zh-CN" altLang="en-US" sz="2000" b="0" cap="none" spc="0" dirty="0">
              <a:ln w="0"/>
              <a:solidFill>
                <a:srgbClr val="0070C0"/>
              </a:solidFill>
              <a:effectLst>
                <a:outerShdw blurRad="38100" dist="25400" dir="5400000" algn="ctr" rotWithShape="0">
                  <a:srgbClr val="6E747A">
                    <a:alpha val="43000"/>
                  </a:srgbClr>
                </a:outerShdw>
              </a:effectLst>
            </a:endParaRPr>
          </a:p>
        </p:txBody>
      </p:sp>
      <p:sp>
        <p:nvSpPr>
          <p:cNvPr id="38" name="矩形 37"/>
          <p:cNvSpPr/>
          <p:nvPr/>
        </p:nvSpPr>
        <p:spPr>
          <a:xfrm>
            <a:off x="2699792" y="3140968"/>
            <a:ext cx="441146" cy="400110"/>
          </a:xfrm>
          <a:prstGeom prst="rect">
            <a:avLst/>
          </a:prstGeom>
          <a:noFill/>
        </p:spPr>
        <p:txBody>
          <a:bodyPr wrap="none" lIns="91440" tIns="45720" rIns="91440" bIns="45720">
            <a:spAutoFit/>
          </a:bodyPr>
          <a:lstStyle/>
          <a:p>
            <a:pPr algn="ctr"/>
            <a:r>
              <a:rPr lang="zh-CN" altLang="en-US" sz="2000" dirty="0">
                <a:ln w="0"/>
                <a:solidFill>
                  <a:srgbClr val="0070C0"/>
                </a:solidFill>
                <a:effectLst>
                  <a:outerShdw blurRad="38100" dist="25400" dir="5400000" algn="ctr" rotWithShape="0">
                    <a:srgbClr val="6E747A">
                      <a:alpha val="43000"/>
                    </a:srgbClr>
                  </a:outerShdw>
                </a:effectLst>
              </a:rPr>
              <a:t>是</a:t>
            </a:r>
            <a:endParaRPr lang="zh-CN" altLang="en-US" sz="2000" b="0" cap="none" spc="0" dirty="0">
              <a:ln w="0"/>
              <a:solidFill>
                <a:srgbClr val="0070C0"/>
              </a:solidFill>
              <a:effectLst>
                <a:outerShdw blurRad="38100" dist="25400" dir="5400000" algn="ctr" rotWithShape="0">
                  <a:srgbClr val="6E747A">
                    <a:alpha val="43000"/>
                  </a:srgbClr>
                </a:outerShdw>
              </a:effectLst>
            </a:endParaRPr>
          </a:p>
        </p:txBody>
      </p:sp>
      <p:sp>
        <p:nvSpPr>
          <p:cNvPr id="39" name="矩形 38"/>
          <p:cNvSpPr/>
          <p:nvPr/>
        </p:nvSpPr>
        <p:spPr>
          <a:xfrm>
            <a:off x="6335966" y="4956216"/>
            <a:ext cx="441146" cy="400110"/>
          </a:xfrm>
          <a:prstGeom prst="rect">
            <a:avLst/>
          </a:prstGeom>
          <a:noFill/>
        </p:spPr>
        <p:txBody>
          <a:bodyPr wrap="none" lIns="91440" tIns="45720" rIns="91440" bIns="45720">
            <a:spAutoFit/>
          </a:bodyPr>
          <a:lstStyle/>
          <a:p>
            <a:pPr algn="ctr"/>
            <a:r>
              <a:rPr lang="zh-CN" altLang="en-US" sz="2000" dirty="0">
                <a:ln w="0"/>
                <a:solidFill>
                  <a:srgbClr val="0070C0"/>
                </a:solidFill>
                <a:effectLst>
                  <a:outerShdw blurRad="38100" dist="25400" dir="5400000" algn="ctr" rotWithShape="0">
                    <a:srgbClr val="6E747A">
                      <a:alpha val="43000"/>
                    </a:srgbClr>
                  </a:outerShdw>
                </a:effectLst>
              </a:rPr>
              <a:t>是</a:t>
            </a:r>
            <a:endParaRPr lang="zh-CN" altLang="en-US" sz="2000" b="0" cap="none" spc="0" dirty="0">
              <a:ln w="0"/>
              <a:solidFill>
                <a:srgbClr val="0070C0"/>
              </a:solidFill>
              <a:effectLst>
                <a:outerShdw blurRad="38100" dist="25400" dir="5400000" algn="ctr" rotWithShape="0">
                  <a:srgbClr val="6E747A">
                    <a:alpha val="43000"/>
                  </a:srgbClr>
                </a:outerShdw>
              </a:effectLst>
            </a:endParaRPr>
          </a:p>
        </p:txBody>
      </p:sp>
      <p:sp>
        <p:nvSpPr>
          <p:cNvPr id="40" name="矩形 39"/>
          <p:cNvSpPr/>
          <p:nvPr/>
        </p:nvSpPr>
        <p:spPr>
          <a:xfrm>
            <a:off x="2519287" y="6165304"/>
            <a:ext cx="2387192" cy="523220"/>
          </a:xfrm>
          <a:prstGeom prst="rect">
            <a:avLst/>
          </a:prstGeom>
          <a:noFill/>
        </p:spPr>
        <p:txBody>
          <a:bodyPr wrap="none" lIns="91440" tIns="45720" rIns="91440" bIns="45720">
            <a:spAutoFit/>
          </a:bodyPr>
          <a:lstStyle/>
          <a:p>
            <a:pPr algn="ctr"/>
            <a:r>
              <a:rPr lang="zh-CN" altLang="en-US" sz="2800" dirty="0">
                <a:ln w="0"/>
                <a:solidFill>
                  <a:srgbClr val="FF0000"/>
                </a:solidFill>
                <a:effectLst>
                  <a:outerShdw blurRad="38100" dist="25400" dir="5400000" algn="ctr" rotWithShape="0">
                    <a:srgbClr val="6E747A">
                      <a:alpha val="43000"/>
                    </a:srgbClr>
                  </a:outerShdw>
                </a:effectLst>
              </a:rPr>
              <a:t>将</a:t>
            </a:r>
            <a:r>
              <a:rPr lang="en-US" altLang="zh-CN" sz="2800" b="0" cap="none" spc="0" dirty="0" smtClean="0">
                <a:ln w="0"/>
                <a:solidFill>
                  <a:srgbClr val="FF0000"/>
                </a:solidFill>
                <a:effectLst>
                  <a:outerShdw blurRad="38100" dist="25400" dir="5400000" algn="ctr" rotWithShape="0">
                    <a:srgbClr val="6E747A">
                      <a:alpha val="43000"/>
                    </a:srgbClr>
                  </a:outerShdw>
                </a:effectLst>
              </a:rPr>
              <a:t>B1</a:t>
            </a:r>
            <a:r>
              <a:rPr lang="zh-CN" altLang="en-US" sz="2800" b="0" cap="none" spc="0" dirty="0" smtClean="0">
                <a:ln w="0"/>
                <a:solidFill>
                  <a:srgbClr val="FF0000"/>
                </a:solidFill>
                <a:effectLst>
                  <a:outerShdw blurRad="38100" dist="25400" dir="5400000" algn="ctr" rotWithShape="0">
                    <a:srgbClr val="6E747A">
                      <a:alpha val="43000"/>
                    </a:srgbClr>
                  </a:outerShdw>
                </a:effectLst>
              </a:rPr>
              <a:t>读入内存</a:t>
            </a:r>
            <a:endParaRPr lang="zh-CN" altLang="en-US" sz="2800" b="0" cap="none" spc="0" dirty="0">
              <a:ln w="0"/>
              <a:solidFill>
                <a:srgbClr val="FF0000"/>
              </a:solidFill>
              <a:effectLst>
                <a:outerShdw blurRad="38100" dist="25400" dir="5400000" algn="ctr" rotWithShape="0">
                  <a:srgbClr val="6E747A">
                    <a:alpha val="43000"/>
                  </a:srgbClr>
                </a:outerShdw>
              </a:effectLst>
            </a:endParaRPr>
          </a:p>
        </p:txBody>
      </p:sp>
      <p:cxnSp>
        <p:nvCxnSpPr>
          <p:cNvPr id="42" name="直接箭头连接符 41"/>
          <p:cNvCxnSpPr>
            <a:stCxn id="30" idx="1"/>
            <a:endCxn id="40" idx="3"/>
          </p:cNvCxnSpPr>
          <p:nvPr/>
        </p:nvCxnSpPr>
        <p:spPr bwMode="auto">
          <a:xfrm flipH="1">
            <a:off x="4906479" y="6426914"/>
            <a:ext cx="1033673" cy="0"/>
          </a:xfrm>
          <a:prstGeom prst="straightConnector1">
            <a:avLst/>
          </a:prstGeom>
          <a:solidFill>
            <a:schemeClr val="accent1"/>
          </a:solidFill>
          <a:ln w="31750" cap="flat" cmpd="sng" algn="ctr">
            <a:solidFill>
              <a:schemeClr val="tx1"/>
            </a:solidFill>
            <a:prstDash val="solid"/>
            <a:miter lim="800000"/>
            <a:headEnd type="oval" w="med" len="med"/>
            <a:tailEnd type="triangle"/>
          </a:ln>
          <a:effectLst/>
        </p:spPr>
      </p:cxnSp>
    </p:spTree>
    <p:extLst>
      <p:ext uri="{BB962C8B-B14F-4D97-AF65-F5344CB8AC3E}">
        <p14:creationId xmlns:p14="http://schemas.microsoft.com/office/powerpoint/2010/main" val="2199349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zh-CN" altLang="en-US" dirty="0" smtClean="0"/>
              <a:t>先写日志的原则</a:t>
            </a:r>
            <a:endParaRPr lang="zh-CN" altLang="en-US" dirty="0" smtClean="0">
              <a:latin typeface="隶书" pitchFamily="49" charset="-122"/>
            </a:endParaRPr>
          </a:p>
        </p:txBody>
      </p:sp>
      <p:sp>
        <p:nvSpPr>
          <p:cNvPr id="107523" name="Text Box 3"/>
          <p:cNvSpPr txBox="1">
            <a:spLocks noChangeArrowheads="1"/>
          </p:cNvSpPr>
          <p:nvPr/>
        </p:nvSpPr>
        <p:spPr bwMode="auto">
          <a:xfrm>
            <a:off x="1549400" y="1196975"/>
            <a:ext cx="1512888" cy="519113"/>
          </a:xfrm>
          <a:prstGeom prst="rect">
            <a:avLst/>
          </a:prstGeom>
          <a:noFill/>
          <a:ln w="9525">
            <a:noFill/>
            <a:miter lim="800000"/>
            <a:headEnd/>
            <a:tailEnd/>
          </a:ln>
        </p:spPr>
        <p:txBody>
          <a:bodyPr>
            <a:spAutoFit/>
          </a:bodyPr>
          <a:lstStyle/>
          <a:p>
            <a:pPr algn="ctr">
              <a:spcBef>
                <a:spcPct val="50000"/>
              </a:spcBef>
            </a:pPr>
            <a:r>
              <a:rPr lang="zh-CN" altLang="en-US" sz="2800" b="1">
                <a:solidFill>
                  <a:schemeClr val="hlink"/>
                </a:solidFill>
                <a:latin typeface="隶书" pitchFamily="49" charset="-122"/>
                <a:ea typeface="隶书" pitchFamily="49" charset="-122"/>
              </a:rPr>
              <a:t>先写</a:t>
            </a:r>
            <a:r>
              <a:rPr lang="en-US" altLang="zh-CN" sz="2800" b="1">
                <a:solidFill>
                  <a:schemeClr val="hlink"/>
                </a:solidFill>
                <a:latin typeface="隶书" pitchFamily="49" charset="-122"/>
                <a:ea typeface="隶书" pitchFamily="49" charset="-122"/>
              </a:rPr>
              <a:t>DB</a:t>
            </a:r>
          </a:p>
        </p:txBody>
      </p:sp>
      <p:grpSp>
        <p:nvGrpSpPr>
          <p:cNvPr id="2" name="Group 4"/>
          <p:cNvGrpSpPr>
            <a:grpSpLocks/>
          </p:cNvGrpSpPr>
          <p:nvPr/>
        </p:nvGrpSpPr>
        <p:grpSpPr bwMode="auto">
          <a:xfrm>
            <a:off x="180975" y="2133600"/>
            <a:ext cx="4103688" cy="1800225"/>
            <a:chOff x="114" y="1344"/>
            <a:chExt cx="2585" cy="1134"/>
          </a:xfrm>
        </p:grpSpPr>
        <p:sp>
          <p:nvSpPr>
            <p:cNvPr id="107541" name="Rectangle 5"/>
            <p:cNvSpPr>
              <a:spLocks noChangeArrowheads="1"/>
            </p:cNvSpPr>
            <p:nvPr/>
          </p:nvSpPr>
          <p:spPr bwMode="auto">
            <a:xfrm>
              <a:off x="114" y="1344"/>
              <a:ext cx="258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latin typeface="华文新魏" pitchFamily="2" charset="-122"/>
              </a:endParaRPr>
            </a:p>
          </p:txBody>
        </p:sp>
        <p:sp>
          <p:nvSpPr>
            <p:cNvPr id="107542" name="Text Box 6"/>
            <p:cNvSpPr txBox="1">
              <a:spLocks noChangeArrowheads="1"/>
            </p:cNvSpPr>
            <p:nvPr/>
          </p:nvSpPr>
          <p:spPr bwMode="auto">
            <a:xfrm>
              <a:off x="975" y="1888"/>
              <a:ext cx="1618" cy="446"/>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dirty="0">
                  <a:latin typeface="华文新魏" pitchFamily="2" charset="-122"/>
                </a:rPr>
                <a:t>&lt;</a:t>
              </a:r>
              <a:r>
                <a:rPr kumimoji="0" lang="en-US" altLang="zh-CN" sz="2000" i="1" dirty="0">
                  <a:latin typeface="华文新魏" pitchFamily="2" charset="-122"/>
                </a:rPr>
                <a:t>T</a:t>
              </a:r>
              <a:r>
                <a:rPr kumimoji="0" lang="en-US" altLang="zh-CN" sz="2000" baseline="-25000" dirty="0">
                  <a:latin typeface="华文新魏" pitchFamily="2" charset="-122"/>
                </a:rPr>
                <a:t>0</a:t>
              </a:r>
              <a:r>
                <a:rPr kumimoji="0" lang="en-US" altLang="zh-CN" sz="2000" i="1" dirty="0">
                  <a:latin typeface="华文新魏" pitchFamily="2" charset="-122"/>
                </a:rPr>
                <a:t> </a:t>
              </a:r>
              <a:r>
                <a:rPr kumimoji="0" lang="en-US" altLang="zh-CN" sz="2000" dirty="0">
                  <a:latin typeface="华文新魏" pitchFamily="2" charset="-122"/>
                </a:rPr>
                <a:t>start&gt;</a:t>
              </a:r>
            </a:p>
            <a:p>
              <a:pPr eaLnBrk="0" hangingPunct="0"/>
              <a:r>
                <a:rPr kumimoji="0" lang="en-US" altLang="zh-CN" sz="2000" dirty="0">
                  <a:latin typeface="华文新魏" pitchFamily="2" charset="-122"/>
                </a:rPr>
                <a:t>&lt;</a:t>
              </a:r>
              <a:r>
                <a:rPr kumimoji="0" lang="en-US" altLang="zh-CN" sz="2000" i="1" dirty="0">
                  <a:latin typeface="华文新魏" pitchFamily="2" charset="-122"/>
                </a:rPr>
                <a:t>T</a:t>
              </a:r>
              <a:r>
                <a:rPr kumimoji="0" lang="en-US" altLang="zh-CN" sz="2000" baseline="-25000" dirty="0">
                  <a:latin typeface="华文新魏" pitchFamily="2" charset="-122"/>
                </a:rPr>
                <a:t>0</a:t>
              </a:r>
              <a:r>
                <a:rPr kumimoji="0" lang="en-US" altLang="zh-CN" sz="2000" dirty="0">
                  <a:latin typeface="华文新魏" pitchFamily="2" charset="-122"/>
                </a:rPr>
                <a:t> </a:t>
              </a:r>
              <a:r>
                <a:rPr kumimoji="0" lang="en-US" altLang="zh-CN" sz="2000" dirty="0" smtClean="0">
                  <a:latin typeface="华文新魏" pitchFamily="2" charset="-122"/>
                </a:rPr>
                <a:t>, </a:t>
              </a:r>
              <a:r>
                <a:rPr kumimoji="0" lang="en-US" altLang="zh-CN" sz="2000" i="1" dirty="0" smtClean="0">
                  <a:latin typeface="华文新魏" pitchFamily="2" charset="-122"/>
                </a:rPr>
                <a:t>A</a:t>
              </a:r>
              <a:r>
                <a:rPr kumimoji="0" lang="en-US" altLang="zh-CN" sz="2000" dirty="0">
                  <a:latin typeface="华文新魏" pitchFamily="2" charset="-122"/>
                </a:rPr>
                <a:t>, 1000, 950&gt; </a:t>
              </a:r>
            </a:p>
          </p:txBody>
        </p:sp>
        <p:sp>
          <p:nvSpPr>
            <p:cNvPr id="107543" name="AutoShape 7"/>
            <p:cNvSpPr>
              <a:spLocks noChangeArrowheads="1"/>
            </p:cNvSpPr>
            <p:nvPr/>
          </p:nvSpPr>
          <p:spPr bwMode="auto">
            <a:xfrm>
              <a:off x="158" y="1707"/>
              <a:ext cx="817" cy="7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latin typeface="华文新魏" pitchFamily="2" charset="-122"/>
                </a:rPr>
                <a:t>A=950</a:t>
              </a:r>
            </a:p>
            <a:p>
              <a:pPr algn="ctr"/>
              <a:r>
                <a:rPr lang="en-US" altLang="zh-CN" sz="2000">
                  <a:latin typeface="华文新魏" pitchFamily="2" charset="-122"/>
                </a:rPr>
                <a:t>B=2050</a:t>
              </a:r>
            </a:p>
          </p:txBody>
        </p:sp>
        <p:sp>
          <p:nvSpPr>
            <p:cNvPr id="107544" name="Text Box 8"/>
            <p:cNvSpPr txBox="1">
              <a:spLocks noChangeArrowheads="1"/>
            </p:cNvSpPr>
            <p:nvPr/>
          </p:nvSpPr>
          <p:spPr bwMode="auto">
            <a:xfrm>
              <a:off x="886" y="1344"/>
              <a:ext cx="1315" cy="288"/>
            </a:xfrm>
            <a:prstGeom prst="rect">
              <a:avLst/>
            </a:prstGeom>
            <a:noFill/>
            <a:ln w="9525">
              <a:noFill/>
              <a:miter lim="800000"/>
              <a:headEnd/>
              <a:tailEnd/>
            </a:ln>
          </p:spPr>
          <p:txBody>
            <a:bodyPr>
              <a:spAutoFit/>
            </a:bodyPr>
            <a:lstStyle/>
            <a:p>
              <a:pPr algn="ctr">
                <a:spcBef>
                  <a:spcPct val="50000"/>
                </a:spcBef>
              </a:pPr>
              <a:r>
                <a:rPr lang="zh-CN" altLang="en-US" dirty="0">
                  <a:solidFill>
                    <a:schemeClr val="folHlink"/>
                  </a:solidFill>
                  <a:latin typeface="华文新魏" pitchFamily="2" charset="-122"/>
                </a:rPr>
                <a:t>故障发生点</a:t>
              </a:r>
            </a:p>
          </p:txBody>
        </p:sp>
      </p:grpSp>
      <p:grpSp>
        <p:nvGrpSpPr>
          <p:cNvPr id="3" name="Group 9"/>
          <p:cNvGrpSpPr>
            <a:grpSpLocks/>
          </p:cNvGrpSpPr>
          <p:nvPr/>
        </p:nvGrpSpPr>
        <p:grpSpPr bwMode="auto">
          <a:xfrm>
            <a:off x="180975" y="4652963"/>
            <a:ext cx="4103688" cy="1800225"/>
            <a:chOff x="114" y="2931"/>
            <a:chExt cx="2585" cy="1134"/>
          </a:xfrm>
        </p:grpSpPr>
        <p:sp>
          <p:nvSpPr>
            <p:cNvPr id="107537" name="Rectangle 10"/>
            <p:cNvSpPr>
              <a:spLocks noChangeArrowheads="1"/>
            </p:cNvSpPr>
            <p:nvPr/>
          </p:nvSpPr>
          <p:spPr bwMode="auto">
            <a:xfrm>
              <a:off x="114" y="2931"/>
              <a:ext cx="258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latin typeface="华文新魏" pitchFamily="2" charset="-122"/>
              </a:endParaRPr>
            </a:p>
          </p:txBody>
        </p:sp>
        <p:sp>
          <p:nvSpPr>
            <p:cNvPr id="107538" name="Text Box 11"/>
            <p:cNvSpPr txBox="1">
              <a:spLocks noChangeArrowheads="1"/>
            </p:cNvSpPr>
            <p:nvPr/>
          </p:nvSpPr>
          <p:spPr bwMode="auto">
            <a:xfrm>
              <a:off x="975" y="3475"/>
              <a:ext cx="1618" cy="446"/>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dirty="0">
                  <a:latin typeface="华文新魏" pitchFamily="2" charset="-122"/>
                </a:rPr>
                <a:t>&lt;</a:t>
              </a:r>
              <a:r>
                <a:rPr kumimoji="0" lang="en-US" altLang="zh-CN" sz="2000" i="1" dirty="0">
                  <a:latin typeface="华文新魏" pitchFamily="2" charset="-122"/>
                </a:rPr>
                <a:t>T</a:t>
              </a:r>
              <a:r>
                <a:rPr kumimoji="0" lang="en-US" altLang="zh-CN" sz="2000" baseline="-25000" dirty="0">
                  <a:latin typeface="华文新魏" pitchFamily="2" charset="-122"/>
                </a:rPr>
                <a:t>0</a:t>
              </a:r>
              <a:r>
                <a:rPr kumimoji="0" lang="en-US" altLang="zh-CN" sz="2000" i="1" dirty="0">
                  <a:latin typeface="华文新魏" pitchFamily="2" charset="-122"/>
                </a:rPr>
                <a:t> </a:t>
              </a:r>
              <a:r>
                <a:rPr kumimoji="0" lang="en-US" altLang="zh-CN" sz="2000" dirty="0">
                  <a:latin typeface="华文新魏" pitchFamily="2" charset="-122"/>
                </a:rPr>
                <a:t>start&gt;</a:t>
              </a:r>
            </a:p>
            <a:p>
              <a:pPr eaLnBrk="0" hangingPunct="0"/>
              <a:r>
                <a:rPr kumimoji="0" lang="en-US" altLang="zh-CN" sz="2000" dirty="0">
                  <a:latin typeface="华文新魏" pitchFamily="2" charset="-122"/>
                </a:rPr>
                <a:t>&lt;</a:t>
              </a:r>
              <a:r>
                <a:rPr kumimoji="0" lang="en-US" altLang="zh-CN" sz="2000" i="1" dirty="0">
                  <a:latin typeface="华文新魏" pitchFamily="2" charset="-122"/>
                </a:rPr>
                <a:t>T</a:t>
              </a:r>
              <a:r>
                <a:rPr kumimoji="0" lang="en-US" altLang="zh-CN" sz="2000" baseline="-25000" dirty="0">
                  <a:latin typeface="华文新魏" pitchFamily="2" charset="-122"/>
                </a:rPr>
                <a:t>0</a:t>
              </a:r>
              <a:r>
                <a:rPr kumimoji="0" lang="en-US" altLang="zh-CN" sz="2000" dirty="0">
                  <a:latin typeface="华文新魏" pitchFamily="2" charset="-122"/>
                </a:rPr>
                <a:t> </a:t>
              </a:r>
              <a:r>
                <a:rPr kumimoji="0" lang="en-US" altLang="zh-CN" sz="2000" dirty="0" smtClean="0">
                  <a:latin typeface="华文新魏" pitchFamily="2" charset="-122"/>
                </a:rPr>
                <a:t>, </a:t>
              </a:r>
              <a:r>
                <a:rPr kumimoji="0" lang="en-US" altLang="zh-CN" sz="2000" i="1" dirty="0" smtClean="0">
                  <a:latin typeface="华文新魏" pitchFamily="2" charset="-122"/>
                </a:rPr>
                <a:t>A</a:t>
              </a:r>
              <a:r>
                <a:rPr kumimoji="0" lang="en-US" altLang="zh-CN" sz="2000" dirty="0">
                  <a:latin typeface="华文新魏" pitchFamily="2" charset="-122"/>
                </a:rPr>
                <a:t>, 1000, 950&gt; </a:t>
              </a:r>
            </a:p>
          </p:txBody>
        </p:sp>
        <p:sp>
          <p:nvSpPr>
            <p:cNvPr id="107539" name="AutoShape 12"/>
            <p:cNvSpPr>
              <a:spLocks noChangeArrowheads="1"/>
            </p:cNvSpPr>
            <p:nvPr/>
          </p:nvSpPr>
          <p:spPr bwMode="auto">
            <a:xfrm>
              <a:off x="158" y="3294"/>
              <a:ext cx="817" cy="7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dirty="0">
                  <a:latin typeface="华文新魏" pitchFamily="2" charset="-122"/>
                </a:rPr>
                <a:t>A=</a:t>
              </a:r>
              <a:r>
                <a:rPr lang="en-US" altLang="zh-CN" sz="2000" dirty="0">
                  <a:solidFill>
                    <a:schemeClr val="hlink"/>
                  </a:solidFill>
                  <a:latin typeface="华文新魏" pitchFamily="2" charset="-122"/>
                </a:rPr>
                <a:t>1000</a:t>
              </a:r>
            </a:p>
            <a:p>
              <a:pPr algn="ctr"/>
              <a:r>
                <a:rPr lang="en-US" altLang="zh-CN" sz="2000" dirty="0">
                  <a:latin typeface="华文新魏" pitchFamily="2" charset="-122"/>
                </a:rPr>
                <a:t>B=2050</a:t>
              </a:r>
            </a:p>
          </p:txBody>
        </p:sp>
        <p:sp>
          <p:nvSpPr>
            <p:cNvPr id="107540" name="Text Box 13"/>
            <p:cNvSpPr txBox="1">
              <a:spLocks noChangeArrowheads="1"/>
            </p:cNvSpPr>
            <p:nvPr/>
          </p:nvSpPr>
          <p:spPr bwMode="auto">
            <a:xfrm>
              <a:off x="886" y="2931"/>
              <a:ext cx="1315"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latin typeface="华文新魏" pitchFamily="2" charset="-122"/>
                </a:rPr>
                <a:t>故障恢复后</a:t>
              </a:r>
            </a:p>
          </p:txBody>
        </p:sp>
      </p:grpSp>
      <p:sp>
        <p:nvSpPr>
          <p:cNvPr id="107526" name="Text Box 14"/>
          <p:cNvSpPr txBox="1">
            <a:spLocks noChangeArrowheads="1"/>
          </p:cNvSpPr>
          <p:nvPr/>
        </p:nvSpPr>
        <p:spPr bwMode="auto">
          <a:xfrm>
            <a:off x="6084888" y="1196975"/>
            <a:ext cx="1727200" cy="519113"/>
          </a:xfrm>
          <a:prstGeom prst="rect">
            <a:avLst/>
          </a:prstGeom>
          <a:noFill/>
          <a:ln w="9525">
            <a:noFill/>
            <a:miter lim="800000"/>
            <a:headEnd/>
            <a:tailEnd/>
          </a:ln>
        </p:spPr>
        <p:txBody>
          <a:bodyPr>
            <a:spAutoFit/>
          </a:bodyPr>
          <a:lstStyle/>
          <a:p>
            <a:pPr algn="ctr">
              <a:spcBef>
                <a:spcPct val="50000"/>
              </a:spcBef>
            </a:pPr>
            <a:r>
              <a:rPr lang="zh-CN" altLang="en-US" sz="2800" b="1">
                <a:solidFill>
                  <a:schemeClr val="hlink"/>
                </a:solidFill>
                <a:latin typeface="隶书" pitchFamily="49" charset="-122"/>
                <a:ea typeface="隶书" pitchFamily="49" charset="-122"/>
              </a:rPr>
              <a:t>先写日志</a:t>
            </a:r>
          </a:p>
        </p:txBody>
      </p:sp>
      <p:grpSp>
        <p:nvGrpSpPr>
          <p:cNvPr id="4" name="Group 15"/>
          <p:cNvGrpSpPr>
            <a:grpSpLocks/>
          </p:cNvGrpSpPr>
          <p:nvPr/>
        </p:nvGrpSpPr>
        <p:grpSpPr bwMode="auto">
          <a:xfrm>
            <a:off x="4716463" y="2133600"/>
            <a:ext cx="4103687" cy="1800225"/>
            <a:chOff x="2971" y="1344"/>
            <a:chExt cx="2585" cy="1134"/>
          </a:xfrm>
        </p:grpSpPr>
        <p:sp>
          <p:nvSpPr>
            <p:cNvPr id="107533" name="Rectangle 16"/>
            <p:cNvSpPr>
              <a:spLocks noChangeArrowheads="1"/>
            </p:cNvSpPr>
            <p:nvPr/>
          </p:nvSpPr>
          <p:spPr bwMode="auto">
            <a:xfrm>
              <a:off x="2971" y="1344"/>
              <a:ext cx="258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latin typeface="华文新魏" pitchFamily="2" charset="-122"/>
              </a:endParaRPr>
            </a:p>
          </p:txBody>
        </p:sp>
        <p:sp>
          <p:nvSpPr>
            <p:cNvPr id="107534" name="Text Box 17"/>
            <p:cNvSpPr txBox="1">
              <a:spLocks noChangeArrowheads="1"/>
            </p:cNvSpPr>
            <p:nvPr/>
          </p:nvSpPr>
          <p:spPr bwMode="auto">
            <a:xfrm>
              <a:off x="3742" y="1797"/>
              <a:ext cx="1688" cy="640"/>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dirty="0">
                  <a:latin typeface="华文新魏" pitchFamily="2" charset="-122"/>
                </a:rPr>
                <a:t>&lt;</a:t>
              </a:r>
              <a:r>
                <a:rPr kumimoji="0" lang="en-US" altLang="zh-CN" sz="2000" i="1" dirty="0">
                  <a:latin typeface="华文新魏" pitchFamily="2" charset="-122"/>
                </a:rPr>
                <a:t>T</a:t>
              </a:r>
              <a:r>
                <a:rPr kumimoji="0" lang="en-US" altLang="zh-CN" sz="2000" baseline="-25000" dirty="0">
                  <a:latin typeface="华文新魏" pitchFamily="2" charset="-122"/>
                </a:rPr>
                <a:t>0</a:t>
              </a:r>
              <a:r>
                <a:rPr kumimoji="0" lang="en-US" altLang="zh-CN" sz="2000" i="1" dirty="0">
                  <a:latin typeface="华文新魏" pitchFamily="2" charset="-122"/>
                </a:rPr>
                <a:t> </a:t>
              </a:r>
              <a:r>
                <a:rPr kumimoji="0" lang="en-US" altLang="zh-CN" sz="2000" dirty="0">
                  <a:latin typeface="华文新魏" pitchFamily="2" charset="-122"/>
                </a:rPr>
                <a:t>start&gt;</a:t>
              </a:r>
            </a:p>
            <a:p>
              <a:pPr eaLnBrk="0" hangingPunct="0"/>
              <a:r>
                <a:rPr kumimoji="0" lang="en-US" altLang="zh-CN" sz="2000" dirty="0">
                  <a:latin typeface="华文新魏" pitchFamily="2" charset="-122"/>
                </a:rPr>
                <a:t>&lt;</a:t>
              </a:r>
              <a:r>
                <a:rPr kumimoji="0" lang="en-US" altLang="zh-CN" sz="2000" i="1" dirty="0" smtClean="0">
                  <a:latin typeface="华文新魏" pitchFamily="2" charset="-122"/>
                </a:rPr>
                <a:t>T</a:t>
              </a:r>
              <a:r>
                <a:rPr kumimoji="0" lang="en-US" altLang="zh-CN" sz="2000" baseline="-25000" dirty="0" smtClean="0">
                  <a:latin typeface="华文新魏" pitchFamily="2" charset="-122"/>
                </a:rPr>
                <a:t>0</a:t>
              </a:r>
              <a:r>
                <a:rPr kumimoji="0" lang="en-US" altLang="zh-CN" sz="2000" dirty="0" smtClean="0">
                  <a:latin typeface="华文新魏" pitchFamily="2" charset="-122"/>
                </a:rPr>
                <a:t>, </a:t>
              </a:r>
              <a:r>
                <a:rPr kumimoji="0" lang="en-US" altLang="zh-CN" sz="2000" i="1" dirty="0" smtClean="0">
                  <a:latin typeface="华文新魏" pitchFamily="2" charset="-122"/>
                </a:rPr>
                <a:t>A</a:t>
              </a:r>
              <a:r>
                <a:rPr kumimoji="0" lang="en-US" altLang="zh-CN" sz="2000" dirty="0">
                  <a:latin typeface="华文新魏" pitchFamily="2" charset="-122"/>
                </a:rPr>
                <a:t>, 1000, 950&gt;</a:t>
              </a:r>
            </a:p>
            <a:p>
              <a:pPr eaLnBrk="0" hangingPunct="0"/>
              <a:r>
                <a:rPr kumimoji="0" lang="en-US" altLang="zh-CN" sz="2000" dirty="0">
                  <a:latin typeface="华文新魏" pitchFamily="2" charset="-122"/>
                </a:rPr>
                <a:t>&lt;T</a:t>
              </a:r>
              <a:r>
                <a:rPr kumimoji="0" lang="en-US" altLang="zh-CN" sz="2000" baseline="-25000" dirty="0">
                  <a:latin typeface="华文新魏" pitchFamily="2" charset="-122"/>
                </a:rPr>
                <a:t>0</a:t>
              </a:r>
              <a:r>
                <a:rPr kumimoji="0" lang="en-US" altLang="zh-CN" sz="2000" dirty="0">
                  <a:latin typeface="华文新魏" pitchFamily="2" charset="-122"/>
                </a:rPr>
                <a:t>, B, 2000, 2050&gt; </a:t>
              </a:r>
            </a:p>
          </p:txBody>
        </p:sp>
        <p:sp>
          <p:nvSpPr>
            <p:cNvPr id="107535" name="AutoShape 18"/>
            <p:cNvSpPr>
              <a:spLocks noChangeArrowheads="1"/>
            </p:cNvSpPr>
            <p:nvPr/>
          </p:nvSpPr>
          <p:spPr bwMode="auto">
            <a:xfrm>
              <a:off x="3016" y="1707"/>
              <a:ext cx="725" cy="7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latin typeface="华文新魏" pitchFamily="2" charset="-122"/>
                </a:rPr>
                <a:t>A=950</a:t>
              </a:r>
            </a:p>
            <a:p>
              <a:pPr algn="ctr"/>
              <a:r>
                <a:rPr lang="en-US" altLang="zh-CN" sz="2000">
                  <a:latin typeface="华文新魏" pitchFamily="2" charset="-122"/>
                </a:rPr>
                <a:t>B=2000</a:t>
              </a:r>
            </a:p>
          </p:txBody>
        </p:sp>
        <p:sp>
          <p:nvSpPr>
            <p:cNvPr id="107536" name="Text Box 19"/>
            <p:cNvSpPr txBox="1">
              <a:spLocks noChangeArrowheads="1"/>
            </p:cNvSpPr>
            <p:nvPr/>
          </p:nvSpPr>
          <p:spPr bwMode="auto">
            <a:xfrm>
              <a:off x="3743" y="1344"/>
              <a:ext cx="1315"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latin typeface="华文新魏" pitchFamily="2" charset="-122"/>
                </a:rPr>
                <a:t>故障发生点</a:t>
              </a:r>
            </a:p>
          </p:txBody>
        </p:sp>
      </p:grpSp>
      <p:grpSp>
        <p:nvGrpSpPr>
          <p:cNvPr id="5" name="Group 20"/>
          <p:cNvGrpSpPr>
            <a:grpSpLocks/>
          </p:cNvGrpSpPr>
          <p:nvPr/>
        </p:nvGrpSpPr>
        <p:grpSpPr bwMode="auto">
          <a:xfrm>
            <a:off x="4716463" y="4652963"/>
            <a:ext cx="4103687" cy="1800225"/>
            <a:chOff x="2971" y="2931"/>
            <a:chExt cx="2585" cy="1134"/>
          </a:xfrm>
        </p:grpSpPr>
        <p:sp>
          <p:nvSpPr>
            <p:cNvPr id="107529" name="Rectangle 21"/>
            <p:cNvSpPr>
              <a:spLocks noChangeArrowheads="1"/>
            </p:cNvSpPr>
            <p:nvPr/>
          </p:nvSpPr>
          <p:spPr bwMode="auto">
            <a:xfrm>
              <a:off x="2971" y="2931"/>
              <a:ext cx="258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latin typeface="华文新魏" pitchFamily="2" charset="-122"/>
              </a:endParaRPr>
            </a:p>
          </p:txBody>
        </p:sp>
        <p:sp>
          <p:nvSpPr>
            <p:cNvPr id="107530" name="Text Box 22"/>
            <p:cNvSpPr txBox="1">
              <a:spLocks noChangeArrowheads="1"/>
            </p:cNvSpPr>
            <p:nvPr/>
          </p:nvSpPr>
          <p:spPr bwMode="auto">
            <a:xfrm>
              <a:off x="3742" y="3384"/>
              <a:ext cx="1688" cy="640"/>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dirty="0">
                  <a:latin typeface="华文新魏" pitchFamily="2" charset="-122"/>
                </a:rPr>
                <a:t>&lt;</a:t>
              </a:r>
              <a:r>
                <a:rPr kumimoji="0" lang="en-US" altLang="zh-CN" sz="2000" i="1" dirty="0">
                  <a:latin typeface="华文新魏" pitchFamily="2" charset="-122"/>
                </a:rPr>
                <a:t>T</a:t>
              </a:r>
              <a:r>
                <a:rPr kumimoji="0" lang="en-US" altLang="zh-CN" sz="2000" baseline="-25000" dirty="0">
                  <a:latin typeface="华文新魏" pitchFamily="2" charset="-122"/>
                </a:rPr>
                <a:t>0</a:t>
              </a:r>
              <a:r>
                <a:rPr kumimoji="0" lang="en-US" altLang="zh-CN" sz="2000" i="1" dirty="0">
                  <a:latin typeface="华文新魏" pitchFamily="2" charset="-122"/>
                </a:rPr>
                <a:t> </a:t>
              </a:r>
              <a:r>
                <a:rPr kumimoji="0" lang="en-US" altLang="zh-CN" sz="2000" dirty="0">
                  <a:latin typeface="华文新魏" pitchFamily="2" charset="-122"/>
                </a:rPr>
                <a:t>start&gt;</a:t>
              </a:r>
            </a:p>
            <a:p>
              <a:pPr eaLnBrk="0" hangingPunct="0"/>
              <a:r>
                <a:rPr kumimoji="0" lang="en-US" altLang="zh-CN" sz="2000" dirty="0">
                  <a:latin typeface="华文新魏" pitchFamily="2" charset="-122"/>
                </a:rPr>
                <a:t>&lt;</a:t>
              </a:r>
              <a:r>
                <a:rPr kumimoji="0" lang="en-US" altLang="zh-CN" sz="2000" i="1" dirty="0" smtClean="0">
                  <a:latin typeface="华文新魏" pitchFamily="2" charset="-122"/>
                </a:rPr>
                <a:t>T</a:t>
              </a:r>
              <a:r>
                <a:rPr kumimoji="0" lang="en-US" altLang="zh-CN" sz="2000" baseline="-25000" dirty="0" smtClean="0">
                  <a:latin typeface="华文新魏" pitchFamily="2" charset="-122"/>
                </a:rPr>
                <a:t>0</a:t>
              </a:r>
              <a:r>
                <a:rPr kumimoji="0" lang="en-US" altLang="zh-CN" sz="2000" dirty="0" smtClean="0">
                  <a:latin typeface="华文新魏" pitchFamily="2" charset="-122"/>
                </a:rPr>
                <a:t>, </a:t>
              </a:r>
              <a:r>
                <a:rPr kumimoji="0" lang="en-US" altLang="zh-CN" sz="2000" i="1" dirty="0" smtClean="0">
                  <a:latin typeface="华文新魏" pitchFamily="2" charset="-122"/>
                </a:rPr>
                <a:t>A</a:t>
              </a:r>
              <a:r>
                <a:rPr kumimoji="0" lang="en-US" altLang="zh-CN" sz="2000" dirty="0">
                  <a:latin typeface="华文新魏" pitchFamily="2" charset="-122"/>
                </a:rPr>
                <a:t>, 1000, 950&gt;</a:t>
              </a:r>
            </a:p>
            <a:p>
              <a:pPr eaLnBrk="0" hangingPunct="0"/>
              <a:r>
                <a:rPr kumimoji="0" lang="en-US" altLang="zh-CN" sz="2000" dirty="0">
                  <a:latin typeface="华文新魏" pitchFamily="2" charset="-122"/>
                </a:rPr>
                <a:t>&lt;T</a:t>
              </a:r>
              <a:r>
                <a:rPr kumimoji="0" lang="en-US" altLang="zh-CN" sz="2000" baseline="-25000" dirty="0">
                  <a:latin typeface="华文新魏" pitchFamily="2" charset="-122"/>
                </a:rPr>
                <a:t>0</a:t>
              </a:r>
              <a:r>
                <a:rPr kumimoji="0" lang="en-US" altLang="zh-CN" sz="2000" dirty="0">
                  <a:latin typeface="华文新魏" pitchFamily="2" charset="-122"/>
                </a:rPr>
                <a:t>, B, 2000, 2050&gt; </a:t>
              </a:r>
            </a:p>
          </p:txBody>
        </p:sp>
        <p:sp>
          <p:nvSpPr>
            <p:cNvPr id="107531" name="AutoShape 23"/>
            <p:cNvSpPr>
              <a:spLocks noChangeArrowheads="1"/>
            </p:cNvSpPr>
            <p:nvPr/>
          </p:nvSpPr>
          <p:spPr bwMode="auto">
            <a:xfrm>
              <a:off x="3016" y="3294"/>
              <a:ext cx="725" cy="7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latin typeface="华文新魏" pitchFamily="2" charset="-122"/>
                </a:rPr>
                <a:t>A=</a:t>
              </a:r>
              <a:r>
                <a:rPr lang="en-US" altLang="zh-CN" sz="2000">
                  <a:solidFill>
                    <a:schemeClr val="hlink"/>
                  </a:solidFill>
                  <a:latin typeface="华文新魏" pitchFamily="2" charset="-122"/>
                </a:rPr>
                <a:t>1000</a:t>
              </a:r>
            </a:p>
            <a:p>
              <a:pPr algn="ctr"/>
              <a:r>
                <a:rPr lang="en-US" altLang="zh-CN" sz="2000">
                  <a:latin typeface="华文新魏" pitchFamily="2" charset="-122"/>
                </a:rPr>
                <a:t>B=2000</a:t>
              </a:r>
            </a:p>
          </p:txBody>
        </p:sp>
        <p:sp>
          <p:nvSpPr>
            <p:cNvPr id="107532" name="Text Box 24"/>
            <p:cNvSpPr txBox="1">
              <a:spLocks noChangeArrowheads="1"/>
            </p:cNvSpPr>
            <p:nvPr/>
          </p:nvSpPr>
          <p:spPr bwMode="auto">
            <a:xfrm>
              <a:off x="3743" y="2931"/>
              <a:ext cx="1315"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latin typeface="华文新魏" pitchFamily="2" charset="-122"/>
                </a:rPr>
                <a:t>故障恢复后</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4)">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800" decel="100000"/>
                                        <p:tgtEl>
                                          <p:spTgt spid="5"/>
                                        </p:tgtEl>
                                      </p:cBhvr>
                                    </p:animEffect>
                                    <p:anim calcmode="lin" valueType="num">
                                      <p:cBhvr>
                                        <p:cTn id="23" dur="800" decel="100000" fill="hold"/>
                                        <p:tgtEl>
                                          <p:spTgt spid="5"/>
                                        </p:tgtEl>
                                        <p:attrNameLst>
                                          <p:attrName>style.rotation</p:attrName>
                                        </p:attrNameLst>
                                      </p:cBhvr>
                                      <p:tavLst>
                                        <p:tav tm="0">
                                          <p:val>
                                            <p:fltVal val="-90"/>
                                          </p:val>
                                        </p:tav>
                                        <p:tav tm="100000">
                                          <p:val>
                                            <p:fltVal val="0"/>
                                          </p:val>
                                        </p:tav>
                                      </p:tavLst>
                                    </p:anim>
                                    <p:anim calcmode="lin" valueType="num">
                                      <p:cBhvr>
                                        <p:cTn id="24" dur="800" decel="100000" fill="hold"/>
                                        <p:tgtEl>
                                          <p:spTgt spid="5"/>
                                        </p:tgtEl>
                                        <p:attrNameLst>
                                          <p:attrName>ppt_x</p:attrName>
                                        </p:attrNameLst>
                                      </p:cBhvr>
                                      <p:tavLst>
                                        <p:tav tm="0">
                                          <p:val>
                                            <p:strVal val="#ppt_x+0.4"/>
                                          </p:val>
                                        </p:tav>
                                        <p:tav tm="100000">
                                          <p:val>
                                            <p:strVal val="#ppt_x-0.05"/>
                                          </p:val>
                                        </p:tav>
                                      </p:tavLst>
                                    </p:anim>
                                    <p:anim calcmode="lin" valueType="num">
                                      <p:cBhvr>
                                        <p:cTn id="25" dur="800" decel="100000" fill="hold"/>
                                        <p:tgtEl>
                                          <p:spTgt spid="5"/>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defRPr/>
            </a:pPr>
            <a:r>
              <a:rPr lang="zh-CN" altLang="en-US" smtClean="0"/>
              <a:t>事务故障恢复</a:t>
            </a:r>
          </a:p>
        </p:txBody>
      </p:sp>
      <p:sp>
        <p:nvSpPr>
          <p:cNvPr id="186371" name="Rectangle 3"/>
          <p:cNvSpPr>
            <a:spLocks noGrp="1" noChangeArrowheads="1"/>
          </p:cNvSpPr>
          <p:nvPr>
            <p:ph type="body" idx="1"/>
          </p:nvPr>
        </p:nvSpPr>
        <p:spPr/>
        <p:txBody>
          <a:bodyPr/>
          <a:lstStyle/>
          <a:p>
            <a:pPr eaLnBrk="1" hangingPunct="1">
              <a:spcBef>
                <a:spcPct val="35000"/>
              </a:spcBef>
              <a:defRPr/>
            </a:pPr>
            <a:r>
              <a:rPr lang="zh-CN" altLang="en-US" smtClean="0"/>
              <a:t>撤消事务已对数据库所做的修改</a:t>
            </a:r>
          </a:p>
          <a:p>
            <a:pPr eaLnBrk="1" hangingPunct="1">
              <a:spcBef>
                <a:spcPct val="35000"/>
              </a:spcBef>
              <a:defRPr/>
            </a:pPr>
            <a:r>
              <a:rPr lang="zh-CN" altLang="en-US" smtClean="0"/>
              <a:t>措施</a:t>
            </a:r>
          </a:p>
          <a:p>
            <a:pPr lvl="1" eaLnBrk="1" hangingPunct="1">
              <a:spcBef>
                <a:spcPct val="35000"/>
              </a:spcBef>
              <a:defRPr/>
            </a:pPr>
            <a:r>
              <a:rPr lang="zh-CN" altLang="en-US" smtClean="0">
                <a:solidFill>
                  <a:schemeClr val="hlink"/>
                </a:solidFill>
              </a:rPr>
              <a:t>反向</a:t>
            </a:r>
            <a:r>
              <a:rPr lang="zh-CN" altLang="en-US" smtClean="0"/>
              <a:t>扫描日志文件，查找该事务的更新操作</a:t>
            </a:r>
          </a:p>
          <a:p>
            <a:pPr lvl="1" eaLnBrk="1" hangingPunct="1">
              <a:spcBef>
                <a:spcPct val="35000"/>
              </a:spcBef>
              <a:defRPr/>
            </a:pPr>
            <a:r>
              <a:rPr lang="zh-CN" altLang="en-US" smtClean="0"/>
              <a:t>对该事务的更新操作执行逆操作，即将事务更新前的旧值写入数据库</a:t>
            </a:r>
          </a:p>
          <a:p>
            <a:pPr lvl="1" eaLnBrk="1" hangingPunct="1">
              <a:spcBef>
                <a:spcPct val="35000"/>
              </a:spcBef>
              <a:defRPr/>
            </a:pPr>
            <a:r>
              <a:rPr lang="zh-CN" altLang="en-US" smtClean="0"/>
              <a:t>继续反向扫描日志文件，查找该事务的其他更新操作，并做同样处理</a:t>
            </a:r>
          </a:p>
          <a:p>
            <a:pPr lvl="1" eaLnBrk="1" hangingPunct="1">
              <a:spcBef>
                <a:spcPct val="35000"/>
              </a:spcBef>
              <a:defRPr/>
            </a:pPr>
            <a:r>
              <a:rPr lang="zh-CN" altLang="en-US" smtClean="0"/>
              <a:t>如此处理下去，直至读到此事务的开始标识，事务的故障恢复就完成了</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smtClean="0"/>
              <a:t>事务故障恢复</a:t>
            </a:r>
          </a:p>
        </p:txBody>
      </p:sp>
      <p:grpSp>
        <p:nvGrpSpPr>
          <p:cNvPr id="112643" name="Group 3"/>
          <p:cNvGrpSpPr>
            <a:grpSpLocks/>
          </p:cNvGrpSpPr>
          <p:nvPr/>
        </p:nvGrpSpPr>
        <p:grpSpPr bwMode="auto">
          <a:xfrm>
            <a:off x="107950" y="1557338"/>
            <a:ext cx="4032250" cy="1800225"/>
            <a:chOff x="2971" y="2931"/>
            <a:chExt cx="2585" cy="1134"/>
          </a:xfrm>
        </p:grpSpPr>
        <p:sp>
          <p:nvSpPr>
            <p:cNvPr id="112659" name="Rectangle 4"/>
            <p:cNvSpPr>
              <a:spLocks noChangeArrowheads="1"/>
            </p:cNvSpPr>
            <p:nvPr/>
          </p:nvSpPr>
          <p:spPr bwMode="auto">
            <a:xfrm>
              <a:off x="2971" y="2931"/>
              <a:ext cx="258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2660" name="Text Box 5"/>
            <p:cNvSpPr txBox="1">
              <a:spLocks noChangeArrowheads="1"/>
            </p:cNvSpPr>
            <p:nvPr/>
          </p:nvSpPr>
          <p:spPr bwMode="auto">
            <a:xfrm>
              <a:off x="3803" y="3384"/>
              <a:ext cx="1614" cy="634"/>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dirty="0">
                  <a:latin typeface="Helvetica" pitchFamily="34" charset="0"/>
                  <a:ea typeface="宋体" pitchFamily="2" charset="-122"/>
                </a:rPr>
                <a:t>&lt;</a:t>
              </a:r>
              <a:r>
                <a:rPr kumimoji="0" lang="en-US" altLang="zh-CN" sz="2000" i="1" dirty="0">
                  <a:latin typeface="Helvetica" pitchFamily="34" charset="0"/>
                  <a:ea typeface="宋体" pitchFamily="2" charset="-122"/>
                </a:rPr>
                <a:t>T</a:t>
              </a:r>
              <a:r>
                <a:rPr kumimoji="0" lang="en-US" altLang="zh-CN" sz="2000" baseline="-25000" dirty="0">
                  <a:latin typeface="Helvetica" pitchFamily="34" charset="0"/>
                  <a:ea typeface="宋体" pitchFamily="2" charset="-122"/>
                </a:rPr>
                <a:t>0</a:t>
              </a:r>
              <a:r>
                <a:rPr kumimoji="0" lang="en-US" altLang="zh-CN" sz="2000" i="1" dirty="0">
                  <a:latin typeface="Helvetica" pitchFamily="34" charset="0"/>
                  <a:ea typeface="宋体" pitchFamily="2" charset="-122"/>
                </a:rPr>
                <a:t> </a:t>
              </a:r>
              <a:r>
                <a:rPr kumimoji="0" lang="en-US" altLang="zh-CN" sz="2000" dirty="0">
                  <a:latin typeface="Helvetica" pitchFamily="34" charset="0"/>
                  <a:ea typeface="宋体" pitchFamily="2" charset="-122"/>
                </a:rPr>
                <a:t>start&gt;</a:t>
              </a:r>
            </a:p>
            <a:p>
              <a:pPr eaLnBrk="0" hangingPunct="0"/>
              <a:r>
                <a:rPr kumimoji="0" lang="en-US" altLang="zh-CN" sz="2000" dirty="0">
                  <a:latin typeface="Helvetica" pitchFamily="34" charset="0"/>
                  <a:ea typeface="宋体" pitchFamily="2" charset="-122"/>
                </a:rPr>
                <a:t>&lt;</a:t>
              </a:r>
              <a:r>
                <a:rPr kumimoji="0" lang="en-US" altLang="zh-CN" sz="2000" i="1" dirty="0" smtClean="0">
                  <a:latin typeface="Helvetica" pitchFamily="34" charset="0"/>
                  <a:ea typeface="宋体" pitchFamily="2" charset="-122"/>
                </a:rPr>
                <a:t>T</a:t>
              </a:r>
              <a:r>
                <a:rPr kumimoji="0" lang="en-US" altLang="zh-CN" sz="2000" baseline="-25000" dirty="0" smtClean="0">
                  <a:latin typeface="Helvetica" pitchFamily="34" charset="0"/>
                  <a:ea typeface="宋体" pitchFamily="2" charset="-122"/>
                </a:rPr>
                <a:t>0</a:t>
              </a:r>
              <a:r>
                <a:rPr kumimoji="0" lang="en-US" altLang="zh-CN" sz="2000" dirty="0" smtClean="0">
                  <a:latin typeface="Helvetica" pitchFamily="34" charset="0"/>
                  <a:ea typeface="宋体" pitchFamily="2" charset="-122"/>
                </a:rPr>
                <a:t>, </a:t>
              </a:r>
              <a:r>
                <a:rPr kumimoji="0" lang="en-US" altLang="zh-CN" sz="2000" i="1" dirty="0" smtClean="0">
                  <a:latin typeface="Helvetica" pitchFamily="34" charset="0"/>
                  <a:ea typeface="宋体" pitchFamily="2" charset="-122"/>
                </a:rPr>
                <a:t>A</a:t>
              </a:r>
              <a:r>
                <a:rPr kumimoji="0" lang="en-US" altLang="zh-CN" sz="2000" dirty="0">
                  <a:latin typeface="Helvetica" pitchFamily="34" charset="0"/>
                  <a:ea typeface="宋体" pitchFamily="2" charset="-122"/>
                </a:rPr>
                <a:t>, 1000, 950&gt;</a:t>
              </a:r>
            </a:p>
            <a:p>
              <a:pPr eaLnBrk="0" hangingPunct="0"/>
              <a:r>
                <a:rPr kumimoji="0" lang="en-US" altLang="zh-CN" sz="2000" dirty="0">
                  <a:latin typeface="Helvetica" pitchFamily="34" charset="0"/>
                  <a:ea typeface="宋体" pitchFamily="2" charset="-122"/>
                </a:rPr>
                <a:t>&lt;T</a:t>
              </a:r>
              <a:r>
                <a:rPr kumimoji="0" lang="en-US" altLang="zh-CN" sz="2000" baseline="-25000" dirty="0">
                  <a:latin typeface="Helvetica" pitchFamily="34" charset="0"/>
                  <a:ea typeface="宋体" pitchFamily="2" charset="-122"/>
                </a:rPr>
                <a:t>0</a:t>
              </a:r>
              <a:r>
                <a:rPr kumimoji="0" lang="en-US" altLang="zh-CN" sz="2000" dirty="0">
                  <a:latin typeface="Helvetica" pitchFamily="34" charset="0"/>
                  <a:ea typeface="宋体" pitchFamily="2" charset="-122"/>
                </a:rPr>
                <a:t>, B, 2000, 2050&gt; </a:t>
              </a:r>
            </a:p>
          </p:txBody>
        </p:sp>
        <p:sp>
          <p:nvSpPr>
            <p:cNvPr id="112661" name="AutoShape 6"/>
            <p:cNvSpPr>
              <a:spLocks noChangeArrowheads="1"/>
            </p:cNvSpPr>
            <p:nvPr/>
          </p:nvSpPr>
          <p:spPr bwMode="auto">
            <a:xfrm>
              <a:off x="3016" y="3294"/>
              <a:ext cx="725" cy="7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A=95</a:t>
              </a:r>
              <a:r>
                <a:rPr lang="en-US" altLang="zh-CN" sz="2000">
                  <a:solidFill>
                    <a:schemeClr val="bg2"/>
                  </a:solidFill>
                </a:rPr>
                <a:t>0</a:t>
              </a:r>
            </a:p>
            <a:p>
              <a:pPr algn="ctr"/>
              <a:r>
                <a:rPr lang="en-US" altLang="zh-CN" sz="2000"/>
                <a:t>B=2000</a:t>
              </a:r>
            </a:p>
          </p:txBody>
        </p:sp>
        <p:sp>
          <p:nvSpPr>
            <p:cNvPr id="112662" name="Text Box 7"/>
            <p:cNvSpPr txBox="1">
              <a:spLocks noChangeArrowheads="1"/>
            </p:cNvSpPr>
            <p:nvPr/>
          </p:nvSpPr>
          <p:spPr bwMode="auto">
            <a:xfrm>
              <a:off x="3743" y="2931"/>
              <a:ext cx="1315"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rPr>
                <a:t>故障发生点</a:t>
              </a:r>
            </a:p>
          </p:txBody>
        </p:sp>
      </p:grpSp>
      <p:grpSp>
        <p:nvGrpSpPr>
          <p:cNvPr id="3" name="Group 8"/>
          <p:cNvGrpSpPr>
            <a:grpSpLocks/>
          </p:cNvGrpSpPr>
          <p:nvPr/>
        </p:nvGrpSpPr>
        <p:grpSpPr bwMode="auto">
          <a:xfrm>
            <a:off x="4356100" y="1557338"/>
            <a:ext cx="4548188" cy="1800225"/>
            <a:chOff x="2782" y="981"/>
            <a:chExt cx="2865" cy="1134"/>
          </a:xfrm>
        </p:grpSpPr>
        <p:sp>
          <p:nvSpPr>
            <p:cNvPr id="112655" name="Rectangle 9"/>
            <p:cNvSpPr>
              <a:spLocks noChangeArrowheads="1"/>
            </p:cNvSpPr>
            <p:nvPr/>
          </p:nvSpPr>
          <p:spPr bwMode="auto">
            <a:xfrm>
              <a:off x="2782" y="981"/>
              <a:ext cx="286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2656" name="Text Box 10"/>
            <p:cNvSpPr txBox="1">
              <a:spLocks noChangeArrowheads="1"/>
            </p:cNvSpPr>
            <p:nvPr/>
          </p:nvSpPr>
          <p:spPr bwMode="auto">
            <a:xfrm>
              <a:off x="3560" y="1434"/>
              <a:ext cx="1951" cy="634"/>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spAutoFit/>
              <a:flatTx/>
            </a:bodyPr>
            <a:lstStyle/>
            <a:p>
              <a:pPr eaLnBrk="0" hangingPunct="0"/>
              <a:r>
                <a:rPr kumimoji="0" lang="en-US" altLang="zh-CN" sz="2000" dirty="0">
                  <a:latin typeface="Helvetica" pitchFamily="34" charset="0"/>
                  <a:ea typeface="宋体" pitchFamily="2" charset="-122"/>
                </a:rPr>
                <a:t>&lt;</a:t>
              </a:r>
              <a:r>
                <a:rPr kumimoji="0" lang="en-US" altLang="zh-CN" sz="2000" i="1" dirty="0">
                  <a:latin typeface="Helvetica" pitchFamily="34" charset="0"/>
                  <a:ea typeface="宋体" pitchFamily="2" charset="-122"/>
                </a:rPr>
                <a:t>T</a:t>
              </a:r>
              <a:r>
                <a:rPr kumimoji="0" lang="en-US" altLang="zh-CN" sz="2000" baseline="-25000" dirty="0">
                  <a:latin typeface="Helvetica" pitchFamily="34" charset="0"/>
                  <a:ea typeface="宋体" pitchFamily="2" charset="-122"/>
                </a:rPr>
                <a:t>0</a:t>
              </a:r>
              <a:r>
                <a:rPr kumimoji="0" lang="en-US" altLang="zh-CN" sz="2000" i="1" dirty="0">
                  <a:latin typeface="Helvetica" pitchFamily="34" charset="0"/>
                  <a:ea typeface="宋体" pitchFamily="2" charset="-122"/>
                </a:rPr>
                <a:t> </a:t>
              </a:r>
              <a:r>
                <a:rPr kumimoji="0" lang="en-US" altLang="zh-CN" sz="2000" dirty="0">
                  <a:latin typeface="Helvetica" pitchFamily="34" charset="0"/>
                  <a:ea typeface="宋体" pitchFamily="2" charset="-122"/>
                </a:rPr>
                <a:t>start&gt;</a:t>
              </a:r>
            </a:p>
            <a:p>
              <a:pPr eaLnBrk="0" hangingPunct="0"/>
              <a:r>
                <a:rPr kumimoji="0" lang="en-US" altLang="zh-CN" sz="2000" dirty="0">
                  <a:latin typeface="Helvetica" pitchFamily="34" charset="0"/>
                  <a:ea typeface="宋体" pitchFamily="2" charset="-122"/>
                </a:rPr>
                <a:t>&lt;</a:t>
              </a:r>
              <a:r>
                <a:rPr kumimoji="0" lang="en-US" altLang="zh-CN" sz="2000" i="1" dirty="0" smtClean="0">
                  <a:latin typeface="Helvetica" pitchFamily="34" charset="0"/>
                  <a:ea typeface="宋体" pitchFamily="2" charset="-122"/>
                </a:rPr>
                <a:t>T</a:t>
              </a:r>
              <a:r>
                <a:rPr kumimoji="0" lang="en-US" altLang="zh-CN" sz="2000" baseline="-25000" dirty="0" smtClean="0">
                  <a:latin typeface="Helvetica" pitchFamily="34" charset="0"/>
                  <a:ea typeface="宋体" pitchFamily="2" charset="-122"/>
                </a:rPr>
                <a:t>0</a:t>
              </a:r>
              <a:r>
                <a:rPr kumimoji="0" lang="en-US" altLang="zh-CN" sz="2000" dirty="0" smtClean="0">
                  <a:latin typeface="Helvetica" pitchFamily="34" charset="0"/>
                  <a:ea typeface="宋体" pitchFamily="2" charset="-122"/>
                </a:rPr>
                <a:t>, </a:t>
              </a:r>
              <a:r>
                <a:rPr kumimoji="0" lang="en-US" altLang="zh-CN" sz="2000" i="1" dirty="0" smtClean="0">
                  <a:latin typeface="Helvetica" pitchFamily="34" charset="0"/>
                  <a:ea typeface="宋体" pitchFamily="2" charset="-122"/>
                </a:rPr>
                <a:t>A</a:t>
              </a:r>
              <a:r>
                <a:rPr kumimoji="0" lang="en-US" altLang="zh-CN" sz="2000" dirty="0">
                  <a:latin typeface="Helvetica" pitchFamily="34" charset="0"/>
                  <a:ea typeface="宋体" pitchFamily="2" charset="-122"/>
                </a:rPr>
                <a:t>, 1000, 950&gt;</a:t>
              </a:r>
            </a:p>
            <a:p>
              <a:pPr eaLnBrk="0" hangingPunct="0"/>
              <a:r>
                <a:rPr kumimoji="0" lang="en-US" altLang="zh-CN" sz="2000" dirty="0">
                  <a:solidFill>
                    <a:srgbClr val="FF66CC"/>
                  </a:solidFill>
                  <a:latin typeface="Helvetica" pitchFamily="34" charset="0"/>
                  <a:ea typeface="宋体" pitchFamily="2" charset="-122"/>
                </a:rPr>
                <a:t>undo</a:t>
              </a:r>
              <a:r>
                <a:rPr kumimoji="0" lang="en-US" altLang="zh-CN" sz="2000" dirty="0">
                  <a:latin typeface="Helvetica" pitchFamily="34" charset="0"/>
                  <a:ea typeface="宋体" pitchFamily="2" charset="-122"/>
                </a:rPr>
                <a:t>&lt;T</a:t>
              </a:r>
              <a:r>
                <a:rPr kumimoji="0" lang="en-US" altLang="zh-CN" sz="2000" baseline="-25000" dirty="0">
                  <a:latin typeface="Helvetica" pitchFamily="34" charset="0"/>
                  <a:ea typeface="宋体" pitchFamily="2" charset="-122"/>
                </a:rPr>
                <a:t>0</a:t>
              </a:r>
              <a:r>
                <a:rPr kumimoji="0" lang="en-US" altLang="zh-CN" sz="2000" dirty="0">
                  <a:latin typeface="Helvetica" pitchFamily="34" charset="0"/>
                  <a:ea typeface="宋体" pitchFamily="2" charset="-122"/>
                </a:rPr>
                <a:t>, B, 2000, 2050&gt; </a:t>
              </a:r>
            </a:p>
          </p:txBody>
        </p:sp>
        <p:sp>
          <p:nvSpPr>
            <p:cNvPr id="112657" name="AutoShape 11"/>
            <p:cNvSpPr>
              <a:spLocks noChangeArrowheads="1"/>
            </p:cNvSpPr>
            <p:nvPr/>
          </p:nvSpPr>
          <p:spPr bwMode="auto">
            <a:xfrm>
              <a:off x="2828" y="1344"/>
              <a:ext cx="687" cy="725"/>
            </a:xfrm>
            <a:prstGeom prst="can">
              <a:avLst>
                <a:gd name="adj" fmla="val 26349"/>
              </a:avLst>
            </a:prstGeom>
            <a:solidFill>
              <a:schemeClr val="accent1"/>
            </a:solidFill>
            <a:ln w="9525">
              <a:solidFill>
                <a:schemeClr val="tx1"/>
              </a:solidFill>
              <a:miter lim="800000"/>
              <a:headEnd/>
              <a:tailEnd/>
            </a:ln>
          </p:spPr>
          <p:txBody>
            <a:bodyPr wrap="none" anchor="ctr"/>
            <a:lstStyle/>
            <a:p>
              <a:pPr algn="ctr"/>
              <a:r>
                <a:rPr lang="en-US" altLang="zh-CN" sz="2000"/>
                <a:t>A=95</a:t>
              </a:r>
              <a:r>
                <a:rPr lang="en-US" altLang="zh-CN" sz="2000">
                  <a:solidFill>
                    <a:schemeClr val="bg2"/>
                  </a:solidFill>
                </a:rPr>
                <a:t>0</a:t>
              </a:r>
            </a:p>
            <a:p>
              <a:pPr algn="ctr"/>
              <a:r>
                <a:rPr lang="en-US" altLang="zh-CN" sz="2000"/>
                <a:t>B=</a:t>
              </a:r>
              <a:r>
                <a:rPr lang="en-US" altLang="zh-CN" sz="2000">
                  <a:solidFill>
                    <a:schemeClr val="hlink"/>
                  </a:solidFill>
                </a:rPr>
                <a:t>2000</a:t>
              </a:r>
            </a:p>
          </p:txBody>
        </p:sp>
        <p:sp>
          <p:nvSpPr>
            <p:cNvPr id="112658" name="Text Box 12"/>
            <p:cNvSpPr txBox="1">
              <a:spLocks noChangeArrowheads="1"/>
            </p:cNvSpPr>
            <p:nvPr/>
          </p:nvSpPr>
          <p:spPr bwMode="auto">
            <a:xfrm>
              <a:off x="3567" y="981"/>
              <a:ext cx="1336"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rPr>
                <a:t>故障恢复</a:t>
              </a:r>
              <a:r>
                <a:rPr lang="en-US" altLang="zh-CN">
                  <a:solidFill>
                    <a:schemeClr val="folHlink"/>
                  </a:solidFill>
                </a:rPr>
                <a:t>1</a:t>
              </a:r>
            </a:p>
          </p:txBody>
        </p:sp>
      </p:grpSp>
      <p:grpSp>
        <p:nvGrpSpPr>
          <p:cNvPr id="4" name="Group 13"/>
          <p:cNvGrpSpPr>
            <a:grpSpLocks/>
          </p:cNvGrpSpPr>
          <p:nvPr/>
        </p:nvGrpSpPr>
        <p:grpSpPr bwMode="auto">
          <a:xfrm>
            <a:off x="95250" y="4581525"/>
            <a:ext cx="4548188" cy="1800225"/>
            <a:chOff x="2782" y="981"/>
            <a:chExt cx="2865" cy="1134"/>
          </a:xfrm>
        </p:grpSpPr>
        <p:sp>
          <p:nvSpPr>
            <p:cNvPr id="112651" name="Rectangle 14"/>
            <p:cNvSpPr>
              <a:spLocks noChangeArrowheads="1"/>
            </p:cNvSpPr>
            <p:nvPr/>
          </p:nvSpPr>
          <p:spPr bwMode="auto">
            <a:xfrm>
              <a:off x="2782" y="981"/>
              <a:ext cx="286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2652" name="Text Box 15"/>
            <p:cNvSpPr txBox="1">
              <a:spLocks noChangeArrowheads="1"/>
            </p:cNvSpPr>
            <p:nvPr/>
          </p:nvSpPr>
          <p:spPr bwMode="auto">
            <a:xfrm>
              <a:off x="3560" y="1434"/>
              <a:ext cx="1951" cy="634"/>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spAutoFit/>
              <a:flatTx/>
            </a:bodyPr>
            <a:lstStyle/>
            <a:p>
              <a:pPr eaLnBrk="0" hangingPunct="0"/>
              <a:r>
                <a:rPr kumimoji="0" lang="en-US" altLang="zh-CN" sz="2000" dirty="0">
                  <a:latin typeface="Helvetica" pitchFamily="34" charset="0"/>
                  <a:ea typeface="宋体" pitchFamily="2" charset="-122"/>
                </a:rPr>
                <a:t>&lt;</a:t>
              </a:r>
              <a:r>
                <a:rPr kumimoji="0" lang="en-US" altLang="zh-CN" sz="2000" i="1" dirty="0">
                  <a:latin typeface="Helvetica" pitchFamily="34" charset="0"/>
                  <a:ea typeface="宋体" pitchFamily="2" charset="-122"/>
                </a:rPr>
                <a:t>T</a:t>
              </a:r>
              <a:r>
                <a:rPr kumimoji="0" lang="en-US" altLang="zh-CN" sz="2000" baseline="-25000" dirty="0">
                  <a:latin typeface="Helvetica" pitchFamily="34" charset="0"/>
                  <a:ea typeface="宋体" pitchFamily="2" charset="-122"/>
                </a:rPr>
                <a:t>0</a:t>
              </a:r>
              <a:r>
                <a:rPr kumimoji="0" lang="en-US" altLang="zh-CN" sz="2000" i="1" dirty="0">
                  <a:latin typeface="Helvetica" pitchFamily="34" charset="0"/>
                  <a:ea typeface="宋体" pitchFamily="2" charset="-122"/>
                </a:rPr>
                <a:t> </a:t>
              </a:r>
              <a:r>
                <a:rPr kumimoji="0" lang="en-US" altLang="zh-CN" sz="2000" dirty="0">
                  <a:latin typeface="Helvetica" pitchFamily="34" charset="0"/>
                  <a:ea typeface="宋体" pitchFamily="2" charset="-122"/>
                </a:rPr>
                <a:t>start&gt;</a:t>
              </a:r>
            </a:p>
            <a:p>
              <a:pPr eaLnBrk="0" hangingPunct="0"/>
              <a:r>
                <a:rPr kumimoji="0" lang="en-US" altLang="zh-CN" sz="2000" dirty="0" smtClean="0">
                  <a:solidFill>
                    <a:srgbClr val="FF66CC"/>
                  </a:solidFill>
                </a:rPr>
                <a:t>undo</a:t>
              </a:r>
              <a:r>
                <a:rPr kumimoji="0" lang="en-US" altLang="zh-CN" sz="2000" dirty="0" smtClean="0">
                  <a:latin typeface="Helvetica" pitchFamily="34" charset="0"/>
                  <a:ea typeface="宋体" pitchFamily="2" charset="-122"/>
                </a:rPr>
                <a:t>&lt;</a:t>
              </a:r>
              <a:r>
                <a:rPr kumimoji="0" lang="en-US" altLang="zh-CN" sz="2000" i="1" dirty="0" smtClean="0">
                  <a:latin typeface="Helvetica" pitchFamily="34" charset="0"/>
                  <a:ea typeface="宋体" pitchFamily="2" charset="-122"/>
                </a:rPr>
                <a:t>T</a:t>
              </a:r>
              <a:r>
                <a:rPr kumimoji="0" lang="en-US" altLang="zh-CN" sz="2000" baseline="-25000" dirty="0" smtClean="0">
                  <a:latin typeface="Helvetica" pitchFamily="34" charset="0"/>
                  <a:ea typeface="宋体" pitchFamily="2" charset="-122"/>
                </a:rPr>
                <a:t>0</a:t>
              </a:r>
              <a:r>
                <a:rPr kumimoji="0" lang="en-US" altLang="zh-CN" sz="2000" dirty="0" smtClean="0">
                  <a:latin typeface="Helvetica" pitchFamily="34" charset="0"/>
                  <a:ea typeface="宋体" pitchFamily="2" charset="-122"/>
                </a:rPr>
                <a:t>, </a:t>
              </a:r>
              <a:r>
                <a:rPr kumimoji="0" lang="en-US" altLang="zh-CN" sz="2000" i="1" dirty="0" smtClean="0">
                  <a:latin typeface="Helvetica" pitchFamily="34" charset="0"/>
                  <a:ea typeface="宋体" pitchFamily="2" charset="-122"/>
                </a:rPr>
                <a:t>A</a:t>
              </a:r>
              <a:r>
                <a:rPr kumimoji="0" lang="en-US" altLang="zh-CN" sz="2000" dirty="0">
                  <a:latin typeface="Helvetica" pitchFamily="34" charset="0"/>
                  <a:ea typeface="宋体" pitchFamily="2" charset="-122"/>
                </a:rPr>
                <a:t>, 1000, 950&gt;</a:t>
              </a:r>
            </a:p>
            <a:p>
              <a:pPr eaLnBrk="0" hangingPunct="0"/>
              <a:r>
                <a:rPr kumimoji="0" lang="en-US" altLang="zh-CN" sz="2000" dirty="0">
                  <a:latin typeface="Helvetica" pitchFamily="34" charset="0"/>
                  <a:ea typeface="宋体" pitchFamily="2" charset="-122"/>
                </a:rPr>
                <a:t>&lt;T</a:t>
              </a:r>
              <a:r>
                <a:rPr kumimoji="0" lang="en-US" altLang="zh-CN" sz="2000" baseline="-25000" dirty="0">
                  <a:latin typeface="Helvetica" pitchFamily="34" charset="0"/>
                  <a:ea typeface="宋体" pitchFamily="2" charset="-122"/>
                </a:rPr>
                <a:t>0</a:t>
              </a:r>
              <a:r>
                <a:rPr kumimoji="0" lang="en-US" altLang="zh-CN" sz="2000" dirty="0">
                  <a:latin typeface="Helvetica" pitchFamily="34" charset="0"/>
                  <a:ea typeface="宋体" pitchFamily="2" charset="-122"/>
                </a:rPr>
                <a:t>, B, 2000, 2050&gt; </a:t>
              </a:r>
            </a:p>
          </p:txBody>
        </p:sp>
        <p:sp>
          <p:nvSpPr>
            <p:cNvPr id="112653" name="AutoShape 16"/>
            <p:cNvSpPr>
              <a:spLocks noChangeArrowheads="1"/>
            </p:cNvSpPr>
            <p:nvPr/>
          </p:nvSpPr>
          <p:spPr bwMode="auto">
            <a:xfrm>
              <a:off x="2828" y="1344"/>
              <a:ext cx="687" cy="725"/>
            </a:xfrm>
            <a:prstGeom prst="can">
              <a:avLst>
                <a:gd name="adj" fmla="val 26349"/>
              </a:avLst>
            </a:prstGeom>
            <a:solidFill>
              <a:schemeClr val="accent1"/>
            </a:solidFill>
            <a:ln w="9525">
              <a:solidFill>
                <a:schemeClr val="tx1"/>
              </a:solidFill>
              <a:miter lim="800000"/>
              <a:headEnd/>
              <a:tailEnd/>
            </a:ln>
          </p:spPr>
          <p:txBody>
            <a:bodyPr wrap="none" anchor="ctr"/>
            <a:lstStyle/>
            <a:p>
              <a:pPr algn="ctr"/>
              <a:r>
                <a:rPr lang="en-US" altLang="zh-CN" sz="2000"/>
                <a:t>A=</a:t>
              </a:r>
              <a:r>
                <a:rPr lang="en-US" altLang="zh-CN" sz="2000">
                  <a:solidFill>
                    <a:schemeClr val="hlink"/>
                  </a:solidFill>
                </a:rPr>
                <a:t>1000</a:t>
              </a:r>
            </a:p>
            <a:p>
              <a:pPr algn="ctr"/>
              <a:r>
                <a:rPr lang="en-US" altLang="zh-CN" sz="2000"/>
                <a:t>B=</a:t>
              </a:r>
              <a:r>
                <a:rPr lang="en-US" altLang="zh-CN" sz="2000">
                  <a:solidFill>
                    <a:schemeClr val="hlink"/>
                  </a:solidFill>
                </a:rPr>
                <a:t>2000</a:t>
              </a:r>
            </a:p>
          </p:txBody>
        </p:sp>
        <p:sp>
          <p:nvSpPr>
            <p:cNvPr id="112654" name="Text Box 17"/>
            <p:cNvSpPr txBox="1">
              <a:spLocks noChangeArrowheads="1"/>
            </p:cNvSpPr>
            <p:nvPr/>
          </p:nvSpPr>
          <p:spPr bwMode="auto">
            <a:xfrm>
              <a:off x="3567" y="981"/>
              <a:ext cx="1336"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rPr>
                <a:t>故障恢复</a:t>
              </a:r>
              <a:r>
                <a:rPr lang="en-US" altLang="zh-CN">
                  <a:solidFill>
                    <a:schemeClr val="folHlink"/>
                  </a:solidFill>
                </a:rPr>
                <a:t>2</a:t>
              </a:r>
            </a:p>
          </p:txBody>
        </p:sp>
      </p:grpSp>
      <p:grpSp>
        <p:nvGrpSpPr>
          <p:cNvPr id="5" name="Group 18"/>
          <p:cNvGrpSpPr>
            <a:grpSpLocks/>
          </p:cNvGrpSpPr>
          <p:nvPr/>
        </p:nvGrpSpPr>
        <p:grpSpPr bwMode="auto">
          <a:xfrm>
            <a:off x="4859338" y="4581525"/>
            <a:ext cx="4032250" cy="1800225"/>
            <a:chOff x="2971" y="2931"/>
            <a:chExt cx="2585" cy="1134"/>
          </a:xfrm>
        </p:grpSpPr>
        <p:sp>
          <p:nvSpPr>
            <p:cNvPr id="112647" name="Rectangle 19"/>
            <p:cNvSpPr>
              <a:spLocks noChangeArrowheads="1"/>
            </p:cNvSpPr>
            <p:nvPr/>
          </p:nvSpPr>
          <p:spPr bwMode="auto">
            <a:xfrm>
              <a:off x="2971" y="2931"/>
              <a:ext cx="258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2648" name="Text Box 20"/>
            <p:cNvSpPr txBox="1">
              <a:spLocks noChangeArrowheads="1"/>
            </p:cNvSpPr>
            <p:nvPr/>
          </p:nvSpPr>
          <p:spPr bwMode="auto">
            <a:xfrm>
              <a:off x="3803" y="3384"/>
              <a:ext cx="1614" cy="634"/>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dirty="0">
                  <a:latin typeface="Helvetica" pitchFamily="34" charset="0"/>
                  <a:ea typeface="宋体" pitchFamily="2" charset="-122"/>
                </a:rPr>
                <a:t>&lt;</a:t>
              </a:r>
              <a:r>
                <a:rPr kumimoji="0" lang="en-US" altLang="zh-CN" sz="2000" i="1" dirty="0">
                  <a:latin typeface="Helvetica" pitchFamily="34" charset="0"/>
                  <a:ea typeface="宋体" pitchFamily="2" charset="-122"/>
                </a:rPr>
                <a:t>T</a:t>
              </a:r>
              <a:r>
                <a:rPr kumimoji="0" lang="en-US" altLang="zh-CN" sz="2000" baseline="-25000" dirty="0">
                  <a:latin typeface="Helvetica" pitchFamily="34" charset="0"/>
                  <a:ea typeface="宋体" pitchFamily="2" charset="-122"/>
                </a:rPr>
                <a:t>0</a:t>
              </a:r>
              <a:r>
                <a:rPr kumimoji="0" lang="en-US" altLang="zh-CN" sz="2000" i="1" dirty="0">
                  <a:latin typeface="Helvetica" pitchFamily="34" charset="0"/>
                  <a:ea typeface="宋体" pitchFamily="2" charset="-122"/>
                </a:rPr>
                <a:t> </a:t>
              </a:r>
              <a:r>
                <a:rPr kumimoji="0" lang="en-US" altLang="zh-CN" sz="2000" dirty="0">
                  <a:latin typeface="Helvetica" pitchFamily="34" charset="0"/>
                  <a:ea typeface="宋体" pitchFamily="2" charset="-122"/>
                </a:rPr>
                <a:t>start&gt;</a:t>
              </a:r>
            </a:p>
            <a:p>
              <a:pPr eaLnBrk="0" hangingPunct="0"/>
              <a:r>
                <a:rPr kumimoji="0" lang="en-US" altLang="zh-CN" sz="2000" dirty="0">
                  <a:latin typeface="Helvetica" pitchFamily="34" charset="0"/>
                  <a:ea typeface="宋体" pitchFamily="2" charset="-122"/>
                </a:rPr>
                <a:t>&lt;</a:t>
              </a:r>
              <a:r>
                <a:rPr kumimoji="0" lang="en-US" altLang="zh-CN" sz="2000" i="1" dirty="0" smtClean="0">
                  <a:latin typeface="Helvetica" pitchFamily="34" charset="0"/>
                  <a:ea typeface="宋体" pitchFamily="2" charset="-122"/>
                </a:rPr>
                <a:t>T</a:t>
              </a:r>
              <a:r>
                <a:rPr kumimoji="0" lang="en-US" altLang="zh-CN" sz="2000" baseline="-25000" dirty="0" smtClean="0">
                  <a:latin typeface="Helvetica" pitchFamily="34" charset="0"/>
                  <a:ea typeface="宋体" pitchFamily="2" charset="-122"/>
                </a:rPr>
                <a:t>0</a:t>
              </a:r>
              <a:r>
                <a:rPr kumimoji="0" lang="en-US" altLang="zh-CN" sz="2000" dirty="0" smtClean="0">
                  <a:latin typeface="Helvetica" pitchFamily="34" charset="0"/>
                  <a:ea typeface="宋体" pitchFamily="2" charset="-122"/>
                </a:rPr>
                <a:t>, </a:t>
              </a:r>
              <a:r>
                <a:rPr kumimoji="0" lang="en-US" altLang="zh-CN" sz="2000" i="1" dirty="0" smtClean="0">
                  <a:latin typeface="Helvetica" pitchFamily="34" charset="0"/>
                  <a:ea typeface="宋体" pitchFamily="2" charset="-122"/>
                </a:rPr>
                <a:t>A</a:t>
              </a:r>
              <a:r>
                <a:rPr kumimoji="0" lang="en-US" altLang="zh-CN" sz="2000" dirty="0">
                  <a:latin typeface="Helvetica" pitchFamily="34" charset="0"/>
                  <a:ea typeface="宋体" pitchFamily="2" charset="-122"/>
                </a:rPr>
                <a:t>, 1000, 950&gt;</a:t>
              </a:r>
            </a:p>
            <a:p>
              <a:pPr eaLnBrk="0" hangingPunct="0"/>
              <a:r>
                <a:rPr kumimoji="0" lang="en-US" altLang="zh-CN" sz="2000" dirty="0">
                  <a:latin typeface="Helvetica" pitchFamily="34" charset="0"/>
                  <a:ea typeface="宋体" pitchFamily="2" charset="-122"/>
                </a:rPr>
                <a:t>&lt;T</a:t>
              </a:r>
              <a:r>
                <a:rPr kumimoji="0" lang="en-US" altLang="zh-CN" sz="2000" baseline="-25000" dirty="0">
                  <a:latin typeface="Helvetica" pitchFamily="34" charset="0"/>
                  <a:ea typeface="宋体" pitchFamily="2" charset="-122"/>
                </a:rPr>
                <a:t>0</a:t>
              </a:r>
              <a:r>
                <a:rPr kumimoji="0" lang="en-US" altLang="zh-CN" sz="2000" dirty="0">
                  <a:latin typeface="Helvetica" pitchFamily="34" charset="0"/>
                  <a:ea typeface="宋体" pitchFamily="2" charset="-122"/>
                </a:rPr>
                <a:t>, B, 2000, 2050&gt; </a:t>
              </a:r>
            </a:p>
          </p:txBody>
        </p:sp>
        <p:sp>
          <p:nvSpPr>
            <p:cNvPr id="112649" name="AutoShape 21"/>
            <p:cNvSpPr>
              <a:spLocks noChangeArrowheads="1"/>
            </p:cNvSpPr>
            <p:nvPr/>
          </p:nvSpPr>
          <p:spPr bwMode="auto">
            <a:xfrm>
              <a:off x="3016" y="3294"/>
              <a:ext cx="725" cy="7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a:t>
              </a:r>
              <a:r>
                <a:rPr lang="en-US" altLang="zh-CN" sz="2000">
                  <a:solidFill>
                    <a:schemeClr val="hlink"/>
                  </a:solidFill>
                </a:rPr>
                <a:t>1000</a:t>
              </a:r>
            </a:p>
            <a:p>
              <a:pPr algn="ctr"/>
              <a:r>
                <a:rPr lang="en-US" altLang="zh-CN" sz="2000"/>
                <a:t>B=</a:t>
              </a:r>
              <a:r>
                <a:rPr lang="en-US" altLang="zh-CN" sz="2000">
                  <a:solidFill>
                    <a:schemeClr val="hlink"/>
                  </a:solidFill>
                </a:rPr>
                <a:t>2000</a:t>
              </a:r>
            </a:p>
          </p:txBody>
        </p:sp>
        <p:sp>
          <p:nvSpPr>
            <p:cNvPr id="112650" name="Text Box 22"/>
            <p:cNvSpPr txBox="1">
              <a:spLocks noChangeArrowheads="1"/>
            </p:cNvSpPr>
            <p:nvPr/>
          </p:nvSpPr>
          <p:spPr bwMode="auto">
            <a:xfrm>
              <a:off x="3743" y="2931"/>
              <a:ext cx="1315"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rPr>
                <a:t>故障恢复结束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3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800" decel="100000"/>
                                        <p:tgtEl>
                                          <p:spTgt spid="5"/>
                                        </p:tgtEl>
                                      </p:cBhvr>
                                    </p:animEffect>
                                    <p:anim calcmode="lin" valueType="num">
                                      <p:cBhvr>
                                        <p:cTn id="24" dur="800" decel="100000" fill="hold"/>
                                        <p:tgtEl>
                                          <p:spTgt spid="5"/>
                                        </p:tgtEl>
                                        <p:attrNameLst>
                                          <p:attrName>style.rotation</p:attrName>
                                        </p:attrNameLst>
                                      </p:cBhvr>
                                      <p:tavLst>
                                        <p:tav tm="0">
                                          <p:val>
                                            <p:fltVal val="-90"/>
                                          </p:val>
                                        </p:tav>
                                        <p:tav tm="100000">
                                          <p:val>
                                            <p:fltVal val="0"/>
                                          </p:val>
                                        </p:tav>
                                      </p:tavLst>
                                    </p:anim>
                                    <p:anim calcmode="lin" valueType="num">
                                      <p:cBhvr>
                                        <p:cTn id="25" dur="800" decel="100000" fill="hold"/>
                                        <p:tgtEl>
                                          <p:spTgt spid="5"/>
                                        </p:tgtEl>
                                        <p:attrNameLst>
                                          <p:attrName>ppt_x</p:attrName>
                                        </p:attrNameLst>
                                      </p:cBhvr>
                                      <p:tavLst>
                                        <p:tav tm="0">
                                          <p:val>
                                            <p:strVal val="#ppt_x+0.4"/>
                                          </p:val>
                                        </p:tav>
                                        <p:tav tm="100000">
                                          <p:val>
                                            <p:strVal val="#ppt_x-0.05"/>
                                          </p:val>
                                        </p:tav>
                                      </p:tavLst>
                                    </p:anim>
                                    <p:anim calcmode="lin" valueType="num">
                                      <p:cBhvr>
                                        <p:cTn id="26" dur="800" decel="100000" fill="hold"/>
                                        <p:tgtEl>
                                          <p:spTgt spid="5"/>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zh-CN" altLang="en-US" smtClean="0"/>
              <a:t>事务故障恢复</a:t>
            </a:r>
          </a:p>
        </p:txBody>
      </p:sp>
      <p:sp>
        <p:nvSpPr>
          <p:cNvPr id="188419" name="Rectangle 3"/>
          <p:cNvSpPr>
            <a:spLocks noChangeArrowheads="1"/>
          </p:cNvSpPr>
          <p:nvPr/>
        </p:nvSpPr>
        <p:spPr bwMode="auto">
          <a:xfrm>
            <a:off x="468313" y="3429000"/>
            <a:ext cx="3028950" cy="519113"/>
          </a:xfrm>
          <a:prstGeom prst="rect">
            <a:avLst/>
          </a:prstGeom>
          <a:noFill/>
          <a:ln w="9525">
            <a:noFill/>
            <a:miter lim="800000"/>
            <a:headEnd/>
            <a:tailEnd/>
          </a:ln>
          <a:effectLst/>
        </p:spPr>
        <p:txBody>
          <a:bodyPr wrap="none">
            <a:spAutoFit/>
          </a:bodyPr>
          <a:lstStyle/>
          <a:p>
            <a:pPr>
              <a:defRPr/>
            </a:pPr>
            <a:r>
              <a:rPr lang="zh-CN" altLang="en-US" sz="2800">
                <a:solidFill>
                  <a:schemeClr val="hlink"/>
                </a:solidFill>
                <a:effectLst>
                  <a:outerShdw blurRad="38100" dist="38100" dir="2700000" algn="tl">
                    <a:srgbClr val="C0C0C0"/>
                  </a:outerShdw>
                </a:effectLst>
              </a:rPr>
              <a:t>反向撤销事务操作</a:t>
            </a:r>
            <a:endParaRPr lang="zh-CN" altLang="en-US" sz="2800">
              <a:solidFill>
                <a:schemeClr val="folHlink"/>
              </a:solidFill>
              <a:effectLst>
                <a:outerShdw blurRad="38100" dist="38100" dir="2700000" algn="tl">
                  <a:srgbClr val="C0C0C0"/>
                </a:outerShdw>
              </a:effectLst>
            </a:endParaRPr>
          </a:p>
        </p:txBody>
      </p:sp>
      <p:grpSp>
        <p:nvGrpSpPr>
          <p:cNvPr id="113668" name="Group 4"/>
          <p:cNvGrpSpPr>
            <a:grpSpLocks/>
          </p:cNvGrpSpPr>
          <p:nvPr/>
        </p:nvGrpSpPr>
        <p:grpSpPr bwMode="auto">
          <a:xfrm>
            <a:off x="2555875" y="1268413"/>
            <a:ext cx="4032250" cy="1800225"/>
            <a:chOff x="1610" y="799"/>
            <a:chExt cx="2540" cy="1134"/>
          </a:xfrm>
        </p:grpSpPr>
        <p:sp>
          <p:nvSpPr>
            <p:cNvPr id="113686" name="Rectangle 5"/>
            <p:cNvSpPr>
              <a:spLocks noChangeArrowheads="1"/>
            </p:cNvSpPr>
            <p:nvPr/>
          </p:nvSpPr>
          <p:spPr bwMode="auto">
            <a:xfrm>
              <a:off x="1610" y="799"/>
              <a:ext cx="2540"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3687" name="Text Box 6"/>
            <p:cNvSpPr txBox="1">
              <a:spLocks noChangeArrowheads="1"/>
            </p:cNvSpPr>
            <p:nvPr/>
          </p:nvSpPr>
          <p:spPr bwMode="auto">
            <a:xfrm>
              <a:off x="2472" y="1310"/>
              <a:ext cx="1452" cy="442"/>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 950, 900&gt; </a:t>
              </a:r>
            </a:p>
          </p:txBody>
        </p:sp>
        <p:sp>
          <p:nvSpPr>
            <p:cNvPr id="113688" name="AutoShape 7"/>
            <p:cNvSpPr>
              <a:spLocks noChangeArrowheads="1"/>
            </p:cNvSpPr>
            <p:nvPr/>
          </p:nvSpPr>
          <p:spPr bwMode="auto">
            <a:xfrm>
              <a:off x="1654" y="1162"/>
              <a:ext cx="713" cy="725"/>
            </a:xfrm>
            <a:prstGeom prst="can">
              <a:avLst>
                <a:gd name="adj" fmla="val 25388"/>
              </a:avLst>
            </a:prstGeom>
            <a:solidFill>
              <a:schemeClr val="accent1"/>
            </a:solidFill>
            <a:ln w="9525">
              <a:solidFill>
                <a:schemeClr val="tx1"/>
              </a:solidFill>
              <a:miter lim="800000"/>
              <a:headEnd/>
              <a:tailEnd/>
            </a:ln>
          </p:spPr>
          <p:txBody>
            <a:bodyPr wrap="none" anchor="ctr"/>
            <a:lstStyle/>
            <a:p>
              <a:pPr algn="ctr"/>
              <a:r>
                <a:rPr lang="en-US" altLang="zh-CN" sz="2000"/>
                <a:t>A=95</a:t>
              </a:r>
              <a:r>
                <a:rPr lang="en-US" altLang="zh-CN" sz="2000">
                  <a:solidFill>
                    <a:schemeClr val="bg2"/>
                  </a:solidFill>
                </a:rPr>
                <a:t>0</a:t>
              </a:r>
            </a:p>
          </p:txBody>
        </p:sp>
        <p:sp>
          <p:nvSpPr>
            <p:cNvPr id="113689" name="Text Box 8"/>
            <p:cNvSpPr txBox="1">
              <a:spLocks noChangeArrowheads="1"/>
            </p:cNvSpPr>
            <p:nvPr/>
          </p:nvSpPr>
          <p:spPr bwMode="auto">
            <a:xfrm>
              <a:off x="2369" y="799"/>
              <a:ext cx="1292"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rPr>
                <a:t>故障发生点</a:t>
              </a:r>
            </a:p>
          </p:txBody>
        </p:sp>
      </p:grpSp>
      <p:grpSp>
        <p:nvGrpSpPr>
          <p:cNvPr id="3" name="Group 9"/>
          <p:cNvGrpSpPr>
            <a:grpSpLocks/>
          </p:cNvGrpSpPr>
          <p:nvPr/>
        </p:nvGrpSpPr>
        <p:grpSpPr bwMode="auto">
          <a:xfrm>
            <a:off x="107950" y="4292600"/>
            <a:ext cx="4103688" cy="1008063"/>
            <a:chOff x="68" y="2704"/>
            <a:chExt cx="2585" cy="635"/>
          </a:xfrm>
        </p:grpSpPr>
        <p:sp>
          <p:nvSpPr>
            <p:cNvPr id="113683" name="Rectangle 10"/>
            <p:cNvSpPr>
              <a:spLocks noChangeArrowheads="1"/>
            </p:cNvSpPr>
            <p:nvPr/>
          </p:nvSpPr>
          <p:spPr bwMode="auto">
            <a:xfrm>
              <a:off x="68" y="2704"/>
              <a:ext cx="2585" cy="63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3684" name="Text Box 11"/>
            <p:cNvSpPr txBox="1">
              <a:spLocks noChangeArrowheads="1"/>
            </p:cNvSpPr>
            <p:nvPr/>
          </p:nvSpPr>
          <p:spPr bwMode="auto">
            <a:xfrm>
              <a:off x="754" y="2852"/>
              <a:ext cx="1763" cy="442"/>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solidFill>
                    <a:srgbClr val="FF66CC"/>
                  </a:solidFill>
                  <a:latin typeface="Helvetica" pitchFamily="34" charset="0"/>
                  <a:ea typeface="宋体" pitchFamily="2" charset="-122"/>
                </a:rPr>
                <a:t>undo&lt;T</a:t>
              </a:r>
              <a:r>
                <a:rPr kumimoji="0" lang="en-US" altLang="zh-CN" sz="2000" baseline="-25000">
                  <a:solidFill>
                    <a:srgbClr val="FF66CC"/>
                  </a:solidFill>
                  <a:latin typeface="Helvetica" pitchFamily="34" charset="0"/>
                  <a:ea typeface="宋体" pitchFamily="2" charset="-122"/>
                </a:rPr>
                <a:t>0</a:t>
              </a:r>
              <a:r>
                <a:rPr kumimoji="0" lang="en-US" altLang="zh-CN" sz="2000">
                  <a:solidFill>
                    <a:srgbClr val="FF66CC"/>
                  </a:solidFill>
                  <a:latin typeface="Helvetica" pitchFamily="34" charset="0"/>
                  <a:ea typeface="宋体" pitchFamily="2" charset="-122"/>
                </a:rPr>
                <a:t>, A, 950, 900&gt;</a:t>
              </a:r>
              <a:r>
                <a:rPr kumimoji="0" lang="en-US" altLang="zh-CN" sz="2000">
                  <a:latin typeface="Helvetica" pitchFamily="34" charset="0"/>
                  <a:ea typeface="宋体" pitchFamily="2" charset="-122"/>
                </a:rPr>
                <a:t> </a:t>
              </a:r>
            </a:p>
          </p:txBody>
        </p:sp>
        <p:sp>
          <p:nvSpPr>
            <p:cNvPr id="113685" name="AutoShape 12"/>
            <p:cNvSpPr>
              <a:spLocks noChangeArrowheads="1"/>
            </p:cNvSpPr>
            <p:nvPr/>
          </p:nvSpPr>
          <p:spPr bwMode="auto">
            <a:xfrm>
              <a:off x="89" y="2750"/>
              <a:ext cx="614" cy="544"/>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A=95</a:t>
              </a:r>
              <a:r>
                <a:rPr lang="en-US" altLang="zh-CN" sz="2000">
                  <a:solidFill>
                    <a:schemeClr val="bg2"/>
                  </a:solidFill>
                </a:rPr>
                <a:t>0</a:t>
              </a:r>
            </a:p>
          </p:txBody>
        </p:sp>
      </p:grpSp>
      <p:sp>
        <p:nvSpPr>
          <p:cNvPr id="188429" name="Rectangle 13"/>
          <p:cNvSpPr>
            <a:spLocks noChangeArrowheads="1"/>
          </p:cNvSpPr>
          <p:nvPr/>
        </p:nvSpPr>
        <p:spPr bwMode="auto">
          <a:xfrm>
            <a:off x="5005388" y="3429000"/>
            <a:ext cx="3028950" cy="519113"/>
          </a:xfrm>
          <a:prstGeom prst="rect">
            <a:avLst/>
          </a:prstGeom>
          <a:noFill/>
          <a:ln w="9525">
            <a:noFill/>
            <a:miter lim="800000"/>
            <a:headEnd/>
            <a:tailEnd/>
          </a:ln>
          <a:effectLst/>
        </p:spPr>
        <p:txBody>
          <a:bodyPr wrap="none">
            <a:spAutoFit/>
          </a:bodyPr>
          <a:lstStyle/>
          <a:p>
            <a:pPr>
              <a:defRPr/>
            </a:pPr>
            <a:r>
              <a:rPr lang="zh-CN" altLang="en-US" sz="2800">
                <a:solidFill>
                  <a:schemeClr val="hlink"/>
                </a:solidFill>
                <a:effectLst>
                  <a:outerShdw blurRad="38100" dist="38100" dir="2700000" algn="tl">
                    <a:srgbClr val="C0C0C0"/>
                  </a:outerShdw>
                </a:effectLst>
              </a:rPr>
              <a:t>正向撤销事务操作</a:t>
            </a:r>
            <a:endParaRPr lang="zh-CN" altLang="en-US" sz="2800">
              <a:solidFill>
                <a:schemeClr val="folHlink"/>
              </a:solidFill>
              <a:effectLst>
                <a:outerShdw blurRad="38100" dist="38100" dir="2700000" algn="tl">
                  <a:srgbClr val="C0C0C0"/>
                </a:outerShdw>
              </a:effectLst>
            </a:endParaRPr>
          </a:p>
        </p:txBody>
      </p:sp>
      <p:grpSp>
        <p:nvGrpSpPr>
          <p:cNvPr id="4" name="Group 14"/>
          <p:cNvGrpSpPr>
            <a:grpSpLocks/>
          </p:cNvGrpSpPr>
          <p:nvPr/>
        </p:nvGrpSpPr>
        <p:grpSpPr bwMode="auto">
          <a:xfrm>
            <a:off x="107950" y="5661025"/>
            <a:ext cx="4103688" cy="1008063"/>
            <a:chOff x="68" y="2704"/>
            <a:chExt cx="2585" cy="635"/>
          </a:xfrm>
        </p:grpSpPr>
        <p:sp>
          <p:nvSpPr>
            <p:cNvPr id="113680" name="Rectangle 15"/>
            <p:cNvSpPr>
              <a:spLocks noChangeArrowheads="1"/>
            </p:cNvSpPr>
            <p:nvPr/>
          </p:nvSpPr>
          <p:spPr bwMode="auto">
            <a:xfrm>
              <a:off x="68" y="2704"/>
              <a:ext cx="2585" cy="63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3681" name="Text Box 16"/>
            <p:cNvSpPr txBox="1">
              <a:spLocks noChangeArrowheads="1"/>
            </p:cNvSpPr>
            <p:nvPr/>
          </p:nvSpPr>
          <p:spPr bwMode="auto">
            <a:xfrm>
              <a:off x="754" y="2852"/>
              <a:ext cx="1808" cy="442"/>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solidFill>
                    <a:srgbClr val="FF66CC"/>
                  </a:solidFill>
                  <a:latin typeface="Helvetica" pitchFamily="34" charset="0"/>
                  <a:ea typeface="宋体" pitchFamily="2" charset="-122"/>
                </a:rPr>
                <a:t>undo&lt;</a:t>
              </a:r>
              <a:r>
                <a:rPr kumimoji="0" lang="en-US" altLang="zh-CN" sz="2000" i="1">
                  <a:solidFill>
                    <a:srgbClr val="FF66CC"/>
                  </a:solidFill>
                  <a:latin typeface="Helvetica" pitchFamily="34" charset="0"/>
                  <a:ea typeface="宋体" pitchFamily="2" charset="-122"/>
                </a:rPr>
                <a:t>T</a:t>
              </a:r>
              <a:r>
                <a:rPr kumimoji="0" lang="en-US" altLang="zh-CN" sz="2000" baseline="-25000">
                  <a:solidFill>
                    <a:srgbClr val="FF66CC"/>
                  </a:solidFill>
                  <a:latin typeface="Helvetica" pitchFamily="34" charset="0"/>
                  <a:ea typeface="宋体" pitchFamily="2" charset="-122"/>
                </a:rPr>
                <a:t>0</a:t>
              </a:r>
              <a:r>
                <a:rPr kumimoji="0" lang="en-US" altLang="zh-CN" sz="2000">
                  <a:solidFill>
                    <a:srgbClr val="FF66CC"/>
                  </a:solidFill>
                  <a:latin typeface="Helvetica" pitchFamily="34" charset="0"/>
                  <a:ea typeface="宋体" pitchFamily="2" charset="-122"/>
                </a:rPr>
                <a:t>, </a:t>
              </a:r>
              <a:r>
                <a:rPr kumimoji="0" lang="en-US" altLang="zh-CN" sz="2000" i="1">
                  <a:solidFill>
                    <a:srgbClr val="FF66CC"/>
                  </a:solidFill>
                  <a:latin typeface="Helvetica" pitchFamily="34" charset="0"/>
                  <a:ea typeface="宋体" pitchFamily="2" charset="-122"/>
                </a:rPr>
                <a:t>A</a:t>
              </a:r>
              <a:r>
                <a:rPr kumimoji="0" lang="en-US" altLang="zh-CN" sz="2000">
                  <a:solidFill>
                    <a:srgbClr val="FF66CC"/>
                  </a:solidFill>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 950, 900&gt; </a:t>
              </a:r>
            </a:p>
          </p:txBody>
        </p:sp>
        <p:sp>
          <p:nvSpPr>
            <p:cNvPr id="113682" name="AutoShape 17"/>
            <p:cNvSpPr>
              <a:spLocks noChangeArrowheads="1"/>
            </p:cNvSpPr>
            <p:nvPr/>
          </p:nvSpPr>
          <p:spPr bwMode="auto">
            <a:xfrm>
              <a:off x="89" y="2750"/>
              <a:ext cx="614" cy="544"/>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A=100</a:t>
              </a:r>
              <a:r>
                <a:rPr lang="en-US" altLang="zh-CN" sz="2000">
                  <a:solidFill>
                    <a:schemeClr val="bg2"/>
                  </a:solidFill>
                </a:rPr>
                <a:t>0</a:t>
              </a:r>
            </a:p>
          </p:txBody>
        </p:sp>
      </p:grpSp>
      <p:grpSp>
        <p:nvGrpSpPr>
          <p:cNvPr id="5" name="Group 18"/>
          <p:cNvGrpSpPr>
            <a:grpSpLocks/>
          </p:cNvGrpSpPr>
          <p:nvPr/>
        </p:nvGrpSpPr>
        <p:grpSpPr bwMode="auto">
          <a:xfrm>
            <a:off x="4716463" y="4292600"/>
            <a:ext cx="4103687" cy="1008063"/>
            <a:chOff x="68" y="2704"/>
            <a:chExt cx="2585" cy="635"/>
          </a:xfrm>
        </p:grpSpPr>
        <p:sp>
          <p:nvSpPr>
            <p:cNvPr id="113677" name="Rectangle 19"/>
            <p:cNvSpPr>
              <a:spLocks noChangeArrowheads="1"/>
            </p:cNvSpPr>
            <p:nvPr/>
          </p:nvSpPr>
          <p:spPr bwMode="auto">
            <a:xfrm>
              <a:off x="68" y="2704"/>
              <a:ext cx="2585" cy="63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3678" name="Text Box 20"/>
            <p:cNvSpPr txBox="1">
              <a:spLocks noChangeArrowheads="1"/>
            </p:cNvSpPr>
            <p:nvPr/>
          </p:nvSpPr>
          <p:spPr bwMode="auto">
            <a:xfrm>
              <a:off x="754" y="2852"/>
              <a:ext cx="1808" cy="442"/>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solidFill>
                    <a:srgbClr val="FF66CC"/>
                  </a:solidFill>
                  <a:latin typeface="Helvetica" pitchFamily="34" charset="0"/>
                  <a:ea typeface="宋体" pitchFamily="2" charset="-122"/>
                </a:rPr>
                <a:t>undo&lt;</a:t>
              </a:r>
              <a:r>
                <a:rPr kumimoji="0" lang="en-US" altLang="zh-CN" sz="2000" i="1">
                  <a:solidFill>
                    <a:srgbClr val="FF66CC"/>
                  </a:solidFill>
                  <a:latin typeface="Helvetica" pitchFamily="34" charset="0"/>
                  <a:ea typeface="宋体" pitchFamily="2" charset="-122"/>
                </a:rPr>
                <a:t>T</a:t>
              </a:r>
              <a:r>
                <a:rPr kumimoji="0" lang="en-US" altLang="zh-CN" sz="2000" baseline="-25000">
                  <a:solidFill>
                    <a:srgbClr val="FF66CC"/>
                  </a:solidFill>
                  <a:latin typeface="Helvetica" pitchFamily="34" charset="0"/>
                  <a:ea typeface="宋体" pitchFamily="2" charset="-122"/>
                </a:rPr>
                <a:t>0</a:t>
              </a:r>
              <a:r>
                <a:rPr kumimoji="0" lang="en-US" altLang="zh-CN" sz="2000">
                  <a:solidFill>
                    <a:srgbClr val="FF66CC"/>
                  </a:solidFill>
                  <a:latin typeface="Helvetica" pitchFamily="34" charset="0"/>
                  <a:ea typeface="宋体" pitchFamily="2" charset="-122"/>
                </a:rPr>
                <a:t>, </a:t>
              </a:r>
              <a:r>
                <a:rPr kumimoji="0" lang="en-US" altLang="zh-CN" sz="2000" i="1">
                  <a:solidFill>
                    <a:srgbClr val="FF66CC"/>
                  </a:solidFill>
                  <a:latin typeface="Helvetica" pitchFamily="34" charset="0"/>
                  <a:ea typeface="宋体" pitchFamily="2" charset="-122"/>
                </a:rPr>
                <a:t>A</a:t>
              </a:r>
              <a:r>
                <a:rPr kumimoji="0" lang="en-US" altLang="zh-CN" sz="2000">
                  <a:solidFill>
                    <a:srgbClr val="FF66CC"/>
                  </a:solidFill>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 950, 900&gt; </a:t>
              </a:r>
            </a:p>
          </p:txBody>
        </p:sp>
        <p:sp>
          <p:nvSpPr>
            <p:cNvPr id="113679" name="AutoShape 21"/>
            <p:cNvSpPr>
              <a:spLocks noChangeArrowheads="1"/>
            </p:cNvSpPr>
            <p:nvPr/>
          </p:nvSpPr>
          <p:spPr bwMode="auto">
            <a:xfrm>
              <a:off x="89" y="2750"/>
              <a:ext cx="614" cy="544"/>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A=100</a:t>
              </a:r>
              <a:r>
                <a:rPr lang="en-US" altLang="zh-CN" sz="2000">
                  <a:solidFill>
                    <a:schemeClr val="bg2"/>
                  </a:solidFill>
                </a:rPr>
                <a:t>0</a:t>
              </a:r>
            </a:p>
          </p:txBody>
        </p:sp>
      </p:grpSp>
      <p:grpSp>
        <p:nvGrpSpPr>
          <p:cNvPr id="6" name="Group 22"/>
          <p:cNvGrpSpPr>
            <a:grpSpLocks/>
          </p:cNvGrpSpPr>
          <p:nvPr/>
        </p:nvGrpSpPr>
        <p:grpSpPr bwMode="auto">
          <a:xfrm>
            <a:off x="4716463" y="5661025"/>
            <a:ext cx="4103687" cy="1008063"/>
            <a:chOff x="68" y="2704"/>
            <a:chExt cx="2585" cy="635"/>
          </a:xfrm>
        </p:grpSpPr>
        <p:sp>
          <p:nvSpPr>
            <p:cNvPr id="113674" name="Rectangle 23"/>
            <p:cNvSpPr>
              <a:spLocks noChangeArrowheads="1"/>
            </p:cNvSpPr>
            <p:nvPr/>
          </p:nvSpPr>
          <p:spPr bwMode="auto">
            <a:xfrm>
              <a:off x="68" y="2704"/>
              <a:ext cx="2585" cy="63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3675" name="Text Box 24"/>
            <p:cNvSpPr txBox="1">
              <a:spLocks noChangeArrowheads="1"/>
            </p:cNvSpPr>
            <p:nvPr/>
          </p:nvSpPr>
          <p:spPr bwMode="auto">
            <a:xfrm>
              <a:off x="754" y="2852"/>
              <a:ext cx="1763" cy="442"/>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solidFill>
                    <a:srgbClr val="FF66CC"/>
                  </a:solidFill>
                  <a:latin typeface="Helvetica" pitchFamily="34" charset="0"/>
                  <a:ea typeface="宋体" pitchFamily="2" charset="-122"/>
                </a:rPr>
                <a:t>undo&lt;T</a:t>
              </a:r>
              <a:r>
                <a:rPr kumimoji="0" lang="en-US" altLang="zh-CN" sz="2000" baseline="-25000">
                  <a:solidFill>
                    <a:srgbClr val="FF66CC"/>
                  </a:solidFill>
                  <a:latin typeface="Helvetica" pitchFamily="34" charset="0"/>
                  <a:ea typeface="宋体" pitchFamily="2" charset="-122"/>
                </a:rPr>
                <a:t>0</a:t>
              </a:r>
              <a:r>
                <a:rPr kumimoji="0" lang="en-US" altLang="zh-CN" sz="2000">
                  <a:solidFill>
                    <a:srgbClr val="FF66CC"/>
                  </a:solidFill>
                  <a:latin typeface="Helvetica" pitchFamily="34" charset="0"/>
                  <a:ea typeface="宋体" pitchFamily="2" charset="-122"/>
                </a:rPr>
                <a:t>, A, 950, 900&gt;</a:t>
              </a:r>
              <a:r>
                <a:rPr kumimoji="0" lang="en-US" altLang="zh-CN" sz="2000">
                  <a:latin typeface="Helvetica" pitchFamily="34" charset="0"/>
                  <a:ea typeface="宋体" pitchFamily="2" charset="-122"/>
                </a:rPr>
                <a:t> </a:t>
              </a:r>
            </a:p>
          </p:txBody>
        </p:sp>
        <p:sp>
          <p:nvSpPr>
            <p:cNvPr id="113676" name="AutoShape 25"/>
            <p:cNvSpPr>
              <a:spLocks noChangeArrowheads="1"/>
            </p:cNvSpPr>
            <p:nvPr/>
          </p:nvSpPr>
          <p:spPr bwMode="auto">
            <a:xfrm>
              <a:off x="89" y="2750"/>
              <a:ext cx="614" cy="544"/>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A=95</a:t>
              </a:r>
              <a:r>
                <a:rPr lang="en-US" altLang="zh-CN" sz="2000">
                  <a:solidFill>
                    <a:schemeClr val="bg2"/>
                  </a:solidFill>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88419"/>
                                        </p:tgtEl>
                                        <p:attrNameLst>
                                          <p:attrName>style.visibility</p:attrName>
                                        </p:attrNameLst>
                                      </p:cBhvr>
                                      <p:to>
                                        <p:strVal val="visible"/>
                                      </p:to>
                                    </p:set>
                                    <p:anim calcmode="lin" valueType="num">
                                      <p:cBhvr>
                                        <p:cTn id="7" dur="500" decel="50000" fill="hold">
                                          <p:stCondLst>
                                            <p:cond delay="0"/>
                                          </p:stCondLst>
                                        </p:cTn>
                                        <p:tgtEl>
                                          <p:spTgt spid="18841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8841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88419"/>
                                        </p:tgtEl>
                                        <p:attrNameLst>
                                          <p:attrName>ppt_w</p:attrName>
                                        </p:attrNameLst>
                                      </p:cBhvr>
                                      <p:tavLst>
                                        <p:tav tm="0">
                                          <p:val>
                                            <p:strVal val="#ppt_w*.05"/>
                                          </p:val>
                                        </p:tav>
                                        <p:tav tm="100000">
                                          <p:val>
                                            <p:strVal val="#ppt_w"/>
                                          </p:val>
                                        </p:tav>
                                      </p:tavLst>
                                    </p:anim>
                                    <p:anim calcmode="lin" valueType="num">
                                      <p:cBhvr>
                                        <p:cTn id="10" dur="1000" fill="hold"/>
                                        <p:tgtEl>
                                          <p:spTgt spid="18841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8841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8841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8841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88419"/>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in)">
                                      <p:cBhvr>
                                        <p:cTn id="19" dur="1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4)">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188429"/>
                                        </p:tgtEl>
                                        <p:attrNameLst>
                                          <p:attrName>style.visibility</p:attrName>
                                        </p:attrNameLst>
                                      </p:cBhvr>
                                      <p:to>
                                        <p:strVal val="visible"/>
                                      </p:to>
                                    </p:set>
                                    <p:anim calcmode="lin" valueType="num">
                                      <p:cBhvr>
                                        <p:cTn id="29" dur="500" decel="50000" fill="hold">
                                          <p:stCondLst>
                                            <p:cond delay="0"/>
                                          </p:stCondLst>
                                        </p:cTn>
                                        <p:tgtEl>
                                          <p:spTgt spid="188429"/>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88429"/>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88429"/>
                                        </p:tgtEl>
                                        <p:attrNameLst>
                                          <p:attrName>ppt_w</p:attrName>
                                        </p:attrNameLst>
                                      </p:cBhvr>
                                      <p:tavLst>
                                        <p:tav tm="0">
                                          <p:val>
                                            <p:strVal val="#ppt_w*.05"/>
                                          </p:val>
                                        </p:tav>
                                        <p:tav tm="100000">
                                          <p:val>
                                            <p:strVal val="#ppt_w"/>
                                          </p:val>
                                        </p:tav>
                                      </p:tavLst>
                                    </p:anim>
                                    <p:anim calcmode="lin" valueType="num">
                                      <p:cBhvr>
                                        <p:cTn id="32" dur="1000" fill="hold"/>
                                        <p:tgtEl>
                                          <p:spTgt spid="188429"/>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88429"/>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88429"/>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88429"/>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88429"/>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amond(in)">
                                      <p:cBhvr>
                                        <p:cTn id="41" dur="10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circle(in)">
                                      <p:cBhvr>
                                        <p:cTn id="4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p:bldP spid="18842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zh-CN" altLang="en-US" dirty="0" smtClean="0"/>
              <a:t>山寨版系统故障恢复</a:t>
            </a:r>
          </a:p>
        </p:txBody>
      </p:sp>
      <p:sp>
        <p:nvSpPr>
          <p:cNvPr id="215043" name="Rectangle 3"/>
          <p:cNvSpPr>
            <a:spLocks noGrp="1" noChangeArrowheads="1"/>
          </p:cNvSpPr>
          <p:nvPr>
            <p:ph type="body" idx="1"/>
          </p:nvPr>
        </p:nvSpPr>
        <p:spPr/>
        <p:txBody>
          <a:bodyPr/>
          <a:lstStyle/>
          <a:p>
            <a:pPr eaLnBrk="1" hangingPunct="1">
              <a:defRPr/>
            </a:pPr>
            <a:r>
              <a:rPr lang="zh-CN" altLang="en-US" smtClean="0"/>
              <a:t>不一致状态原因</a:t>
            </a:r>
          </a:p>
          <a:p>
            <a:pPr lvl="1" eaLnBrk="1" hangingPunct="1">
              <a:defRPr/>
            </a:pPr>
            <a:r>
              <a:rPr lang="zh-CN" altLang="en-US" smtClean="0"/>
              <a:t>未完成事务对数据库的更新已写入数据库</a:t>
            </a:r>
          </a:p>
          <a:p>
            <a:pPr lvl="1" eaLnBrk="1" hangingPunct="1">
              <a:defRPr/>
            </a:pPr>
            <a:r>
              <a:rPr lang="zh-CN" altLang="en-US" smtClean="0"/>
              <a:t>已提交事务对数据库的更新未写入数据库</a:t>
            </a:r>
          </a:p>
          <a:p>
            <a:pPr eaLnBrk="1" hangingPunct="1">
              <a:defRPr/>
            </a:pPr>
            <a:r>
              <a:rPr lang="zh-CN" altLang="en-US" smtClean="0"/>
              <a:t>措施</a:t>
            </a:r>
          </a:p>
          <a:p>
            <a:pPr lvl="1" eaLnBrk="1" hangingPunct="1">
              <a:defRPr/>
            </a:pPr>
            <a:r>
              <a:rPr lang="zh-CN" altLang="en-US" smtClean="0">
                <a:solidFill>
                  <a:schemeClr val="hlink"/>
                </a:solidFill>
              </a:rPr>
              <a:t>正向</a:t>
            </a:r>
            <a:r>
              <a:rPr lang="zh-CN" altLang="en-US" smtClean="0"/>
              <a:t>扫描日志文件，找出圆满事务，记入重做队列；找出夭折事务，记入撤消队列</a:t>
            </a:r>
          </a:p>
          <a:p>
            <a:pPr lvl="1" eaLnBrk="1" hangingPunct="1">
              <a:defRPr/>
            </a:pPr>
            <a:r>
              <a:rPr lang="zh-CN" altLang="en-US" smtClean="0">
                <a:solidFill>
                  <a:schemeClr val="hlink"/>
                </a:solidFill>
              </a:rPr>
              <a:t>反向</a:t>
            </a:r>
            <a:r>
              <a:rPr lang="zh-CN" altLang="en-US" smtClean="0"/>
              <a:t>扫描日志，对撤消队列中事务</a:t>
            </a:r>
            <a:r>
              <a:rPr lang="en-US" altLang="zh-CN" smtClean="0"/>
              <a:t>Ti</a:t>
            </a:r>
            <a:r>
              <a:rPr lang="zh-CN" altLang="en-US" smtClean="0"/>
              <a:t>的每一个日志记录执行</a:t>
            </a:r>
            <a:r>
              <a:rPr lang="en-US" altLang="zh-CN" smtClean="0"/>
              <a:t>undo</a:t>
            </a:r>
            <a:r>
              <a:rPr lang="zh-CN" altLang="en-US" smtClean="0"/>
              <a:t>操作</a:t>
            </a:r>
          </a:p>
          <a:p>
            <a:pPr lvl="1" eaLnBrk="1" hangingPunct="1">
              <a:defRPr/>
            </a:pPr>
            <a:r>
              <a:rPr lang="zh-CN" altLang="en-US" smtClean="0">
                <a:solidFill>
                  <a:schemeClr val="hlink"/>
                </a:solidFill>
              </a:rPr>
              <a:t>正向</a:t>
            </a:r>
            <a:r>
              <a:rPr lang="zh-CN" altLang="en-US" smtClean="0"/>
              <a:t>扫描日志文件，对重做队列中事务</a:t>
            </a:r>
            <a:r>
              <a:rPr lang="en-US" altLang="zh-CN" smtClean="0"/>
              <a:t>Ti</a:t>
            </a:r>
            <a:r>
              <a:rPr lang="zh-CN" altLang="en-US" smtClean="0"/>
              <a:t>的每一个日志记录执行</a:t>
            </a:r>
            <a:r>
              <a:rPr lang="en-US" altLang="zh-CN" smtClean="0"/>
              <a:t>redo</a:t>
            </a:r>
            <a:r>
              <a:rPr lang="zh-CN" altLang="en-US" smtClean="0"/>
              <a:t>操作</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smtClean="0"/>
              <a:t>系统故障恢复</a:t>
            </a:r>
          </a:p>
        </p:txBody>
      </p:sp>
      <p:sp>
        <p:nvSpPr>
          <p:cNvPr id="115715" name="Text Box 3"/>
          <p:cNvSpPr txBox="1">
            <a:spLocks noChangeArrowheads="1"/>
          </p:cNvSpPr>
          <p:nvPr/>
        </p:nvSpPr>
        <p:spPr bwMode="auto">
          <a:xfrm>
            <a:off x="3203575" y="1220788"/>
            <a:ext cx="2446338" cy="192087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B</a:t>
            </a:r>
            <a:r>
              <a:rPr kumimoji="0" lang="en-US" altLang="zh-CN" sz="2000">
                <a:latin typeface="Helvetica" pitchFamily="34" charset="0"/>
                <a:ea typeface="宋体" pitchFamily="2" charset="-122"/>
              </a:rPr>
              <a:t>, 2000, 2050&gt;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commit&gt;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C</a:t>
            </a:r>
            <a:r>
              <a:rPr kumimoji="0" lang="en-US" altLang="zh-CN" sz="2000">
                <a:latin typeface="Helvetica" pitchFamily="34" charset="0"/>
                <a:ea typeface="宋体" pitchFamily="2" charset="-122"/>
              </a:rPr>
              <a:t>, 700, 600&gt;</a:t>
            </a:r>
          </a:p>
        </p:txBody>
      </p:sp>
      <p:sp>
        <p:nvSpPr>
          <p:cNvPr id="190468" name="Text Box 4"/>
          <p:cNvSpPr txBox="1">
            <a:spLocks noChangeArrowheads="1"/>
          </p:cNvSpPr>
          <p:nvPr/>
        </p:nvSpPr>
        <p:spPr bwMode="auto">
          <a:xfrm>
            <a:off x="2987675" y="3213100"/>
            <a:ext cx="3024188" cy="396875"/>
          </a:xfrm>
          <a:prstGeom prst="rect">
            <a:avLst/>
          </a:prstGeom>
          <a:noFill/>
          <a:ln w="9525">
            <a:noFill/>
            <a:miter lim="800000"/>
            <a:headEnd/>
            <a:tailEnd/>
          </a:ln>
        </p:spPr>
        <p:txBody>
          <a:bodyPr>
            <a:spAutoFit/>
          </a:bodyPr>
          <a:lstStyle/>
          <a:p>
            <a:pPr algn="ctr">
              <a:spcBef>
                <a:spcPct val="50000"/>
              </a:spcBef>
            </a:pPr>
            <a:r>
              <a:rPr kumimoji="0" lang="en-US" altLang="zh-CN" sz="2000">
                <a:solidFill>
                  <a:schemeClr val="hlink"/>
                </a:solidFill>
                <a:latin typeface="Helvetica" pitchFamily="34" charset="0"/>
                <a:ea typeface="华文行楷" pitchFamily="2" charset="-122"/>
              </a:rPr>
              <a:t>T</a:t>
            </a:r>
            <a:r>
              <a:rPr kumimoji="0" lang="en-US" altLang="zh-CN" sz="2000" baseline="-25000">
                <a:solidFill>
                  <a:schemeClr val="hlink"/>
                </a:solidFill>
                <a:latin typeface="Helvetica" pitchFamily="34" charset="0"/>
                <a:ea typeface="华文行楷" pitchFamily="2" charset="-122"/>
              </a:rPr>
              <a:t>0</a:t>
            </a:r>
            <a:r>
              <a:rPr kumimoji="0" lang="zh-CN" altLang="en-US" sz="2000">
                <a:solidFill>
                  <a:schemeClr val="hlink"/>
                </a:solidFill>
                <a:latin typeface="Helvetica" pitchFamily="34" charset="0"/>
                <a:ea typeface="华文行楷" pitchFamily="2" charset="-122"/>
              </a:rPr>
              <a:t>圆满事务，</a:t>
            </a:r>
            <a:r>
              <a:rPr kumimoji="0" lang="en-US" altLang="zh-CN" sz="2000">
                <a:solidFill>
                  <a:schemeClr val="hlink"/>
                </a:solidFill>
                <a:latin typeface="Helvetica" pitchFamily="34" charset="0"/>
                <a:ea typeface="华文行楷" pitchFamily="2" charset="-122"/>
              </a:rPr>
              <a:t>T</a:t>
            </a:r>
            <a:r>
              <a:rPr kumimoji="0" lang="en-US" altLang="zh-CN" sz="2000" baseline="-25000">
                <a:solidFill>
                  <a:schemeClr val="hlink"/>
                </a:solidFill>
                <a:latin typeface="Helvetica" pitchFamily="34" charset="0"/>
                <a:ea typeface="华文行楷" pitchFamily="2" charset="-122"/>
              </a:rPr>
              <a:t>1</a:t>
            </a:r>
            <a:r>
              <a:rPr kumimoji="0" lang="zh-CN" altLang="en-US" sz="2000">
                <a:solidFill>
                  <a:schemeClr val="hlink"/>
                </a:solidFill>
                <a:latin typeface="Helvetica" pitchFamily="34" charset="0"/>
                <a:ea typeface="华文行楷" pitchFamily="2" charset="-122"/>
              </a:rPr>
              <a:t>夭折事务</a:t>
            </a:r>
          </a:p>
        </p:txBody>
      </p:sp>
      <p:sp>
        <p:nvSpPr>
          <p:cNvPr id="190469" name="Text Box 5"/>
          <p:cNvSpPr txBox="1">
            <a:spLocks noChangeArrowheads="1"/>
          </p:cNvSpPr>
          <p:nvPr/>
        </p:nvSpPr>
        <p:spPr bwMode="auto">
          <a:xfrm>
            <a:off x="2844800" y="3789363"/>
            <a:ext cx="3240088" cy="39687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a:spAutoFit/>
            <a:flatTx/>
          </a:bodyPr>
          <a:lstStyle/>
          <a:p>
            <a:pPr eaLnBrk="0" hangingPunct="0"/>
            <a:r>
              <a:rPr kumimoji="0" lang="en-US" altLang="zh-CN" sz="2000">
                <a:solidFill>
                  <a:schemeClr val="hlink"/>
                </a:solidFill>
                <a:latin typeface="Helvetica" pitchFamily="34" charset="0"/>
                <a:ea typeface="宋体" pitchFamily="2" charset="-122"/>
              </a:rPr>
              <a:t>undo</a:t>
            </a:r>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C</a:t>
            </a:r>
            <a:r>
              <a:rPr kumimoji="0" lang="en-US" altLang="zh-CN" sz="2000">
                <a:latin typeface="Helvetica" pitchFamily="34" charset="0"/>
                <a:ea typeface="宋体" pitchFamily="2" charset="-122"/>
              </a:rPr>
              <a:t>, 700, 600&gt;</a:t>
            </a:r>
          </a:p>
        </p:txBody>
      </p:sp>
      <p:sp>
        <p:nvSpPr>
          <p:cNvPr id="190470" name="AutoShape 6"/>
          <p:cNvSpPr>
            <a:spLocks noChangeArrowheads="1"/>
          </p:cNvSpPr>
          <p:nvPr/>
        </p:nvSpPr>
        <p:spPr bwMode="auto">
          <a:xfrm>
            <a:off x="2843213" y="6094413"/>
            <a:ext cx="3529012" cy="647700"/>
          </a:xfrm>
          <a:prstGeom prst="can">
            <a:avLst>
              <a:gd name="adj" fmla="val 28676"/>
            </a:avLst>
          </a:prstGeom>
          <a:solidFill>
            <a:schemeClr val="accent1"/>
          </a:solidFill>
          <a:ln w="9525">
            <a:solidFill>
              <a:schemeClr val="tx1"/>
            </a:solidFill>
            <a:miter lim="800000"/>
            <a:headEnd/>
            <a:tailEnd/>
          </a:ln>
        </p:spPr>
        <p:txBody>
          <a:bodyPr wrap="none" anchor="ctr"/>
          <a:lstStyle/>
          <a:p>
            <a:pPr algn="ctr"/>
            <a:r>
              <a:rPr lang="en-US" altLang="zh-CN" sz="2000">
                <a:solidFill>
                  <a:srgbClr val="FF66CC"/>
                </a:solidFill>
              </a:rPr>
              <a:t>A=950,B=2050,C=700</a:t>
            </a:r>
          </a:p>
        </p:txBody>
      </p:sp>
      <p:sp>
        <p:nvSpPr>
          <p:cNvPr id="190471" name="Text Box 7"/>
          <p:cNvSpPr txBox="1">
            <a:spLocks noChangeArrowheads="1"/>
          </p:cNvSpPr>
          <p:nvPr/>
        </p:nvSpPr>
        <p:spPr bwMode="auto">
          <a:xfrm>
            <a:off x="2916238" y="5319713"/>
            <a:ext cx="3240087" cy="70167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a:spAutoFit/>
            <a:flatTx/>
          </a:bodyPr>
          <a:lstStyle/>
          <a:p>
            <a:pPr eaLnBrk="0" hangingPunct="0"/>
            <a:r>
              <a:rPr kumimoji="0" lang="en-US" altLang="zh-CN" sz="2000">
                <a:solidFill>
                  <a:schemeClr val="hlink"/>
                </a:solidFill>
                <a:latin typeface="Helvetica" pitchFamily="34" charset="0"/>
                <a:ea typeface="宋体" pitchFamily="2" charset="-122"/>
              </a:rPr>
              <a:t>redo</a:t>
            </a:r>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solidFill>
                  <a:schemeClr val="hlink"/>
                </a:solidFill>
                <a:latin typeface="Helvetica" pitchFamily="34" charset="0"/>
                <a:ea typeface="宋体" pitchFamily="2" charset="-122"/>
              </a:rPr>
              <a:t>redo</a:t>
            </a:r>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B</a:t>
            </a:r>
            <a:r>
              <a:rPr kumimoji="0" lang="en-US" altLang="zh-CN" sz="2000">
                <a:latin typeface="Helvetica" pitchFamily="34" charset="0"/>
                <a:ea typeface="宋体" pitchFamily="2" charset="-122"/>
              </a:rPr>
              <a:t>, 2000, 2050&gt;</a:t>
            </a:r>
          </a:p>
        </p:txBody>
      </p:sp>
      <p:sp>
        <p:nvSpPr>
          <p:cNvPr id="190472" name="AutoShape 8"/>
          <p:cNvSpPr>
            <a:spLocks noChangeArrowheads="1"/>
          </p:cNvSpPr>
          <p:nvPr/>
        </p:nvSpPr>
        <p:spPr bwMode="auto">
          <a:xfrm>
            <a:off x="2771775" y="4267200"/>
            <a:ext cx="3529013" cy="647700"/>
          </a:xfrm>
          <a:prstGeom prst="can">
            <a:avLst>
              <a:gd name="adj" fmla="val 28676"/>
            </a:avLst>
          </a:prstGeom>
          <a:solidFill>
            <a:schemeClr val="accent1"/>
          </a:solidFill>
          <a:ln w="9525">
            <a:solidFill>
              <a:schemeClr val="tx1"/>
            </a:solidFill>
            <a:miter lim="800000"/>
            <a:headEnd/>
            <a:tailEnd/>
          </a:ln>
        </p:spPr>
        <p:txBody>
          <a:bodyPr wrap="none" anchor="ctr"/>
          <a:lstStyle/>
          <a:p>
            <a:pPr algn="ctr"/>
            <a:r>
              <a:rPr lang="en-US" altLang="zh-CN" sz="2000">
                <a:solidFill>
                  <a:srgbClr val="FF66CC"/>
                </a:solidFill>
              </a:rPr>
              <a:t>A=950,B=2000,C=700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90468"/>
                                        </p:tgtEl>
                                        <p:attrNameLst>
                                          <p:attrName>style.visibility</p:attrName>
                                        </p:attrNameLst>
                                      </p:cBhvr>
                                      <p:to>
                                        <p:strVal val="visible"/>
                                      </p:to>
                                    </p:set>
                                    <p:anim calcmode="lin" valueType="num">
                                      <p:cBhvr>
                                        <p:cTn id="7" dur="1000" fill="hold"/>
                                        <p:tgtEl>
                                          <p:spTgt spid="190468"/>
                                        </p:tgtEl>
                                        <p:attrNameLst>
                                          <p:attrName>ppt_w</p:attrName>
                                        </p:attrNameLst>
                                      </p:cBhvr>
                                      <p:tavLst>
                                        <p:tav tm="0">
                                          <p:val>
                                            <p:fltVal val="0"/>
                                          </p:val>
                                        </p:tav>
                                        <p:tav tm="100000">
                                          <p:val>
                                            <p:strVal val="#ppt_w"/>
                                          </p:val>
                                        </p:tav>
                                      </p:tavLst>
                                    </p:anim>
                                    <p:anim calcmode="lin" valueType="num">
                                      <p:cBhvr>
                                        <p:cTn id="8" dur="1000" fill="hold"/>
                                        <p:tgtEl>
                                          <p:spTgt spid="190468"/>
                                        </p:tgtEl>
                                        <p:attrNameLst>
                                          <p:attrName>ppt_h</p:attrName>
                                        </p:attrNameLst>
                                      </p:cBhvr>
                                      <p:tavLst>
                                        <p:tav tm="0">
                                          <p:val>
                                            <p:fltVal val="0"/>
                                          </p:val>
                                        </p:tav>
                                        <p:tav tm="100000">
                                          <p:val>
                                            <p:strVal val="#ppt_h"/>
                                          </p:val>
                                        </p:tav>
                                      </p:tavLst>
                                    </p:anim>
                                    <p:anim calcmode="lin" valueType="num">
                                      <p:cBhvr>
                                        <p:cTn id="9" dur="1000" fill="hold"/>
                                        <p:tgtEl>
                                          <p:spTgt spid="190468"/>
                                        </p:tgtEl>
                                        <p:attrNameLst>
                                          <p:attrName>style.rotation</p:attrName>
                                        </p:attrNameLst>
                                      </p:cBhvr>
                                      <p:tavLst>
                                        <p:tav tm="0">
                                          <p:val>
                                            <p:fltVal val="90"/>
                                          </p:val>
                                        </p:tav>
                                        <p:tav tm="100000">
                                          <p:val>
                                            <p:fltVal val="0"/>
                                          </p:val>
                                        </p:tav>
                                      </p:tavLst>
                                    </p:anim>
                                    <p:animEffect transition="in" filter="fade">
                                      <p:cBhvr>
                                        <p:cTn id="10" dur="1000"/>
                                        <p:tgtEl>
                                          <p:spTgt spid="190468"/>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childTnLst>
                                    <p:set>
                                      <p:cBhvr>
                                        <p:cTn id="14" dur="1" fill="hold">
                                          <p:stCondLst>
                                            <p:cond delay="0"/>
                                          </p:stCondLst>
                                        </p:cTn>
                                        <p:tgtEl>
                                          <p:spTgt spid="190469"/>
                                        </p:tgtEl>
                                        <p:attrNameLst>
                                          <p:attrName>style.visibility</p:attrName>
                                        </p:attrNameLst>
                                      </p:cBhvr>
                                      <p:to>
                                        <p:strVal val="visible"/>
                                      </p:to>
                                    </p:set>
                                    <p:anim calcmode="lin" valueType="num">
                                      <p:cBhvr>
                                        <p:cTn id="15" dur="500" decel="50000" fill="hold">
                                          <p:stCondLst>
                                            <p:cond delay="0"/>
                                          </p:stCondLst>
                                        </p:cTn>
                                        <p:tgtEl>
                                          <p:spTgt spid="190469"/>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90469"/>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90469"/>
                                        </p:tgtEl>
                                        <p:attrNameLst>
                                          <p:attrName>ppt_w</p:attrName>
                                        </p:attrNameLst>
                                      </p:cBhvr>
                                      <p:tavLst>
                                        <p:tav tm="0">
                                          <p:val>
                                            <p:strVal val="#ppt_w*.05"/>
                                          </p:val>
                                        </p:tav>
                                        <p:tav tm="100000">
                                          <p:val>
                                            <p:strVal val="#ppt_w"/>
                                          </p:val>
                                        </p:tav>
                                      </p:tavLst>
                                    </p:anim>
                                    <p:anim calcmode="lin" valueType="num">
                                      <p:cBhvr>
                                        <p:cTn id="18" dur="1000" fill="hold"/>
                                        <p:tgtEl>
                                          <p:spTgt spid="190469"/>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90469"/>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90469"/>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90469"/>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90469"/>
                                        </p:tgtEl>
                                      </p:cBhvr>
                                    </p:animEffect>
                                  </p:childTnLst>
                                </p:cTn>
                              </p:par>
                            </p:childTnLst>
                          </p:cTn>
                        </p:par>
                      </p:childTnLst>
                    </p:cTn>
                  </p:par>
                  <p:par>
                    <p:cTn id="23" fill="hold">
                      <p:stCondLst>
                        <p:cond delay="indefinite"/>
                      </p:stCondLst>
                      <p:childTnLst>
                        <p:par>
                          <p:cTn id="24" fill="hold">
                            <p:stCondLst>
                              <p:cond delay="0"/>
                            </p:stCondLst>
                            <p:childTnLst>
                              <p:par>
                                <p:cTn id="25" presetID="35" presetClass="entr" presetSubtype="0" fill="hold" grpId="0" nodeType="clickEffect">
                                  <p:stCondLst>
                                    <p:cond delay="0"/>
                                  </p:stCondLst>
                                  <p:childTnLst>
                                    <p:set>
                                      <p:cBhvr>
                                        <p:cTn id="26" dur="1" fill="hold">
                                          <p:stCondLst>
                                            <p:cond delay="0"/>
                                          </p:stCondLst>
                                        </p:cTn>
                                        <p:tgtEl>
                                          <p:spTgt spid="190472"/>
                                        </p:tgtEl>
                                        <p:attrNameLst>
                                          <p:attrName>style.visibility</p:attrName>
                                        </p:attrNameLst>
                                      </p:cBhvr>
                                      <p:to>
                                        <p:strVal val="visible"/>
                                      </p:to>
                                    </p:set>
                                    <p:animEffect transition="in" filter="fade">
                                      <p:cBhvr>
                                        <p:cTn id="27" dur="2000"/>
                                        <p:tgtEl>
                                          <p:spTgt spid="190472"/>
                                        </p:tgtEl>
                                      </p:cBhvr>
                                    </p:animEffect>
                                    <p:anim calcmode="lin" valueType="num">
                                      <p:cBhvr>
                                        <p:cTn id="28" dur="2000" fill="hold"/>
                                        <p:tgtEl>
                                          <p:spTgt spid="190472"/>
                                        </p:tgtEl>
                                        <p:attrNameLst>
                                          <p:attrName>style.rotation</p:attrName>
                                        </p:attrNameLst>
                                      </p:cBhvr>
                                      <p:tavLst>
                                        <p:tav tm="0">
                                          <p:val>
                                            <p:fltVal val="720"/>
                                          </p:val>
                                        </p:tav>
                                        <p:tav tm="100000">
                                          <p:val>
                                            <p:fltVal val="0"/>
                                          </p:val>
                                        </p:tav>
                                      </p:tavLst>
                                    </p:anim>
                                    <p:anim calcmode="lin" valueType="num">
                                      <p:cBhvr>
                                        <p:cTn id="29" dur="2000" fill="hold"/>
                                        <p:tgtEl>
                                          <p:spTgt spid="190472"/>
                                        </p:tgtEl>
                                        <p:attrNameLst>
                                          <p:attrName>ppt_h</p:attrName>
                                        </p:attrNameLst>
                                      </p:cBhvr>
                                      <p:tavLst>
                                        <p:tav tm="0">
                                          <p:val>
                                            <p:fltVal val="0"/>
                                          </p:val>
                                        </p:tav>
                                        <p:tav tm="100000">
                                          <p:val>
                                            <p:strVal val="#ppt_h"/>
                                          </p:val>
                                        </p:tav>
                                      </p:tavLst>
                                    </p:anim>
                                    <p:anim calcmode="lin" valueType="num">
                                      <p:cBhvr>
                                        <p:cTn id="30" dur="2000" fill="hold"/>
                                        <p:tgtEl>
                                          <p:spTgt spid="190472"/>
                                        </p:tgtEl>
                                        <p:attrNameLst>
                                          <p:attrName>ppt_w</p:attrName>
                                        </p:attrNameLst>
                                      </p:cBhvr>
                                      <p:tavLst>
                                        <p:tav tm="0">
                                          <p:val>
                                            <p:fltVal val="0"/>
                                          </p:val>
                                        </p:tav>
                                        <p:tav tm="100000">
                                          <p:val>
                                            <p:strVal val="#ppt_w"/>
                                          </p:val>
                                        </p:tav>
                                      </p:tavLst>
                                    </p:anim>
                                  </p:childTnLst>
                                </p:cTn>
                              </p:par>
                            </p:childTnLst>
                          </p:cTn>
                        </p:par>
                      </p:childTnLst>
                    </p:cTn>
                  </p:par>
                  <p:par>
                    <p:cTn id="31" fill="hold">
                      <p:stCondLst>
                        <p:cond delay="indefinite"/>
                      </p:stCondLst>
                      <p:childTnLst>
                        <p:par>
                          <p:cTn id="32" fill="hold">
                            <p:stCondLst>
                              <p:cond delay="0"/>
                            </p:stCondLst>
                            <p:childTnLst>
                              <p:par>
                                <p:cTn id="33" presetID="25" presetClass="entr" presetSubtype="0" fill="hold" grpId="0" nodeType="clickEffect">
                                  <p:stCondLst>
                                    <p:cond delay="0"/>
                                  </p:stCondLst>
                                  <p:childTnLst>
                                    <p:set>
                                      <p:cBhvr>
                                        <p:cTn id="34" dur="1" fill="hold">
                                          <p:stCondLst>
                                            <p:cond delay="0"/>
                                          </p:stCondLst>
                                        </p:cTn>
                                        <p:tgtEl>
                                          <p:spTgt spid="190471"/>
                                        </p:tgtEl>
                                        <p:attrNameLst>
                                          <p:attrName>style.visibility</p:attrName>
                                        </p:attrNameLst>
                                      </p:cBhvr>
                                      <p:to>
                                        <p:strVal val="visible"/>
                                      </p:to>
                                    </p:set>
                                    <p:anim calcmode="lin" valueType="num">
                                      <p:cBhvr>
                                        <p:cTn id="35" dur="500" decel="50000" fill="hold">
                                          <p:stCondLst>
                                            <p:cond delay="0"/>
                                          </p:stCondLst>
                                        </p:cTn>
                                        <p:tgtEl>
                                          <p:spTgt spid="190471"/>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190471"/>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190471"/>
                                        </p:tgtEl>
                                        <p:attrNameLst>
                                          <p:attrName>ppt_w</p:attrName>
                                        </p:attrNameLst>
                                      </p:cBhvr>
                                      <p:tavLst>
                                        <p:tav tm="0">
                                          <p:val>
                                            <p:strVal val="#ppt_w*.05"/>
                                          </p:val>
                                        </p:tav>
                                        <p:tav tm="100000">
                                          <p:val>
                                            <p:strVal val="#ppt_w"/>
                                          </p:val>
                                        </p:tav>
                                      </p:tavLst>
                                    </p:anim>
                                    <p:anim calcmode="lin" valueType="num">
                                      <p:cBhvr>
                                        <p:cTn id="38" dur="1000" fill="hold"/>
                                        <p:tgtEl>
                                          <p:spTgt spid="190471"/>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190471"/>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190471"/>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190471"/>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190471"/>
                                        </p:tgtEl>
                                      </p:cBhvr>
                                    </p:animEffect>
                                  </p:childTnLst>
                                </p:cTn>
                              </p:par>
                            </p:childTnLst>
                          </p:cTn>
                        </p:par>
                      </p:childTnLst>
                    </p:cTn>
                  </p:par>
                  <p:par>
                    <p:cTn id="43" fill="hold">
                      <p:stCondLst>
                        <p:cond delay="indefinite"/>
                      </p:stCondLst>
                      <p:childTnLst>
                        <p:par>
                          <p:cTn id="44" fill="hold">
                            <p:stCondLst>
                              <p:cond delay="0"/>
                            </p:stCondLst>
                            <p:childTnLst>
                              <p:par>
                                <p:cTn id="45" presetID="35" presetClass="entr" presetSubtype="0" fill="hold" grpId="0" nodeType="clickEffect">
                                  <p:stCondLst>
                                    <p:cond delay="0"/>
                                  </p:stCondLst>
                                  <p:childTnLst>
                                    <p:set>
                                      <p:cBhvr>
                                        <p:cTn id="46" dur="1" fill="hold">
                                          <p:stCondLst>
                                            <p:cond delay="0"/>
                                          </p:stCondLst>
                                        </p:cTn>
                                        <p:tgtEl>
                                          <p:spTgt spid="190470"/>
                                        </p:tgtEl>
                                        <p:attrNameLst>
                                          <p:attrName>style.visibility</p:attrName>
                                        </p:attrNameLst>
                                      </p:cBhvr>
                                      <p:to>
                                        <p:strVal val="visible"/>
                                      </p:to>
                                    </p:set>
                                    <p:animEffect transition="in" filter="fade">
                                      <p:cBhvr>
                                        <p:cTn id="47" dur="2000"/>
                                        <p:tgtEl>
                                          <p:spTgt spid="190470"/>
                                        </p:tgtEl>
                                      </p:cBhvr>
                                    </p:animEffect>
                                    <p:anim calcmode="lin" valueType="num">
                                      <p:cBhvr>
                                        <p:cTn id="48" dur="2000" fill="hold"/>
                                        <p:tgtEl>
                                          <p:spTgt spid="190470"/>
                                        </p:tgtEl>
                                        <p:attrNameLst>
                                          <p:attrName>style.rotation</p:attrName>
                                        </p:attrNameLst>
                                      </p:cBhvr>
                                      <p:tavLst>
                                        <p:tav tm="0">
                                          <p:val>
                                            <p:fltVal val="720"/>
                                          </p:val>
                                        </p:tav>
                                        <p:tav tm="100000">
                                          <p:val>
                                            <p:fltVal val="0"/>
                                          </p:val>
                                        </p:tav>
                                      </p:tavLst>
                                    </p:anim>
                                    <p:anim calcmode="lin" valueType="num">
                                      <p:cBhvr>
                                        <p:cTn id="49" dur="2000" fill="hold"/>
                                        <p:tgtEl>
                                          <p:spTgt spid="190470"/>
                                        </p:tgtEl>
                                        <p:attrNameLst>
                                          <p:attrName>ppt_h</p:attrName>
                                        </p:attrNameLst>
                                      </p:cBhvr>
                                      <p:tavLst>
                                        <p:tav tm="0">
                                          <p:val>
                                            <p:fltVal val="0"/>
                                          </p:val>
                                        </p:tav>
                                        <p:tav tm="100000">
                                          <p:val>
                                            <p:strVal val="#ppt_h"/>
                                          </p:val>
                                        </p:tav>
                                      </p:tavLst>
                                    </p:anim>
                                    <p:anim calcmode="lin" valueType="num">
                                      <p:cBhvr>
                                        <p:cTn id="50" dur="2000" fill="hold"/>
                                        <p:tgtEl>
                                          <p:spTgt spid="19047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p:bldP spid="190469" grpId="0" animBg="1"/>
      <p:bldP spid="190470" grpId="0" animBg="1"/>
      <p:bldP spid="190471" grpId="0" animBg="1"/>
      <p:bldP spid="19047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zh-CN" altLang="en-US" smtClean="0"/>
              <a:t>介质故障恢复</a:t>
            </a:r>
          </a:p>
        </p:txBody>
      </p:sp>
      <p:sp>
        <p:nvSpPr>
          <p:cNvPr id="192515" name="Rectangle 3"/>
          <p:cNvSpPr>
            <a:spLocks noGrp="1" noChangeArrowheads="1"/>
          </p:cNvSpPr>
          <p:nvPr>
            <p:ph type="body" idx="1"/>
          </p:nvPr>
        </p:nvSpPr>
        <p:spPr>
          <a:xfrm>
            <a:off x="228600" y="1052736"/>
            <a:ext cx="8726488" cy="3184525"/>
          </a:xfrm>
        </p:spPr>
        <p:txBody>
          <a:bodyPr/>
          <a:lstStyle/>
          <a:p>
            <a:pPr eaLnBrk="1" hangingPunct="1">
              <a:defRPr/>
            </a:pPr>
            <a:r>
              <a:rPr lang="zh-CN" altLang="en-US" smtClean="0"/>
              <a:t>磁盘上数据文件和日志文件遭到破坏</a:t>
            </a:r>
          </a:p>
          <a:p>
            <a:pPr eaLnBrk="1" hangingPunct="1">
              <a:defRPr/>
            </a:pPr>
            <a:r>
              <a:rPr lang="zh-CN" altLang="en-US" smtClean="0"/>
              <a:t>措施</a:t>
            </a:r>
          </a:p>
          <a:p>
            <a:pPr lvl="1" eaLnBrk="1" hangingPunct="1">
              <a:defRPr/>
            </a:pPr>
            <a:r>
              <a:rPr lang="zh-CN" altLang="en-US" smtClean="0"/>
              <a:t>装入最新的数据库后备副本，使数据库恢复到最近一次转储时的一致性状态</a:t>
            </a:r>
          </a:p>
          <a:p>
            <a:pPr lvl="1" eaLnBrk="1" hangingPunct="1">
              <a:defRPr/>
            </a:pPr>
            <a:r>
              <a:rPr lang="zh-CN" altLang="en-US" smtClean="0"/>
              <a:t>装入相应的日志文件副本，重做已完成的事务</a:t>
            </a:r>
          </a:p>
        </p:txBody>
      </p:sp>
      <p:sp>
        <p:nvSpPr>
          <p:cNvPr id="116740" name="Line 4"/>
          <p:cNvSpPr>
            <a:spLocks noChangeShapeType="1"/>
          </p:cNvSpPr>
          <p:nvPr/>
        </p:nvSpPr>
        <p:spPr bwMode="auto">
          <a:xfrm>
            <a:off x="2012950" y="4600799"/>
            <a:ext cx="5943600" cy="0"/>
          </a:xfrm>
          <a:prstGeom prst="line">
            <a:avLst/>
          </a:prstGeom>
          <a:noFill/>
          <a:ln w="28575">
            <a:solidFill>
              <a:schemeClr val="tx1"/>
            </a:solidFill>
            <a:round/>
            <a:headEnd/>
            <a:tailEnd/>
          </a:ln>
        </p:spPr>
        <p:txBody>
          <a:bodyPr wrap="none"/>
          <a:lstStyle/>
          <a:p>
            <a:endParaRPr lang="zh-CN" altLang="en-US"/>
          </a:p>
        </p:txBody>
      </p:sp>
      <p:sp>
        <p:nvSpPr>
          <p:cNvPr id="116741" name="Line 5"/>
          <p:cNvSpPr>
            <a:spLocks noChangeShapeType="1"/>
          </p:cNvSpPr>
          <p:nvPr/>
        </p:nvSpPr>
        <p:spPr bwMode="auto">
          <a:xfrm>
            <a:off x="2317750" y="4280124"/>
            <a:ext cx="0" cy="304800"/>
          </a:xfrm>
          <a:prstGeom prst="line">
            <a:avLst/>
          </a:prstGeom>
          <a:noFill/>
          <a:ln w="28575">
            <a:solidFill>
              <a:schemeClr val="tx1"/>
            </a:solidFill>
            <a:round/>
            <a:headEnd/>
            <a:tailEnd/>
          </a:ln>
        </p:spPr>
        <p:txBody>
          <a:bodyPr wrap="none"/>
          <a:lstStyle/>
          <a:p>
            <a:endParaRPr lang="zh-CN" altLang="en-US"/>
          </a:p>
        </p:txBody>
      </p:sp>
      <p:sp>
        <p:nvSpPr>
          <p:cNvPr id="116742" name="Line 6"/>
          <p:cNvSpPr>
            <a:spLocks noChangeShapeType="1"/>
          </p:cNvSpPr>
          <p:nvPr/>
        </p:nvSpPr>
        <p:spPr bwMode="auto">
          <a:xfrm>
            <a:off x="4451350" y="4280124"/>
            <a:ext cx="0" cy="304800"/>
          </a:xfrm>
          <a:prstGeom prst="line">
            <a:avLst/>
          </a:prstGeom>
          <a:noFill/>
          <a:ln w="28575">
            <a:solidFill>
              <a:schemeClr val="tx1"/>
            </a:solidFill>
            <a:round/>
            <a:headEnd/>
            <a:tailEnd/>
          </a:ln>
        </p:spPr>
        <p:txBody>
          <a:bodyPr wrap="none"/>
          <a:lstStyle/>
          <a:p>
            <a:endParaRPr lang="zh-CN" altLang="en-US"/>
          </a:p>
        </p:txBody>
      </p:sp>
      <p:sp>
        <p:nvSpPr>
          <p:cNvPr id="116743" name="Line 7"/>
          <p:cNvSpPr>
            <a:spLocks noChangeShapeType="1"/>
          </p:cNvSpPr>
          <p:nvPr/>
        </p:nvSpPr>
        <p:spPr bwMode="auto">
          <a:xfrm>
            <a:off x="7423150" y="4280124"/>
            <a:ext cx="0" cy="304800"/>
          </a:xfrm>
          <a:prstGeom prst="line">
            <a:avLst/>
          </a:prstGeom>
          <a:noFill/>
          <a:ln w="28575">
            <a:solidFill>
              <a:schemeClr val="tx1"/>
            </a:solidFill>
            <a:round/>
            <a:headEnd/>
            <a:tailEnd type="arrow" w="med" len="med"/>
          </a:ln>
        </p:spPr>
        <p:txBody>
          <a:bodyPr wrap="none"/>
          <a:lstStyle/>
          <a:p>
            <a:endParaRPr lang="zh-CN" altLang="en-US"/>
          </a:p>
        </p:txBody>
      </p:sp>
      <p:sp>
        <p:nvSpPr>
          <p:cNvPr id="116744" name="Line 8"/>
          <p:cNvSpPr>
            <a:spLocks noChangeShapeType="1"/>
          </p:cNvSpPr>
          <p:nvPr/>
        </p:nvSpPr>
        <p:spPr bwMode="auto">
          <a:xfrm>
            <a:off x="2012950" y="5964461"/>
            <a:ext cx="2438400" cy="0"/>
          </a:xfrm>
          <a:prstGeom prst="line">
            <a:avLst/>
          </a:prstGeom>
          <a:noFill/>
          <a:ln w="28575">
            <a:solidFill>
              <a:schemeClr val="tx1"/>
            </a:solidFill>
            <a:round/>
            <a:headEnd/>
            <a:tailEnd/>
          </a:ln>
        </p:spPr>
        <p:txBody>
          <a:bodyPr wrap="none"/>
          <a:lstStyle/>
          <a:p>
            <a:endParaRPr lang="zh-CN" altLang="en-US"/>
          </a:p>
        </p:txBody>
      </p:sp>
      <p:sp>
        <p:nvSpPr>
          <p:cNvPr id="116745" name="Line 9"/>
          <p:cNvSpPr>
            <a:spLocks noChangeShapeType="1"/>
          </p:cNvSpPr>
          <p:nvPr/>
        </p:nvSpPr>
        <p:spPr bwMode="auto">
          <a:xfrm>
            <a:off x="2317750" y="5659661"/>
            <a:ext cx="0" cy="304800"/>
          </a:xfrm>
          <a:prstGeom prst="line">
            <a:avLst/>
          </a:prstGeom>
          <a:noFill/>
          <a:ln w="28575">
            <a:solidFill>
              <a:schemeClr val="tx1"/>
            </a:solidFill>
            <a:round/>
            <a:headEnd/>
            <a:tailEnd/>
          </a:ln>
        </p:spPr>
        <p:txBody>
          <a:bodyPr wrap="none"/>
          <a:lstStyle/>
          <a:p>
            <a:endParaRPr lang="zh-CN" altLang="en-US"/>
          </a:p>
        </p:txBody>
      </p:sp>
      <p:sp>
        <p:nvSpPr>
          <p:cNvPr id="116746" name="Line 10"/>
          <p:cNvSpPr>
            <a:spLocks noChangeShapeType="1"/>
          </p:cNvSpPr>
          <p:nvPr/>
        </p:nvSpPr>
        <p:spPr bwMode="auto">
          <a:xfrm>
            <a:off x="4451350" y="5659661"/>
            <a:ext cx="0" cy="304800"/>
          </a:xfrm>
          <a:prstGeom prst="line">
            <a:avLst/>
          </a:prstGeom>
          <a:noFill/>
          <a:ln w="28575">
            <a:solidFill>
              <a:schemeClr val="tx1"/>
            </a:solidFill>
            <a:round/>
            <a:headEnd/>
            <a:tailEnd/>
          </a:ln>
        </p:spPr>
        <p:txBody>
          <a:bodyPr wrap="none"/>
          <a:lstStyle/>
          <a:p>
            <a:endParaRPr lang="zh-CN" altLang="en-US"/>
          </a:p>
        </p:txBody>
      </p:sp>
      <p:sp>
        <p:nvSpPr>
          <p:cNvPr id="116747" name="Line 11"/>
          <p:cNvSpPr>
            <a:spLocks noChangeShapeType="1"/>
          </p:cNvSpPr>
          <p:nvPr/>
        </p:nvSpPr>
        <p:spPr bwMode="auto">
          <a:xfrm>
            <a:off x="7727950" y="5659661"/>
            <a:ext cx="0" cy="304800"/>
          </a:xfrm>
          <a:prstGeom prst="line">
            <a:avLst/>
          </a:prstGeom>
          <a:noFill/>
          <a:ln w="28575">
            <a:solidFill>
              <a:schemeClr val="tx1"/>
            </a:solidFill>
            <a:round/>
            <a:headEnd/>
            <a:tailEnd type="arrow" w="med" len="med"/>
          </a:ln>
        </p:spPr>
        <p:txBody>
          <a:bodyPr wrap="none"/>
          <a:lstStyle/>
          <a:p>
            <a:endParaRPr lang="zh-CN" altLang="en-US"/>
          </a:p>
        </p:txBody>
      </p:sp>
      <p:sp>
        <p:nvSpPr>
          <p:cNvPr id="116748" name="Line 12"/>
          <p:cNvSpPr>
            <a:spLocks noChangeShapeType="1"/>
          </p:cNvSpPr>
          <p:nvPr/>
        </p:nvSpPr>
        <p:spPr bwMode="auto">
          <a:xfrm>
            <a:off x="4451350" y="5964461"/>
            <a:ext cx="3276600" cy="0"/>
          </a:xfrm>
          <a:prstGeom prst="line">
            <a:avLst/>
          </a:prstGeom>
          <a:noFill/>
          <a:ln w="28575">
            <a:solidFill>
              <a:schemeClr val="tx1"/>
            </a:solidFill>
            <a:prstDash val="sysDot"/>
            <a:round/>
            <a:headEnd/>
            <a:tailEnd/>
          </a:ln>
        </p:spPr>
        <p:txBody>
          <a:bodyPr wrap="none"/>
          <a:lstStyle/>
          <a:p>
            <a:endParaRPr lang="zh-CN" altLang="en-US"/>
          </a:p>
        </p:txBody>
      </p:sp>
      <p:sp>
        <p:nvSpPr>
          <p:cNvPr id="116749" name="Text Box 13"/>
          <p:cNvSpPr txBox="1">
            <a:spLocks noChangeArrowheads="1"/>
          </p:cNvSpPr>
          <p:nvPr/>
        </p:nvSpPr>
        <p:spPr bwMode="auto">
          <a:xfrm>
            <a:off x="2012950" y="4538886"/>
            <a:ext cx="685800" cy="519113"/>
          </a:xfrm>
          <a:prstGeom prst="rect">
            <a:avLst/>
          </a:prstGeom>
          <a:noFill/>
          <a:ln w="9525">
            <a:noFill/>
            <a:miter lim="800000"/>
            <a:headEnd/>
            <a:tailEnd/>
          </a:ln>
        </p:spPr>
        <p:txBody>
          <a:bodyPr>
            <a:spAutoFit/>
          </a:bodyPr>
          <a:lstStyle/>
          <a:p>
            <a:pPr algn="ctr">
              <a:spcBef>
                <a:spcPct val="50000"/>
              </a:spcBef>
            </a:pPr>
            <a:r>
              <a:rPr lang="en-US" altLang="zh-CN" sz="2800" i="1">
                <a:latin typeface="Times New Roman" pitchFamily="18" charset="0"/>
                <a:ea typeface="宋体" pitchFamily="2" charset="-122"/>
              </a:rPr>
              <a:t>T</a:t>
            </a:r>
            <a:r>
              <a:rPr lang="en-US" altLang="zh-CN" sz="2800" i="1" baseline="-14000">
                <a:latin typeface="Times New Roman" pitchFamily="18" charset="0"/>
                <a:ea typeface="宋体" pitchFamily="2" charset="-122"/>
              </a:rPr>
              <a:t>a</a:t>
            </a:r>
          </a:p>
        </p:txBody>
      </p:sp>
      <p:sp>
        <p:nvSpPr>
          <p:cNvPr id="116750" name="Text Box 14"/>
          <p:cNvSpPr txBox="1">
            <a:spLocks noChangeArrowheads="1"/>
          </p:cNvSpPr>
          <p:nvPr/>
        </p:nvSpPr>
        <p:spPr bwMode="auto">
          <a:xfrm>
            <a:off x="4146550" y="4538886"/>
            <a:ext cx="685800" cy="519113"/>
          </a:xfrm>
          <a:prstGeom prst="rect">
            <a:avLst/>
          </a:prstGeom>
          <a:noFill/>
          <a:ln w="9525">
            <a:noFill/>
            <a:miter lim="800000"/>
            <a:headEnd/>
            <a:tailEnd/>
          </a:ln>
        </p:spPr>
        <p:txBody>
          <a:bodyPr>
            <a:spAutoFit/>
          </a:bodyPr>
          <a:lstStyle/>
          <a:p>
            <a:pPr algn="ctr">
              <a:spcBef>
                <a:spcPct val="50000"/>
              </a:spcBef>
            </a:pPr>
            <a:r>
              <a:rPr lang="en-US" altLang="zh-CN" sz="2800" i="1">
                <a:latin typeface="Times New Roman" pitchFamily="18" charset="0"/>
                <a:ea typeface="宋体" pitchFamily="2" charset="-122"/>
              </a:rPr>
              <a:t>T</a:t>
            </a:r>
            <a:r>
              <a:rPr lang="en-US" altLang="zh-CN" sz="2800" i="1" baseline="-14000">
                <a:latin typeface="Times New Roman" pitchFamily="18" charset="0"/>
                <a:ea typeface="宋体" pitchFamily="2" charset="-122"/>
              </a:rPr>
              <a:t>b</a:t>
            </a:r>
          </a:p>
        </p:txBody>
      </p:sp>
      <p:sp>
        <p:nvSpPr>
          <p:cNvPr id="116751" name="Text Box 15"/>
          <p:cNvSpPr txBox="1">
            <a:spLocks noChangeArrowheads="1"/>
          </p:cNvSpPr>
          <p:nvPr/>
        </p:nvSpPr>
        <p:spPr bwMode="auto">
          <a:xfrm>
            <a:off x="7118350" y="4538886"/>
            <a:ext cx="685800" cy="519113"/>
          </a:xfrm>
          <a:prstGeom prst="rect">
            <a:avLst/>
          </a:prstGeom>
          <a:noFill/>
          <a:ln w="9525">
            <a:noFill/>
            <a:miter lim="800000"/>
            <a:headEnd/>
            <a:tailEnd/>
          </a:ln>
        </p:spPr>
        <p:txBody>
          <a:bodyPr>
            <a:spAutoFit/>
          </a:bodyPr>
          <a:lstStyle/>
          <a:p>
            <a:pPr algn="ctr">
              <a:spcBef>
                <a:spcPct val="50000"/>
              </a:spcBef>
            </a:pPr>
            <a:r>
              <a:rPr lang="en-US" altLang="zh-CN" sz="2800" i="1">
                <a:latin typeface="Times New Roman" pitchFamily="18" charset="0"/>
                <a:ea typeface="宋体" pitchFamily="2" charset="-122"/>
              </a:rPr>
              <a:t>T</a:t>
            </a:r>
            <a:r>
              <a:rPr lang="en-US" altLang="zh-CN" sz="2800" i="1" baseline="-14000">
                <a:latin typeface="Times New Roman" pitchFamily="18" charset="0"/>
                <a:ea typeface="宋体" pitchFamily="2" charset="-122"/>
              </a:rPr>
              <a:t>f</a:t>
            </a:r>
          </a:p>
        </p:txBody>
      </p:sp>
      <p:sp>
        <p:nvSpPr>
          <p:cNvPr id="116752" name="Text Box 16"/>
          <p:cNvSpPr txBox="1">
            <a:spLocks noChangeArrowheads="1"/>
          </p:cNvSpPr>
          <p:nvPr/>
        </p:nvSpPr>
        <p:spPr bwMode="auto">
          <a:xfrm>
            <a:off x="412750" y="4356324"/>
            <a:ext cx="1600200" cy="396875"/>
          </a:xfrm>
          <a:prstGeom prst="rect">
            <a:avLst/>
          </a:prstGeom>
          <a:noFill/>
          <a:ln w="9525">
            <a:noFill/>
            <a:miter lim="800000"/>
            <a:headEnd/>
            <a:tailEnd/>
          </a:ln>
        </p:spPr>
        <p:txBody>
          <a:bodyPr>
            <a:spAutoFit/>
          </a:bodyPr>
          <a:lstStyle/>
          <a:p>
            <a:pPr algn="ctr">
              <a:spcBef>
                <a:spcPct val="50000"/>
              </a:spcBef>
            </a:pPr>
            <a:r>
              <a:rPr lang="zh-CN" altLang="en-US" sz="2000" b="1">
                <a:latin typeface="Times New Roman" pitchFamily="18" charset="0"/>
              </a:rPr>
              <a:t>正常运行</a:t>
            </a:r>
          </a:p>
        </p:txBody>
      </p:sp>
      <p:sp>
        <p:nvSpPr>
          <p:cNvPr id="116753" name="Text Box 17"/>
          <p:cNvSpPr txBox="1">
            <a:spLocks noChangeArrowheads="1"/>
          </p:cNvSpPr>
          <p:nvPr/>
        </p:nvSpPr>
        <p:spPr bwMode="auto">
          <a:xfrm>
            <a:off x="228600" y="5735861"/>
            <a:ext cx="1708150" cy="396875"/>
          </a:xfrm>
          <a:prstGeom prst="rect">
            <a:avLst/>
          </a:prstGeom>
          <a:noFill/>
          <a:ln w="9525">
            <a:noFill/>
            <a:miter lim="800000"/>
            <a:headEnd/>
            <a:tailEnd/>
          </a:ln>
        </p:spPr>
        <p:txBody>
          <a:bodyPr wrap="none">
            <a:spAutoFit/>
          </a:bodyPr>
          <a:lstStyle/>
          <a:p>
            <a:pPr algn="ctr">
              <a:spcBef>
                <a:spcPct val="50000"/>
              </a:spcBef>
            </a:pPr>
            <a:r>
              <a:rPr lang="zh-CN" altLang="en-US" sz="2000" b="1">
                <a:latin typeface="Times New Roman" pitchFamily="18" charset="0"/>
              </a:rPr>
              <a:t>介质故障恢复</a:t>
            </a:r>
          </a:p>
        </p:txBody>
      </p:sp>
      <p:sp>
        <p:nvSpPr>
          <p:cNvPr id="116754" name="Line 18"/>
          <p:cNvSpPr>
            <a:spLocks noChangeShapeType="1"/>
          </p:cNvSpPr>
          <p:nvPr/>
        </p:nvSpPr>
        <p:spPr bwMode="auto">
          <a:xfrm>
            <a:off x="7727950" y="5964461"/>
            <a:ext cx="762000" cy="0"/>
          </a:xfrm>
          <a:prstGeom prst="line">
            <a:avLst/>
          </a:prstGeom>
          <a:noFill/>
          <a:ln w="28575">
            <a:solidFill>
              <a:schemeClr val="tx1"/>
            </a:solidFill>
            <a:round/>
            <a:headEnd/>
            <a:tailEnd type="arrow" w="med" len="med"/>
          </a:ln>
        </p:spPr>
        <p:txBody>
          <a:bodyPr wrap="none"/>
          <a:lstStyle/>
          <a:p>
            <a:endParaRPr lang="zh-CN" altLang="en-US"/>
          </a:p>
        </p:txBody>
      </p:sp>
      <p:sp>
        <p:nvSpPr>
          <p:cNvPr id="116755" name="Text Box 19"/>
          <p:cNvSpPr txBox="1">
            <a:spLocks noChangeArrowheads="1"/>
          </p:cNvSpPr>
          <p:nvPr/>
        </p:nvSpPr>
        <p:spPr bwMode="auto">
          <a:xfrm>
            <a:off x="2946400" y="4127724"/>
            <a:ext cx="692150" cy="396875"/>
          </a:xfrm>
          <a:prstGeom prst="rect">
            <a:avLst/>
          </a:prstGeom>
          <a:noFill/>
          <a:ln w="9525">
            <a:noFill/>
            <a:miter lim="800000"/>
            <a:headEnd/>
            <a:tailEnd/>
          </a:ln>
        </p:spPr>
        <p:txBody>
          <a:bodyPr wrap="none">
            <a:spAutoFit/>
          </a:bodyPr>
          <a:lstStyle/>
          <a:p>
            <a:pPr algn="ctr">
              <a:spcBef>
                <a:spcPct val="50000"/>
              </a:spcBef>
            </a:pPr>
            <a:r>
              <a:rPr lang="zh-CN" altLang="en-US" sz="2000" b="1">
                <a:latin typeface="Times New Roman" pitchFamily="18" charset="0"/>
              </a:rPr>
              <a:t>转储</a:t>
            </a:r>
          </a:p>
        </p:txBody>
      </p:sp>
      <p:sp>
        <p:nvSpPr>
          <p:cNvPr id="116756" name="Text Box 20"/>
          <p:cNvSpPr txBox="1">
            <a:spLocks noChangeArrowheads="1"/>
          </p:cNvSpPr>
          <p:nvPr/>
        </p:nvSpPr>
        <p:spPr bwMode="auto">
          <a:xfrm>
            <a:off x="4978400" y="4127724"/>
            <a:ext cx="1200150" cy="396875"/>
          </a:xfrm>
          <a:prstGeom prst="rect">
            <a:avLst/>
          </a:prstGeom>
          <a:noFill/>
          <a:ln w="9525">
            <a:noFill/>
            <a:miter lim="800000"/>
            <a:headEnd/>
            <a:tailEnd/>
          </a:ln>
        </p:spPr>
        <p:txBody>
          <a:bodyPr wrap="none">
            <a:spAutoFit/>
          </a:bodyPr>
          <a:lstStyle/>
          <a:p>
            <a:pPr algn="ctr">
              <a:spcBef>
                <a:spcPct val="50000"/>
              </a:spcBef>
            </a:pPr>
            <a:r>
              <a:rPr lang="zh-CN" altLang="en-US" sz="2000" b="1">
                <a:latin typeface="Times New Roman" pitchFamily="18" charset="0"/>
              </a:rPr>
              <a:t>运行事务</a:t>
            </a:r>
          </a:p>
        </p:txBody>
      </p:sp>
      <p:sp>
        <p:nvSpPr>
          <p:cNvPr id="116757" name="Text Box 21"/>
          <p:cNvSpPr txBox="1">
            <a:spLocks noChangeArrowheads="1"/>
          </p:cNvSpPr>
          <p:nvPr/>
        </p:nvSpPr>
        <p:spPr bwMode="auto">
          <a:xfrm>
            <a:off x="6680200" y="3899124"/>
            <a:ext cx="1454150" cy="396875"/>
          </a:xfrm>
          <a:prstGeom prst="rect">
            <a:avLst/>
          </a:prstGeom>
          <a:noFill/>
          <a:ln w="9525">
            <a:noFill/>
            <a:miter lim="800000"/>
            <a:headEnd/>
            <a:tailEnd/>
          </a:ln>
        </p:spPr>
        <p:txBody>
          <a:bodyPr wrap="none">
            <a:spAutoFit/>
          </a:bodyPr>
          <a:lstStyle/>
          <a:p>
            <a:pPr algn="ctr">
              <a:spcBef>
                <a:spcPct val="50000"/>
              </a:spcBef>
            </a:pPr>
            <a:r>
              <a:rPr lang="zh-CN" altLang="en-US" sz="2000" b="1">
                <a:latin typeface="Times New Roman" pitchFamily="18" charset="0"/>
              </a:rPr>
              <a:t>故障发生点</a:t>
            </a:r>
          </a:p>
        </p:txBody>
      </p:sp>
      <p:sp>
        <p:nvSpPr>
          <p:cNvPr id="116758" name="Text Box 22"/>
          <p:cNvSpPr txBox="1">
            <a:spLocks noChangeArrowheads="1"/>
          </p:cNvSpPr>
          <p:nvPr/>
        </p:nvSpPr>
        <p:spPr bwMode="auto">
          <a:xfrm>
            <a:off x="2514600" y="5507261"/>
            <a:ext cx="1708150" cy="396875"/>
          </a:xfrm>
          <a:prstGeom prst="rect">
            <a:avLst/>
          </a:prstGeom>
          <a:noFill/>
          <a:ln w="9525">
            <a:noFill/>
            <a:miter lim="800000"/>
            <a:headEnd/>
            <a:tailEnd/>
          </a:ln>
        </p:spPr>
        <p:txBody>
          <a:bodyPr wrap="none">
            <a:spAutoFit/>
          </a:bodyPr>
          <a:lstStyle/>
          <a:p>
            <a:pPr algn="ctr">
              <a:spcBef>
                <a:spcPct val="50000"/>
              </a:spcBef>
            </a:pPr>
            <a:r>
              <a:rPr lang="zh-CN" altLang="en-US" sz="2000" b="1">
                <a:latin typeface="Times New Roman" pitchFamily="18" charset="0"/>
              </a:rPr>
              <a:t>重装后援副本</a:t>
            </a:r>
          </a:p>
        </p:txBody>
      </p:sp>
      <p:sp>
        <p:nvSpPr>
          <p:cNvPr id="116759" name="Text Box 23"/>
          <p:cNvSpPr txBox="1">
            <a:spLocks noChangeArrowheads="1"/>
          </p:cNvSpPr>
          <p:nvPr/>
        </p:nvSpPr>
        <p:spPr bwMode="auto">
          <a:xfrm>
            <a:off x="4705350" y="5507261"/>
            <a:ext cx="2724150" cy="396875"/>
          </a:xfrm>
          <a:prstGeom prst="rect">
            <a:avLst/>
          </a:prstGeom>
          <a:noFill/>
          <a:ln w="9525">
            <a:noFill/>
            <a:miter lim="800000"/>
            <a:headEnd/>
            <a:tailEnd/>
          </a:ln>
        </p:spPr>
        <p:txBody>
          <a:bodyPr wrap="none">
            <a:spAutoFit/>
          </a:bodyPr>
          <a:lstStyle/>
          <a:p>
            <a:pPr algn="ctr">
              <a:spcBef>
                <a:spcPct val="50000"/>
              </a:spcBef>
            </a:pPr>
            <a:r>
              <a:rPr lang="zh-CN" altLang="en-US" sz="2000" b="1">
                <a:latin typeface="Times New Roman" pitchFamily="18" charset="0"/>
              </a:rPr>
              <a:t>利用日志文件恢复事务</a:t>
            </a:r>
          </a:p>
        </p:txBody>
      </p:sp>
      <p:sp>
        <p:nvSpPr>
          <p:cNvPr id="116760" name="Text Box 24"/>
          <p:cNvSpPr txBox="1">
            <a:spLocks noChangeArrowheads="1"/>
          </p:cNvSpPr>
          <p:nvPr/>
        </p:nvSpPr>
        <p:spPr bwMode="auto">
          <a:xfrm>
            <a:off x="7747000" y="5491386"/>
            <a:ext cx="1200150" cy="396875"/>
          </a:xfrm>
          <a:prstGeom prst="rect">
            <a:avLst/>
          </a:prstGeom>
          <a:noFill/>
          <a:ln w="9525">
            <a:noFill/>
            <a:miter lim="800000"/>
            <a:headEnd/>
            <a:tailEnd/>
          </a:ln>
        </p:spPr>
        <p:txBody>
          <a:bodyPr wrap="none">
            <a:spAutoFit/>
          </a:bodyPr>
          <a:lstStyle/>
          <a:p>
            <a:pPr algn="ctr">
              <a:spcBef>
                <a:spcPct val="50000"/>
              </a:spcBef>
            </a:pPr>
            <a:r>
              <a:rPr lang="zh-CN" altLang="en-US" sz="2000" b="1">
                <a:latin typeface="Times New Roman" pitchFamily="18" charset="0"/>
              </a:rPr>
              <a:t>继续运行</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zh-CN" altLang="en-US" smtClean="0"/>
              <a:t>检查点</a:t>
            </a:r>
            <a:r>
              <a:rPr lang="en-US" altLang="zh-CN" smtClean="0"/>
              <a:t>(Checkpoint)</a:t>
            </a:r>
          </a:p>
        </p:txBody>
      </p:sp>
      <p:sp>
        <p:nvSpPr>
          <p:cNvPr id="217091" name="Rectangle 3"/>
          <p:cNvSpPr>
            <a:spLocks noGrp="1" noChangeArrowheads="1"/>
          </p:cNvSpPr>
          <p:nvPr>
            <p:ph type="body" idx="1"/>
          </p:nvPr>
        </p:nvSpPr>
        <p:spPr>
          <a:xfrm>
            <a:off x="228600" y="980728"/>
            <a:ext cx="8726488" cy="3456384"/>
          </a:xfrm>
        </p:spPr>
        <p:txBody>
          <a:bodyPr/>
          <a:lstStyle/>
          <a:p>
            <a:pPr eaLnBrk="1" hangingPunct="1">
              <a:defRPr/>
            </a:pPr>
            <a:r>
              <a:rPr lang="zh-CN" altLang="en-US" dirty="0" smtClean="0"/>
              <a:t>当系统故障发生时，我们必须搜索整个日志，以决定哪些事务需要</a:t>
            </a:r>
            <a:r>
              <a:rPr lang="en-US" altLang="zh-CN" b="1" dirty="0" smtClean="0"/>
              <a:t>redo</a:t>
            </a:r>
            <a:r>
              <a:rPr lang="zh-CN" altLang="en-US" dirty="0" smtClean="0"/>
              <a:t>，哪些需要</a:t>
            </a:r>
            <a:r>
              <a:rPr lang="en-US" altLang="zh-CN" b="1" dirty="0" smtClean="0"/>
              <a:t>undo</a:t>
            </a:r>
            <a:endParaRPr lang="en-US" altLang="zh-CN" dirty="0" smtClean="0"/>
          </a:p>
          <a:p>
            <a:pPr eaLnBrk="1" hangingPunct="1">
              <a:defRPr/>
            </a:pPr>
            <a:r>
              <a:rPr lang="zh-CN" altLang="en-US" dirty="0" smtClean="0"/>
              <a:t>大多数需要被重做的事务其更新已经写入了数据库中（</a:t>
            </a:r>
            <a:r>
              <a:rPr lang="en-US" altLang="zh-CN" dirty="0" smtClean="0">
                <a:solidFill>
                  <a:schemeClr val="hlink"/>
                </a:solidFill>
              </a:rPr>
              <a:t>redo</a:t>
            </a:r>
            <a:r>
              <a:rPr lang="en-US" altLang="zh-CN" baseline="30000" dirty="0" smtClean="0">
                <a:solidFill>
                  <a:schemeClr val="hlink"/>
                </a:solidFill>
              </a:rPr>
              <a:t>2</a:t>
            </a:r>
            <a:r>
              <a:rPr lang="zh-CN" altLang="en-US" dirty="0" smtClean="0"/>
              <a:t>）。尽管对它们重做不会造成不良后果，但会使恢复过程变得更长</a:t>
            </a:r>
          </a:p>
          <a:p>
            <a:pPr eaLnBrk="1" hangingPunct="1">
              <a:defRPr/>
            </a:pPr>
            <a:r>
              <a:rPr lang="zh-CN" altLang="en-US" dirty="0" smtClean="0"/>
              <a:t>检查点原理：且行且珍惜</a:t>
            </a:r>
          </a:p>
        </p:txBody>
      </p:sp>
      <p:sp>
        <p:nvSpPr>
          <p:cNvPr id="117764" name="WordArt 5"/>
          <p:cNvSpPr>
            <a:spLocks noChangeArrowheads="1" noChangeShapeType="1" noTextEdit="1"/>
          </p:cNvSpPr>
          <p:nvPr/>
        </p:nvSpPr>
        <p:spPr bwMode="auto">
          <a:xfrm>
            <a:off x="395288" y="5064125"/>
            <a:ext cx="8316912" cy="741363"/>
          </a:xfrm>
          <a:prstGeom prst="rect">
            <a:avLst/>
          </a:prstGeom>
        </p:spPr>
        <p:txBody>
          <a:bodyPr wrap="none" fromWordArt="1">
            <a:prstTxWarp prst="textPlain">
              <a:avLst>
                <a:gd name="adj" fmla="val 50000"/>
              </a:avLst>
            </a:prstTxWarp>
          </a:bodyPr>
          <a:lstStyle/>
          <a:p>
            <a:pPr algn="ctr"/>
            <a:r>
              <a:rPr lang="zh-CN" altLang="en-US" sz="3600" kern="10" dirty="0">
                <a:ln w="9525">
                  <a:noFill/>
                  <a:miter lim="800000"/>
                  <a:headEnd/>
                  <a:tailEnd/>
                </a:ln>
                <a:solidFill>
                  <a:srgbClr val="FF0000"/>
                </a:solidFill>
                <a:effectLst>
                  <a:outerShdw dist="35921" dir="2700000" algn="ctr" rotWithShape="0">
                    <a:srgbClr val="C0C0C0">
                      <a:alpha val="79999"/>
                    </a:srgbClr>
                  </a:outerShdw>
                </a:effectLst>
                <a:latin typeface="华文行楷"/>
                <a:ea typeface="华文行楷"/>
              </a:rPr>
              <a:t>保证在检查点时刻日志与数据库内容是一致的</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zh-CN" altLang="en-US" dirty="0"/>
              <a:t>带有检查点记录的日志</a:t>
            </a:r>
            <a:r>
              <a:rPr lang="zh-CN" altLang="en-US" dirty="0" smtClean="0"/>
              <a:t>生成</a:t>
            </a:r>
          </a:p>
        </p:txBody>
      </p:sp>
      <p:sp>
        <p:nvSpPr>
          <p:cNvPr id="194563" name="Rectangle 3"/>
          <p:cNvSpPr>
            <a:spLocks noGrp="1" noChangeArrowheads="1"/>
          </p:cNvSpPr>
          <p:nvPr>
            <p:ph type="body" idx="1"/>
          </p:nvPr>
        </p:nvSpPr>
        <p:spPr>
          <a:xfrm>
            <a:off x="228600" y="908720"/>
            <a:ext cx="8726488" cy="2854325"/>
          </a:xfrm>
        </p:spPr>
        <p:txBody>
          <a:bodyPr/>
          <a:lstStyle/>
          <a:p>
            <a:pPr eaLnBrk="1" hangingPunct="1">
              <a:defRPr/>
            </a:pPr>
            <a:r>
              <a:rPr lang="zh-CN" altLang="en-US" dirty="0" smtClean="0"/>
              <a:t>将当前日志缓冲区的所有日志记录写入稳存中</a:t>
            </a:r>
          </a:p>
          <a:p>
            <a:pPr eaLnBrk="1" hangingPunct="1">
              <a:defRPr/>
            </a:pPr>
            <a:r>
              <a:rPr lang="zh-CN" altLang="en-US" dirty="0" smtClean="0"/>
              <a:t>在日志文件中写入一个检查点记录</a:t>
            </a:r>
          </a:p>
          <a:p>
            <a:pPr eaLnBrk="1" hangingPunct="1">
              <a:defRPr/>
            </a:pPr>
            <a:r>
              <a:rPr lang="zh-CN" altLang="en-US" dirty="0" smtClean="0"/>
              <a:t>将当前数据缓冲区的所有数据记录写入稳存中</a:t>
            </a:r>
          </a:p>
          <a:p>
            <a:pPr eaLnBrk="1" hangingPunct="1">
              <a:defRPr/>
            </a:pPr>
            <a:r>
              <a:rPr lang="zh-CN" altLang="en-US" dirty="0" smtClean="0"/>
              <a:t>输出检查点时活跃事务的列表</a:t>
            </a:r>
            <a:r>
              <a:rPr lang="en-US" altLang="zh-CN" dirty="0" smtClean="0"/>
              <a:t>L </a:t>
            </a:r>
          </a:p>
        </p:txBody>
      </p:sp>
      <p:grpSp>
        <p:nvGrpSpPr>
          <p:cNvPr id="118788" name="Group 4"/>
          <p:cNvGrpSpPr>
            <a:grpSpLocks/>
          </p:cNvGrpSpPr>
          <p:nvPr/>
        </p:nvGrpSpPr>
        <p:grpSpPr bwMode="auto">
          <a:xfrm>
            <a:off x="898525" y="3861048"/>
            <a:ext cx="7407275" cy="2438400"/>
            <a:chOff x="576" y="2688"/>
            <a:chExt cx="4666" cy="1536"/>
          </a:xfrm>
        </p:grpSpPr>
        <p:sp>
          <p:nvSpPr>
            <p:cNvPr id="118789" name="Line 5"/>
            <p:cNvSpPr>
              <a:spLocks noChangeShapeType="1"/>
            </p:cNvSpPr>
            <p:nvPr/>
          </p:nvSpPr>
          <p:spPr bwMode="auto">
            <a:xfrm>
              <a:off x="1776" y="2688"/>
              <a:ext cx="0" cy="1536"/>
            </a:xfrm>
            <a:prstGeom prst="line">
              <a:avLst/>
            </a:prstGeom>
            <a:noFill/>
            <a:ln w="9525">
              <a:solidFill>
                <a:schemeClr val="tx1"/>
              </a:solidFill>
              <a:miter lim="800000"/>
              <a:headEnd/>
              <a:tailEnd/>
            </a:ln>
          </p:spPr>
          <p:txBody>
            <a:bodyPr wrap="none"/>
            <a:lstStyle/>
            <a:p>
              <a:endParaRPr lang="zh-CN" altLang="en-US"/>
            </a:p>
          </p:txBody>
        </p:sp>
        <p:sp>
          <p:nvSpPr>
            <p:cNvPr id="118790" name="Line 6"/>
            <p:cNvSpPr>
              <a:spLocks noChangeShapeType="1"/>
            </p:cNvSpPr>
            <p:nvPr/>
          </p:nvSpPr>
          <p:spPr bwMode="auto">
            <a:xfrm>
              <a:off x="4128" y="2688"/>
              <a:ext cx="0" cy="1536"/>
            </a:xfrm>
            <a:prstGeom prst="line">
              <a:avLst/>
            </a:prstGeom>
            <a:noFill/>
            <a:ln w="9525">
              <a:solidFill>
                <a:schemeClr val="tx1"/>
              </a:solidFill>
              <a:miter lim="800000"/>
              <a:headEnd/>
              <a:tailEnd/>
            </a:ln>
          </p:spPr>
          <p:txBody>
            <a:bodyPr wrap="none"/>
            <a:lstStyle/>
            <a:p>
              <a:endParaRPr lang="zh-CN" altLang="en-US"/>
            </a:p>
          </p:txBody>
        </p:sp>
        <p:sp>
          <p:nvSpPr>
            <p:cNvPr id="118791" name="Line 7"/>
            <p:cNvSpPr>
              <a:spLocks noChangeShapeType="1"/>
            </p:cNvSpPr>
            <p:nvPr/>
          </p:nvSpPr>
          <p:spPr bwMode="auto">
            <a:xfrm>
              <a:off x="720" y="3024"/>
              <a:ext cx="4176"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118792" name="Group 8"/>
            <p:cNvGrpSpPr>
              <a:grpSpLocks/>
            </p:cNvGrpSpPr>
            <p:nvPr/>
          </p:nvGrpSpPr>
          <p:grpSpPr bwMode="auto">
            <a:xfrm>
              <a:off x="576" y="3120"/>
              <a:ext cx="480" cy="96"/>
              <a:chOff x="528" y="3216"/>
              <a:chExt cx="480" cy="96"/>
            </a:xfrm>
          </p:grpSpPr>
          <p:sp>
            <p:nvSpPr>
              <p:cNvPr id="118816" name="Line 9"/>
              <p:cNvSpPr>
                <a:spLocks noChangeShapeType="1"/>
              </p:cNvSpPr>
              <p:nvPr/>
            </p:nvSpPr>
            <p:spPr bwMode="auto">
              <a:xfrm>
                <a:off x="528" y="3216"/>
                <a:ext cx="0" cy="96"/>
              </a:xfrm>
              <a:prstGeom prst="line">
                <a:avLst/>
              </a:prstGeom>
              <a:noFill/>
              <a:ln w="9525">
                <a:solidFill>
                  <a:schemeClr val="tx1"/>
                </a:solidFill>
                <a:miter lim="800000"/>
                <a:headEnd/>
                <a:tailEnd/>
              </a:ln>
            </p:spPr>
            <p:txBody>
              <a:bodyPr wrap="none"/>
              <a:lstStyle/>
              <a:p>
                <a:endParaRPr lang="zh-CN" altLang="en-US"/>
              </a:p>
            </p:txBody>
          </p:sp>
          <p:sp>
            <p:nvSpPr>
              <p:cNvPr id="118817" name="Line 10"/>
              <p:cNvSpPr>
                <a:spLocks noChangeShapeType="1"/>
              </p:cNvSpPr>
              <p:nvPr/>
            </p:nvSpPr>
            <p:spPr bwMode="auto">
              <a:xfrm>
                <a:off x="528" y="3312"/>
                <a:ext cx="480" cy="0"/>
              </a:xfrm>
              <a:prstGeom prst="line">
                <a:avLst/>
              </a:prstGeom>
              <a:noFill/>
              <a:ln w="9525">
                <a:solidFill>
                  <a:schemeClr val="tx1"/>
                </a:solidFill>
                <a:miter lim="800000"/>
                <a:headEnd/>
                <a:tailEnd/>
              </a:ln>
            </p:spPr>
            <p:txBody>
              <a:bodyPr wrap="none"/>
              <a:lstStyle/>
              <a:p>
                <a:endParaRPr lang="zh-CN" altLang="en-US"/>
              </a:p>
            </p:txBody>
          </p:sp>
          <p:sp>
            <p:nvSpPr>
              <p:cNvPr id="118818" name="Line 11"/>
              <p:cNvSpPr>
                <a:spLocks noChangeShapeType="1"/>
              </p:cNvSpPr>
              <p:nvPr/>
            </p:nvSpPr>
            <p:spPr bwMode="auto">
              <a:xfrm>
                <a:off x="1008" y="3216"/>
                <a:ext cx="0" cy="96"/>
              </a:xfrm>
              <a:prstGeom prst="line">
                <a:avLst/>
              </a:prstGeom>
              <a:noFill/>
              <a:ln w="9525">
                <a:solidFill>
                  <a:schemeClr val="tx1"/>
                </a:solidFill>
                <a:miter lim="800000"/>
                <a:headEnd/>
                <a:tailEnd/>
              </a:ln>
            </p:spPr>
            <p:txBody>
              <a:bodyPr wrap="none"/>
              <a:lstStyle/>
              <a:p>
                <a:endParaRPr lang="zh-CN" altLang="en-US"/>
              </a:p>
            </p:txBody>
          </p:sp>
        </p:grpSp>
        <p:grpSp>
          <p:nvGrpSpPr>
            <p:cNvPr id="118793" name="Group 12"/>
            <p:cNvGrpSpPr>
              <a:grpSpLocks/>
            </p:cNvGrpSpPr>
            <p:nvPr/>
          </p:nvGrpSpPr>
          <p:grpSpPr bwMode="auto">
            <a:xfrm>
              <a:off x="864" y="3312"/>
              <a:ext cx="1344" cy="96"/>
              <a:chOff x="528" y="3216"/>
              <a:chExt cx="480" cy="96"/>
            </a:xfrm>
          </p:grpSpPr>
          <p:sp>
            <p:nvSpPr>
              <p:cNvPr id="118813" name="Line 13"/>
              <p:cNvSpPr>
                <a:spLocks noChangeShapeType="1"/>
              </p:cNvSpPr>
              <p:nvPr/>
            </p:nvSpPr>
            <p:spPr bwMode="auto">
              <a:xfrm>
                <a:off x="528" y="3216"/>
                <a:ext cx="0" cy="96"/>
              </a:xfrm>
              <a:prstGeom prst="line">
                <a:avLst/>
              </a:prstGeom>
              <a:noFill/>
              <a:ln w="9525">
                <a:solidFill>
                  <a:schemeClr val="tx1"/>
                </a:solidFill>
                <a:miter lim="800000"/>
                <a:headEnd/>
                <a:tailEnd/>
              </a:ln>
            </p:spPr>
            <p:txBody>
              <a:bodyPr wrap="none"/>
              <a:lstStyle/>
              <a:p>
                <a:endParaRPr lang="zh-CN" altLang="en-US"/>
              </a:p>
            </p:txBody>
          </p:sp>
          <p:sp>
            <p:nvSpPr>
              <p:cNvPr id="118814" name="Line 14"/>
              <p:cNvSpPr>
                <a:spLocks noChangeShapeType="1"/>
              </p:cNvSpPr>
              <p:nvPr/>
            </p:nvSpPr>
            <p:spPr bwMode="auto">
              <a:xfrm>
                <a:off x="528" y="3312"/>
                <a:ext cx="480" cy="0"/>
              </a:xfrm>
              <a:prstGeom prst="line">
                <a:avLst/>
              </a:prstGeom>
              <a:noFill/>
              <a:ln w="9525">
                <a:solidFill>
                  <a:schemeClr val="tx1"/>
                </a:solidFill>
                <a:miter lim="800000"/>
                <a:headEnd/>
                <a:tailEnd/>
              </a:ln>
            </p:spPr>
            <p:txBody>
              <a:bodyPr wrap="none"/>
              <a:lstStyle/>
              <a:p>
                <a:endParaRPr lang="zh-CN" altLang="en-US"/>
              </a:p>
            </p:txBody>
          </p:sp>
          <p:sp>
            <p:nvSpPr>
              <p:cNvPr id="118815" name="Line 15"/>
              <p:cNvSpPr>
                <a:spLocks noChangeShapeType="1"/>
              </p:cNvSpPr>
              <p:nvPr/>
            </p:nvSpPr>
            <p:spPr bwMode="auto">
              <a:xfrm>
                <a:off x="1008" y="3216"/>
                <a:ext cx="0" cy="96"/>
              </a:xfrm>
              <a:prstGeom prst="line">
                <a:avLst/>
              </a:prstGeom>
              <a:noFill/>
              <a:ln w="9525">
                <a:solidFill>
                  <a:schemeClr val="tx1"/>
                </a:solidFill>
                <a:miter lim="800000"/>
                <a:headEnd/>
                <a:tailEnd/>
              </a:ln>
            </p:spPr>
            <p:txBody>
              <a:bodyPr wrap="none"/>
              <a:lstStyle/>
              <a:p>
                <a:endParaRPr lang="zh-CN" altLang="en-US"/>
              </a:p>
            </p:txBody>
          </p:sp>
        </p:grpSp>
        <p:grpSp>
          <p:nvGrpSpPr>
            <p:cNvPr id="118794" name="Group 16"/>
            <p:cNvGrpSpPr>
              <a:grpSpLocks/>
            </p:cNvGrpSpPr>
            <p:nvPr/>
          </p:nvGrpSpPr>
          <p:grpSpPr bwMode="auto">
            <a:xfrm>
              <a:off x="1968" y="3552"/>
              <a:ext cx="1344" cy="96"/>
              <a:chOff x="528" y="3216"/>
              <a:chExt cx="480" cy="96"/>
            </a:xfrm>
          </p:grpSpPr>
          <p:sp>
            <p:nvSpPr>
              <p:cNvPr id="118810" name="Line 17"/>
              <p:cNvSpPr>
                <a:spLocks noChangeShapeType="1"/>
              </p:cNvSpPr>
              <p:nvPr/>
            </p:nvSpPr>
            <p:spPr bwMode="auto">
              <a:xfrm>
                <a:off x="528" y="3216"/>
                <a:ext cx="0" cy="96"/>
              </a:xfrm>
              <a:prstGeom prst="line">
                <a:avLst/>
              </a:prstGeom>
              <a:noFill/>
              <a:ln w="9525">
                <a:solidFill>
                  <a:schemeClr val="tx1"/>
                </a:solidFill>
                <a:miter lim="800000"/>
                <a:headEnd/>
                <a:tailEnd/>
              </a:ln>
            </p:spPr>
            <p:txBody>
              <a:bodyPr wrap="none"/>
              <a:lstStyle/>
              <a:p>
                <a:endParaRPr lang="zh-CN" altLang="en-US"/>
              </a:p>
            </p:txBody>
          </p:sp>
          <p:sp>
            <p:nvSpPr>
              <p:cNvPr id="118811" name="Line 18"/>
              <p:cNvSpPr>
                <a:spLocks noChangeShapeType="1"/>
              </p:cNvSpPr>
              <p:nvPr/>
            </p:nvSpPr>
            <p:spPr bwMode="auto">
              <a:xfrm>
                <a:off x="528" y="3312"/>
                <a:ext cx="480" cy="0"/>
              </a:xfrm>
              <a:prstGeom prst="line">
                <a:avLst/>
              </a:prstGeom>
              <a:noFill/>
              <a:ln w="9525">
                <a:solidFill>
                  <a:schemeClr val="tx1"/>
                </a:solidFill>
                <a:miter lim="800000"/>
                <a:headEnd/>
                <a:tailEnd/>
              </a:ln>
            </p:spPr>
            <p:txBody>
              <a:bodyPr wrap="none"/>
              <a:lstStyle/>
              <a:p>
                <a:endParaRPr lang="zh-CN" altLang="en-US"/>
              </a:p>
            </p:txBody>
          </p:sp>
          <p:sp>
            <p:nvSpPr>
              <p:cNvPr id="118812" name="Line 19"/>
              <p:cNvSpPr>
                <a:spLocks noChangeShapeType="1"/>
              </p:cNvSpPr>
              <p:nvPr/>
            </p:nvSpPr>
            <p:spPr bwMode="auto">
              <a:xfrm>
                <a:off x="1008" y="3216"/>
                <a:ext cx="0" cy="96"/>
              </a:xfrm>
              <a:prstGeom prst="line">
                <a:avLst/>
              </a:prstGeom>
              <a:noFill/>
              <a:ln w="9525">
                <a:solidFill>
                  <a:schemeClr val="tx1"/>
                </a:solidFill>
                <a:miter lim="800000"/>
                <a:headEnd/>
                <a:tailEnd/>
              </a:ln>
            </p:spPr>
            <p:txBody>
              <a:bodyPr wrap="none"/>
              <a:lstStyle/>
              <a:p>
                <a:endParaRPr lang="zh-CN" altLang="en-US"/>
              </a:p>
            </p:txBody>
          </p:sp>
        </p:grpSp>
        <p:grpSp>
          <p:nvGrpSpPr>
            <p:cNvPr id="118795" name="Group 20"/>
            <p:cNvGrpSpPr>
              <a:grpSpLocks/>
            </p:cNvGrpSpPr>
            <p:nvPr/>
          </p:nvGrpSpPr>
          <p:grpSpPr bwMode="auto">
            <a:xfrm>
              <a:off x="3072" y="4032"/>
              <a:ext cx="1344" cy="96"/>
              <a:chOff x="528" y="3216"/>
              <a:chExt cx="480" cy="96"/>
            </a:xfrm>
          </p:grpSpPr>
          <p:sp>
            <p:nvSpPr>
              <p:cNvPr id="118807" name="Line 21"/>
              <p:cNvSpPr>
                <a:spLocks noChangeShapeType="1"/>
              </p:cNvSpPr>
              <p:nvPr/>
            </p:nvSpPr>
            <p:spPr bwMode="auto">
              <a:xfrm>
                <a:off x="528" y="3216"/>
                <a:ext cx="0" cy="96"/>
              </a:xfrm>
              <a:prstGeom prst="line">
                <a:avLst/>
              </a:prstGeom>
              <a:noFill/>
              <a:ln w="9525">
                <a:solidFill>
                  <a:schemeClr val="tx1"/>
                </a:solidFill>
                <a:miter lim="800000"/>
                <a:headEnd/>
                <a:tailEnd/>
              </a:ln>
            </p:spPr>
            <p:txBody>
              <a:bodyPr wrap="none"/>
              <a:lstStyle/>
              <a:p>
                <a:endParaRPr lang="zh-CN" altLang="en-US"/>
              </a:p>
            </p:txBody>
          </p:sp>
          <p:sp>
            <p:nvSpPr>
              <p:cNvPr id="118808" name="Line 22"/>
              <p:cNvSpPr>
                <a:spLocks noChangeShapeType="1"/>
              </p:cNvSpPr>
              <p:nvPr/>
            </p:nvSpPr>
            <p:spPr bwMode="auto">
              <a:xfrm>
                <a:off x="528" y="3312"/>
                <a:ext cx="480" cy="0"/>
              </a:xfrm>
              <a:prstGeom prst="line">
                <a:avLst/>
              </a:prstGeom>
              <a:noFill/>
              <a:ln w="9525">
                <a:solidFill>
                  <a:schemeClr val="tx1"/>
                </a:solidFill>
                <a:miter lim="800000"/>
                <a:headEnd/>
                <a:tailEnd/>
              </a:ln>
            </p:spPr>
            <p:txBody>
              <a:bodyPr wrap="none"/>
              <a:lstStyle/>
              <a:p>
                <a:endParaRPr lang="zh-CN" altLang="en-US"/>
              </a:p>
            </p:txBody>
          </p:sp>
          <p:sp>
            <p:nvSpPr>
              <p:cNvPr id="118809" name="Line 23"/>
              <p:cNvSpPr>
                <a:spLocks noChangeShapeType="1"/>
              </p:cNvSpPr>
              <p:nvPr/>
            </p:nvSpPr>
            <p:spPr bwMode="auto">
              <a:xfrm>
                <a:off x="1008" y="3216"/>
                <a:ext cx="0" cy="96"/>
              </a:xfrm>
              <a:prstGeom prst="line">
                <a:avLst/>
              </a:prstGeom>
              <a:noFill/>
              <a:ln w="9525">
                <a:solidFill>
                  <a:schemeClr val="tx1"/>
                </a:solidFill>
                <a:miter lim="800000"/>
                <a:headEnd/>
                <a:tailEnd/>
              </a:ln>
            </p:spPr>
            <p:txBody>
              <a:bodyPr wrap="none"/>
              <a:lstStyle/>
              <a:p>
                <a:endParaRPr lang="zh-CN" altLang="en-US"/>
              </a:p>
            </p:txBody>
          </p:sp>
        </p:grpSp>
        <p:grpSp>
          <p:nvGrpSpPr>
            <p:cNvPr id="118796" name="Group 24"/>
            <p:cNvGrpSpPr>
              <a:grpSpLocks/>
            </p:cNvGrpSpPr>
            <p:nvPr/>
          </p:nvGrpSpPr>
          <p:grpSpPr bwMode="auto">
            <a:xfrm>
              <a:off x="1248" y="3792"/>
              <a:ext cx="3504" cy="96"/>
              <a:chOff x="528" y="3216"/>
              <a:chExt cx="480" cy="96"/>
            </a:xfrm>
          </p:grpSpPr>
          <p:sp>
            <p:nvSpPr>
              <p:cNvPr id="118804" name="Line 25"/>
              <p:cNvSpPr>
                <a:spLocks noChangeShapeType="1"/>
              </p:cNvSpPr>
              <p:nvPr/>
            </p:nvSpPr>
            <p:spPr bwMode="auto">
              <a:xfrm>
                <a:off x="528" y="3216"/>
                <a:ext cx="0" cy="96"/>
              </a:xfrm>
              <a:prstGeom prst="line">
                <a:avLst/>
              </a:prstGeom>
              <a:noFill/>
              <a:ln w="9525">
                <a:solidFill>
                  <a:schemeClr val="tx1"/>
                </a:solidFill>
                <a:miter lim="800000"/>
                <a:headEnd/>
                <a:tailEnd/>
              </a:ln>
            </p:spPr>
            <p:txBody>
              <a:bodyPr wrap="none"/>
              <a:lstStyle/>
              <a:p>
                <a:endParaRPr lang="zh-CN" altLang="en-US"/>
              </a:p>
            </p:txBody>
          </p:sp>
          <p:sp>
            <p:nvSpPr>
              <p:cNvPr id="118805" name="Line 26"/>
              <p:cNvSpPr>
                <a:spLocks noChangeShapeType="1"/>
              </p:cNvSpPr>
              <p:nvPr/>
            </p:nvSpPr>
            <p:spPr bwMode="auto">
              <a:xfrm>
                <a:off x="528" y="3312"/>
                <a:ext cx="480" cy="0"/>
              </a:xfrm>
              <a:prstGeom prst="line">
                <a:avLst/>
              </a:prstGeom>
              <a:noFill/>
              <a:ln w="9525">
                <a:solidFill>
                  <a:schemeClr val="tx1"/>
                </a:solidFill>
                <a:miter lim="800000"/>
                <a:headEnd/>
                <a:tailEnd/>
              </a:ln>
            </p:spPr>
            <p:txBody>
              <a:bodyPr wrap="none"/>
              <a:lstStyle/>
              <a:p>
                <a:endParaRPr lang="zh-CN" altLang="en-US"/>
              </a:p>
            </p:txBody>
          </p:sp>
          <p:sp>
            <p:nvSpPr>
              <p:cNvPr id="118806" name="Line 27"/>
              <p:cNvSpPr>
                <a:spLocks noChangeShapeType="1"/>
              </p:cNvSpPr>
              <p:nvPr/>
            </p:nvSpPr>
            <p:spPr bwMode="auto">
              <a:xfrm>
                <a:off x="1008" y="3216"/>
                <a:ext cx="0" cy="96"/>
              </a:xfrm>
              <a:prstGeom prst="line">
                <a:avLst/>
              </a:prstGeom>
              <a:noFill/>
              <a:ln w="9525">
                <a:solidFill>
                  <a:schemeClr val="tx1"/>
                </a:solidFill>
                <a:miter lim="800000"/>
                <a:headEnd/>
                <a:tailEnd/>
              </a:ln>
            </p:spPr>
            <p:txBody>
              <a:bodyPr wrap="none"/>
              <a:lstStyle/>
              <a:p>
                <a:endParaRPr lang="zh-CN" altLang="en-US"/>
              </a:p>
            </p:txBody>
          </p:sp>
        </p:grpSp>
        <p:sp>
          <p:nvSpPr>
            <p:cNvPr id="194588" name="Text Box 28"/>
            <p:cNvSpPr txBox="1">
              <a:spLocks noChangeArrowheads="1"/>
            </p:cNvSpPr>
            <p:nvPr/>
          </p:nvSpPr>
          <p:spPr bwMode="auto">
            <a:xfrm>
              <a:off x="1084" y="2736"/>
              <a:ext cx="692" cy="288"/>
            </a:xfrm>
            <a:prstGeom prst="rect">
              <a:avLst/>
            </a:prstGeom>
            <a:noFill/>
            <a:ln w="9525">
              <a:noFill/>
              <a:miter lim="800000"/>
              <a:headEnd/>
              <a:tailEnd/>
            </a:ln>
            <a:effectLst/>
          </p:spPr>
          <p:txBody>
            <a:bodyPr wrap="none" anchor="ctr" anchorCtr="1">
              <a:spAutoFit/>
            </a:bodyPr>
            <a:lstStyle/>
            <a:p>
              <a:pPr>
                <a:spcBef>
                  <a:spcPct val="50000"/>
                </a:spcBef>
                <a:defRPr/>
              </a:pPr>
              <a:r>
                <a:rPr lang="zh-CN" altLang="en-US" b="1">
                  <a:solidFill>
                    <a:schemeClr val="folHlink"/>
                  </a:solidFill>
                  <a:effectLst>
                    <a:outerShdw blurRad="38100" dist="38100" dir="2700000" algn="tl">
                      <a:srgbClr val="C0C0C0"/>
                    </a:outerShdw>
                  </a:effectLst>
                </a:rPr>
                <a:t>检查点</a:t>
              </a:r>
            </a:p>
          </p:txBody>
        </p:sp>
        <p:sp>
          <p:nvSpPr>
            <p:cNvPr id="194589" name="Text Box 29"/>
            <p:cNvSpPr txBox="1">
              <a:spLocks noChangeArrowheads="1"/>
            </p:cNvSpPr>
            <p:nvPr/>
          </p:nvSpPr>
          <p:spPr bwMode="auto">
            <a:xfrm>
              <a:off x="3456" y="2736"/>
              <a:ext cx="692" cy="288"/>
            </a:xfrm>
            <a:prstGeom prst="rect">
              <a:avLst/>
            </a:prstGeom>
            <a:noFill/>
            <a:ln w="9525">
              <a:noFill/>
              <a:miter lim="800000"/>
              <a:headEnd/>
              <a:tailEnd/>
            </a:ln>
            <a:effectLst/>
          </p:spPr>
          <p:txBody>
            <a:bodyPr wrap="none" anchor="ctr" anchorCtr="1">
              <a:spAutoFit/>
            </a:bodyPr>
            <a:lstStyle/>
            <a:p>
              <a:pPr>
                <a:spcBef>
                  <a:spcPct val="50000"/>
                </a:spcBef>
                <a:defRPr/>
              </a:pPr>
              <a:r>
                <a:rPr lang="zh-CN" altLang="en-US" b="1">
                  <a:solidFill>
                    <a:schemeClr val="folHlink"/>
                  </a:solidFill>
                  <a:effectLst>
                    <a:outerShdw blurRad="38100" dist="38100" dir="2700000" algn="tl">
                      <a:srgbClr val="C0C0C0"/>
                    </a:outerShdw>
                  </a:effectLst>
                </a:rPr>
                <a:t>故障点</a:t>
              </a:r>
            </a:p>
          </p:txBody>
        </p:sp>
        <p:sp>
          <p:nvSpPr>
            <p:cNvPr id="194590" name="Text Box 30"/>
            <p:cNvSpPr txBox="1">
              <a:spLocks noChangeArrowheads="1"/>
            </p:cNvSpPr>
            <p:nvPr/>
          </p:nvSpPr>
          <p:spPr bwMode="auto">
            <a:xfrm>
              <a:off x="1008" y="3052"/>
              <a:ext cx="774" cy="231"/>
            </a:xfrm>
            <a:prstGeom prst="rect">
              <a:avLst/>
            </a:prstGeom>
            <a:noFill/>
            <a:ln w="9525">
              <a:noFill/>
              <a:miter lim="800000"/>
              <a:headEnd/>
              <a:tailEnd/>
            </a:ln>
            <a:effectLst/>
          </p:spPr>
          <p:txBody>
            <a:bodyPr wrap="none" anchor="ctr" anchorCtr="1">
              <a:spAutoFit/>
            </a:bodyPr>
            <a:lstStyle/>
            <a:p>
              <a:pPr>
                <a:spcBef>
                  <a:spcPct val="50000"/>
                </a:spcBef>
                <a:defRPr/>
              </a:pPr>
              <a:r>
                <a:rPr lang="zh-CN" altLang="en-US" sz="1800">
                  <a:solidFill>
                    <a:schemeClr val="hlink"/>
                  </a:solidFill>
                  <a:effectLst>
                    <a:outerShdw blurRad="38100" dist="38100" dir="2700000" algn="tl">
                      <a:srgbClr val="C0C0C0"/>
                    </a:outerShdw>
                  </a:effectLst>
                </a:rPr>
                <a:t>无须</a:t>
              </a:r>
              <a:r>
                <a:rPr lang="en-US" altLang="zh-CN" sz="1800">
                  <a:solidFill>
                    <a:schemeClr val="hlink"/>
                  </a:solidFill>
                  <a:effectLst>
                    <a:outerShdw blurRad="38100" dist="38100" dir="2700000" algn="tl">
                      <a:srgbClr val="C0C0C0"/>
                    </a:outerShdw>
                  </a:effectLst>
                </a:rPr>
                <a:t>REDO</a:t>
              </a:r>
            </a:p>
          </p:txBody>
        </p:sp>
        <p:sp>
          <p:nvSpPr>
            <p:cNvPr id="194591" name="Text Box 31"/>
            <p:cNvSpPr txBox="1">
              <a:spLocks noChangeArrowheads="1"/>
            </p:cNvSpPr>
            <p:nvPr/>
          </p:nvSpPr>
          <p:spPr bwMode="auto">
            <a:xfrm>
              <a:off x="2250" y="3225"/>
              <a:ext cx="486" cy="231"/>
            </a:xfrm>
            <a:prstGeom prst="rect">
              <a:avLst/>
            </a:prstGeom>
            <a:noFill/>
            <a:ln w="9525">
              <a:noFill/>
              <a:miter lim="800000"/>
              <a:headEnd/>
              <a:tailEnd/>
            </a:ln>
            <a:effectLst/>
          </p:spPr>
          <p:txBody>
            <a:bodyPr wrap="none" anchor="ctr" anchorCtr="1">
              <a:spAutoFit/>
            </a:bodyPr>
            <a:lstStyle/>
            <a:p>
              <a:pPr>
                <a:spcBef>
                  <a:spcPct val="50000"/>
                </a:spcBef>
                <a:defRPr/>
              </a:pPr>
              <a:r>
                <a:rPr lang="en-US" altLang="zh-CN" sz="1800">
                  <a:solidFill>
                    <a:schemeClr val="hlink"/>
                  </a:solidFill>
                  <a:effectLst>
                    <a:outerShdw blurRad="38100" dist="38100" dir="2700000" algn="tl">
                      <a:srgbClr val="C0C0C0"/>
                    </a:outerShdw>
                  </a:effectLst>
                </a:rPr>
                <a:t>REDO</a:t>
              </a:r>
            </a:p>
          </p:txBody>
        </p:sp>
        <p:sp>
          <p:nvSpPr>
            <p:cNvPr id="194592" name="Text Box 32"/>
            <p:cNvSpPr txBox="1">
              <a:spLocks noChangeArrowheads="1"/>
            </p:cNvSpPr>
            <p:nvPr/>
          </p:nvSpPr>
          <p:spPr bwMode="auto">
            <a:xfrm>
              <a:off x="3306" y="3513"/>
              <a:ext cx="486" cy="231"/>
            </a:xfrm>
            <a:prstGeom prst="rect">
              <a:avLst/>
            </a:prstGeom>
            <a:noFill/>
            <a:ln w="9525">
              <a:noFill/>
              <a:miter lim="800000"/>
              <a:headEnd/>
              <a:tailEnd/>
            </a:ln>
            <a:effectLst/>
          </p:spPr>
          <p:txBody>
            <a:bodyPr wrap="none" anchor="ctr" anchorCtr="1">
              <a:spAutoFit/>
            </a:bodyPr>
            <a:lstStyle/>
            <a:p>
              <a:pPr>
                <a:spcBef>
                  <a:spcPct val="50000"/>
                </a:spcBef>
                <a:defRPr/>
              </a:pPr>
              <a:r>
                <a:rPr lang="en-US" altLang="zh-CN" sz="1800">
                  <a:solidFill>
                    <a:schemeClr val="hlink"/>
                  </a:solidFill>
                  <a:effectLst>
                    <a:outerShdw blurRad="38100" dist="38100" dir="2700000" algn="tl">
                      <a:srgbClr val="C0C0C0"/>
                    </a:outerShdw>
                  </a:effectLst>
                </a:rPr>
                <a:t>REDO</a:t>
              </a:r>
            </a:p>
          </p:txBody>
        </p:sp>
        <p:sp>
          <p:nvSpPr>
            <p:cNvPr id="194593" name="Text Box 33"/>
            <p:cNvSpPr txBox="1">
              <a:spLocks noChangeArrowheads="1"/>
            </p:cNvSpPr>
            <p:nvPr/>
          </p:nvSpPr>
          <p:spPr bwMode="auto">
            <a:xfrm>
              <a:off x="4736" y="3753"/>
              <a:ext cx="506" cy="231"/>
            </a:xfrm>
            <a:prstGeom prst="rect">
              <a:avLst/>
            </a:prstGeom>
            <a:noFill/>
            <a:ln w="9525">
              <a:noFill/>
              <a:miter lim="800000"/>
              <a:headEnd/>
              <a:tailEnd/>
            </a:ln>
            <a:effectLst/>
          </p:spPr>
          <p:txBody>
            <a:bodyPr wrap="none" anchor="ctr" anchorCtr="1">
              <a:spAutoFit/>
            </a:bodyPr>
            <a:lstStyle/>
            <a:p>
              <a:pPr>
                <a:spcBef>
                  <a:spcPct val="50000"/>
                </a:spcBef>
                <a:defRPr/>
              </a:pPr>
              <a:r>
                <a:rPr lang="en-US" altLang="zh-CN" sz="1800">
                  <a:solidFill>
                    <a:schemeClr val="hlink"/>
                  </a:solidFill>
                  <a:effectLst>
                    <a:outerShdw blurRad="38100" dist="38100" dir="2700000" algn="tl">
                      <a:srgbClr val="C0C0C0"/>
                    </a:outerShdw>
                  </a:effectLst>
                </a:rPr>
                <a:t>UNDO</a:t>
              </a:r>
            </a:p>
          </p:txBody>
        </p:sp>
        <p:sp>
          <p:nvSpPr>
            <p:cNvPr id="194594" name="Text Box 34"/>
            <p:cNvSpPr txBox="1">
              <a:spLocks noChangeArrowheads="1"/>
            </p:cNvSpPr>
            <p:nvPr/>
          </p:nvSpPr>
          <p:spPr bwMode="auto">
            <a:xfrm>
              <a:off x="4390" y="3984"/>
              <a:ext cx="506" cy="231"/>
            </a:xfrm>
            <a:prstGeom prst="rect">
              <a:avLst/>
            </a:prstGeom>
            <a:noFill/>
            <a:ln w="9525">
              <a:noFill/>
              <a:miter lim="800000"/>
              <a:headEnd/>
              <a:tailEnd/>
            </a:ln>
            <a:effectLst/>
          </p:spPr>
          <p:txBody>
            <a:bodyPr wrap="none" anchor="ctr" anchorCtr="1">
              <a:spAutoFit/>
            </a:bodyPr>
            <a:lstStyle/>
            <a:p>
              <a:pPr>
                <a:spcBef>
                  <a:spcPct val="50000"/>
                </a:spcBef>
                <a:defRPr/>
              </a:pPr>
              <a:r>
                <a:rPr lang="en-US" altLang="zh-CN" sz="1800">
                  <a:solidFill>
                    <a:schemeClr val="hlink"/>
                  </a:solidFill>
                  <a:effectLst>
                    <a:outerShdw blurRad="38100" dist="38100" dir="2700000" algn="tl">
                      <a:srgbClr val="C0C0C0"/>
                    </a:outerShdw>
                  </a:effectLst>
                </a:rPr>
                <a:t>UNDO</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defRPr/>
            </a:pPr>
            <a:r>
              <a:rPr lang="zh-CN" altLang="en-US" smtClean="0"/>
              <a:t>目标：寻找失去的世界</a:t>
            </a:r>
          </a:p>
        </p:txBody>
      </p:sp>
      <p:pic>
        <p:nvPicPr>
          <p:cNvPr id="90115" name="Picture 3" descr="DARTS"/>
          <p:cNvPicPr>
            <a:picLocks noChangeAspect="1" noChangeArrowheads="1"/>
          </p:cNvPicPr>
          <p:nvPr/>
        </p:nvPicPr>
        <p:blipFill>
          <a:blip r:embed="rId3" cstate="print"/>
          <a:srcRect/>
          <a:stretch>
            <a:fillRect/>
          </a:stretch>
        </p:blipFill>
        <p:spPr bwMode="auto">
          <a:xfrm>
            <a:off x="3057525" y="2130202"/>
            <a:ext cx="2522538" cy="2522537"/>
          </a:xfrm>
          <a:prstGeom prst="rect">
            <a:avLst/>
          </a:prstGeom>
          <a:noFill/>
          <a:ln w="9525">
            <a:noFill/>
            <a:miter lim="800000"/>
            <a:headEnd/>
            <a:tailEnd/>
          </a:ln>
        </p:spPr>
      </p:pic>
      <p:sp>
        <p:nvSpPr>
          <p:cNvPr id="90116" name="WordArt 4"/>
          <p:cNvSpPr>
            <a:spLocks noChangeArrowheads="1" noChangeShapeType="1" noTextEdit="1"/>
          </p:cNvSpPr>
          <p:nvPr/>
        </p:nvSpPr>
        <p:spPr bwMode="auto">
          <a:xfrm>
            <a:off x="3132138" y="2706464"/>
            <a:ext cx="2159000" cy="1368425"/>
          </a:xfrm>
          <a:prstGeom prst="rect">
            <a:avLst/>
          </a:prstGeom>
        </p:spPr>
        <p:txBody>
          <a:bodyPr spcFirstLastPara="1" wrap="none" fromWordArt="1">
            <a:prstTxWarp prst="textArchDown">
              <a:avLst>
                <a:gd name="adj" fmla="val 0"/>
              </a:avLst>
            </a:prstTxWarp>
          </a:bodyPr>
          <a:lstStyle/>
          <a:p>
            <a:pPr algn="ctr"/>
            <a:r>
              <a:rPr lang="zh-CN" alt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华文行楷"/>
                <a:ea typeface="华文行楷"/>
              </a:rPr>
              <a:t>可用性</a:t>
            </a:r>
          </a:p>
        </p:txBody>
      </p:sp>
      <p:sp>
        <p:nvSpPr>
          <p:cNvPr id="90117" name="WordArt 5"/>
          <p:cNvSpPr>
            <a:spLocks noChangeArrowheads="1" noChangeShapeType="1" noTextEdit="1"/>
          </p:cNvSpPr>
          <p:nvPr/>
        </p:nvSpPr>
        <p:spPr bwMode="auto">
          <a:xfrm>
            <a:off x="539750" y="3403377"/>
            <a:ext cx="1828800" cy="45720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solidFill>
                  <a:srgbClr val="FFFFFF"/>
                </a:solidFill>
                <a:latin typeface="华文新魏"/>
                <a:ea typeface="华文新魏"/>
              </a:rPr>
              <a:t>狡兔三窟</a:t>
            </a:r>
          </a:p>
        </p:txBody>
      </p:sp>
      <p:sp>
        <p:nvSpPr>
          <p:cNvPr id="90118" name="WordArt 6"/>
          <p:cNvSpPr>
            <a:spLocks noChangeArrowheads="1" noChangeShapeType="1" noTextEdit="1"/>
          </p:cNvSpPr>
          <p:nvPr/>
        </p:nvSpPr>
        <p:spPr bwMode="auto">
          <a:xfrm>
            <a:off x="6443663" y="3428454"/>
            <a:ext cx="914400" cy="528960"/>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0000"/>
                  </a:solidFill>
                  <a:round/>
                  <a:headEnd/>
                  <a:tailEnd/>
                </a:ln>
                <a:solidFill>
                  <a:srgbClr val="FFFFFF"/>
                </a:solidFill>
                <a:latin typeface="华文新魏"/>
                <a:ea typeface="华文新魏"/>
              </a:rPr>
              <a:t>薄记</a:t>
            </a:r>
          </a:p>
        </p:txBody>
      </p:sp>
      <p:sp>
        <p:nvSpPr>
          <p:cNvPr id="90119" name="WordArt 7"/>
          <p:cNvSpPr>
            <a:spLocks noChangeArrowheads="1" noChangeShapeType="1" noTextEdit="1"/>
          </p:cNvSpPr>
          <p:nvPr/>
        </p:nvSpPr>
        <p:spPr bwMode="auto">
          <a:xfrm>
            <a:off x="5364163" y="1268189"/>
            <a:ext cx="1371600" cy="457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solidFill>
                  <a:srgbClr val="FFFFFF"/>
                </a:solidFill>
                <a:latin typeface="宋体"/>
                <a:ea typeface="宋体"/>
              </a:rPr>
              <a:t>Ctrl+S</a:t>
            </a:r>
            <a:endParaRPr lang="zh-CN" altLang="en-US" sz="3600" kern="10">
              <a:ln w="9525">
                <a:solidFill>
                  <a:srgbClr val="000000"/>
                </a:solidFill>
                <a:round/>
                <a:headEnd/>
                <a:tailEnd/>
              </a:ln>
              <a:solidFill>
                <a:srgbClr val="FFFFFF"/>
              </a:solidFill>
              <a:latin typeface="宋体"/>
              <a:ea typeface="宋体"/>
            </a:endParaRPr>
          </a:p>
        </p:txBody>
      </p:sp>
      <p:sp>
        <p:nvSpPr>
          <p:cNvPr id="90120" name="WordArt 8"/>
          <p:cNvSpPr>
            <a:spLocks noChangeArrowheads="1" noChangeShapeType="1" noTextEdit="1"/>
          </p:cNvSpPr>
          <p:nvPr/>
        </p:nvSpPr>
        <p:spPr bwMode="auto">
          <a:xfrm>
            <a:off x="2627784" y="1196752"/>
            <a:ext cx="1152128" cy="457200"/>
          </a:xfrm>
          <a:prstGeom prst="rect">
            <a:avLst/>
          </a:prstGeom>
        </p:spPr>
        <p:txBody>
          <a:bodyPr wrap="none" fromWordArt="1">
            <a:prstTxWarp prst="textPlain">
              <a:avLst>
                <a:gd name="adj" fmla="val 50000"/>
              </a:avLst>
            </a:prstTxWarp>
          </a:bodyPr>
          <a:lstStyle/>
          <a:p>
            <a:pPr algn="ctr"/>
            <a:r>
              <a:rPr lang="zh-CN" altLang="en-US" sz="3600" kern="10" dirty="0" smtClean="0">
                <a:ln w="9525">
                  <a:solidFill>
                    <a:srgbClr val="000000"/>
                  </a:solidFill>
                  <a:round/>
                  <a:headEnd/>
                  <a:tailEnd/>
                </a:ln>
                <a:solidFill>
                  <a:srgbClr val="FFFFFF"/>
                </a:solidFill>
                <a:latin typeface="华文新魏"/>
                <a:ea typeface="华文新魏"/>
              </a:rPr>
              <a:t>备胎</a:t>
            </a:r>
            <a:endParaRPr lang="zh-CN" altLang="en-US" sz="3600" kern="10" dirty="0">
              <a:ln w="9525">
                <a:solidFill>
                  <a:srgbClr val="000000"/>
                </a:solidFill>
                <a:round/>
                <a:headEnd/>
                <a:tailEnd/>
              </a:ln>
              <a:solidFill>
                <a:srgbClr val="FFFFFF"/>
              </a:solidFill>
              <a:latin typeface="华文新魏"/>
              <a:ea typeface="华文新魏"/>
            </a:endParaRPr>
          </a:p>
        </p:txBody>
      </p:sp>
      <p:sp>
        <p:nvSpPr>
          <p:cNvPr id="90121" name="WordArt 9"/>
          <p:cNvSpPr>
            <a:spLocks noChangeArrowheads="1" noChangeShapeType="1" noTextEdit="1"/>
          </p:cNvSpPr>
          <p:nvPr/>
        </p:nvSpPr>
        <p:spPr bwMode="auto">
          <a:xfrm>
            <a:off x="6249988" y="2466752"/>
            <a:ext cx="914400" cy="45720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solidFill>
                  <a:srgbClr val="FFFFFF"/>
                </a:solidFill>
                <a:latin typeface="华文新魏"/>
                <a:ea typeface="华文新魏"/>
              </a:rPr>
              <a:t>流水</a:t>
            </a:r>
          </a:p>
        </p:txBody>
      </p:sp>
      <p:sp>
        <p:nvSpPr>
          <p:cNvPr id="90122" name="WordArt 10"/>
          <p:cNvSpPr>
            <a:spLocks noChangeArrowheads="1" noChangeShapeType="1" noTextEdit="1"/>
          </p:cNvSpPr>
          <p:nvPr/>
        </p:nvSpPr>
        <p:spPr bwMode="auto">
          <a:xfrm>
            <a:off x="1476375" y="2131789"/>
            <a:ext cx="1371600" cy="45720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solidFill>
                  <a:srgbClr val="FFFFFF"/>
                </a:solidFill>
                <a:latin typeface="华文新魏"/>
                <a:ea typeface="华文新魏"/>
              </a:rPr>
              <a:t>双胞胎</a:t>
            </a:r>
          </a:p>
        </p:txBody>
      </p:sp>
      <p:sp>
        <p:nvSpPr>
          <p:cNvPr id="90123" name="Line 11"/>
          <p:cNvSpPr>
            <a:spLocks noChangeShapeType="1"/>
          </p:cNvSpPr>
          <p:nvPr/>
        </p:nvSpPr>
        <p:spPr bwMode="auto">
          <a:xfrm flipV="1">
            <a:off x="2411413" y="3573239"/>
            <a:ext cx="576262" cy="142875"/>
          </a:xfrm>
          <a:prstGeom prst="line">
            <a:avLst/>
          </a:prstGeom>
          <a:noFill/>
          <a:ln w="38100">
            <a:solidFill>
              <a:srgbClr val="800000"/>
            </a:solidFill>
            <a:round/>
            <a:headEnd/>
            <a:tailEnd type="triangle" w="med" len="med"/>
          </a:ln>
        </p:spPr>
        <p:txBody>
          <a:bodyPr/>
          <a:lstStyle/>
          <a:p>
            <a:endParaRPr lang="zh-CN" altLang="en-US"/>
          </a:p>
        </p:txBody>
      </p:sp>
      <p:sp>
        <p:nvSpPr>
          <p:cNvPr id="90124" name="Line 12"/>
          <p:cNvSpPr>
            <a:spLocks noChangeShapeType="1"/>
          </p:cNvSpPr>
          <p:nvPr/>
        </p:nvSpPr>
        <p:spPr bwMode="auto">
          <a:xfrm>
            <a:off x="2700338" y="2636614"/>
            <a:ext cx="431800" cy="217488"/>
          </a:xfrm>
          <a:prstGeom prst="line">
            <a:avLst/>
          </a:prstGeom>
          <a:noFill/>
          <a:ln w="38100">
            <a:solidFill>
              <a:srgbClr val="800000"/>
            </a:solidFill>
            <a:round/>
            <a:headEnd/>
            <a:tailEnd type="triangle" w="med" len="med"/>
          </a:ln>
        </p:spPr>
        <p:txBody>
          <a:bodyPr/>
          <a:lstStyle/>
          <a:p>
            <a:endParaRPr lang="zh-CN" altLang="en-US"/>
          </a:p>
        </p:txBody>
      </p:sp>
      <p:sp>
        <p:nvSpPr>
          <p:cNvPr id="90125" name="Line 13"/>
          <p:cNvSpPr>
            <a:spLocks noChangeShapeType="1"/>
          </p:cNvSpPr>
          <p:nvPr/>
        </p:nvSpPr>
        <p:spPr bwMode="auto">
          <a:xfrm>
            <a:off x="3419475" y="1773014"/>
            <a:ext cx="215900" cy="431800"/>
          </a:xfrm>
          <a:prstGeom prst="line">
            <a:avLst/>
          </a:prstGeom>
          <a:noFill/>
          <a:ln w="38100">
            <a:solidFill>
              <a:srgbClr val="800000"/>
            </a:solidFill>
            <a:round/>
            <a:headEnd/>
            <a:tailEnd type="triangle" w="med" len="med"/>
          </a:ln>
        </p:spPr>
        <p:txBody>
          <a:bodyPr/>
          <a:lstStyle/>
          <a:p>
            <a:endParaRPr lang="zh-CN" altLang="en-US"/>
          </a:p>
        </p:txBody>
      </p:sp>
      <p:sp>
        <p:nvSpPr>
          <p:cNvPr id="90126" name="Line 14"/>
          <p:cNvSpPr>
            <a:spLocks noChangeShapeType="1"/>
          </p:cNvSpPr>
          <p:nvPr/>
        </p:nvSpPr>
        <p:spPr bwMode="auto">
          <a:xfrm flipH="1">
            <a:off x="5292725" y="1844452"/>
            <a:ext cx="358775" cy="503237"/>
          </a:xfrm>
          <a:prstGeom prst="line">
            <a:avLst/>
          </a:prstGeom>
          <a:noFill/>
          <a:ln w="38100">
            <a:solidFill>
              <a:srgbClr val="800000"/>
            </a:solidFill>
            <a:round/>
            <a:headEnd/>
            <a:tailEnd type="triangle" w="med" len="med"/>
          </a:ln>
        </p:spPr>
        <p:txBody>
          <a:bodyPr/>
          <a:lstStyle/>
          <a:p>
            <a:endParaRPr lang="zh-CN" altLang="en-US"/>
          </a:p>
        </p:txBody>
      </p:sp>
      <p:sp>
        <p:nvSpPr>
          <p:cNvPr id="90127" name="Line 15"/>
          <p:cNvSpPr>
            <a:spLocks noChangeShapeType="1"/>
          </p:cNvSpPr>
          <p:nvPr/>
        </p:nvSpPr>
        <p:spPr bwMode="auto">
          <a:xfrm flipH="1">
            <a:off x="5581650" y="2781077"/>
            <a:ext cx="574675" cy="215900"/>
          </a:xfrm>
          <a:prstGeom prst="line">
            <a:avLst/>
          </a:prstGeom>
          <a:noFill/>
          <a:ln w="38100">
            <a:solidFill>
              <a:srgbClr val="800000"/>
            </a:solidFill>
            <a:round/>
            <a:headEnd/>
            <a:tailEnd type="triangle" w="med" len="med"/>
          </a:ln>
        </p:spPr>
        <p:txBody>
          <a:bodyPr/>
          <a:lstStyle/>
          <a:p>
            <a:endParaRPr lang="zh-CN" altLang="en-US"/>
          </a:p>
        </p:txBody>
      </p:sp>
      <p:sp>
        <p:nvSpPr>
          <p:cNvPr id="90128" name="Line 16"/>
          <p:cNvSpPr>
            <a:spLocks noChangeShapeType="1"/>
          </p:cNvSpPr>
          <p:nvPr/>
        </p:nvSpPr>
        <p:spPr bwMode="auto">
          <a:xfrm flipH="1">
            <a:off x="5651500" y="3716114"/>
            <a:ext cx="649288" cy="0"/>
          </a:xfrm>
          <a:prstGeom prst="line">
            <a:avLst/>
          </a:prstGeom>
          <a:noFill/>
          <a:ln w="38100">
            <a:solidFill>
              <a:srgbClr val="800000"/>
            </a:solidFill>
            <a:round/>
            <a:headEnd/>
            <a:tailEnd type="triangle" w="med" len="med"/>
          </a:ln>
        </p:spPr>
        <p:txBody>
          <a:bodyPr/>
          <a:lstStyle/>
          <a:p>
            <a:endParaRPr lang="zh-CN" altLang="en-US"/>
          </a:p>
        </p:txBody>
      </p:sp>
      <p:sp>
        <p:nvSpPr>
          <p:cNvPr id="90129" name="Line 17"/>
          <p:cNvSpPr>
            <a:spLocks noChangeShapeType="1"/>
          </p:cNvSpPr>
          <p:nvPr/>
        </p:nvSpPr>
        <p:spPr bwMode="auto">
          <a:xfrm flipH="1">
            <a:off x="2987675" y="4436839"/>
            <a:ext cx="431800" cy="503238"/>
          </a:xfrm>
          <a:prstGeom prst="line">
            <a:avLst/>
          </a:prstGeom>
          <a:noFill/>
          <a:ln w="38100">
            <a:solidFill>
              <a:srgbClr val="800000"/>
            </a:solidFill>
            <a:round/>
            <a:headEnd/>
            <a:tailEnd type="triangle" w="med" len="med"/>
          </a:ln>
        </p:spPr>
        <p:txBody>
          <a:bodyPr/>
          <a:lstStyle/>
          <a:p>
            <a:endParaRPr lang="zh-CN" altLang="en-US"/>
          </a:p>
        </p:txBody>
      </p:sp>
      <p:sp>
        <p:nvSpPr>
          <p:cNvPr id="285714" name="WordArt 18"/>
          <p:cNvSpPr>
            <a:spLocks noChangeArrowheads="1" noChangeShapeType="1" noTextEdit="1"/>
          </p:cNvSpPr>
          <p:nvPr/>
        </p:nvSpPr>
        <p:spPr bwMode="auto">
          <a:xfrm>
            <a:off x="1620838" y="5084539"/>
            <a:ext cx="2519362" cy="960438"/>
          </a:xfrm>
          <a:prstGeom prst="rect">
            <a:avLst/>
          </a:prstGeom>
        </p:spPr>
        <p:txBody>
          <a:bodyPr wrap="none" fromWordArt="1">
            <a:prstTxWarp prst="textPlain">
              <a:avLst>
                <a:gd name="adj" fmla="val 50000"/>
              </a:avLst>
            </a:prstTxWarp>
          </a:bodyPr>
          <a:lstStyle/>
          <a:p>
            <a:pPr algn="ctr">
              <a:defRPr/>
            </a:pPr>
            <a:r>
              <a:rPr lang="zh-CN" altLang="en-US" sz="3600" kern="10">
                <a:ln w="9525">
                  <a:solidFill>
                    <a:srgbClr val="000000"/>
                  </a:solidFill>
                  <a:round/>
                  <a:headEnd/>
                  <a:tailEnd/>
                </a:ln>
                <a:solidFill>
                  <a:srgbClr val="FFFFFF"/>
                </a:solidFill>
                <a:latin typeface="华文新魏"/>
                <a:ea typeface="华文新魏"/>
              </a:rPr>
              <a:t>时间延迟</a:t>
            </a:r>
          </a:p>
          <a:p>
            <a:pPr algn="ctr">
              <a:defRPr/>
            </a:pPr>
            <a:r>
              <a:rPr lang="en-US" altLang="zh-CN" sz="3600" kern="10">
                <a:ln w="9525">
                  <a:solidFill>
                    <a:srgbClr val="000000"/>
                  </a:solidFill>
                  <a:round/>
                  <a:headEnd/>
                  <a:tailEnd/>
                </a:ln>
                <a:solidFill>
                  <a:srgbClr val="FFFFFF"/>
                </a:solidFill>
                <a:latin typeface="华文新魏"/>
                <a:ea typeface="华文新魏"/>
              </a:rPr>
              <a:t>24×7×365</a:t>
            </a:r>
            <a:endParaRPr lang="zh-CN" altLang="en-US" sz="3600" kern="10">
              <a:ln w="9525">
                <a:solidFill>
                  <a:srgbClr val="000000"/>
                </a:solidFill>
                <a:round/>
                <a:headEnd/>
                <a:tailEnd/>
              </a:ln>
              <a:solidFill>
                <a:srgbClr val="FFFFFF"/>
              </a:solidFill>
              <a:latin typeface="华文新魏"/>
              <a:ea typeface="华文新魏"/>
            </a:endParaRPr>
          </a:p>
        </p:txBody>
      </p:sp>
      <p:sp>
        <p:nvSpPr>
          <p:cNvPr id="90131" name="WordArt 19"/>
          <p:cNvSpPr>
            <a:spLocks noChangeArrowheads="1" noChangeShapeType="1" noTextEdit="1"/>
          </p:cNvSpPr>
          <p:nvPr/>
        </p:nvSpPr>
        <p:spPr bwMode="auto">
          <a:xfrm>
            <a:off x="4859338" y="5013102"/>
            <a:ext cx="2089150" cy="576262"/>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solidFill>
                  <a:srgbClr val="FFFFFF"/>
                </a:solidFill>
                <a:latin typeface="华文新魏"/>
                <a:ea typeface="华文新魏"/>
              </a:rPr>
              <a:t>数据一致性</a:t>
            </a:r>
          </a:p>
        </p:txBody>
      </p:sp>
      <p:sp>
        <p:nvSpPr>
          <p:cNvPr id="90132" name="Line 20"/>
          <p:cNvSpPr>
            <a:spLocks noChangeShapeType="1"/>
          </p:cNvSpPr>
          <p:nvPr/>
        </p:nvSpPr>
        <p:spPr bwMode="auto">
          <a:xfrm>
            <a:off x="5003800" y="4436839"/>
            <a:ext cx="720725" cy="503238"/>
          </a:xfrm>
          <a:prstGeom prst="line">
            <a:avLst/>
          </a:prstGeom>
          <a:noFill/>
          <a:ln w="38100">
            <a:solidFill>
              <a:srgbClr val="800000"/>
            </a:solidFill>
            <a:round/>
            <a:headEnd/>
            <a:tailEnd type="triangle" w="med" len="med"/>
          </a:ln>
        </p:spPr>
        <p:txBody>
          <a:bodyPr/>
          <a:lstStyle/>
          <a:p>
            <a:endParaRPr lang="zh-CN" altLang="en-US"/>
          </a:p>
        </p:txBody>
      </p:sp>
      <p:sp>
        <p:nvSpPr>
          <p:cNvPr id="90133" name="WordArt 21"/>
          <p:cNvSpPr>
            <a:spLocks noChangeArrowheads="1" noChangeShapeType="1" noTextEdit="1"/>
          </p:cNvSpPr>
          <p:nvPr/>
        </p:nvSpPr>
        <p:spPr bwMode="auto">
          <a:xfrm>
            <a:off x="7453313" y="4868639"/>
            <a:ext cx="1295400" cy="792163"/>
          </a:xfrm>
          <a:prstGeom prst="rect">
            <a:avLst/>
          </a:prstGeom>
        </p:spPr>
        <p:txBody>
          <a:bodyPr wrap="none" fromWordArt="1">
            <a:prstTxWarp prst="textPlain">
              <a:avLst>
                <a:gd name="adj" fmla="val 51681"/>
              </a:avLst>
            </a:prstTxWarp>
          </a:bodyPr>
          <a:lstStyle/>
          <a:p>
            <a:pPr algn="ctr"/>
            <a:r>
              <a:rPr lang="zh-CN" altLang="en-US" sz="3600" kern="10">
                <a:ln w="9525">
                  <a:solidFill>
                    <a:srgbClr val="000000"/>
                  </a:solidFill>
                  <a:round/>
                  <a:headEnd/>
                  <a:tailEnd/>
                </a:ln>
                <a:solidFill>
                  <a:srgbClr val="FFFFFF"/>
                </a:solidFill>
                <a:latin typeface="华文新魏"/>
                <a:ea typeface="华文新魏"/>
              </a:rPr>
              <a:t>违反约束</a:t>
            </a:r>
          </a:p>
          <a:p>
            <a:pPr algn="ctr"/>
            <a:r>
              <a:rPr lang="zh-CN" altLang="en-US" sz="3600" kern="10">
                <a:ln w="9525">
                  <a:solidFill>
                    <a:srgbClr val="000000"/>
                  </a:solidFill>
                  <a:round/>
                  <a:headEnd/>
                  <a:tailEnd/>
                </a:ln>
                <a:solidFill>
                  <a:srgbClr val="FFFFFF"/>
                </a:solidFill>
                <a:latin typeface="华文新魏"/>
                <a:ea typeface="华文新魏"/>
              </a:rPr>
              <a:t>半途而废</a:t>
            </a:r>
          </a:p>
        </p:txBody>
      </p:sp>
      <p:sp>
        <p:nvSpPr>
          <p:cNvPr id="90134" name="Line 22"/>
          <p:cNvSpPr>
            <a:spLocks noChangeShapeType="1"/>
          </p:cNvSpPr>
          <p:nvPr/>
        </p:nvSpPr>
        <p:spPr bwMode="auto">
          <a:xfrm flipV="1">
            <a:off x="7019925" y="5084539"/>
            <a:ext cx="431800" cy="142875"/>
          </a:xfrm>
          <a:prstGeom prst="line">
            <a:avLst/>
          </a:prstGeom>
          <a:noFill/>
          <a:ln w="38100">
            <a:solidFill>
              <a:srgbClr val="800000"/>
            </a:solidFill>
            <a:round/>
            <a:headEnd/>
            <a:tailEnd type="triangle" w="med" len="med"/>
          </a:ln>
        </p:spPr>
        <p:txBody>
          <a:bodyPr/>
          <a:lstStyle/>
          <a:p>
            <a:endParaRPr lang="zh-CN" altLang="en-US"/>
          </a:p>
        </p:txBody>
      </p:sp>
      <p:sp>
        <p:nvSpPr>
          <p:cNvPr id="90135" name="Line 23"/>
          <p:cNvSpPr>
            <a:spLocks noChangeShapeType="1"/>
          </p:cNvSpPr>
          <p:nvPr/>
        </p:nvSpPr>
        <p:spPr bwMode="auto">
          <a:xfrm>
            <a:off x="7019925" y="5373464"/>
            <a:ext cx="431800" cy="71438"/>
          </a:xfrm>
          <a:prstGeom prst="line">
            <a:avLst/>
          </a:prstGeom>
          <a:noFill/>
          <a:ln w="38100">
            <a:solidFill>
              <a:srgbClr val="800000"/>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altLang="zh-CN" smtClean="0"/>
              <a:t>SQL Server</a:t>
            </a:r>
            <a:r>
              <a:rPr lang="zh-CN" altLang="en-US" sz="3200" smtClean="0"/>
              <a:t>：</a:t>
            </a:r>
            <a:r>
              <a:rPr lang="zh-CN" altLang="en-US" sz="3600" smtClean="0"/>
              <a:t>最小恢复</a:t>
            </a:r>
            <a:r>
              <a:rPr lang="en-US" altLang="zh-CN" sz="3600" smtClean="0"/>
              <a:t>LSN</a:t>
            </a:r>
          </a:p>
        </p:txBody>
      </p:sp>
      <p:sp>
        <p:nvSpPr>
          <p:cNvPr id="199683" name="Rectangle 3"/>
          <p:cNvSpPr>
            <a:spLocks noGrp="1" noChangeArrowheads="1"/>
          </p:cNvSpPr>
          <p:nvPr>
            <p:ph type="body" idx="1"/>
          </p:nvPr>
        </p:nvSpPr>
        <p:spPr/>
        <p:txBody>
          <a:bodyPr/>
          <a:lstStyle/>
          <a:p>
            <a:pPr eaLnBrk="1" hangingPunct="1">
              <a:defRPr/>
            </a:pPr>
            <a:r>
              <a:rPr lang="en-US" altLang="zh-CN" smtClean="0"/>
              <a:t>MinLSN</a:t>
            </a:r>
            <a:r>
              <a:rPr lang="zh-CN" altLang="en-US" smtClean="0"/>
              <a:t>是下面这些</a:t>
            </a:r>
            <a:r>
              <a:rPr lang="en-US" altLang="zh-CN" smtClean="0"/>
              <a:t>LSN</a:t>
            </a:r>
            <a:r>
              <a:rPr lang="zh-CN" altLang="en-US" smtClean="0"/>
              <a:t>中的最小</a:t>
            </a:r>
            <a:r>
              <a:rPr lang="en-US" altLang="zh-CN" smtClean="0"/>
              <a:t>LSN</a:t>
            </a:r>
            <a:r>
              <a:rPr lang="zh-CN" altLang="en-US" smtClean="0"/>
              <a:t>：</a:t>
            </a:r>
          </a:p>
          <a:p>
            <a:pPr lvl="1" eaLnBrk="1" hangingPunct="1">
              <a:defRPr/>
            </a:pPr>
            <a:r>
              <a:rPr lang="zh-CN" altLang="en-US" smtClean="0"/>
              <a:t>检查点起点的 </a:t>
            </a:r>
            <a:r>
              <a:rPr lang="en-US" altLang="zh-CN" smtClean="0"/>
              <a:t>LSN</a:t>
            </a:r>
          </a:p>
          <a:p>
            <a:pPr lvl="1" eaLnBrk="1" hangingPunct="1">
              <a:defRPr/>
            </a:pPr>
            <a:r>
              <a:rPr lang="zh-CN" altLang="en-US" smtClean="0"/>
              <a:t>最旧的活动事务起点的 </a:t>
            </a:r>
            <a:r>
              <a:rPr lang="en-US" altLang="zh-CN" smtClean="0"/>
              <a:t>LSN</a:t>
            </a:r>
          </a:p>
          <a:p>
            <a:pPr lvl="1" eaLnBrk="1" hangingPunct="1">
              <a:defRPr/>
            </a:pPr>
            <a:endParaRPr lang="en-US" altLang="zh-CN" smtClean="0"/>
          </a:p>
          <a:p>
            <a:pPr lvl="1" eaLnBrk="1" hangingPunct="1">
              <a:defRPr/>
            </a:pPr>
            <a:endParaRPr lang="en-US" altLang="zh-CN" smtClean="0"/>
          </a:p>
          <a:p>
            <a:pPr lvl="1" eaLnBrk="1" hangingPunct="1">
              <a:defRPr/>
            </a:pPr>
            <a:endParaRPr lang="en-US" altLang="zh-CN" smtClean="0"/>
          </a:p>
          <a:p>
            <a:pPr lvl="1" eaLnBrk="1" hangingPunct="1">
              <a:defRPr/>
            </a:pPr>
            <a:endParaRPr lang="en-US" altLang="zh-CN" smtClean="0"/>
          </a:p>
        </p:txBody>
      </p:sp>
      <p:graphicFrame>
        <p:nvGraphicFramePr>
          <p:cNvPr id="199684" name="Group 4"/>
          <p:cNvGraphicFramePr>
            <a:graphicFrameLocks noGrp="1"/>
          </p:cNvGraphicFramePr>
          <p:nvPr/>
        </p:nvGraphicFramePr>
        <p:xfrm>
          <a:off x="106363" y="3500438"/>
          <a:ext cx="8929687" cy="1777873"/>
        </p:xfrm>
        <a:graphic>
          <a:graphicData uri="http://schemas.openxmlformats.org/drawingml/2006/table">
            <a:tbl>
              <a:tblPr/>
              <a:tblGrid>
                <a:gridCol w="1117600">
                  <a:extLst>
                    <a:ext uri="{9D8B030D-6E8A-4147-A177-3AD203B41FA5}">
                      <a16:colId xmlns:a16="http://schemas.microsoft.com/office/drawing/2014/main" val="20000"/>
                    </a:ext>
                  </a:extLst>
                </a:gridCol>
                <a:gridCol w="1114425">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16012">
                  <a:extLst>
                    <a:ext uri="{9D8B030D-6E8A-4147-A177-3AD203B41FA5}">
                      <a16:colId xmlns:a16="http://schemas.microsoft.com/office/drawing/2014/main" val="20003"/>
                    </a:ext>
                  </a:extLst>
                </a:gridCol>
                <a:gridCol w="1114425">
                  <a:extLst>
                    <a:ext uri="{9D8B030D-6E8A-4147-A177-3AD203B41FA5}">
                      <a16:colId xmlns:a16="http://schemas.microsoft.com/office/drawing/2014/main" val="20004"/>
                    </a:ext>
                  </a:extLst>
                </a:gridCol>
                <a:gridCol w="1117600">
                  <a:extLst>
                    <a:ext uri="{9D8B030D-6E8A-4147-A177-3AD203B41FA5}">
                      <a16:colId xmlns:a16="http://schemas.microsoft.com/office/drawing/2014/main" val="20005"/>
                    </a:ext>
                  </a:extLst>
                </a:gridCol>
                <a:gridCol w="1114425">
                  <a:extLst>
                    <a:ext uri="{9D8B030D-6E8A-4147-A177-3AD203B41FA5}">
                      <a16:colId xmlns:a16="http://schemas.microsoft.com/office/drawing/2014/main" val="20006"/>
                    </a:ext>
                  </a:extLst>
                </a:gridCol>
                <a:gridCol w="1117600">
                  <a:extLst>
                    <a:ext uri="{9D8B030D-6E8A-4147-A177-3AD203B41FA5}">
                      <a16:colId xmlns:a16="http://schemas.microsoft.com/office/drawing/2014/main" val="20007"/>
                    </a:ext>
                  </a:extLst>
                </a:gridCol>
              </a:tblGrid>
              <a:tr h="79057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LSN</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141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outerShdw blurRad="38100" dist="38100" dir="2700000" algn="tl">
                              <a:srgbClr val="C0C0C0"/>
                            </a:outerShdw>
                          </a:effectLst>
                          <a:latin typeface="Tahoma" pitchFamily="34" charset="0"/>
                          <a:ea typeface="隶书" pitchFamily="49" charset="-122"/>
                        </a:rPr>
                        <a:t>LSN</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outerShdw blurRad="38100" dist="38100" dir="2700000" algn="tl">
                              <a:srgbClr val="C0C0C0"/>
                            </a:outerShdw>
                          </a:effectLst>
                          <a:latin typeface="Tahoma" pitchFamily="34" charset="0"/>
                          <a:ea typeface="隶书" pitchFamily="49" charset="-122"/>
                        </a:rPr>
                        <a:t>142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LSN</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143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LSN</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144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LSN</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145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LSN</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146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LSN</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147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LSN</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148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93662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开始</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Tran1</a:t>
                      </a:r>
                    </a:p>
                  </a:txBody>
                  <a:tcPr marL="90000" marR="90000" marT="46800" marB="46800" anchor="b"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开始</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Tran2</a:t>
                      </a:r>
                    </a:p>
                  </a:txBody>
                  <a:tcPr marL="90000" marR="90000" marT="46800" marB="46800" anchor="b"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更新</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Tran2</a:t>
                      </a:r>
                    </a:p>
                  </a:txBody>
                  <a:tcPr marL="90000" marR="90000" marT="46800" marB="46800" anchor="b"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检查点</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更新</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Tran1</a:t>
                      </a:r>
                    </a:p>
                  </a:txBody>
                  <a:tcPr marL="90000" marR="90000" marT="46800" marB="46800" anchor="b"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提交</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Tran1</a:t>
                      </a:r>
                    </a:p>
                  </a:txBody>
                  <a:tcPr marL="90000" marR="90000" marT="46800" marB="46800" anchor="b"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Tx/>
                        <a:buSzTx/>
                        <a:buFontTx/>
                        <a:buNone/>
                        <a:tabLst/>
                      </a:pPr>
                      <a:r>
                        <a:rPr kumimoji="1" lang="zh-CN" altLang="en-US"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检查点</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更新</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rPr>
                        <a:t>Tran2</a:t>
                      </a:r>
                    </a:p>
                  </a:txBody>
                  <a:tcPr marL="90000" marR="90000" marT="46800" marB="46800" anchor="b"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en-US" altLang="zh-CN" smtClean="0"/>
              <a:t>SQL Server</a:t>
            </a:r>
            <a:r>
              <a:rPr lang="zh-CN" altLang="en-US" smtClean="0"/>
              <a:t>：</a:t>
            </a:r>
            <a:r>
              <a:rPr lang="zh-CN" altLang="en-US" sz="3200" smtClean="0"/>
              <a:t>生成检查点</a:t>
            </a:r>
          </a:p>
        </p:txBody>
      </p:sp>
      <p:sp>
        <p:nvSpPr>
          <p:cNvPr id="269315" name="Rectangle 3"/>
          <p:cNvSpPr>
            <a:spLocks noGrp="1" noChangeArrowheads="1"/>
          </p:cNvSpPr>
          <p:nvPr>
            <p:ph type="body" idx="1"/>
          </p:nvPr>
        </p:nvSpPr>
        <p:spPr/>
        <p:txBody>
          <a:bodyPr/>
          <a:lstStyle/>
          <a:p>
            <a:pPr eaLnBrk="1" hangingPunct="1">
              <a:lnSpc>
                <a:spcPct val="110000"/>
              </a:lnSpc>
              <a:defRPr/>
            </a:pPr>
            <a:r>
              <a:rPr lang="zh-CN" altLang="en-US" sz="2800" smtClean="0">
                <a:latin typeface="隶书" pitchFamily="49" charset="-122"/>
              </a:rPr>
              <a:t>将标记检查点起点的记录写入日志文件</a:t>
            </a:r>
          </a:p>
          <a:p>
            <a:pPr eaLnBrk="1" hangingPunct="1">
              <a:lnSpc>
                <a:spcPct val="110000"/>
              </a:lnSpc>
              <a:defRPr/>
            </a:pPr>
            <a:r>
              <a:rPr lang="zh-CN" altLang="en-US" sz="2800" smtClean="0">
                <a:latin typeface="隶书" pitchFamily="49" charset="-122"/>
              </a:rPr>
              <a:t>将为检查点记录的信息存储在检查点日志记录链内。将这条链起点的</a:t>
            </a:r>
            <a:r>
              <a:rPr lang="en-US" altLang="zh-CN" sz="2800" smtClean="0">
                <a:latin typeface="隶书" pitchFamily="49" charset="-122"/>
              </a:rPr>
              <a:t>LSN</a:t>
            </a:r>
            <a:r>
              <a:rPr lang="zh-CN" altLang="en-US" sz="2800" smtClean="0">
                <a:latin typeface="隶书" pitchFamily="49" charset="-122"/>
              </a:rPr>
              <a:t>写入数据库根页</a:t>
            </a:r>
          </a:p>
          <a:p>
            <a:pPr eaLnBrk="1" hangingPunct="1">
              <a:lnSpc>
                <a:spcPct val="110000"/>
              </a:lnSpc>
              <a:defRPr/>
            </a:pPr>
            <a:r>
              <a:rPr lang="zh-CN" altLang="en-US" sz="2800" smtClean="0">
                <a:latin typeface="隶书" pitchFamily="49" charset="-122"/>
              </a:rPr>
              <a:t>将最小恢复</a:t>
            </a:r>
            <a:r>
              <a:rPr lang="en-US" altLang="zh-CN" sz="2800" smtClean="0">
                <a:latin typeface="隶书" pitchFamily="49" charset="-122"/>
              </a:rPr>
              <a:t>LSN(MinLSN)</a:t>
            </a:r>
            <a:r>
              <a:rPr lang="zh-CN" altLang="en-US" sz="2800" smtClean="0">
                <a:latin typeface="隶书" pitchFamily="49" charset="-122"/>
              </a:rPr>
              <a:t>保存在检查点记录中</a:t>
            </a:r>
          </a:p>
          <a:p>
            <a:pPr eaLnBrk="1" hangingPunct="1">
              <a:lnSpc>
                <a:spcPct val="110000"/>
              </a:lnSpc>
              <a:defRPr/>
            </a:pPr>
            <a:r>
              <a:rPr lang="zh-CN" altLang="en-US" sz="2800" smtClean="0">
                <a:latin typeface="隶书" pitchFamily="49" charset="-122"/>
              </a:rPr>
              <a:t>将所有未完成的活动事务列表保存在检查点记录中</a:t>
            </a:r>
          </a:p>
          <a:p>
            <a:pPr eaLnBrk="1" hangingPunct="1">
              <a:lnSpc>
                <a:spcPct val="110000"/>
              </a:lnSpc>
              <a:defRPr/>
            </a:pPr>
            <a:r>
              <a:rPr lang="zh-CN" altLang="en-US" sz="2800" smtClean="0">
                <a:latin typeface="隶书" pitchFamily="49" charset="-122"/>
              </a:rPr>
              <a:t>如果数据库使用的是简单恢复模式，则删除新的</a:t>
            </a:r>
            <a:r>
              <a:rPr lang="en-US" altLang="zh-CN" sz="2800" smtClean="0">
                <a:latin typeface="隶书" pitchFamily="49" charset="-122"/>
              </a:rPr>
              <a:t>MinLSN</a:t>
            </a:r>
            <a:r>
              <a:rPr lang="zh-CN" altLang="en-US" sz="2800" smtClean="0">
                <a:latin typeface="隶书" pitchFamily="49" charset="-122"/>
              </a:rPr>
              <a:t>之前的所有日志记录</a:t>
            </a:r>
          </a:p>
          <a:p>
            <a:pPr eaLnBrk="1" hangingPunct="1">
              <a:lnSpc>
                <a:spcPct val="110000"/>
              </a:lnSpc>
              <a:defRPr/>
            </a:pPr>
            <a:r>
              <a:rPr lang="zh-CN" altLang="en-US" sz="2800" smtClean="0">
                <a:latin typeface="隶书" pitchFamily="49" charset="-122"/>
              </a:rPr>
              <a:t>将所有脏日志和数据页写入磁盘</a:t>
            </a:r>
          </a:p>
          <a:p>
            <a:pPr eaLnBrk="1" hangingPunct="1">
              <a:lnSpc>
                <a:spcPct val="110000"/>
              </a:lnSpc>
              <a:defRPr/>
            </a:pPr>
            <a:r>
              <a:rPr lang="zh-CN" altLang="en-US" sz="2800" smtClean="0">
                <a:latin typeface="隶书" pitchFamily="49" charset="-122"/>
              </a:rPr>
              <a:t>将标记检查点末端的记录写入日志文件</a:t>
            </a:r>
          </a:p>
        </p:txBody>
      </p:sp>
      <p:sp>
        <p:nvSpPr>
          <p:cNvPr id="2" name="矩形 1"/>
          <p:cNvSpPr/>
          <p:nvPr/>
        </p:nvSpPr>
        <p:spPr>
          <a:xfrm>
            <a:off x="2339752" y="5733256"/>
            <a:ext cx="4136069" cy="646331"/>
          </a:xfrm>
          <a:prstGeom prst="rect">
            <a:avLst/>
          </a:prstGeom>
        </p:spPr>
        <p:txBody>
          <a:bodyPr wrap="none">
            <a:spAutoFit/>
          </a:bodyPr>
          <a:lstStyle/>
          <a:p>
            <a:r>
              <a:rPr lang="en-US" altLang="zh-CN" sz="3600" b="1" dirty="0">
                <a:solidFill>
                  <a:schemeClr val="hlink"/>
                </a:solidFill>
                <a:latin typeface="隶书" pitchFamily="49" charset="-122"/>
              </a:rPr>
              <a:t>recovery interval</a:t>
            </a:r>
            <a:endParaRPr lang="zh-CN" altLang="en-US" sz="3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defRPr/>
            </a:pPr>
            <a:r>
              <a:rPr lang="en-US" altLang="zh-CN" smtClean="0"/>
              <a:t>SQL Server</a:t>
            </a:r>
            <a:r>
              <a:rPr lang="zh-CN" altLang="en-US" sz="3200" smtClean="0"/>
              <a:t>：事务日志物理构架</a:t>
            </a:r>
          </a:p>
        </p:txBody>
      </p:sp>
      <p:graphicFrame>
        <p:nvGraphicFramePr>
          <p:cNvPr id="197635" name="Group 3"/>
          <p:cNvGraphicFramePr>
            <a:graphicFrameLocks noGrp="1"/>
          </p:cNvGraphicFramePr>
          <p:nvPr/>
        </p:nvGraphicFramePr>
        <p:xfrm>
          <a:off x="971550" y="1412875"/>
          <a:ext cx="7151688" cy="1095375"/>
        </p:xfrm>
        <a:graphic>
          <a:graphicData uri="http://schemas.openxmlformats.org/drawingml/2006/table">
            <a:tbl>
              <a:tblPr/>
              <a:tblGrid>
                <a:gridCol w="1430338">
                  <a:extLst>
                    <a:ext uri="{9D8B030D-6E8A-4147-A177-3AD203B41FA5}">
                      <a16:colId xmlns:a16="http://schemas.microsoft.com/office/drawing/2014/main" val="20000"/>
                    </a:ext>
                  </a:extLst>
                </a:gridCol>
                <a:gridCol w="1430337">
                  <a:extLst>
                    <a:ext uri="{9D8B030D-6E8A-4147-A177-3AD203B41FA5}">
                      <a16:colId xmlns:a16="http://schemas.microsoft.com/office/drawing/2014/main" val="20001"/>
                    </a:ext>
                  </a:extLst>
                </a:gridCol>
                <a:gridCol w="1430338">
                  <a:extLst>
                    <a:ext uri="{9D8B030D-6E8A-4147-A177-3AD203B41FA5}">
                      <a16:colId xmlns:a16="http://schemas.microsoft.com/office/drawing/2014/main" val="20002"/>
                    </a:ext>
                  </a:extLst>
                </a:gridCol>
                <a:gridCol w="1430337">
                  <a:extLst>
                    <a:ext uri="{9D8B030D-6E8A-4147-A177-3AD203B41FA5}">
                      <a16:colId xmlns:a16="http://schemas.microsoft.com/office/drawing/2014/main" val="20003"/>
                    </a:ext>
                  </a:extLst>
                </a:gridCol>
                <a:gridCol w="1430338">
                  <a:extLst>
                    <a:ext uri="{9D8B030D-6E8A-4147-A177-3AD203B41FA5}">
                      <a16:colId xmlns:a16="http://schemas.microsoft.com/office/drawing/2014/main" val="20004"/>
                    </a:ext>
                  </a:extLst>
                </a:gridCol>
              </a:tblGrid>
              <a:tr h="10953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a typeface="隶书"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cap="flat">
                      <a:noFill/>
                    </a:lnR>
                    <a:lnT cap="flat">
                      <a:noFill/>
                    </a:lnT>
                    <a:lnB cap="flat">
                      <a:noFill/>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sp>
        <p:nvSpPr>
          <p:cNvPr id="125968" name="Text Box 19"/>
          <p:cNvSpPr txBox="1">
            <a:spLocks noChangeArrowheads="1"/>
          </p:cNvSpPr>
          <p:nvPr/>
        </p:nvSpPr>
        <p:spPr bwMode="auto">
          <a:xfrm>
            <a:off x="827088" y="1052513"/>
            <a:ext cx="1584325" cy="396875"/>
          </a:xfrm>
          <a:prstGeom prst="rect">
            <a:avLst/>
          </a:prstGeom>
          <a:noFill/>
          <a:ln w="9525">
            <a:noFill/>
            <a:miter lim="800000"/>
            <a:headEnd/>
            <a:tailEnd/>
          </a:ln>
        </p:spPr>
        <p:txBody>
          <a:bodyPr>
            <a:spAutoFit/>
          </a:bodyPr>
          <a:lstStyle/>
          <a:p>
            <a:pPr algn="ctr">
              <a:spcBef>
                <a:spcPct val="50000"/>
              </a:spcBef>
            </a:pPr>
            <a:r>
              <a:rPr lang="zh-CN" altLang="en-US" sz="2000">
                <a:latin typeface="华文新魏" pitchFamily="2" charset="-122"/>
              </a:rPr>
              <a:t>虚拟日志</a:t>
            </a:r>
            <a:r>
              <a:rPr lang="en-US" altLang="zh-CN" sz="2000">
                <a:latin typeface="华文新魏" pitchFamily="2" charset="-122"/>
              </a:rPr>
              <a:t>1</a:t>
            </a:r>
          </a:p>
        </p:txBody>
      </p:sp>
      <p:sp>
        <p:nvSpPr>
          <p:cNvPr id="125969" name="Text Box 20"/>
          <p:cNvSpPr txBox="1">
            <a:spLocks noChangeArrowheads="1"/>
          </p:cNvSpPr>
          <p:nvPr/>
        </p:nvSpPr>
        <p:spPr bwMode="auto">
          <a:xfrm>
            <a:off x="2268538" y="1052513"/>
            <a:ext cx="1584325" cy="396875"/>
          </a:xfrm>
          <a:prstGeom prst="rect">
            <a:avLst/>
          </a:prstGeom>
          <a:noFill/>
          <a:ln w="9525">
            <a:noFill/>
            <a:miter lim="800000"/>
            <a:headEnd/>
            <a:tailEnd/>
          </a:ln>
        </p:spPr>
        <p:txBody>
          <a:bodyPr>
            <a:spAutoFit/>
          </a:bodyPr>
          <a:lstStyle/>
          <a:p>
            <a:pPr algn="ctr">
              <a:spcBef>
                <a:spcPct val="50000"/>
              </a:spcBef>
            </a:pPr>
            <a:r>
              <a:rPr lang="zh-CN" altLang="en-US" sz="2000">
                <a:latin typeface="华文新魏" pitchFamily="2" charset="-122"/>
              </a:rPr>
              <a:t>虚拟日志</a:t>
            </a:r>
            <a:r>
              <a:rPr lang="en-US" altLang="zh-CN" sz="2000">
                <a:latin typeface="华文新魏" pitchFamily="2" charset="-122"/>
              </a:rPr>
              <a:t>2</a:t>
            </a:r>
          </a:p>
        </p:txBody>
      </p:sp>
      <p:sp>
        <p:nvSpPr>
          <p:cNvPr id="125970" name="Text Box 21"/>
          <p:cNvSpPr txBox="1">
            <a:spLocks noChangeArrowheads="1"/>
          </p:cNvSpPr>
          <p:nvPr/>
        </p:nvSpPr>
        <p:spPr bwMode="auto">
          <a:xfrm>
            <a:off x="3708400" y="1052513"/>
            <a:ext cx="1584325" cy="396875"/>
          </a:xfrm>
          <a:prstGeom prst="rect">
            <a:avLst/>
          </a:prstGeom>
          <a:noFill/>
          <a:ln w="9525">
            <a:noFill/>
            <a:miter lim="800000"/>
            <a:headEnd/>
            <a:tailEnd/>
          </a:ln>
        </p:spPr>
        <p:txBody>
          <a:bodyPr>
            <a:spAutoFit/>
          </a:bodyPr>
          <a:lstStyle/>
          <a:p>
            <a:pPr algn="ctr">
              <a:spcBef>
                <a:spcPct val="50000"/>
              </a:spcBef>
            </a:pPr>
            <a:r>
              <a:rPr lang="zh-CN" altLang="en-US" sz="2000">
                <a:latin typeface="华文新魏" pitchFamily="2" charset="-122"/>
              </a:rPr>
              <a:t>虚拟日志</a:t>
            </a:r>
            <a:r>
              <a:rPr lang="en-US" altLang="zh-CN" sz="2000">
                <a:latin typeface="华文新魏" pitchFamily="2" charset="-122"/>
              </a:rPr>
              <a:t>3</a:t>
            </a:r>
          </a:p>
        </p:txBody>
      </p:sp>
      <p:sp>
        <p:nvSpPr>
          <p:cNvPr id="125971" name="Text Box 22"/>
          <p:cNvSpPr txBox="1">
            <a:spLocks noChangeArrowheads="1"/>
          </p:cNvSpPr>
          <p:nvPr/>
        </p:nvSpPr>
        <p:spPr bwMode="auto">
          <a:xfrm>
            <a:off x="5075238" y="1052513"/>
            <a:ext cx="1584325" cy="396875"/>
          </a:xfrm>
          <a:prstGeom prst="rect">
            <a:avLst/>
          </a:prstGeom>
          <a:noFill/>
          <a:ln w="9525">
            <a:noFill/>
            <a:miter lim="800000"/>
            <a:headEnd/>
            <a:tailEnd/>
          </a:ln>
        </p:spPr>
        <p:txBody>
          <a:bodyPr>
            <a:spAutoFit/>
          </a:bodyPr>
          <a:lstStyle/>
          <a:p>
            <a:pPr algn="ctr">
              <a:spcBef>
                <a:spcPct val="50000"/>
              </a:spcBef>
            </a:pPr>
            <a:r>
              <a:rPr lang="zh-CN" altLang="en-US" sz="2000">
                <a:latin typeface="华文新魏" pitchFamily="2" charset="-122"/>
              </a:rPr>
              <a:t>虚拟日志</a:t>
            </a:r>
            <a:r>
              <a:rPr lang="en-US" altLang="zh-CN" sz="2000">
                <a:latin typeface="华文新魏" pitchFamily="2" charset="-122"/>
              </a:rPr>
              <a:t>4</a:t>
            </a:r>
          </a:p>
        </p:txBody>
      </p:sp>
      <p:sp>
        <p:nvSpPr>
          <p:cNvPr id="125972" name="Text Box 23"/>
          <p:cNvSpPr txBox="1">
            <a:spLocks noChangeArrowheads="1"/>
          </p:cNvSpPr>
          <p:nvPr/>
        </p:nvSpPr>
        <p:spPr bwMode="auto">
          <a:xfrm>
            <a:off x="6516688" y="1052513"/>
            <a:ext cx="1584325" cy="396875"/>
          </a:xfrm>
          <a:prstGeom prst="rect">
            <a:avLst/>
          </a:prstGeom>
          <a:noFill/>
          <a:ln w="9525">
            <a:noFill/>
            <a:miter lim="800000"/>
            <a:headEnd/>
            <a:tailEnd/>
          </a:ln>
        </p:spPr>
        <p:txBody>
          <a:bodyPr>
            <a:spAutoFit/>
          </a:bodyPr>
          <a:lstStyle/>
          <a:p>
            <a:pPr algn="ctr">
              <a:spcBef>
                <a:spcPct val="50000"/>
              </a:spcBef>
            </a:pPr>
            <a:r>
              <a:rPr lang="zh-CN" altLang="en-US" sz="2000">
                <a:latin typeface="华文新魏" pitchFamily="2" charset="-122"/>
              </a:rPr>
              <a:t>虚拟日志</a:t>
            </a:r>
            <a:r>
              <a:rPr lang="en-US" altLang="zh-CN" sz="2000">
                <a:latin typeface="华文新魏" pitchFamily="2" charset="-122"/>
              </a:rPr>
              <a:t>5</a:t>
            </a:r>
          </a:p>
        </p:txBody>
      </p:sp>
      <p:sp>
        <p:nvSpPr>
          <p:cNvPr id="125973" name="Text Box 24"/>
          <p:cNvSpPr txBox="1">
            <a:spLocks noChangeArrowheads="1"/>
          </p:cNvSpPr>
          <p:nvPr/>
        </p:nvSpPr>
        <p:spPr bwMode="auto">
          <a:xfrm>
            <a:off x="1619250" y="2508250"/>
            <a:ext cx="1584325" cy="396875"/>
          </a:xfrm>
          <a:prstGeom prst="rect">
            <a:avLst/>
          </a:prstGeom>
          <a:noFill/>
          <a:ln w="9525">
            <a:noFill/>
            <a:miter lim="800000"/>
            <a:headEnd/>
            <a:tailEnd/>
          </a:ln>
        </p:spPr>
        <p:txBody>
          <a:bodyPr>
            <a:spAutoFit/>
          </a:bodyPr>
          <a:lstStyle/>
          <a:p>
            <a:pPr algn="ctr">
              <a:spcBef>
                <a:spcPct val="50000"/>
              </a:spcBef>
            </a:pPr>
            <a:r>
              <a:rPr lang="zh-CN" altLang="en-US" sz="2000">
                <a:latin typeface="华文新魏" pitchFamily="2" charset="-122"/>
              </a:rPr>
              <a:t>被截断</a:t>
            </a:r>
          </a:p>
        </p:txBody>
      </p:sp>
      <p:sp>
        <p:nvSpPr>
          <p:cNvPr id="125974" name="Text Box 25"/>
          <p:cNvSpPr txBox="1">
            <a:spLocks noChangeArrowheads="1"/>
          </p:cNvSpPr>
          <p:nvPr/>
        </p:nvSpPr>
        <p:spPr bwMode="auto">
          <a:xfrm>
            <a:off x="6588125" y="1751013"/>
            <a:ext cx="1584325" cy="396875"/>
          </a:xfrm>
          <a:prstGeom prst="rect">
            <a:avLst/>
          </a:prstGeom>
          <a:noFill/>
          <a:ln w="9525">
            <a:noFill/>
            <a:miter lim="800000"/>
            <a:headEnd/>
            <a:tailEnd/>
          </a:ln>
        </p:spPr>
        <p:txBody>
          <a:bodyPr>
            <a:spAutoFit/>
          </a:bodyPr>
          <a:lstStyle/>
          <a:p>
            <a:pPr algn="ctr">
              <a:spcBef>
                <a:spcPct val="50000"/>
              </a:spcBef>
            </a:pPr>
            <a:r>
              <a:rPr lang="zh-CN" altLang="en-US" sz="2000">
                <a:latin typeface="华文新魏" pitchFamily="2" charset="-122"/>
              </a:rPr>
              <a:t>未使用</a:t>
            </a:r>
          </a:p>
        </p:txBody>
      </p:sp>
      <p:sp>
        <p:nvSpPr>
          <p:cNvPr id="125975" name="Text Box 26"/>
          <p:cNvSpPr txBox="1">
            <a:spLocks noChangeArrowheads="1"/>
          </p:cNvSpPr>
          <p:nvPr/>
        </p:nvSpPr>
        <p:spPr bwMode="auto">
          <a:xfrm>
            <a:off x="3059113" y="3175000"/>
            <a:ext cx="1584325" cy="701675"/>
          </a:xfrm>
          <a:prstGeom prst="rect">
            <a:avLst/>
          </a:prstGeom>
          <a:noFill/>
          <a:ln w="9525">
            <a:noFill/>
            <a:miter lim="800000"/>
            <a:headEnd/>
            <a:tailEnd/>
          </a:ln>
        </p:spPr>
        <p:txBody>
          <a:bodyPr>
            <a:spAutoFit/>
          </a:bodyPr>
          <a:lstStyle/>
          <a:p>
            <a:pPr algn="ctr"/>
            <a:r>
              <a:rPr lang="zh-CN" altLang="en-US" sz="2000">
                <a:latin typeface="华文新魏" pitchFamily="2" charset="-122"/>
              </a:rPr>
              <a:t>逻辑日志</a:t>
            </a:r>
          </a:p>
          <a:p>
            <a:pPr algn="ctr"/>
            <a:r>
              <a:rPr lang="zh-CN" altLang="en-US" sz="2000">
                <a:latin typeface="华文新魏" pitchFamily="2" charset="-122"/>
              </a:rPr>
              <a:t>的始端</a:t>
            </a:r>
          </a:p>
        </p:txBody>
      </p:sp>
      <p:sp>
        <p:nvSpPr>
          <p:cNvPr id="125976" name="Text Box 27"/>
          <p:cNvSpPr txBox="1">
            <a:spLocks noChangeArrowheads="1"/>
          </p:cNvSpPr>
          <p:nvPr/>
        </p:nvSpPr>
        <p:spPr bwMode="auto">
          <a:xfrm>
            <a:off x="6083300" y="2814638"/>
            <a:ext cx="1584325" cy="701675"/>
          </a:xfrm>
          <a:prstGeom prst="rect">
            <a:avLst/>
          </a:prstGeom>
          <a:noFill/>
          <a:ln w="9525">
            <a:noFill/>
            <a:miter lim="800000"/>
            <a:headEnd/>
            <a:tailEnd/>
          </a:ln>
        </p:spPr>
        <p:txBody>
          <a:bodyPr>
            <a:spAutoFit/>
          </a:bodyPr>
          <a:lstStyle/>
          <a:p>
            <a:pPr algn="ctr"/>
            <a:r>
              <a:rPr lang="zh-CN" altLang="en-US" sz="2000">
                <a:latin typeface="华文新魏" pitchFamily="2" charset="-122"/>
              </a:rPr>
              <a:t>逻辑日志</a:t>
            </a:r>
          </a:p>
          <a:p>
            <a:pPr algn="ctr"/>
            <a:r>
              <a:rPr lang="zh-CN" altLang="en-US" sz="2000">
                <a:latin typeface="华文新魏" pitchFamily="2" charset="-122"/>
              </a:rPr>
              <a:t>的末端</a:t>
            </a:r>
          </a:p>
        </p:txBody>
      </p:sp>
      <p:sp>
        <p:nvSpPr>
          <p:cNvPr id="125977" name="Text Box 28"/>
          <p:cNvSpPr txBox="1">
            <a:spLocks noChangeArrowheads="1"/>
          </p:cNvSpPr>
          <p:nvPr/>
        </p:nvSpPr>
        <p:spPr bwMode="auto">
          <a:xfrm>
            <a:off x="3851275" y="2759075"/>
            <a:ext cx="1584325" cy="396875"/>
          </a:xfrm>
          <a:prstGeom prst="rect">
            <a:avLst/>
          </a:prstGeom>
          <a:noFill/>
          <a:ln w="9525">
            <a:noFill/>
            <a:miter lim="800000"/>
            <a:headEnd/>
            <a:tailEnd/>
          </a:ln>
        </p:spPr>
        <p:txBody>
          <a:bodyPr>
            <a:spAutoFit/>
          </a:bodyPr>
          <a:lstStyle/>
          <a:p>
            <a:pPr algn="ctr"/>
            <a:r>
              <a:rPr lang="en-US" altLang="zh-CN" sz="2000">
                <a:latin typeface="华文新魏" pitchFamily="2" charset="-122"/>
              </a:rPr>
              <a:t>MinLSN</a:t>
            </a:r>
          </a:p>
        </p:txBody>
      </p:sp>
      <p:sp>
        <p:nvSpPr>
          <p:cNvPr id="125978" name="Text Box 29"/>
          <p:cNvSpPr txBox="1">
            <a:spLocks noChangeArrowheads="1"/>
          </p:cNvSpPr>
          <p:nvPr/>
        </p:nvSpPr>
        <p:spPr bwMode="auto">
          <a:xfrm>
            <a:off x="5003800" y="3084513"/>
            <a:ext cx="1584325" cy="701675"/>
          </a:xfrm>
          <a:prstGeom prst="rect">
            <a:avLst/>
          </a:prstGeom>
          <a:noFill/>
          <a:ln w="9525">
            <a:noFill/>
            <a:miter lim="800000"/>
            <a:headEnd/>
            <a:tailEnd/>
          </a:ln>
        </p:spPr>
        <p:txBody>
          <a:bodyPr>
            <a:spAutoFit/>
          </a:bodyPr>
          <a:lstStyle/>
          <a:p>
            <a:pPr algn="ctr"/>
            <a:r>
              <a:rPr lang="zh-CN" altLang="en-US" sz="2000">
                <a:latin typeface="华文新魏" pitchFamily="2" charset="-122"/>
              </a:rPr>
              <a:t>最后一个</a:t>
            </a:r>
          </a:p>
          <a:p>
            <a:pPr algn="ctr"/>
            <a:r>
              <a:rPr lang="zh-CN" altLang="en-US" sz="2000">
                <a:latin typeface="华文新魏" pitchFamily="2" charset="-122"/>
              </a:rPr>
              <a:t>检查点</a:t>
            </a:r>
          </a:p>
        </p:txBody>
      </p:sp>
      <p:sp>
        <p:nvSpPr>
          <p:cNvPr id="125979" name="Line 30"/>
          <p:cNvSpPr>
            <a:spLocks noChangeShapeType="1"/>
          </p:cNvSpPr>
          <p:nvPr/>
        </p:nvSpPr>
        <p:spPr bwMode="auto">
          <a:xfrm flipV="1">
            <a:off x="3805238" y="2508250"/>
            <a:ext cx="0" cy="720725"/>
          </a:xfrm>
          <a:prstGeom prst="line">
            <a:avLst/>
          </a:prstGeom>
          <a:noFill/>
          <a:ln w="9525">
            <a:solidFill>
              <a:schemeClr val="tx1"/>
            </a:solidFill>
            <a:miter lim="800000"/>
            <a:headEnd/>
            <a:tailEnd type="triangle" w="med" len="med"/>
          </a:ln>
        </p:spPr>
        <p:txBody>
          <a:bodyPr wrap="none"/>
          <a:lstStyle/>
          <a:p>
            <a:endParaRPr lang="zh-CN" altLang="en-US"/>
          </a:p>
        </p:txBody>
      </p:sp>
      <p:sp>
        <p:nvSpPr>
          <p:cNvPr id="125980" name="Line 31"/>
          <p:cNvSpPr>
            <a:spLocks noChangeShapeType="1"/>
          </p:cNvSpPr>
          <p:nvPr/>
        </p:nvSpPr>
        <p:spPr bwMode="auto">
          <a:xfrm flipV="1">
            <a:off x="4643438" y="2508250"/>
            <a:ext cx="0" cy="360363"/>
          </a:xfrm>
          <a:prstGeom prst="line">
            <a:avLst/>
          </a:prstGeom>
          <a:noFill/>
          <a:ln w="9525">
            <a:solidFill>
              <a:schemeClr val="tx1"/>
            </a:solidFill>
            <a:miter lim="800000"/>
            <a:headEnd/>
            <a:tailEnd type="triangle" w="med" len="med"/>
          </a:ln>
        </p:spPr>
        <p:txBody>
          <a:bodyPr wrap="none"/>
          <a:lstStyle/>
          <a:p>
            <a:endParaRPr lang="zh-CN" altLang="en-US"/>
          </a:p>
        </p:txBody>
      </p:sp>
      <p:sp>
        <p:nvSpPr>
          <p:cNvPr id="125981" name="Line 32"/>
          <p:cNvSpPr>
            <a:spLocks noChangeShapeType="1"/>
          </p:cNvSpPr>
          <p:nvPr/>
        </p:nvSpPr>
        <p:spPr bwMode="auto">
          <a:xfrm flipV="1">
            <a:off x="5867400" y="2508250"/>
            <a:ext cx="0" cy="720725"/>
          </a:xfrm>
          <a:prstGeom prst="line">
            <a:avLst/>
          </a:prstGeom>
          <a:noFill/>
          <a:ln w="9525">
            <a:solidFill>
              <a:schemeClr val="tx1"/>
            </a:solidFill>
            <a:miter lim="800000"/>
            <a:headEnd/>
            <a:tailEnd type="triangle" w="med" len="med"/>
          </a:ln>
        </p:spPr>
        <p:txBody>
          <a:bodyPr wrap="none"/>
          <a:lstStyle/>
          <a:p>
            <a:endParaRPr lang="zh-CN" altLang="en-US"/>
          </a:p>
        </p:txBody>
      </p:sp>
      <p:sp>
        <p:nvSpPr>
          <p:cNvPr id="125982" name="Line 33"/>
          <p:cNvSpPr>
            <a:spLocks noChangeShapeType="1"/>
          </p:cNvSpPr>
          <p:nvPr/>
        </p:nvSpPr>
        <p:spPr bwMode="auto">
          <a:xfrm flipV="1">
            <a:off x="6707188" y="2508250"/>
            <a:ext cx="0" cy="360363"/>
          </a:xfrm>
          <a:prstGeom prst="line">
            <a:avLst/>
          </a:prstGeom>
          <a:noFill/>
          <a:ln w="9525">
            <a:solidFill>
              <a:schemeClr val="tx1"/>
            </a:solidFill>
            <a:miter lim="800000"/>
            <a:headEnd/>
            <a:tailEnd type="triangle" w="med" len="med"/>
          </a:ln>
        </p:spPr>
        <p:txBody>
          <a:bodyPr wrap="none"/>
          <a:lstStyle/>
          <a:p>
            <a:endParaRPr lang="zh-CN" altLang="en-US"/>
          </a:p>
        </p:txBody>
      </p:sp>
      <p:graphicFrame>
        <p:nvGraphicFramePr>
          <p:cNvPr id="197666" name="Group 34"/>
          <p:cNvGraphicFramePr>
            <a:graphicFrameLocks noGrp="1"/>
          </p:cNvGraphicFramePr>
          <p:nvPr/>
        </p:nvGraphicFramePr>
        <p:xfrm>
          <a:off x="1476375" y="4349750"/>
          <a:ext cx="5721350" cy="1095375"/>
        </p:xfrm>
        <a:graphic>
          <a:graphicData uri="http://schemas.openxmlformats.org/drawingml/2006/table">
            <a:tbl>
              <a:tblPr/>
              <a:tblGrid>
                <a:gridCol w="574675">
                  <a:extLst>
                    <a:ext uri="{9D8B030D-6E8A-4147-A177-3AD203B41FA5}">
                      <a16:colId xmlns:a16="http://schemas.microsoft.com/office/drawing/2014/main" val="20000"/>
                    </a:ext>
                  </a:extLst>
                </a:gridCol>
                <a:gridCol w="855663">
                  <a:extLst>
                    <a:ext uri="{9D8B030D-6E8A-4147-A177-3AD203B41FA5}">
                      <a16:colId xmlns:a16="http://schemas.microsoft.com/office/drawing/2014/main" val="20001"/>
                    </a:ext>
                  </a:extLst>
                </a:gridCol>
                <a:gridCol w="1430337">
                  <a:extLst>
                    <a:ext uri="{9D8B030D-6E8A-4147-A177-3AD203B41FA5}">
                      <a16:colId xmlns:a16="http://schemas.microsoft.com/office/drawing/2014/main" val="20002"/>
                    </a:ext>
                  </a:extLst>
                </a:gridCol>
                <a:gridCol w="1430338">
                  <a:extLst>
                    <a:ext uri="{9D8B030D-6E8A-4147-A177-3AD203B41FA5}">
                      <a16:colId xmlns:a16="http://schemas.microsoft.com/office/drawing/2014/main" val="20003"/>
                    </a:ext>
                  </a:extLst>
                </a:gridCol>
                <a:gridCol w="1430337">
                  <a:extLst>
                    <a:ext uri="{9D8B030D-6E8A-4147-A177-3AD203B41FA5}">
                      <a16:colId xmlns:a16="http://schemas.microsoft.com/office/drawing/2014/main" val="20004"/>
                    </a:ext>
                  </a:extLst>
                </a:gridCol>
              </a:tblGrid>
              <a:tr h="10953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5997" name="Text Box 50"/>
          <p:cNvSpPr txBox="1">
            <a:spLocks noChangeArrowheads="1"/>
          </p:cNvSpPr>
          <p:nvPr/>
        </p:nvSpPr>
        <p:spPr bwMode="auto">
          <a:xfrm>
            <a:off x="1331913" y="3989388"/>
            <a:ext cx="1584325" cy="396875"/>
          </a:xfrm>
          <a:prstGeom prst="rect">
            <a:avLst/>
          </a:prstGeom>
          <a:noFill/>
          <a:ln w="9525">
            <a:noFill/>
            <a:miter lim="800000"/>
            <a:headEnd/>
            <a:tailEnd/>
          </a:ln>
        </p:spPr>
        <p:txBody>
          <a:bodyPr>
            <a:spAutoFit/>
          </a:bodyPr>
          <a:lstStyle/>
          <a:p>
            <a:pPr algn="ctr">
              <a:spcBef>
                <a:spcPct val="50000"/>
              </a:spcBef>
            </a:pPr>
            <a:r>
              <a:rPr lang="zh-CN" altLang="en-US" sz="2000">
                <a:latin typeface="华文新魏" pitchFamily="2" charset="-122"/>
              </a:rPr>
              <a:t>虚拟日志</a:t>
            </a:r>
            <a:r>
              <a:rPr lang="en-US" altLang="zh-CN" sz="2000">
                <a:latin typeface="华文新魏" pitchFamily="2" charset="-122"/>
              </a:rPr>
              <a:t>1</a:t>
            </a:r>
          </a:p>
        </p:txBody>
      </p:sp>
      <p:sp>
        <p:nvSpPr>
          <p:cNvPr id="125998" name="Text Box 51"/>
          <p:cNvSpPr txBox="1">
            <a:spLocks noChangeArrowheads="1"/>
          </p:cNvSpPr>
          <p:nvPr/>
        </p:nvSpPr>
        <p:spPr bwMode="auto">
          <a:xfrm>
            <a:off x="2773363" y="3989388"/>
            <a:ext cx="1584325" cy="396875"/>
          </a:xfrm>
          <a:prstGeom prst="rect">
            <a:avLst/>
          </a:prstGeom>
          <a:noFill/>
          <a:ln w="9525">
            <a:noFill/>
            <a:miter lim="800000"/>
            <a:headEnd/>
            <a:tailEnd/>
          </a:ln>
        </p:spPr>
        <p:txBody>
          <a:bodyPr>
            <a:spAutoFit/>
          </a:bodyPr>
          <a:lstStyle/>
          <a:p>
            <a:pPr algn="ctr">
              <a:spcBef>
                <a:spcPct val="50000"/>
              </a:spcBef>
            </a:pPr>
            <a:r>
              <a:rPr lang="zh-CN" altLang="en-US" sz="2000">
                <a:latin typeface="华文新魏" pitchFamily="2" charset="-122"/>
              </a:rPr>
              <a:t>虚拟日志</a:t>
            </a:r>
            <a:r>
              <a:rPr lang="en-US" altLang="zh-CN" sz="2000">
                <a:latin typeface="华文新魏" pitchFamily="2" charset="-122"/>
              </a:rPr>
              <a:t>2</a:t>
            </a:r>
          </a:p>
        </p:txBody>
      </p:sp>
      <p:sp>
        <p:nvSpPr>
          <p:cNvPr id="125999" name="Text Box 52"/>
          <p:cNvSpPr txBox="1">
            <a:spLocks noChangeArrowheads="1"/>
          </p:cNvSpPr>
          <p:nvPr/>
        </p:nvSpPr>
        <p:spPr bwMode="auto">
          <a:xfrm>
            <a:off x="4213225" y="3989388"/>
            <a:ext cx="1584325" cy="396875"/>
          </a:xfrm>
          <a:prstGeom prst="rect">
            <a:avLst/>
          </a:prstGeom>
          <a:noFill/>
          <a:ln w="9525">
            <a:noFill/>
            <a:miter lim="800000"/>
            <a:headEnd/>
            <a:tailEnd/>
          </a:ln>
        </p:spPr>
        <p:txBody>
          <a:bodyPr>
            <a:spAutoFit/>
          </a:bodyPr>
          <a:lstStyle/>
          <a:p>
            <a:pPr algn="ctr">
              <a:spcBef>
                <a:spcPct val="50000"/>
              </a:spcBef>
            </a:pPr>
            <a:r>
              <a:rPr lang="zh-CN" altLang="en-US" sz="2000">
                <a:latin typeface="华文新魏" pitchFamily="2" charset="-122"/>
              </a:rPr>
              <a:t>虚拟日志</a:t>
            </a:r>
            <a:r>
              <a:rPr lang="en-US" altLang="zh-CN" sz="2000">
                <a:latin typeface="华文新魏" pitchFamily="2" charset="-122"/>
              </a:rPr>
              <a:t>3</a:t>
            </a:r>
          </a:p>
        </p:txBody>
      </p:sp>
      <p:sp>
        <p:nvSpPr>
          <p:cNvPr id="126000" name="Text Box 53"/>
          <p:cNvSpPr txBox="1">
            <a:spLocks noChangeArrowheads="1"/>
          </p:cNvSpPr>
          <p:nvPr/>
        </p:nvSpPr>
        <p:spPr bwMode="auto">
          <a:xfrm>
            <a:off x="5580063" y="3989388"/>
            <a:ext cx="1584325" cy="396875"/>
          </a:xfrm>
          <a:prstGeom prst="rect">
            <a:avLst/>
          </a:prstGeom>
          <a:noFill/>
          <a:ln w="9525">
            <a:noFill/>
            <a:miter lim="800000"/>
            <a:headEnd/>
            <a:tailEnd/>
          </a:ln>
        </p:spPr>
        <p:txBody>
          <a:bodyPr>
            <a:spAutoFit/>
          </a:bodyPr>
          <a:lstStyle/>
          <a:p>
            <a:pPr algn="ctr">
              <a:spcBef>
                <a:spcPct val="50000"/>
              </a:spcBef>
            </a:pPr>
            <a:r>
              <a:rPr lang="zh-CN" altLang="en-US" sz="2000">
                <a:latin typeface="华文新魏" pitchFamily="2" charset="-122"/>
              </a:rPr>
              <a:t>虚拟日志</a:t>
            </a:r>
            <a:r>
              <a:rPr lang="en-US" altLang="zh-CN" sz="2000">
                <a:latin typeface="华文新魏" pitchFamily="2" charset="-122"/>
              </a:rPr>
              <a:t>4</a:t>
            </a:r>
          </a:p>
        </p:txBody>
      </p:sp>
      <p:sp>
        <p:nvSpPr>
          <p:cNvPr id="126001" name="Text Box 54"/>
          <p:cNvSpPr txBox="1">
            <a:spLocks noChangeArrowheads="1"/>
          </p:cNvSpPr>
          <p:nvPr/>
        </p:nvSpPr>
        <p:spPr bwMode="auto">
          <a:xfrm>
            <a:off x="2124075" y="5445125"/>
            <a:ext cx="1584325" cy="396875"/>
          </a:xfrm>
          <a:prstGeom prst="rect">
            <a:avLst/>
          </a:prstGeom>
          <a:noFill/>
          <a:ln w="9525">
            <a:noFill/>
            <a:miter lim="800000"/>
            <a:headEnd/>
            <a:tailEnd/>
          </a:ln>
        </p:spPr>
        <p:txBody>
          <a:bodyPr>
            <a:spAutoFit/>
          </a:bodyPr>
          <a:lstStyle/>
          <a:p>
            <a:pPr algn="ctr">
              <a:spcBef>
                <a:spcPct val="50000"/>
              </a:spcBef>
            </a:pPr>
            <a:r>
              <a:rPr lang="zh-CN" altLang="en-US" sz="2000">
                <a:latin typeface="华文新魏" pitchFamily="2" charset="-122"/>
              </a:rPr>
              <a:t>被截断</a:t>
            </a:r>
          </a:p>
        </p:txBody>
      </p:sp>
      <p:sp>
        <p:nvSpPr>
          <p:cNvPr id="126002" name="Text Box 55"/>
          <p:cNvSpPr txBox="1">
            <a:spLocks noChangeArrowheads="1"/>
          </p:cNvSpPr>
          <p:nvPr/>
        </p:nvSpPr>
        <p:spPr bwMode="auto">
          <a:xfrm>
            <a:off x="3563938" y="6111875"/>
            <a:ext cx="1584325" cy="701675"/>
          </a:xfrm>
          <a:prstGeom prst="rect">
            <a:avLst/>
          </a:prstGeom>
          <a:noFill/>
          <a:ln w="9525">
            <a:noFill/>
            <a:miter lim="800000"/>
            <a:headEnd/>
            <a:tailEnd/>
          </a:ln>
        </p:spPr>
        <p:txBody>
          <a:bodyPr>
            <a:spAutoFit/>
          </a:bodyPr>
          <a:lstStyle/>
          <a:p>
            <a:pPr algn="ctr"/>
            <a:r>
              <a:rPr lang="zh-CN" altLang="en-US" sz="2000">
                <a:latin typeface="华文新魏" pitchFamily="2" charset="-122"/>
              </a:rPr>
              <a:t>逻辑日志</a:t>
            </a:r>
          </a:p>
          <a:p>
            <a:pPr algn="ctr"/>
            <a:r>
              <a:rPr lang="zh-CN" altLang="en-US" sz="2000">
                <a:latin typeface="华文新魏" pitchFamily="2" charset="-122"/>
              </a:rPr>
              <a:t>的始端</a:t>
            </a:r>
          </a:p>
        </p:txBody>
      </p:sp>
      <p:sp>
        <p:nvSpPr>
          <p:cNvPr id="126003" name="Text Box 56"/>
          <p:cNvSpPr txBox="1">
            <a:spLocks noChangeArrowheads="1"/>
          </p:cNvSpPr>
          <p:nvPr/>
        </p:nvSpPr>
        <p:spPr bwMode="auto">
          <a:xfrm>
            <a:off x="1428750" y="5751513"/>
            <a:ext cx="1584325" cy="701675"/>
          </a:xfrm>
          <a:prstGeom prst="rect">
            <a:avLst/>
          </a:prstGeom>
          <a:noFill/>
          <a:ln w="9525">
            <a:noFill/>
            <a:miter lim="800000"/>
            <a:headEnd/>
            <a:tailEnd/>
          </a:ln>
        </p:spPr>
        <p:txBody>
          <a:bodyPr>
            <a:spAutoFit/>
          </a:bodyPr>
          <a:lstStyle/>
          <a:p>
            <a:pPr algn="ctr"/>
            <a:r>
              <a:rPr lang="zh-CN" altLang="en-US" sz="2000">
                <a:latin typeface="华文新魏" pitchFamily="2" charset="-122"/>
              </a:rPr>
              <a:t>逻辑日志</a:t>
            </a:r>
          </a:p>
          <a:p>
            <a:pPr algn="ctr"/>
            <a:r>
              <a:rPr lang="zh-CN" altLang="en-US" sz="2000">
                <a:latin typeface="华文新魏" pitchFamily="2" charset="-122"/>
              </a:rPr>
              <a:t>的末端</a:t>
            </a:r>
          </a:p>
        </p:txBody>
      </p:sp>
      <p:sp>
        <p:nvSpPr>
          <p:cNvPr id="126004" name="Text Box 57"/>
          <p:cNvSpPr txBox="1">
            <a:spLocks noChangeArrowheads="1"/>
          </p:cNvSpPr>
          <p:nvPr/>
        </p:nvSpPr>
        <p:spPr bwMode="auto">
          <a:xfrm>
            <a:off x="4140200" y="5695950"/>
            <a:ext cx="1584325" cy="396875"/>
          </a:xfrm>
          <a:prstGeom prst="rect">
            <a:avLst/>
          </a:prstGeom>
          <a:noFill/>
          <a:ln w="9525">
            <a:noFill/>
            <a:miter lim="800000"/>
            <a:headEnd/>
            <a:tailEnd/>
          </a:ln>
        </p:spPr>
        <p:txBody>
          <a:bodyPr>
            <a:spAutoFit/>
          </a:bodyPr>
          <a:lstStyle/>
          <a:p>
            <a:pPr algn="ctr"/>
            <a:r>
              <a:rPr lang="en-US" altLang="zh-CN" sz="2000">
                <a:latin typeface="华文新魏" pitchFamily="2" charset="-122"/>
              </a:rPr>
              <a:t>MinLSN</a:t>
            </a:r>
          </a:p>
        </p:txBody>
      </p:sp>
      <p:sp>
        <p:nvSpPr>
          <p:cNvPr id="126005" name="Text Box 58"/>
          <p:cNvSpPr txBox="1">
            <a:spLocks noChangeArrowheads="1"/>
          </p:cNvSpPr>
          <p:nvPr/>
        </p:nvSpPr>
        <p:spPr bwMode="auto">
          <a:xfrm>
            <a:off x="5795963" y="6111875"/>
            <a:ext cx="1584325" cy="701675"/>
          </a:xfrm>
          <a:prstGeom prst="rect">
            <a:avLst/>
          </a:prstGeom>
          <a:noFill/>
          <a:ln w="9525">
            <a:noFill/>
            <a:miter lim="800000"/>
            <a:headEnd/>
            <a:tailEnd/>
          </a:ln>
        </p:spPr>
        <p:txBody>
          <a:bodyPr>
            <a:spAutoFit/>
          </a:bodyPr>
          <a:lstStyle/>
          <a:p>
            <a:pPr algn="ctr"/>
            <a:r>
              <a:rPr lang="zh-CN" altLang="en-US" sz="2000">
                <a:latin typeface="华文新魏" pitchFamily="2" charset="-122"/>
              </a:rPr>
              <a:t>最后一个</a:t>
            </a:r>
          </a:p>
          <a:p>
            <a:pPr algn="ctr"/>
            <a:r>
              <a:rPr lang="zh-CN" altLang="en-US" sz="2000">
                <a:latin typeface="华文新魏" pitchFamily="2" charset="-122"/>
              </a:rPr>
              <a:t>检查点</a:t>
            </a:r>
          </a:p>
        </p:txBody>
      </p:sp>
      <p:sp>
        <p:nvSpPr>
          <p:cNvPr id="126006" name="Line 59"/>
          <p:cNvSpPr>
            <a:spLocks noChangeShapeType="1"/>
          </p:cNvSpPr>
          <p:nvPr/>
        </p:nvSpPr>
        <p:spPr bwMode="auto">
          <a:xfrm flipV="1">
            <a:off x="4310063" y="5445125"/>
            <a:ext cx="0" cy="720725"/>
          </a:xfrm>
          <a:prstGeom prst="line">
            <a:avLst/>
          </a:prstGeom>
          <a:noFill/>
          <a:ln w="9525">
            <a:solidFill>
              <a:schemeClr val="tx1"/>
            </a:solidFill>
            <a:miter lim="800000"/>
            <a:headEnd/>
            <a:tailEnd type="triangle" w="med" len="med"/>
          </a:ln>
        </p:spPr>
        <p:txBody>
          <a:bodyPr wrap="none"/>
          <a:lstStyle/>
          <a:p>
            <a:endParaRPr lang="zh-CN" altLang="en-US"/>
          </a:p>
        </p:txBody>
      </p:sp>
      <p:sp>
        <p:nvSpPr>
          <p:cNvPr id="126007" name="Line 60"/>
          <p:cNvSpPr>
            <a:spLocks noChangeShapeType="1"/>
          </p:cNvSpPr>
          <p:nvPr/>
        </p:nvSpPr>
        <p:spPr bwMode="auto">
          <a:xfrm flipV="1">
            <a:off x="4932363" y="5445125"/>
            <a:ext cx="0" cy="360363"/>
          </a:xfrm>
          <a:prstGeom prst="line">
            <a:avLst/>
          </a:prstGeom>
          <a:noFill/>
          <a:ln w="9525">
            <a:solidFill>
              <a:schemeClr val="tx1"/>
            </a:solidFill>
            <a:miter lim="800000"/>
            <a:headEnd/>
            <a:tailEnd type="triangle" w="med" len="med"/>
          </a:ln>
        </p:spPr>
        <p:txBody>
          <a:bodyPr wrap="none"/>
          <a:lstStyle/>
          <a:p>
            <a:endParaRPr lang="zh-CN" altLang="en-US"/>
          </a:p>
        </p:txBody>
      </p:sp>
      <p:sp>
        <p:nvSpPr>
          <p:cNvPr id="126008" name="Line 61"/>
          <p:cNvSpPr>
            <a:spLocks noChangeShapeType="1"/>
          </p:cNvSpPr>
          <p:nvPr/>
        </p:nvSpPr>
        <p:spPr bwMode="auto">
          <a:xfrm flipV="1">
            <a:off x="6659563" y="5445125"/>
            <a:ext cx="0" cy="720725"/>
          </a:xfrm>
          <a:prstGeom prst="line">
            <a:avLst/>
          </a:prstGeom>
          <a:noFill/>
          <a:ln w="9525">
            <a:solidFill>
              <a:schemeClr val="tx1"/>
            </a:solidFill>
            <a:miter lim="800000"/>
            <a:headEnd/>
            <a:tailEnd type="triangle" w="med" len="med"/>
          </a:ln>
        </p:spPr>
        <p:txBody>
          <a:bodyPr wrap="none"/>
          <a:lstStyle/>
          <a:p>
            <a:endParaRPr lang="zh-CN" altLang="en-US"/>
          </a:p>
        </p:txBody>
      </p:sp>
      <p:sp>
        <p:nvSpPr>
          <p:cNvPr id="126009" name="Line 62"/>
          <p:cNvSpPr>
            <a:spLocks noChangeShapeType="1"/>
          </p:cNvSpPr>
          <p:nvPr/>
        </p:nvSpPr>
        <p:spPr bwMode="auto">
          <a:xfrm flipV="1">
            <a:off x="2052638" y="5445125"/>
            <a:ext cx="0" cy="360363"/>
          </a:xfrm>
          <a:prstGeom prst="line">
            <a:avLst/>
          </a:prstGeom>
          <a:noFill/>
          <a:ln w="9525">
            <a:solidFill>
              <a:schemeClr val="tx1"/>
            </a:solidFill>
            <a:miter lim="800000"/>
            <a:headEnd/>
            <a:tailEnd type="triangle" w="med" len="med"/>
          </a:ln>
        </p:spPr>
        <p:txBody>
          <a:bodyPr wrap="none"/>
          <a:lstStyle/>
          <a:p>
            <a:endParaRPr lang="zh-CN" altLang="en-US"/>
          </a:p>
        </p:txBody>
      </p:sp>
      <p:sp>
        <p:nvSpPr>
          <p:cNvPr id="126010" name="Line 63"/>
          <p:cNvSpPr>
            <a:spLocks noChangeShapeType="1"/>
          </p:cNvSpPr>
          <p:nvPr/>
        </p:nvSpPr>
        <p:spPr bwMode="auto">
          <a:xfrm>
            <a:off x="1476375" y="4941888"/>
            <a:ext cx="574675"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26011" name="Line 64"/>
          <p:cNvSpPr>
            <a:spLocks noChangeShapeType="1"/>
          </p:cNvSpPr>
          <p:nvPr/>
        </p:nvSpPr>
        <p:spPr bwMode="auto">
          <a:xfrm>
            <a:off x="5437188" y="4941888"/>
            <a:ext cx="17272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26012" name="Freeform 65"/>
          <p:cNvSpPr>
            <a:spLocks/>
          </p:cNvSpPr>
          <p:nvPr/>
        </p:nvSpPr>
        <p:spPr bwMode="auto">
          <a:xfrm>
            <a:off x="827088" y="3860800"/>
            <a:ext cx="6985000" cy="1081088"/>
          </a:xfrm>
          <a:custGeom>
            <a:avLst/>
            <a:gdLst>
              <a:gd name="T0" fmla="*/ 2147483647 w 4400"/>
              <a:gd name="T1" fmla="*/ 2147483647 h 681"/>
              <a:gd name="T2" fmla="*/ 2147483647 w 4400"/>
              <a:gd name="T3" fmla="*/ 2147483647 h 681"/>
              <a:gd name="T4" fmla="*/ 2147483647 w 4400"/>
              <a:gd name="T5" fmla="*/ 0 h 681"/>
              <a:gd name="T6" fmla="*/ 0 w 4400"/>
              <a:gd name="T7" fmla="*/ 0 h 681"/>
              <a:gd name="T8" fmla="*/ 0 w 4400"/>
              <a:gd name="T9" fmla="*/ 2147483647 h 681"/>
              <a:gd name="T10" fmla="*/ 2147483647 w 4400"/>
              <a:gd name="T11" fmla="*/ 2147483647 h 681"/>
              <a:gd name="T12" fmla="*/ 0 60000 65536"/>
              <a:gd name="T13" fmla="*/ 0 60000 65536"/>
              <a:gd name="T14" fmla="*/ 0 60000 65536"/>
              <a:gd name="T15" fmla="*/ 0 60000 65536"/>
              <a:gd name="T16" fmla="*/ 0 60000 65536"/>
              <a:gd name="T17" fmla="*/ 0 60000 65536"/>
              <a:gd name="T18" fmla="*/ 0 w 4400"/>
              <a:gd name="T19" fmla="*/ 0 h 681"/>
              <a:gd name="T20" fmla="*/ 4400 w 4400"/>
              <a:gd name="T21" fmla="*/ 681 h 681"/>
            </a:gdLst>
            <a:ahLst/>
            <a:cxnLst>
              <a:cxn ang="T12">
                <a:pos x="T0" y="T1"/>
              </a:cxn>
              <a:cxn ang="T13">
                <a:pos x="T2" y="T3"/>
              </a:cxn>
              <a:cxn ang="T14">
                <a:pos x="T4" y="T5"/>
              </a:cxn>
              <a:cxn ang="T15">
                <a:pos x="T6" y="T7"/>
              </a:cxn>
              <a:cxn ang="T16">
                <a:pos x="T8" y="T9"/>
              </a:cxn>
              <a:cxn ang="T17">
                <a:pos x="T10" y="T11"/>
              </a:cxn>
            </a:cxnLst>
            <a:rect l="T18" t="T19" r="T20" b="T21"/>
            <a:pathLst>
              <a:path w="4400" h="681">
                <a:moveTo>
                  <a:pt x="3992" y="681"/>
                </a:moveTo>
                <a:lnTo>
                  <a:pt x="4400" y="681"/>
                </a:lnTo>
                <a:lnTo>
                  <a:pt x="4400" y="0"/>
                </a:lnTo>
                <a:lnTo>
                  <a:pt x="0" y="0"/>
                </a:lnTo>
                <a:lnTo>
                  <a:pt x="0" y="681"/>
                </a:lnTo>
                <a:lnTo>
                  <a:pt x="409" y="681"/>
                </a:lnTo>
              </a:path>
            </a:pathLst>
          </a:custGeom>
          <a:noFill/>
          <a:ln w="9525">
            <a:solidFill>
              <a:schemeClr val="tx1"/>
            </a:solidFill>
            <a:prstDash val="dash"/>
            <a:miter lim="800000"/>
            <a:headEnd/>
            <a:tailEnd type="triangle" w="med" len="med"/>
          </a:ln>
        </p:spPr>
        <p:txBody>
          <a:bodyPr wrap="none"/>
          <a:lstStyle/>
          <a:p>
            <a:endParaRPr lang="zh-CN" altLang="en-US"/>
          </a:p>
        </p:txBody>
      </p:sp>
      <p:sp>
        <p:nvSpPr>
          <p:cNvPr id="126013" name="Text Box 66"/>
          <p:cNvSpPr txBox="1">
            <a:spLocks noChangeArrowheads="1"/>
          </p:cNvSpPr>
          <p:nvPr/>
        </p:nvSpPr>
        <p:spPr bwMode="auto">
          <a:xfrm>
            <a:off x="4716463" y="6092825"/>
            <a:ext cx="1584325" cy="701675"/>
          </a:xfrm>
          <a:prstGeom prst="rect">
            <a:avLst/>
          </a:prstGeom>
          <a:noFill/>
          <a:ln w="9525">
            <a:noFill/>
            <a:miter lim="800000"/>
            <a:headEnd/>
            <a:tailEnd/>
          </a:ln>
        </p:spPr>
        <p:txBody>
          <a:bodyPr>
            <a:spAutoFit/>
          </a:bodyPr>
          <a:lstStyle/>
          <a:p>
            <a:pPr algn="ctr"/>
            <a:r>
              <a:rPr lang="zh-CN" altLang="en-US" sz="2000">
                <a:latin typeface="华文新魏" pitchFamily="2" charset="-122"/>
              </a:rPr>
              <a:t>倒数第二</a:t>
            </a:r>
          </a:p>
          <a:p>
            <a:pPr algn="ctr"/>
            <a:r>
              <a:rPr lang="zh-CN" altLang="en-US" sz="2000">
                <a:latin typeface="华文新魏" pitchFamily="2" charset="-122"/>
              </a:rPr>
              <a:t>个检查点</a:t>
            </a:r>
          </a:p>
        </p:txBody>
      </p:sp>
      <p:sp>
        <p:nvSpPr>
          <p:cNvPr id="126014" name="Line 67"/>
          <p:cNvSpPr>
            <a:spLocks noChangeShapeType="1"/>
          </p:cNvSpPr>
          <p:nvPr/>
        </p:nvSpPr>
        <p:spPr bwMode="auto">
          <a:xfrm flipV="1">
            <a:off x="5580063" y="5445125"/>
            <a:ext cx="0" cy="720725"/>
          </a:xfrm>
          <a:prstGeom prst="line">
            <a:avLst/>
          </a:prstGeom>
          <a:noFill/>
          <a:ln w="9525">
            <a:solidFill>
              <a:schemeClr val="tx1"/>
            </a:solidFill>
            <a:miter lim="800000"/>
            <a:headEnd/>
            <a:tailEnd type="triangle" w="med" len="med"/>
          </a:ln>
        </p:spPr>
        <p:txBody>
          <a:bodyPr wrap="none"/>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zh-CN" altLang="en-US" smtClean="0"/>
              <a:t>逻辑</a:t>
            </a:r>
            <a:r>
              <a:rPr lang="en-US" altLang="zh-CN" smtClean="0"/>
              <a:t>Undo</a:t>
            </a:r>
            <a:r>
              <a:rPr lang="zh-CN" altLang="en-US" smtClean="0"/>
              <a:t>日志 </a:t>
            </a:r>
          </a:p>
        </p:txBody>
      </p:sp>
      <p:sp>
        <p:nvSpPr>
          <p:cNvPr id="220163" name="Rectangle 3"/>
          <p:cNvSpPr>
            <a:spLocks noGrp="1" noChangeArrowheads="1"/>
          </p:cNvSpPr>
          <p:nvPr>
            <p:ph type="body" idx="1"/>
          </p:nvPr>
        </p:nvSpPr>
        <p:spPr>
          <a:xfrm>
            <a:off x="250825" y="980728"/>
            <a:ext cx="8726488" cy="5334000"/>
          </a:xfrm>
        </p:spPr>
        <p:txBody>
          <a:bodyPr/>
          <a:lstStyle/>
          <a:p>
            <a:pPr eaLnBrk="1" hangingPunct="1">
              <a:lnSpc>
                <a:spcPct val="114000"/>
              </a:lnSpc>
              <a:spcBef>
                <a:spcPct val="25000"/>
              </a:spcBef>
              <a:defRPr/>
            </a:pPr>
            <a:r>
              <a:rPr lang="zh-CN" altLang="en-US" sz="2400" dirty="0" smtClean="0">
                <a:latin typeface="华文新魏" pitchFamily="2" charset="-122"/>
                <a:ea typeface="华文新魏" pitchFamily="2" charset="-122"/>
              </a:rPr>
              <a:t>一般恢复技术要求一旦事务更新了一个数据项，其它事务都不能更新该数据项，直至第一个事务提交或回滚</a:t>
            </a:r>
          </a:p>
          <a:p>
            <a:pPr eaLnBrk="1" hangingPunct="1">
              <a:lnSpc>
                <a:spcPct val="114000"/>
              </a:lnSpc>
              <a:spcBef>
                <a:spcPct val="25000"/>
              </a:spcBef>
              <a:defRPr/>
            </a:pPr>
            <a:r>
              <a:rPr lang="zh-CN" altLang="en-US" sz="2400" dirty="0" smtClean="0">
                <a:latin typeface="华文新魏" pitchFamily="2" charset="-122"/>
                <a:ea typeface="华文新魏" pitchFamily="2" charset="-122"/>
              </a:rPr>
              <a:t>严格两阶段封锁协议实施到某些特殊结构如</a:t>
            </a:r>
            <a:r>
              <a:rPr lang="en-US" altLang="zh-CN" sz="2400" dirty="0" smtClean="0">
                <a:latin typeface="华文新魏" pitchFamily="2" charset="-122"/>
                <a:ea typeface="华文新魏" pitchFamily="2" charset="-122"/>
              </a:rPr>
              <a:t>B+</a:t>
            </a:r>
            <a:r>
              <a:rPr lang="zh-CN" altLang="en-US" sz="2400" dirty="0" smtClean="0">
                <a:latin typeface="华文新魏" pitchFamily="2" charset="-122"/>
                <a:ea typeface="华文新魏" pitchFamily="2" charset="-122"/>
              </a:rPr>
              <a:t>树索引页时，并发性极度下降。为提高并发性，可以使锁较早释放</a:t>
            </a:r>
          </a:p>
          <a:p>
            <a:pPr eaLnBrk="1" hangingPunct="1">
              <a:lnSpc>
                <a:spcPct val="114000"/>
              </a:lnSpc>
              <a:spcBef>
                <a:spcPct val="25000"/>
              </a:spcBef>
              <a:defRPr/>
            </a:pPr>
            <a:r>
              <a:rPr lang="zh-CN" altLang="en-US" sz="2400" dirty="0" smtClean="0">
                <a:latin typeface="华文新魏" pitchFamily="2" charset="-122"/>
                <a:ea typeface="华文新魏" pitchFamily="2" charset="-122"/>
              </a:rPr>
              <a:t>如果事务</a:t>
            </a:r>
            <a:r>
              <a:rPr lang="en-US" altLang="zh-CN" sz="2400" dirty="0" smtClean="0">
                <a:latin typeface="华文新魏" pitchFamily="2" charset="-122"/>
                <a:ea typeface="华文新魏" pitchFamily="2" charset="-122"/>
              </a:rPr>
              <a:t>T</a:t>
            </a:r>
            <a:r>
              <a:rPr lang="zh-CN" altLang="en-US" sz="2400" dirty="0" smtClean="0">
                <a:latin typeface="华文新魏" pitchFamily="2" charset="-122"/>
                <a:ea typeface="华文新魏" pitchFamily="2" charset="-122"/>
              </a:rPr>
              <a:t>向</a:t>
            </a:r>
            <a:r>
              <a:rPr lang="en-US" altLang="zh-CN" sz="2400" dirty="0" smtClean="0">
                <a:latin typeface="华文新魏" pitchFamily="2" charset="-122"/>
                <a:ea typeface="华文新魏" pitchFamily="2" charset="-122"/>
              </a:rPr>
              <a:t>B+</a:t>
            </a:r>
            <a:r>
              <a:rPr lang="zh-CN" altLang="en-US" sz="2400" dirty="0" smtClean="0">
                <a:latin typeface="华文新魏" pitchFamily="2" charset="-122"/>
                <a:ea typeface="华文新魏" pitchFamily="2" charset="-122"/>
              </a:rPr>
              <a:t>树插入了一项，在插入操作结束后但在事务提交前释放了某些锁。在锁释放后，其它事务可执行插入或删除操作，于是造成对</a:t>
            </a:r>
            <a:r>
              <a:rPr lang="en-US" altLang="zh-CN" sz="2400" dirty="0" smtClean="0">
                <a:latin typeface="华文新魏" pitchFamily="2" charset="-122"/>
                <a:ea typeface="华文新魏" pitchFamily="2" charset="-122"/>
              </a:rPr>
              <a:t>B+</a:t>
            </a:r>
            <a:r>
              <a:rPr lang="zh-CN" altLang="en-US" sz="2400" dirty="0" smtClean="0">
                <a:latin typeface="华文新魏" pitchFamily="2" charset="-122"/>
                <a:ea typeface="华文新魏" pitchFamily="2" charset="-122"/>
              </a:rPr>
              <a:t>树结点的进一步改变</a:t>
            </a:r>
          </a:p>
          <a:p>
            <a:pPr eaLnBrk="1" hangingPunct="1">
              <a:lnSpc>
                <a:spcPct val="114000"/>
              </a:lnSpc>
              <a:spcBef>
                <a:spcPct val="25000"/>
              </a:spcBef>
              <a:defRPr/>
            </a:pPr>
            <a:r>
              <a:rPr lang="zh-CN" altLang="en-US" sz="2400" dirty="0" smtClean="0">
                <a:latin typeface="华文新魏" pitchFamily="2" charset="-122"/>
                <a:ea typeface="华文新魏" pitchFamily="2" charset="-122"/>
              </a:rPr>
              <a:t>如果使用</a:t>
            </a:r>
            <a:r>
              <a:rPr lang="zh-CN" altLang="en-US" sz="2400" b="1" dirty="0" smtClean="0">
                <a:solidFill>
                  <a:schemeClr val="hlink"/>
                </a:solidFill>
                <a:latin typeface="华文新魏" pitchFamily="2" charset="-122"/>
                <a:ea typeface="华文新魏" pitchFamily="2" charset="-122"/>
              </a:rPr>
              <a:t>物理</a:t>
            </a:r>
            <a:r>
              <a:rPr lang="en-US" altLang="zh-CN" sz="2400" b="1" dirty="0" smtClean="0">
                <a:solidFill>
                  <a:schemeClr val="hlink"/>
                </a:solidFill>
                <a:latin typeface="华文新魏" pitchFamily="2" charset="-122"/>
                <a:ea typeface="华文新魏" pitchFamily="2" charset="-122"/>
              </a:rPr>
              <a:t>undo</a:t>
            </a:r>
            <a:r>
              <a:rPr lang="zh-CN" altLang="en-US" sz="2400" dirty="0" smtClean="0">
                <a:latin typeface="华文新魏" pitchFamily="2" charset="-122"/>
                <a:ea typeface="华文新魏" pitchFamily="2" charset="-122"/>
              </a:rPr>
              <a:t>执行事务回滚</a:t>
            </a:r>
            <a:r>
              <a:rPr lang="zh-CN" altLang="en-US" sz="2400" b="1" dirty="0" smtClean="0">
                <a:latin typeface="华文新魏" pitchFamily="2" charset="-122"/>
                <a:ea typeface="华文新魏" pitchFamily="2" charset="-122"/>
              </a:rPr>
              <a:t>，</a:t>
            </a:r>
            <a:r>
              <a:rPr lang="zh-CN" altLang="en-US" sz="2400" dirty="0" smtClean="0">
                <a:latin typeface="华文新魏" pitchFamily="2" charset="-122"/>
                <a:ea typeface="华文新魏" pitchFamily="2" charset="-122"/>
              </a:rPr>
              <a:t>即事务回滚时我们将</a:t>
            </a:r>
            <a:r>
              <a:rPr lang="en-US" altLang="zh-CN" sz="2400" dirty="0" smtClean="0">
                <a:latin typeface="华文新魏" pitchFamily="2" charset="-122"/>
                <a:ea typeface="华文新魏" pitchFamily="2" charset="-122"/>
              </a:rPr>
              <a:t>B+</a:t>
            </a:r>
            <a:r>
              <a:rPr lang="zh-CN" altLang="en-US" sz="2400" dirty="0" smtClean="0">
                <a:latin typeface="华文新魏" pitchFamily="2" charset="-122"/>
                <a:ea typeface="华文新魏" pitchFamily="2" charset="-122"/>
              </a:rPr>
              <a:t>树内部结点（执行插入操作前）的旧值写回，那么其它事务在其后执行的插入或删除操作所做的某些更新可能会丢失</a:t>
            </a:r>
          </a:p>
          <a:p>
            <a:pPr eaLnBrk="1" hangingPunct="1">
              <a:lnSpc>
                <a:spcPct val="114000"/>
              </a:lnSpc>
              <a:spcBef>
                <a:spcPct val="25000"/>
              </a:spcBef>
              <a:defRPr/>
            </a:pPr>
            <a:r>
              <a:rPr lang="zh-CN" altLang="en-US" sz="2400" dirty="0" smtClean="0">
                <a:latin typeface="华文新魏" pitchFamily="2" charset="-122"/>
                <a:ea typeface="华文新魏" pitchFamily="2" charset="-122"/>
              </a:rPr>
              <a:t>插入操作必须通过一个</a:t>
            </a:r>
            <a:r>
              <a:rPr lang="zh-CN" altLang="en-US" sz="2400" b="1" dirty="0" smtClean="0">
                <a:solidFill>
                  <a:schemeClr val="hlink"/>
                </a:solidFill>
                <a:latin typeface="华文新魏" pitchFamily="2" charset="-122"/>
                <a:ea typeface="华文新魏" pitchFamily="2" charset="-122"/>
              </a:rPr>
              <a:t>逻辑</a:t>
            </a:r>
            <a:r>
              <a:rPr lang="en-US" altLang="zh-CN" sz="2400" b="1" dirty="0" smtClean="0">
                <a:solidFill>
                  <a:schemeClr val="hlink"/>
                </a:solidFill>
                <a:latin typeface="华文新魏" pitchFamily="2" charset="-122"/>
                <a:ea typeface="华文新魏" pitchFamily="2" charset="-122"/>
              </a:rPr>
              <a:t>undo</a:t>
            </a:r>
            <a:r>
              <a:rPr lang="zh-CN" altLang="en-US" sz="2400" dirty="0" smtClean="0">
                <a:latin typeface="华文新魏" pitchFamily="2" charset="-122"/>
                <a:ea typeface="华文新魏" pitchFamily="2" charset="-122"/>
              </a:rPr>
              <a:t>来完成，即通过执行一次删除操作撤消</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镜像数据库</a:t>
            </a:r>
            <a:endParaRPr lang="zh-CN" altLang="en-US" dirty="0"/>
          </a:p>
        </p:txBody>
      </p:sp>
      <p:sp>
        <p:nvSpPr>
          <p:cNvPr id="198658" name="AutoShape 2" descr="http://t3.baidu.com/it/u=245169174,2048064791&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98660" name="AutoShape 4" descr="http://t3.baidu.com/it/u=245169174,2048064791&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98662" name="Picture 6" descr="http://www.cbismb.com/uploadimage/2005-11/upload_20051110_163153.jpg"/>
          <p:cNvPicPr>
            <a:picLocks noChangeAspect="1" noChangeArrowheads="1"/>
          </p:cNvPicPr>
          <p:nvPr/>
        </p:nvPicPr>
        <p:blipFill>
          <a:blip r:embed="rId2" cstate="print"/>
          <a:srcRect/>
          <a:stretch>
            <a:fillRect/>
          </a:stretch>
        </p:blipFill>
        <p:spPr bwMode="auto">
          <a:xfrm>
            <a:off x="1187624" y="1340768"/>
            <a:ext cx="1258700" cy="1656184"/>
          </a:xfrm>
          <a:prstGeom prst="rect">
            <a:avLst/>
          </a:prstGeom>
          <a:noFill/>
        </p:spPr>
      </p:pic>
      <p:pic>
        <p:nvPicPr>
          <p:cNvPr id="7" name="Picture 6" descr="http://www.cbismb.com/uploadimage/2005-11/upload_20051110_163153.jpg"/>
          <p:cNvPicPr>
            <a:picLocks noChangeAspect="1" noChangeArrowheads="1"/>
          </p:cNvPicPr>
          <p:nvPr/>
        </p:nvPicPr>
        <p:blipFill>
          <a:blip r:embed="rId2" cstate="print"/>
          <a:srcRect/>
          <a:stretch>
            <a:fillRect/>
          </a:stretch>
        </p:blipFill>
        <p:spPr bwMode="auto">
          <a:xfrm>
            <a:off x="6519096" y="1268760"/>
            <a:ext cx="1149248" cy="1512168"/>
          </a:xfrm>
          <a:prstGeom prst="rect">
            <a:avLst/>
          </a:prstGeom>
          <a:noFill/>
        </p:spPr>
      </p:pic>
      <p:pic>
        <p:nvPicPr>
          <p:cNvPr id="8" name="Picture 6" descr="http://www.cbismb.com/uploadimage/2005-11/upload_20051110_163153.jpg"/>
          <p:cNvPicPr>
            <a:picLocks noChangeAspect="1" noChangeArrowheads="1"/>
          </p:cNvPicPr>
          <p:nvPr/>
        </p:nvPicPr>
        <p:blipFill>
          <a:blip r:embed="rId2" cstate="print"/>
          <a:srcRect/>
          <a:stretch>
            <a:fillRect/>
          </a:stretch>
        </p:blipFill>
        <p:spPr bwMode="auto">
          <a:xfrm>
            <a:off x="2771800" y="4869160"/>
            <a:ext cx="1258700" cy="1656184"/>
          </a:xfrm>
          <a:prstGeom prst="rect">
            <a:avLst/>
          </a:prstGeom>
          <a:noFill/>
        </p:spPr>
      </p:pic>
      <p:sp>
        <p:nvSpPr>
          <p:cNvPr id="9" name="流程图: 磁盘 8"/>
          <p:cNvSpPr/>
          <p:nvPr/>
        </p:nvSpPr>
        <p:spPr bwMode="auto">
          <a:xfrm>
            <a:off x="2699792" y="2420888"/>
            <a:ext cx="576064" cy="720080"/>
          </a:xfrm>
          <a:prstGeom prst="flowChartMagneticDisk">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华文新魏" pitchFamily="2" charset="-122"/>
            </a:endParaRPr>
          </a:p>
        </p:txBody>
      </p:sp>
      <p:sp>
        <p:nvSpPr>
          <p:cNvPr id="10" name="流程图: 磁盘 9"/>
          <p:cNvSpPr/>
          <p:nvPr/>
        </p:nvSpPr>
        <p:spPr bwMode="auto">
          <a:xfrm>
            <a:off x="7740352" y="2348880"/>
            <a:ext cx="576064" cy="720080"/>
          </a:xfrm>
          <a:prstGeom prst="flowChartMagneticDisk">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华文新魏" pitchFamily="2" charset="-122"/>
            </a:endParaRPr>
          </a:p>
        </p:txBody>
      </p:sp>
      <p:sp>
        <p:nvSpPr>
          <p:cNvPr id="11" name="右箭头 10"/>
          <p:cNvSpPr/>
          <p:nvPr/>
        </p:nvSpPr>
        <p:spPr bwMode="auto">
          <a:xfrm>
            <a:off x="3563888" y="1988840"/>
            <a:ext cx="2232248" cy="576064"/>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华文新魏" pitchFamily="2" charset="-122"/>
            </a:endParaRPr>
          </a:p>
        </p:txBody>
      </p:sp>
      <p:sp>
        <p:nvSpPr>
          <p:cNvPr id="12" name="TextBox 11"/>
          <p:cNvSpPr txBox="1"/>
          <p:nvPr/>
        </p:nvSpPr>
        <p:spPr>
          <a:xfrm>
            <a:off x="755576" y="3140968"/>
            <a:ext cx="2520280" cy="1815882"/>
          </a:xfrm>
          <a:prstGeom prst="rect">
            <a:avLst/>
          </a:prstGeom>
          <a:noFill/>
        </p:spPr>
        <p:txBody>
          <a:bodyPr wrap="square" rtlCol="0">
            <a:spAutoFit/>
          </a:bodyPr>
          <a:lstStyle/>
          <a:p>
            <a:r>
              <a:rPr lang="zh-CN" altLang="en-US" sz="2800" dirty="0" smtClean="0">
                <a:solidFill>
                  <a:srgbClr val="FF0000"/>
                </a:solidFill>
              </a:rPr>
              <a:t>主体服务器</a:t>
            </a:r>
            <a:endParaRPr lang="en-US" altLang="zh-CN" sz="2800" dirty="0" smtClean="0">
              <a:solidFill>
                <a:srgbClr val="FF0000"/>
              </a:solidFill>
            </a:endParaRPr>
          </a:p>
          <a:p>
            <a:pPr marL="514350" indent="-514350">
              <a:buFont typeface="+mj-lt"/>
              <a:buAutoNum type="arabicPeriod"/>
            </a:pPr>
            <a:r>
              <a:rPr lang="zh-CN" altLang="en-US" sz="2800" dirty="0" smtClean="0">
                <a:solidFill>
                  <a:srgbClr val="FF0000"/>
                </a:solidFill>
              </a:rPr>
              <a:t>存放数据库</a:t>
            </a:r>
            <a:endParaRPr lang="en-US" altLang="zh-CN" sz="2800" dirty="0" smtClean="0">
              <a:solidFill>
                <a:srgbClr val="FF0000"/>
              </a:solidFill>
            </a:endParaRPr>
          </a:p>
          <a:p>
            <a:pPr marL="514350" indent="-514350">
              <a:buFont typeface="+mj-lt"/>
              <a:buAutoNum type="arabicPeriod"/>
            </a:pPr>
            <a:r>
              <a:rPr lang="zh-CN" altLang="en-US" sz="2800" dirty="0" smtClean="0">
                <a:solidFill>
                  <a:srgbClr val="FF0000"/>
                </a:solidFill>
              </a:rPr>
              <a:t>执行事务</a:t>
            </a:r>
            <a:endParaRPr lang="en-US" altLang="zh-CN" sz="2800" dirty="0" smtClean="0">
              <a:solidFill>
                <a:srgbClr val="FF0000"/>
              </a:solidFill>
            </a:endParaRPr>
          </a:p>
          <a:p>
            <a:pPr marL="514350" indent="-514350">
              <a:buFont typeface="+mj-lt"/>
              <a:buAutoNum type="arabicPeriod"/>
            </a:pPr>
            <a:r>
              <a:rPr lang="zh-CN" altLang="en-US" sz="2800" dirty="0" smtClean="0">
                <a:solidFill>
                  <a:srgbClr val="FF0000"/>
                </a:solidFill>
              </a:rPr>
              <a:t>推送更新</a:t>
            </a:r>
            <a:endParaRPr lang="zh-CN" altLang="en-US" sz="2800" dirty="0">
              <a:solidFill>
                <a:srgbClr val="FF0000"/>
              </a:solidFill>
            </a:endParaRPr>
          </a:p>
        </p:txBody>
      </p:sp>
      <p:sp>
        <p:nvSpPr>
          <p:cNvPr id="13" name="TextBox 12"/>
          <p:cNvSpPr txBox="1"/>
          <p:nvPr/>
        </p:nvSpPr>
        <p:spPr>
          <a:xfrm>
            <a:off x="5580112" y="3068960"/>
            <a:ext cx="3312368" cy="1815882"/>
          </a:xfrm>
          <a:prstGeom prst="rect">
            <a:avLst/>
          </a:prstGeom>
          <a:noFill/>
        </p:spPr>
        <p:txBody>
          <a:bodyPr wrap="square" rtlCol="0">
            <a:spAutoFit/>
          </a:bodyPr>
          <a:lstStyle/>
          <a:p>
            <a:r>
              <a:rPr lang="zh-CN" altLang="en-US" sz="2800" dirty="0" smtClean="0">
                <a:solidFill>
                  <a:srgbClr val="FF0000"/>
                </a:solidFill>
              </a:rPr>
              <a:t>镜像服务器</a:t>
            </a:r>
            <a:endParaRPr lang="en-US" altLang="zh-CN" sz="2800" dirty="0" smtClean="0">
              <a:solidFill>
                <a:srgbClr val="FF0000"/>
              </a:solidFill>
            </a:endParaRPr>
          </a:p>
          <a:p>
            <a:pPr marL="514350" indent="-514350">
              <a:buFont typeface="+mj-lt"/>
              <a:buAutoNum type="arabicPeriod"/>
            </a:pPr>
            <a:r>
              <a:rPr lang="zh-CN" altLang="en-US" sz="2800" dirty="0" smtClean="0">
                <a:solidFill>
                  <a:srgbClr val="FF0000"/>
                </a:solidFill>
              </a:rPr>
              <a:t>存放数据库副本</a:t>
            </a:r>
            <a:endParaRPr lang="en-US" altLang="zh-CN" sz="2800" dirty="0" smtClean="0">
              <a:solidFill>
                <a:srgbClr val="FF0000"/>
              </a:solidFill>
            </a:endParaRPr>
          </a:p>
          <a:p>
            <a:pPr marL="514350" indent="-514350">
              <a:buFont typeface="+mj-lt"/>
              <a:buAutoNum type="arabicPeriod"/>
            </a:pPr>
            <a:r>
              <a:rPr lang="zh-CN" altLang="en-US" sz="2800" dirty="0" smtClean="0">
                <a:solidFill>
                  <a:srgbClr val="FF0000"/>
                </a:solidFill>
              </a:rPr>
              <a:t>接受更新</a:t>
            </a:r>
            <a:endParaRPr lang="en-US" altLang="zh-CN" sz="2800" dirty="0" smtClean="0">
              <a:solidFill>
                <a:srgbClr val="FF0000"/>
              </a:solidFill>
            </a:endParaRPr>
          </a:p>
          <a:p>
            <a:pPr marL="514350" indent="-514350">
              <a:buFont typeface="+mj-lt"/>
              <a:buAutoNum type="arabicPeriod"/>
            </a:pPr>
            <a:r>
              <a:rPr lang="zh-CN" altLang="en-US" sz="2800" dirty="0" smtClean="0">
                <a:solidFill>
                  <a:srgbClr val="FF0000"/>
                </a:solidFill>
              </a:rPr>
              <a:t>替补篡位</a:t>
            </a:r>
            <a:endParaRPr lang="zh-CN" altLang="en-US" sz="2800" dirty="0">
              <a:solidFill>
                <a:srgbClr val="FF0000"/>
              </a:solidFill>
            </a:endParaRPr>
          </a:p>
        </p:txBody>
      </p:sp>
      <p:sp>
        <p:nvSpPr>
          <p:cNvPr id="14" name="TextBox 13"/>
          <p:cNvSpPr txBox="1"/>
          <p:nvPr/>
        </p:nvSpPr>
        <p:spPr>
          <a:xfrm>
            <a:off x="4211960" y="5013176"/>
            <a:ext cx="4536504" cy="1384995"/>
          </a:xfrm>
          <a:prstGeom prst="rect">
            <a:avLst/>
          </a:prstGeom>
          <a:noFill/>
        </p:spPr>
        <p:txBody>
          <a:bodyPr wrap="square" rtlCol="0">
            <a:spAutoFit/>
          </a:bodyPr>
          <a:lstStyle/>
          <a:p>
            <a:r>
              <a:rPr lang="zh-CN" altLang="en-US" sz="2800" dirty="0" smtClean="0">
                <a:solidFill>
                  <a:srgbClr val="FF0000"/>
                </a:solidFill>
              </a:rPr>
              <a:t>见证服务器</a:t>
            </a:r>
            <a:endParaRPr lang="en-US" altLang="zh-CN" sz="2800" dirty="0" smtClean="0">
              <a:solidFill>
                <a:srgbClr val="FF0000"/>
              </a:solidFill>
            </a:endParaRPr>
          </a:p>
          <a:p>
            <a:pPr marL="514350" indent="-514350">
              <a:buFont typeface="+mj-lt"/>
              <a:buAutoNum type="arabicPeriod"/>
            </a:pPr>
            <a:r>
              <a:rPr lang="zh-CN" altLang="en-US" sz="2800" dirty="0" smtClean="0">
                <a:solidFill>
                  <a:srgbClr val="FF0000"/>
                </a:solidFill>
              </a:rPr>
              <a:t>自动故障转移</a:t>
            </a:r>
            <a:endParaRPr lang="en-US" altLang="zh-CN" sz="2800" dirty="0" smtClean="0">
              <a:solidFill>
                <a:srgbClr val="FF0000"/>
              </a:solidFill>
            </a:endParaRPr>
          </a:p>
          <a:p>
            <a:pPr marL="514350" indent="-514350">
              <a:buFont typeface="+mj-lt"/>
              <a:buAutoNum type="arabicPeriod"/>
            </a:pPr>
            <a:r>
              <a:rPr lang="zh-CN" altLang="en-US" sz="2800" dirty="0" smtClean="0">
                <a:solidFill>
                  <a:srgbClr val="FF0000"/>
                </a:solidFill>
              </a:rPr>
              <a:t>判断主体服务器不可用</a:t>
            </a:r>
            <a:endParaRPr lang="zh-CN" altLang="en-US" sz="2800" dirty="0">
              <a:solidFill>
                <a:srgbClr val="FF0000"/>
              </a:solidFill>
            </a:endParaRPr>
          </a:p>
        </p:txBody>
      </p:sp>
      <p:sp>
        <p:nvSpPr>
          <p:cNvPr id="15" name="TextBox 14"/>
          <p:cNvSpPr txBox="1"/>
          <p:nvPr/>
        </p:nvSpPr>
        <p:spPr>
          <a:xfrm>
            <a:off x="827584" y="5301208"/>
            <a:ext cx="2016224" cy="954107"/>
          </a:xfrm>
          <a:prstGeom prst="rect">
            <a:avLst/>
          </a:prstGeom>
          <a:noFill/>
        </p:spPr>
        <p:txBody>
          <a:bodyPr wrap="square" rtlCol="0">
            <a:spAutoFit/>
          </a:bodyPr>
          <a:lstStyle/>
          <a:p>
            <a:pPr marL="514350" indent="-514350"/>
            <a:r>
              <a:rPr lang="en-US" altLang="zh-CN" sz="2800" dirty="0" smtClean="0">
                <a:solidFill>
                  <a:srgbClr val="FF0000"/>
                </a:solidFill>
              </a:rPr>
              <a:t>split-brain</a:t>
            </a:r>
          </a:p>
          <a:p>
            <a:pPr marL="514350" indent="-514350"/>
            <a:r>
              <a:rPr lang="en-US" altLang="zh-CN" sz="2800" dirty="0" smtClean="0">
                <a:solidFill>
                  <a:srgbClr val="FF0000"/>
                </a:solidFill>
              </a:rPr>
              <a:t>quorum</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altLang="zh-CN" smtClean="0"/>
              <a:t>ARIES</a:t>
            </a:r>
            <a:r>
              <a:rPr lang="zh-CN" altLang="en-US" smtClean="0"/>
              <a:t>算法</a:t>
            </a:r>
            <a:r>
              <a:rPr lang="zh-CN" altLang="en-US" sz="3200" smtClean="0"/>
              <a:t>：数据结构</a:t>
            </a:r>
          </a:p>
        </p:txBody>
      </p:sp>
      <p:sp>
        <p:nvSpPr>
          <p:cNvPr id="202755" name="Rectangle 3"/>
          <p:cNvSpPr>
            <a:spLocks noGrp="1" noChangeArrowheads="1"/>
          </p:cNvSpPr>
          <p:nvPr>
            <p:ph type="body" idx="1"/>
          </p:nvPr>
        </p:nvSpPr>
        <p:spPr/>
        <p:txBody>
          <a:bodyPr/>
          <a:lstStyle/>
          <a:p>
            <a:pPr eaLnBrk="1" hangingPunct="1">
              <a:lnSpc>
                <a:spcPct val="120000"/>
              </a:lnSpc>
              <a:defRPr/>
            </a:pPr>
            <a:r>
              <a:rPr lang="en-US" altLang="zh-CN" dirty="0" smtClean="0"/>
              <a:t>LSN</a:t>
            </a:r>
          </a:p>
          <a:p>
            <a:pPr lvl="1" eaLnBrk="1" hangingPunct="1">
              <a:lnSpc>
                <a:spcPct val="120000"/>
              </a:lnSpc>
              <a:defRPr/>
            </a:pPr>
            <a:r>
              <a:rPr lang="zh-CN" altLang="en-US" dirty="0" smtClean="0"/>
              <a:t>在增长的日志记录空间中的日志记录的第一个字节的地址。这是一个单调递增的数值</a:t>
            </a:r>
            <a:endParaRPr lang="zh-CN" altLang="en-US" b="1" dirty="0" smtClean="0"/>
          </a:p>
          <a:p>
            <a:pPr eaLnBrk="1" hangingPunct="1">
              <a:lnSpc>
                <a:spcPct val="120000"/>
              </a:lnSpc>
              <a:defRPr/>
            </a:pPr>
            <a:r>
              <a:rPr lang="en-US" altLang="zh-CN" dirty="0" smtClean="0"/>
              <a:t>Type</a:t>
            </a:r>
          </a:p>
          <a:p>
            <a:pPr lvl="1" eaLnBrk="1" hangingPunct="1">
              <a:lnSpc>
                <a:spcPct val="120000"/>
              </a:lnSpc>
              <a:defRPr/>
            </a:pPr>
            <a:r>
              <a:rPr lang="zh-CN" altLang="en-US" dirty="0" smtClean="0"/>
              <a:t>表示一个记录是补偿日志（</a:t>
            </a:r>
            <a:r>
              <a:rPr lang="en-US" altLang="zh-CN" dirty="0" smtClean="0"/>
              <a:t>'compensation'</a:t>
            </a:r>
            <a:r>
              <a:rPr lang="zh-CN" altLang="en-US" dirty="0" smtClean="0"/>
              <a:t>），正常更新记录</a:t>
            </a:r>
            <a:r>
              <a:rPr lang="en-US" altLang="zh-CN" dirty="0" smtClean="0"/>
              <a:t>('update')</a:t>
            </a:r>
            <a:r>
              <a:rPr lang="zh-CN" altLang="en-US" dirty="0" smtClean="0"/>
              <a:t>，一个提交协议相关记录（例如</a:t>
            </a:r>
            <a:r>
              <a:rPr lang="en-US" altLang="zh-CN" dirty="0" smtClean="0"/>
              <a:t>'prepare'</a:t>
            </a:r>
            <a:r>
              <a:rPr lang="zh-CN" altLang="en-US" dirty="0" smtClean="0"/>
              <a:t>）</a:t>
            </a:r>
            <a:endParaRPr lang="zh-CN" altLang="en-US" b="1" dirty="0" smtClean="0"/>
          </a:p>
          <a:p>
            <a:pPr eaLnBrk="1" hangingPunct="1">
              <a:lnSpc>
                <a:spcPct val="120000"/>
              </a:lnSpc>
              <a:defRPr/>
            </a:pPr>
            <a:r>
              <a:rPr lang="en-US" altLang="zh-CN" dirty="0" err="1" smtClean="0"/>
              <a:t>TransID</a:t>
            </a:r>
            <a:endParaRPr lang="en-US" altLang="zh-CN" dirty="0" smtClean="0"/>
          </a:p>
          <a:p>
            <a:pPr lvl="1" eaLnBrk="1" hangingPunct="1">
              <a:lnSpc>
                <a:spcPct val="120000"/>
              </a:lnSpc>
              <a:defRPr/>
            </a:pPr>
            <a:r>
              <a:rPr lang="zh-CN" altLang="en-US" dirty="0" smtClean="0"/>
              <a:t>事务的标记，如有，则写入到日志记录中</a:t>
            </a:r>
            <a:endParaRPr lang="zh-CN" altLang="en-US" b="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altLang="zh-CN" smtClean="0"/>
              <a:t>ARIES</a:t>
            </a:r>
            <a:r>
              <a:rPr lang="zh-CN" altLang="en-US" smtClean="0"/>
              <a:t>算法</a:t>
            </a:r>
            <a:r>
              <a:rPr lang="zh-CN" altLang="en-US" sz="3200" smtClean="0"/>
              <a:t>：数据结构</a:t>
            </a:r>
          </a:p>
        </p:txBody>
      </p:sp>
      <p:sp>
        <p:nvSpPr>
          <p:cNvPr id="203779" name="Rectangle 3"/>
          <p:cNvSpPr>
            <a:spLocks noGrp="1" noChangeArrowheads="1"/>
          </p:cNvSpPr>
          <p:nvPr>
            <p:ph type="body" idx="1"/>
          </p:nvPr>
        </p:nvSpPr>
        <p:spPr/>
        <p:txBody>
          <a:bodyPr/>
          <a:lstStyle/>
          <a:p>
            <a:pPr eaLnBrk="1" hangingPunct="1">
              <a:lnSpc>
                <a:spcPct val="110000"/>
              </a:lnSpc>
              <a:defRPr/>
            </a:pPr>
            <a:r>
              <a:rPr lang="en-US" altLang="zh-CN" dirty="0" err="1" smtClean="0"/>
              <a:t>PrevLSN</a:t>
            </a:r>
            <a:endParaRPr lang="en-US" altLang="zh-CN" dirty="0" smtClean="0"/>
          </a:p>
          <a:p>
            <a:pPr lvl="1" eaLnBrk="1" hangingPunct="1">
              <a:lnSpc>
                <a:spcPct val="110000"/>
              </a:lnSpc>
              <a:defRPr/>
            </a:pPr>
            <a:r>
              <a:rPr lang="zh-CN" altLang="en-US" dirty="0" smtClean="0"/>
              <a:t>本事务的前一条日志记录的</a:t>
            </a:r>
            <a:r>
              <a:rPr lang="en-US" altLang="zh-CN" dirty="0" smtClean="0"/>
              <a:t>LSN</a:t>
            </a:r>
            <a:r>
              <a:rPr lang="zh-CN" altLang="en-US" dirty="0" smtClean="0"/>
              <a:t>。对该事务的第一条日志记录而言是</a:t>
            </a:r>
            <a:r>
              <a:rPr lang="en-US" altLang="zh-CN" dirty="0" smtClean="0"/>
              <a:t>0</a:t>
            </a:r>
            <a:r>
              <a:rPr lang="zh-CN" altLang="en-US" dirty="0" smtClean="0"/>
              <a:t>，因此，不需要用一条日志记录显式地表示一条事务的开始</a:t>
            </a:r>
          </a:p>
          <a:p>
            <a:pPr eaLnBrk="1" hangingPunct="1">
              <a:lnSpc>
                <a:spcPct val="110000"/>
              </a:lnSpc>
              <a:defRPr/>
            </a:pPr>
            <a:r>
              <a:rPr lang="en-US" altLang="zh-CN" dirty="0" err="1" smtClean="0"/>
              <a:t>PageID</a:t>
            </a:r>
            <a:endParaRPr lang="en-US" altLang="zh-CN" dirty="0" smtClean="0"/>
          </a:p>
          <a:p>
            <a:pPr lvl="1" eaLnBrk="1" hangingPunct="1">
              <a:lnSpc>
                <a:spcPct val="110000"/>
              </a:lnSpc>
              <a:defRPr/>
            </a:pPr>
            <a:r>
              <a:rPr lang="zh-CN" altLang="en-US" dirty="0" smtClean="0"/>
              <a:t>只在</a:t>
            </a:r>
            <a:r>
              <a:rPr lang="en-US" altLang="zh-CN" dirty="0" smtClean="0"/>
              <a:t>Update</a:t>
            </a:r>
            <a:r>
              <a:rPr lang="zh-CN" altLang="en-US" dirty="0" smtClean="0"/>
              <a:t>和</a:t>
            </a:r>
            <a:r>
              <a:rPr lang="en-US" altLang="zh-CN" dirty="0" smtClean="0"/>
              <a:t>compensation</a:t>
            </a:r>
            <a:r>
              <a:rPr lang="zh-CN" altLang="en-US" dirty="0" smtClean="0"/>
              <a:t>类型的记录中出现，它记录本记录所所做更新的页面的标记</a:t>
            </a:r>
          </a:p>
          <a:p>
            <a:pPr eaLnBrk="1" hangingPunct="1">
              <a:lnSpc>
                <a:spcPct val="110000"/>
              </a:lnSpc>
              <a:defRPr/>
            </a:pPr>
            <a:r>
              <a:rPr lang="en-US" altLang="zh-CN" dirty="0" smtClean="0"/>
              <a:t>Data</a:t>
            </a:r>
          </a:p>
          <a:p>
            <a:pPr lvl="1" eaLnBrk="1" hangingPunct="1">
              <a:lnSpc>
                <a:spcPct val="110000"/>
              </a:lnSpc>
              <a:defRPr/>
            </a:pPr>
            <a:r>
              <a:rPr lang="zh-CN" altLang="en-US" dirty="0" smtClean="0"/>
              <a:t>这是描述欲更新的</a:t>
            </a:r>
            <a:r>
              <a:rPr lang="en-US" altLang="zh-CN" dirty="0" smtClean="0"/>
              <a:t>redo</a:t>
            </a:r>
            <a:r>
              <a:rPr lang="zh-CN" altLang="en-US" dirty="0" smtClean="0"/>
              <a:t>和</a:t>
            </a:r>
            <a:r>
              <a:rPr lang="en-US" altLang="zh-CN" dirty="0" smtClean="0"/>
              <a:t>/</a:t>
            </a:r>
            <a:r>
              <a:rPr lang="zh-CN" altLang="en-US" dirty="0" smtClean="0"/>
              <a:t>或</a:t>
            </a:r>
            <a:r>
              <a:rPr lang="en-US" altLang="zh-CN" dirty="0" smtClean="0"/>
              <a:t>undo</a:t>
            </a:r>
            <a:r>
              <a:rPr lang="zh-CN" altLang="en-US" dirty="0" smtClean="0"/>
              <a:t>数据。</a:t>
            </a:r>
            <a:r>
              <a:rPr lang="en-US" altLang="zh-CN" dirty="0" smtClean="0"/>
              <a:t>CLR</a:t>
            </a:r>
            <a:r>
              <a:rPr lang="zh-CN" altLang="en-US" dirty="0" smtClean="0"/>
              <a:t>只包含</a:t>
            </a:r>
            <a:r>
              <a:rPr lang="en-US" altLang="zh-CN" dirty="0" smtClean="0"/>
              <a:t>redo</a:t>
            </a:r>
            <a:r>
              <a:rPr lang="zh-CN" altLang="en-US" dirty="0" smtClean="0"/>
              <a:t>信息，因为它们不能</a:t>
            </a:r>
            <a:r>
              <a:rPr lang="en-US" altLang="zh-CN" dirty="0" smtClean="0"/>
              <a:t>undo</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n-US" altLang="zh-CN" smtClean="0"/>
              <a:t>ARIES</a:t>
            </a:r>
            <a:r>
              <a:rPr lang="zh-CN" altLang="en-US" smtClean="0"/>
              <a:t>算法</a:t>
            </a:r>
            <a:r>
              <a:rPr lang="zh-CN" altLang="en-US" sz="3200" smtClean="0"/>
              <a:t>：数据结构</a:t>
            </a:r>
          </a:p>
        </p:txBody>
      </p:sp>
      <p:sp>
        <p:nvSpPr>
          <p:cNvPr id="280579" name="Rectangle 3"/>
          <p:cNvSpPr>
            <a:spLocks noGrp="1" noChangeArrowheads="1"/>
          </p:cNvSpPr>
          <p:nvPr>
            <p:ph type="body" idx="1"/>
          </p:nvPr>
        </p:nvSpPr>
        <p:spPr>
          <a:xfrm>
            <a:off x="228600" y="908720"/>
            <a:ext cx="8726488" cy="5648672"/>
          </a:xfrm>
        </p:spPr>
        <p:txBody>
          <a:bodyPr/>
          <a:lstStyle/>
          <a:p>
            <a:pPr eaLnBrk="1" hangingPunct="1">
              <a:lnSpc>
                <a:spcPct val="150000"/>
              </a:lnSpc>
              <a:defRPr/>
            </a:pPr>
            <a:r>
              <a:rPr lang="en-US" altLang="zh-CN" dirty="0" err="1" smtClean="0"/>
              <a:t>UndoNxtLSN</a:t>
            </a:r>
            <a:endParaRPr lang="en-US" altLang="zh-CN" dirty="0" smtClean="0"/>
          </a:p>
          <a:p>
            <a:pPr lvl="1" eaLnBrk="1" hangingPunct="1">
              <a:lnSpc>
                <a:spcPct val="150000"/>
              </a:lnSpc>
              <a:defRPr/>
            </a:pPr>
            <a:r>
              <a:rPr lang="zh-CN" altLang="en-US" dirty="0" smtClean="0"/>
              <a:t>只在</a:t>
            </a:r>
            <a:r>
              <a:rPr lang="en-US" altLang="zh-CN" dirty="0" smtClean="0"/>
              <a:t>CLR</a:t>
            </a:r>
            <a:r>
              <a:rPr lang="zh-CN" altLang="en-US" dirty="0" smtClean="0"/>
              <a:t>中出现，它指的是回滚阶段要处理的下一个本事务的日志记录，也即</a:t>
            </a:r>
            <a:r>
              <a:rPr lang="en-US" altLang="zh-CN" dirty="0" err="1" smtClean="0"/>
              <a:t>UndoNxtLSN</a:t>
            </a:r>
            <a:r>
              <a:rPr lang="zh-CN" altLang="en-US" dirty="0" smtClean="0"/>
              <a:t>是当前日志正在补偿的日志记录的</a:t>
            </a:r>
            <a:r>
              <a:rPr lang="en-US" altLang="zh-CN" dirty="0" err="1" smtClean="0"/>
              <a:t>PrevLSN</a:t>
            </a:r>
            <a:r>
              <a:rPr lang="zh-CN" altLang="en-US" dirty="0" smtClean="0"/>
              <a:t>的数值。如果已经没有日志记录需要</a:t>
            </a:r>
            <a:r>
              <a:rPr lang="en-US" altLang="zh-CN" dirty="0" smtClean="0"/>
              <a:t>undo</a:t>
            </a:r>
            <a:r>
              <a:rPr lang="zh-CN" altLang="en-US" dirty="0" smtClean="0"/>
              <a:t>，该数据域就会是</a:t>
            </a:r>
            <a:r>
              <a:rPr lang="en-US" altLang="zh-CN" dirty="0" smtClean="0"/>
              <a:t>0</a:t>
            </a:r>
          </a:p>
          <a:p>
            <a:pPr eaLnBrk="1" hangingPunct="1">
              <a:lnSpc>
                <a:spcPct val="150000"/>
              </a:lnSpc>
              <a:defRPr/>
            </a:pPr>
            <a:r>
              <a:rPr lang="zh-CN" altLang="en-US" dirty="0" smtClean="0"/>
              <a:t>页面结构</a:t>
            </a:r>
          </a:p>
          <a:p>
            <a:pPr lvl="1" eaLnBrk="1" hangingPunct="1">
              <a:lnSpc>
                <a:spcPct val="150000"/>
              </a:lnSpc>
              <a:defRPr/>
            </a:pPr>
            <a:r>
              <a:rPr lang="zh-CN" altLang="en-US" dirty="0" smtClean="0"/>
              <a:t>数据库的每个页都有</a:t>
            </a:r>
            <a:r>
              <a:rPr lang="en-US" altLang="zh-CN" dirty="0" err="1" smtClean="0">
                <a:solidFill>
                  <a:schemeClr val="hlink"/>
                </a:solidFill>
              </a:rPr>
              <a:t>page_LSN</a:t>
            </a:r>
            <a:r>
              <a:rPr lang="zh-CN" altLang="en-US" dirty="0" smtClean="0"/>
              <a:t>域。它包含描述对该页面所做的最近更新日志记录的</a:t>
            </a:r>
            <a:r>
              <a:rPr lang="en-US" altLang="zh-CN" dirty="0" smtClean="0"/>
              <a:t>LSN</a:t>
            </a:r>
            <a:r>
              <a:rPr lang="zh-CN" altLang="en-US" dirty="0" smtClean="0"/>
              <a:t>。</a:t>
            </a:r>
            <a:endParaRPr lang="zh-CN" altLang="en-US" sz="24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eaLnBrk="1" hangingPunct="1">
              <a:defRPr/>
            </a:pPr>
            <a:r>
              <a:rPr lang="en-US" altLang="zh-CN" smtClean="0"/>
              <a:t>ARIES</a:t>
            </a:r>
            <a:r>
              <a:rPr lang="zh-CN" altLang="en-US" smtClean="0"/>
              <a:t>算法</a:t>
            </a:r>
            <a:r>
              <a:rPr lang="zh-CN" altLang="en-US" sz="3200" smtClean="0"/>
              <a:t>：数据结构</a:t>
            </a:r>
          </a:p>
        </p:txBody>
      </p:sp>
      <p:sp>
        <p:nvSpPr>
          <p:cNvPr id="279555" name="Rectangle 3"/>
          <p:cNvSpPr>
            <a:spLocks noGrp="1" noChangeArrowheads="1"/>
          </p:cNvSpPr>
          <p:nvPr>
            <p:ph type="body" idx="1"/>
          </p:nvPr>
        </p:nvSpPr>
        <p:spPr/>
        <p:txBody>
          <a:bodyPr/>
          <a:lstStyle/>
          <a:p>
            <a:pPr eaLnBrk="1" hangingPunct="1">
              <a:lnSpc>
                <a:spcPct val="105000"/>
              </a:lnSpc>
              <a:defRPr/>
            </a:pPr>
            <a:r>
              <a:rPr lang="zh-CN" altLang="en-US" smtClean="0"/>
              <a:t>事务表</a:t>
            </a:r>
          </a:p>
          <a:p>
            <a:pPr lvl="1" eaLnBrk="1" hangingPunct="1">
              <a:lnSpc>
                <a:spcPct val="105000"/>
              </a:lnSpc>
              <a:defRPr/>
            </a:pPr>
            <a:r>
              <a:rPr lang="zh-CN" altLang="en-US" smtClean="0"/>
              <a:t>事务表记录活跃事务的状态</a:t>
            </a:r>
          </a:p>
          <a:p>
            <a:pPr lvl="1" eaLnBrk="1" hangingPunct="1">
              <a:lnSpc>
                <a:spcPct val="105000"/>
              </a:lnSpc>
              <a:defRPr/>
            </a:pPr>
            <a:r>
              <a:rPr lang="en-US" altLang="zh-CN" smtClean="0"/>
              <a:t>TransID</a:t>
            </a:r>
            <a:r>
              <a:rPr lang="zh-CN" altLang="en-US" smtClean="0"/>
              <a:t>：事务的</a:t>
            </a:r>
            <a:r>
              <a:rPr lang="en-US" altLang="zh-CN" smtClean="0"/>
              <a:t>ID</a:t>
            </a:r>
          </a:p>
          <a:p>
            <a:pPr lvl="1" eaLnBrk="1" hangingPunct="1">
              <a:lnSpc>
                <a:spcPct val="105000"/>
              </a:lnSpc>
              <a:defRPr/>
            </a:pPr>
            <a:r>
              <a:rPr lang="en-US" altLang="zh-CN" smtClean="0"/>
              <a:t>State</a:t>
            </a:r>
            <a:r>
              <a:rPr lang="zh-CN" altLang="en-US" smtClean="0"/>
              <a:t>：事务的提交状态</a:t>
            </a:r>
          </a:p>
          <a:p>
            <a:pPr lvl="1" eaLnBrk="1" hangingPunct="1">
              <a:lnSpc>
                <a:spcPct val="105000"/>
              </a:lnSpc>
              <a:defRPr/>
            </a:pPr>
            <a:r>
              <a:rPr lang="en-US" altLang="zh-CN" smtClean="0"/>
              <a:t>LastLSN</a:t>
            </a:r>
            <a:r>
              <a:rPr lang="zh-CN" altLang="en-US" smtClean="0"/>
              <a:t>：事务所写的最后一条</a:t>
            </a:r>
            <a:r>
              <a:rPr lang="en-US" altLang="zh-CN" smtClean="0"/>
              <a:t>LSN</a:t>
            </a:r>
          </a:p>
          <a:p>
            <a:pPr lvl="1" eaLnBrk="1" hangingPunct="1">
              <a:lnSpc>
                <a:spcPct val="105000"/>
              </a:lnSpc>
              <a:defRPr/>
            </a:pPr>
            <a:r>
              <a:rPr lang="en-US" altLang="zh-CN" smtClean="0"/>
              <a:t>UndoNxtLSN</a:t>
            </a:r>
            <a:r>
              <a:rPr lang="zh-CN" altLang="en-US" smtClean="0"/>
              <a:t>：在回滚阶段下一个记录的</a:t>
            </a:r>
            <a:r>
              <a:rPr lang="en-US" altLang="zh-CN" smtClean="0"/>
              <a:t>LSN</a:t>
            </a:r>
            <a:r>
              <a:rPr lang="zh-CN" altLang="en-US" smtClean="0"/>
              <a:t>。如果本事务的最近日志记录是一个可</a:t>
            </a:r>
            <a:r>
              <a:rPr lang="en-US" altLang="zh-CN" smtClean="0"/>
              <a:t>undo</a:t>
            </a:r>
            <a:r>
              <a:rPr lang="zh-CN" altLang="en-US" smtClean="0"/>
              <a:t>的非</a:t>
            </a:r>
            <a:r>
              <a:rPr lang="en-US" altLang="zh-CN" smtClean="0"/>
              <a:t>CLR</a:t>
            </a:r>
            <a:r>
              <a:rPr lang="zh-CN" altLang="en-US" smtClean="0"/>
              <a:t>记录，这个字段的值就会被设为</a:t>
            </a:r>
            <a:r>
              <a:rPr lang="en-US" altLang="zh-CN" smtClean="0"/>
              <a:t>LastLSN</a:t>
            </a:r>
            <a:r>
              <a:rPr lang="zh-CN" altLang="en-US" smtClean="0"/>
              <a:t>。如果最近日志记录是</a:t>
            </a:r>
            <a:r>
              <a:rPr lang="en-US" altLang="zh-CN" smtClean="0"/>
              <a:t>CLR</a:t>
            </a:r>
            <a:r>
              <a:rPr lang="zh-CN" altLang="en-US" smtClean="0"/>
              <a:t>，此字段的值就设为此</a:t>
            </a:r>
            <a:r>
              <a:rPr lang="en-US" altLang="zh-CN" smtClean="0"/>
              <a:t>CLR</a:t>
            </a:r>
            <a:r>
              <a:rPr lang="zh-CN" altLang="en-US" smtClean="0"/>
              <a:t>的</a:t>
            </a:r>
            <a:r>
              <a:rPr lang="en-US" altLang="zh-CN" smtClean="0"/>
              <a:t>UndoNxtLSN</a:t>
            </a:r>
            <a:r>
              <a:rPr lang="zh-CN" altLang="en-US" smtClean="0"/>
              <a:t>的值</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altLang="zh-CN" dirty="0" smtClean="0"/>
              <a:t>ARIES</a:t>
            </a:r>
            <a:r>
              <a:rPr lang="zh-CN" altLang="en-US" dirty="0" smtClean="0"/>
              <a:t>算法</a:t>
            </a:r>
            <a:r>
              <a:rPr lang="zh-CN" altLang="en-US" sz="3200" dirty="0" smtClean="0"/>
              <a:t>：数据结构</a:t>
            </a:r>
          </a:p>
        </p:txBody>
      </p:sp>
      <p:sp>
        <p:nvSpPr>
          <p:cNvPr id="204803" name="Rectangle 3"/>
          <p:cNvSpPr>
            <a:spLocks noGrp="1" noChangeArrowheads="1"/>
          </p:cNvSpPr>
          <p:nvPr>
            <p:ph type="body" idx="1"/>
          </p:nvPr>
        </p:nvSpPr>
        <p:spPr/>
        <p:txBody>
          <a:bodyPr/>
          <a:lstStyle/>
          <a:p>
            <a:pPr eaLnBrk="1" hangingPunct="1">
              <a:lnSpc>
                <a:spcPct val="125000"/>
              </a:lnSpc>
              <a:spcBef>
                <a:spcPts val="600"/>
              </a:spcBef>
              <a:defRPr/>
            </a:pPr>
            <a:r>
              <a:rPr lang="zh-CN" altLang="en-US" sz="2800" dirty="0" smtClean="0"/>
              <a:t>脏页表</a:t>
            </a:r>
          </a:p>
          <a:p>
            <a:pPr lvl="1" eaLnBrk="1" hangingPunct="1">
              <a:lnSpc>
                <a:spcPct val="125000"/>
              </a:lnSpc>
              <a:spcBef>
                <a:spcPts val="600"/>
              </a:spcBef>
              <a:defRPr/>
            </a:pPr>
            <a:r>
              <a:rPr lang="zh-CN" altLang="en-US" sz="2400" dirty="0" smtClean="0"/>
              <a:t>包含一个在数据库缓冲区中已更新页的列表，它为每一页保存其</a:t>
            </a:r>
            <a:r>
              <a:rPr lang="en-US" altLang="zh-CN" sz="2400" dirty="0" err="1" smtClean="0"/>
              <a:t>PageID</a:t>
            </a:r>
            <a:r>
              <a:rPr lang="zh-CN" altLang="en-US" sz="2400" dirty="0" smtClean="0"/>
              <a:t>和一个称为</a:t>
            </a:r>
            <a:r>
              <a:rPr lang="en-US" altLang="zh-CN" sz="2400" dirty="0" err="1" smtClean="0">
                <a:solidFill>
                  <a:schemeClr val="hlink"/>
                </a:solidFill>
              </a:rPr>
              <a:t>RecLSN</a:t>
            </a:r>
            <a:r>
              <a:rPr lang="zh-CN" altLang="en-US" sz="2400" dirty="0" smtClean="0"/>
              <a:t>的字段</a:t>
            </a:r>
          </a:p>
          <a:p>
            <a:pPr lvl="1" eaLnBrk="1" hangingPunct="1">
              <a:lnSpc>
                <a:spcPct val="125000"/>
              </a:lnSpc>
              <a:spcBef>
                <a:spcPts val="600"/>
              </a:spcBef>
              <a:defRPr/>
            </a:pPr>
            <a:r>
              <a:rPr lang="en-US" altLang="zh-CN" sz="2400" dirty="0" err="1" smtClean="0"/>
              <a:t>RecLSN</a:t>
            </a:r>
            <a:r>
              <a:rPr lang="zh-CN" altLang="en-US" sz="2400" dirty="0" smtClean="0"/>
              <a:t>用于标识日志记录，也即引起该页变脏的第一个日志记录的</a:t>
            </a:r>
            <a:r>
              <a:rPr lang="en-US" altLang="zh-CN" sz="2400" dirty="0" smtClean="0"/>
              <a:t>LSN</a:t>
            </a:r>
          </a:p>
          <a:p>
            <a:pPr lvl="1" eaLnBrk="1" hangingPunct="1">
              <a:lnSpc>
                <a:spcPct val="125000"/>
              </a:lnSpc>
              <a:spcBef>
                <a:spcPts val="600"/>
              </a:spcBef>
              <a:defRPr/>
            </a:pPr>
            <a:r>
              <a:rPr lang="zh-CN" altLang="en-US" sz="2400" dirty="0" smtClean="0"/>
              <a:t>当一页被插入到脏页表时，</a:t>
            </a:r>
            <a:r>
              <a:rPr lang="en-US" altLang="zh-CN" sz="2400" dirty="0" err="1" smtClean="0"/>
              <a:t>RecLSN</a:t>
            </a:r>
            <a:r>
              <a:rPr lang="zh-CN" altLang="en-US" sz="2400" dirty="0" smtClean="0"/>
              <a:t>的值被设置成日志的当前末尾</a:t>
            </a:r>
          </a:p>
          <a:p>
            <a:pPr lvl="1" eaLnBrk="1" hangingPunct="1">
              <a:lnSpc>
                <a:spcPct val="125000"/>
              </a:lnSpc>
              <a:spcBef>
                <a:spcPts val="600"/>
              </a:spcBef>
              <a:defRPr/>
            </a:pPr>
            <a:r>
              <a:rPr lang="zh-CN" altLang="en-US" sz="2400" dirty="0" smtClean="0"/>
              <a:t>只要页被写入磁盘，该页就被从脏页表中移除。</a:t>
            </a:r>
          </a:p>
          <a:p>
            <a:pPr eaLnBrk="1" hangingPunct="1">
              <a:lnSpc>
                <a:spcPct val="125000"/>
              </a:lnSpc>
              <a:spcBef>
                <a:spcPts val="600"/>
              </a:spcBef>
              <a:defRPr/>
            </a:pPr>
            <a:r>
              <a:rPr lang="zh-CN" altLang="en-US" sz="2800" dirty="0" smtClean="0"/>
              <a:t>检查点日志记录</a:t>
            </a:r>
          </a:p>
          <a:p>
            <a:pPr lvl="1" eaLnBrk="1" hangingPunct="1">
              <a:lnSpc>
                <a:spcPct val="125000"/>
              </a:lnSpc>
              <a:spcBef>
                <a:spcPts val="600"/>
              </a:spcBef>
              <a:defRPr/>
            </a:pPr>
            <a:r>
              <a:rPr lang="zh-CN" altLang="en-US" sz="2400" dirty="0" smtClean="0"/>
              <a:t>包含脏页和活动事务的列表，同时记录每个事务的</a:t>
            </a:r>
            <a:r>
              <a:rPr lang="en-US" altLang="zh-CN" sz="2400" dirty="0" err="1" smtClean="0"/>
              <a:t>LastLSN</a:t>
            </a:r>
            <a:r>
              <a:rPr lang="en-US" altLang="zh-CN" sz="2400"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事务故障</a:t>
            </a:r>
          </a:p>
        </p:txBody>
      </p:sp>
      <p:sp>
        <p:nvSpPr>
          <p:cNvPr id="3" name="内容占位符 2"/>
          <p:cNvSpPr>
            <a:spLocks noGrp="1"/>
          </p:cNvSpPr>
          <p:nvPr>
            <p:ph idx="1"/>
          </p:nvPr>
        </p:nvSpPr>
        <p:spPr/>
        <p:txBody>
          <a:bodyPr/>
          <a:lstStyle/>
          <a:p>
            <a:pPr eaLnBrk="1" hangingPunct="1">
              <a:lnSpc>
                <a:spcPct val="130000"/>
              </a:lnSpc>
              <a:defRPr/>
            </a:pPr>
            <a:r>
              <a:rPr lang="zh-CN" altLang="en-US" dirty="0"/>
              <a:t>指事务的运行没有到达预期的终点就被终止</a:t>
            </a:r>
          </a:p>
          <a:p>
            <a:pPr eaLnBrk="1" hangingPunct="1">
              <a:lnSpc>
                <a:spcPct val="130000"/>
              </a:lnSpc>
              <a:defRPr/>
            </a:pPr>
            <a:r>
              <a:rPr lang="zh-CN" altLang="en-US" dirty="0"/>
              <a:t>非预期故障</a:t>
            </a:r>
          </a:p>
          <a:p>
            <a:pPr lvl="1" eaLnBrk="1" hangingPunct="1">
              <a:lnSpc>
                <a:spcPct val="130000"/>
              </a:lnSpc>
              <a:defRPr/>
            </a:pPr>
            <a:r>
              <a:rPr lang="zh-CN" altLang="en-US" dirty="0"/>
              <a:t>不能由事务程序处理的</a:t>
            </a:r>
          </a:p>
          <a:p>
            <a:pPr lvl="1" eaLnBrk="1" hangingPunct="1">
              <a:lnSpc>
                <a:spcPct val="130000"/>
              </a:lnSpc>
              <a:defRPr/>
            </a:pPr>
            <a:r>
              <a:rPr lang="zh-CN" altLang="en-US" dirty="0"/>
              <a:t>如运算溢出，发生死锁而被选中撤消该事务</a:t>
            </a:r>
          </a:p>
          <a:p>
            <a:pPr eaLnBrk="1" hangingPunct="1">
              <a:lnSpc>
                <a:spcPct val="130000"/>
              </a:lnSpc>
              <a:defRPr/>
            </a:pPr>
            <a:r>
              <a:rPr lang="zh-CN" altLang="en-US" dirty="0"/>
              <a:t>可预期故障</a:t>
            </a:r>
          </a:p>
          <a:p>
            <a:pPr lvl="1" eaLnBrk="1" hangingPunct="1">
              <a:lnSpc>
                <a:spcPct val="130000"/>
              </a:lnSpc>
              <a:defRPr/>
            </a:pPr>
            <a:r>
              <a:rPr lang="zh-CN" altLang="en-US" dirty="0"/>
              <a:t>应用程序可以发现的事务故障，并且应用程序可以让事务回滚</a:t>
            </a:r>
          </a:p>
          <a:p>
            <a:pPr lvl="1" eaLnBrk="1" hangingPunct="1">
              <a:lnSpc>
                <a:spcPct val="130000"/>
              </a:lnSpc>
              <a:defRPr/>
            </a:pPr>
            <a:r>
              <a:rPr lang="zh-CN" altLang="en-US" dirty="0"/>
              <a:t>如转帐时发现帐面金额</a:t>
            </a:r>
            <a:r>
              <a:rPr lang="zh-CN" altLang="en-US" dirty="0" smtClean="0"/>
              <a:t>不足</a:t>
            </a:r>
            <a:endParaRPr lang="zh-CN" altLang="en-US" dirty="0"/>
          </a:p>
        </p:txBody>
      </p:sp>
    </p:spTree>
    <p:extLst>
      <p:ext uri="{BB962C8B-B14F-4D97-AF65-F5344CB8AC3E}">
        <p14:creationId xmlns:p14="http://schemas.microsoft.com/office/powerpoint/2010/main" val="1031364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ARIES</a:t>
            </a:r>
            <a:r>
              <a:rPr lang="zh-CN" altLang="en-US" dirty="0" smtClean="0"/>
              <a:t>算法</a:t>
            </a:r>
            <a:r>
              <a:rPr lang="zh-CN" altLang="en-US" sz="3200" dirty="0" smtClean="0"/>
              <a:t>：数据结构</a:t>
            </a:r>
            <a:endParaRPr lang="zh-CN" altLang="en-US" dirty="0"/>
          </a:p>
        </p:txBody>
      </p:sp>
      <p:graphicFrame>
        <p:nvGraphicFramePr>
          <p:cNvPr id="4" name="表格 3"/>
          <p:cNvGraphicFramePr>
            <a:graphicFrameLocks noGrp="1"/>
          </p:cNvGraphicFramePr>
          <p:nvPr/>
        </p:nvGraphicFramePr>
        <p:xfrm>
          <a:off x="242763" y="1257960"/>
          <a:ext cx="8577709" cy="370840"/>
        </p:xfrm>
        <a:graphic>
          <a:graphicData uri="http://schemas.openxmlformats.org/drawingml/2006/table">
            <a:tbl>
              <a:tblPr firstRow="1" bandRow="1">
                <a:tableStyleId>{5C22544A-7EE6-4342-B048-85BDC9FD1C3A}</a:tableStyleId>
              </a:tblPr>
              <a:tblGrid>
                <a:gridCol w="1091375">
                  <a:extLst>
                    <a:ext uri="{9D8B030D-6E8A-4147-A177-3AD203B41FA5}">
                      <a16:colId xmlns:a16="http://schemas.microsoft.com/office/drawing/2014/main" val="20000"/>
                    </a:ext>
                  </a:extLst>
                </a:gridCol>
                <a:gridCol w="999681">
                  <a:extLst>
                    <a:ext uri="{9D8B030D-6E8A-4147-A177-3AD203B41FA5}">
                      <a16:colId xmlns:a16="http://schemas.microsoft.com/office/drawing/2014/main" val="20001"/>
                    </a:ext>
                  </a:extLst>
                </a:gridCol>
                <a:gridCol w="690245">
                  <a:extLst>
                    <a:ext uri="{9D8B030D-6E8A-4147-A177-3AD203B41FA5}">
                      <a16:colId xmlns:a16="http://schemas.microsoft.com/office/drawing/2014/main" val="20002"/>
                    </a:ext>
                  </a:extLst>
                </a:gridCol>
                <a:gridCol w="990918">
                  <a:extLst>
                    <a:ext uri="{9D8B030D-6E8A-4147-A177-3AD203B41FA5}">
                      <a16:colId xmlns:a16="http://schemas.microsoft.com/office/drawing/2014/main" val="20003"/>
                    </a:ext>
                  </a:extLst>
                </a:gridCol>
                <a:gridCol w="884555">
                  <a:extLst>
                    <a:ext uri="{9D8B030D-6E8A-4147-A177-3AD203B41FA5}">
                      <a16:colId xmlns:a16="http://schemas.microsoft.com/office/drawing/2014/main" val="20004"/>
                    </a:ext>
                  </a:extLst>
                </a:gridCol>
                <a:gridCol w="818515">
                  <a:extLst>
                    <a:ext uri="{9D8B030D-6E8A-4147-A177-3AD203B41FA5}">
                      <a16:colId xmlns:a16="http://schemas.microsoft.com/office/drawing/2014/main" val="20005"/>
                    </a:ext>
                  </a:extLst>
                </a:gridCol>
                <a:gridCol w="1636840">
                  <a:extLst>
                    <a:ext uri="{9D8B030D-6E8A-4147-A177-3AD203B41FA5}">
                      <a16:colId xmlns:a16="http://schemas.microsoft.com/office/drawing/2014/main" val="20006"/>
                    </a:ext>
                  </a:extLst>
                </a:gridCol>
                <a:gridCol w="1465580">
                  <a:extLst>
                    <a:ext uri="{9D8B030D-6E8A-4147-A177-3AD203B41FA5}">
                      <a16:colId xmlns:a16="http://schemas.microsoft.com/office/drawing/2014/main" val="20007"/>
                    </a:ext>
                  </a:extLst>
                </a:gridCol>
              </a:tblGrid>
              <a:tr h="370840">
                <a:tc>
                  <a:txBody>
                    <a:bodyPr/>
                    <a:lstStyle/>
                    <a:p>
                      <a:r>
                        <a:rPr lang="en-US" altLang="zh-CN" b="0" dirty="0" err="1" smtClean="0">
                          <a:solidFill>
                            <a:srgbClr val="FF0000"/>
                          </a:solidFill>
                        </a:rPr>
                        <a:t>prevLSN</a:t>
                      </a:r>
                      <a:endParaRPr lang="zh-CN" altLang="en-US" b="0" dirty="0">
                        <a:solidFill>
                          <a:srgbClr val="FF0000"/>
                        </a:solidFill>
                      </a:endParaRPr>
                    </a:p>
                  </a:txBody>
                  <a:tcPr/>
                </a:tc>
                <a:tc>
                  <a:txBody>
                    <a:bodyPr/>
                    <a:lstStyle/>
                    <a:p>
                      <a:r>
                        <a:rPr lang="en-US" altLang="zh-CN" b="0" dirty="0" err="1" smtClean="0">
                          <a:solidFill>
                            <a:srgbClr val="FF0000"/>
                          </a:solidFill>
                        </a:rPr>
                        <a:t>transID</a:t>
                      </a:r>
                      <a:endParaRPr lang="zh-CN" altLang="en-US" b="0" dirty="0">
                        <a:solidFill>
                          <a:srgbClr val="FF0000"/>
                        </a:solidFill>
                      </a:endParaRPr>
                    </a:p>
                  </a:txBody>
                  <a:tcPr/>
                </a:tc>
                <a:tc>
                  <a:txBody>
                    <a:bodyPr/>
                    <a:lstStyle/>
                    <a:p>
                      <a:r>
                        <a:rPr lang="en-US" altLang="zh-CN" b="0" dirty="0" smtClean="0">
                          <a:solidFill>
                            <a:srgbClr val="FF0000"/>
                          </a:solidFill>
                        </a:rPr>
                        <a:t>type</a:t>
                      </a:r>
                      <a:endParaRPr lang="zh-CN" altLang="en-US" b="0" dirty="0">
                        <a:solidFill>
                          <a:srgbClr val="FF0000"/>
                        </a:solidFill>
                      </a:endParaRPr>
                    </a:p>
                  </a:txBody>
                  <a:tcPr/>
                </a:tc>
                <a:tc>
                  <a:txBody>
                    <a:bodyPr/>
                    <a:lstStyle/>
                    <a:p>
                      <a:r>
                        <a:rPr lang="en-US" altLang="zh-CN" b="0" dirty="0" err="1" smtClean="0">
                          <a:solidFill>
                            <a:srgbClr val="FF0000"/>
                          </a:solidFill>
                        </a:rPr>
                        <a:t>pageID</a:t>
                      </a:r>
                      <a:endParaRPr lang="zh-CN" altLang="en-US" b="0" dirty="0">
                        <a:solidFill>
                          <a:srgbClr val="FF0000"/>
                        </a:solidFill>
                      </a:endParaRPr>
                    </a:p>
                  </a:txBody>
                  <a:tcPr/>
                </a:tc>
                <a:tc>
                  <a:txBody>
                    <a:bodyPr/>
                    <a:lstStyle/>
                    <a:p>
                      <a:r>
                        <a:rPr lang="en-US" altLang="zh-CN" b="0" dirty="0" smtClean="0">
                          <a:solidFill>
                            <a:srgbClr val="FF0000"/>
                          </a:solidFill>
                        </a:rPr>
                        <a:t>length</a:t>
                      </a:r>
                      <a:endParaRPr lang="zh-CN" altLang="en-US" b="0" dirty="0">
                        <a:solidFill>
                          <a:srgbClr val="FF0000"/>
                        </a:solidFill>
                      </a:endParaRPr>
                    </a:p>
                  </a:txBody>
                  <a:tcPr/>
                </a:tc>
                <a:tc>
                  <a:txBody>
                    <a:bodyPr/>
                    <a:lstStyle/>
                    <a:p>
                      <a:r>
                        <a:rPr lang="en-US" altLang="zh-CN" b="0" dirty="0" smtClean="0">
                          <a:solidFill>
                            <a:srgbClr val="FF0000"/>
                          </a:solidFill>
                        </a:rPr>
                        <a:t>offset</a:t>
                      </a:r>
                      <a:endParaRPr lang="zh-CN" altLang="en-US" b="0" dirty="0">
                        <a:solidFill>
                          <a:srgbClr val="FF0000"/>
                        </a:solidFill>
                      </a:endParaRPr>
                    </a:p>
                  </a:txBody>
                  <a:tcPr/>
                </a:tc>
                <a:tc>
                  <a:txBody>
                    <a:bodyPr/>
                    <a:lstStyle/>
                    <a:p>
                      <a:r>
                        <a:rPr lang="en-US" altLang="zh-CN" b="0" dirty="0" err="1" smtClean="0">
                          <a:solidFill>
                            <a:srgbClr val="FF0000"/>
                          </a:solidFill>
                        </a:rPr>
                        <a:t>before_image</a:t>
                      </a:r>
                      <a:endParaRPr lang="zh-CN" altLang="en-US" b="0" dirty="0">
                        <a:solidFill>
                          <a:srgbClr val="FF0000"/>
                        </a:solidFill>
                      </a:endParaRPr>
                    </a:p>
                  </a:txBody>
                  <a:tcPr/>
                </a:tc>
                <a:tc>
                  <a:txBody>
                    <a:bodyPr/>
                    <a:lstStyle/>
                    <a:p>
                      <a:r>
                        <a:rPr lang="en-US" altLang="zh-CN" b="0" dirty="0" err="1" smtClean="0">
                          <a:solidFill>
                            <a:srgbClr val="FF0000"/>
                          </a:solidFill>
                        </a:rPr>
                        <a:t>after_image</a:t>
                      </a:r>
                      <a:endParaRPr lang="zh-CN" altLang="en-US" b="0" dirty="0">
                        <a:solidFill>
                          <a:srgbClr val="FF0000"/>
                        </a:solidFill>
                      </a:endParaRPr>
                    </a:p>
                  </a:txBody>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2051720" y="3447008"/>
          <a:ext cx="7061376" cy="1854200"/>
        </p:xfrm>
        <a:graphic>
          <a:graphicData uri="http://schemas.openxmlformats.org/drawingml/2006/table">
            <a:tbl>
              <a:tblPr firstRow="1" bandRow="1">
                <a:tableStyleId>{5C22544A-7EE6-4342-B048-85BDC9FD1C3A}</a:tableStyleId>
              </a:tblPr>
              <a:tblGrid>
                <a:gridCol w="888429">
                  <a:extLst>
                    <a:ext uri="{9D8B030D-6E8A-4147-A177-3AD203B41FA5}">
                      <a16:colId xmlns:a16="http://schemas.microsoft.com/office/drawing/2014/main" val="20000"/>
                    </a:ext>
                  </a:extLst>
                </a:gridCol>
                <a:gridCol w="816420">
                  <a:extLst>
                    <a:ext uri="{9D8B030D-6E8A-4147-A177-3AD203B41FA5}">
                      <a16:colId xmlns:a16="http://schemas.microsoft.com/office/drawing/2014/main" val="20001"/>
                    </a:ext>
                  </a:extLst>
                </a:gridCol>
                <a:gridCol w="779780">
                  <a:extLst>
                    <a:ext uri="{9D8B030D-6E8A-4147-A177-3AD203B41FA5}">
                      <a16:colId xmlns:a16="http://schemas.microsoft.com/office/drawing/2014/main" val="20002"/>
                    </a:ext>
                  </a:extLst>
                </a:gridCol>
                <a:gridCol w="754480">
                  <a:extLst>
                    <a:ext uri="{9D8B030D-6E8A-4147-A177-3AD203B41FA5}">
                      <a16:colId xmlns:a16="http://schemas.microsoft.com/office/drawing/2014/main" val="20003"/>
                    </a:ext>
                  </a:extLst>
                </a:gridCol>
                <a:gridCol w="687829">
                  <a:extLst>
                    <a:ext uri="{9D8B030D-6E8A-4147-A177-3AD203B41FA5}">
                      <a16:colId xmlns:a16="http://schemas.microsoft.com/office/drawing/2014/main" val="20004"/>
                    </a:ext>
                  </a:extLst>
                </a:gridCol>
                <a:gridCol w="644031">
                  <a:extLst>
                    <a:ext uri="{9D8B030D-6E8A-4147-A177-3AD203B41FA5}">
                      <a16:colId xmlns:a16="http://schemas.microsoft.com/office/drawing/2014/main" val="20005"/>
                    </a:ext>
                  </a:extLst>
                </a:gridCol>
                <a:gridCol w="1312164">
                  <a:extLst>
                    <a:ext uri="{9D8B030D-6E8A-4147-A177-3AD203B41FA5}">
                      <a16:colId xmlns:a16="http://schemas.microsoft.com/office/drawing/2014/main" val="20006"/>
                    </a:ext>
                  </a:extLst>
                </a:gridCol>
                <a:gridCol w="1178243">
                  <a:extLst>
                    <a:ext uri="{9D8B030D-6E8A-4147-A177-3AD203B41FA5}">
                      <a16:colId xmlns:a16="http://schemas.microsoft.com/office/drawing/2014/main" val="20007"/>
                    </a:ext>
                  </a:extLst>
                </a:gridCol>
              </a:tblGrid>
              <a:tr h="370840">
                <a:tc>
                  <a:txBody>
                    <a:bodyPr/>
                    <a:lstStyle/>
                    <a:p>
                      <a:r>
                        <a:rPr lang="en-US" altLang="zh-CN" sz="1400" b="0" dirty="0" err="1" smtClean="0">
                          <a:solidFill>
                            <a:srgbClr val="FF0000"/>
                          </a:solidFill>
                        </a:rPr>
                        <a:t>prevLSN</a:t>
                      </a:r>
                      <a:endParaRPr lang="zh-CN" altLang="en-US" sz="1400" b="0" dirty="0">
                        <a:solidFill>
                          <a:srgbClr val="FF0000"/>
                        </a:solidFill>
                      </a:endParaRPr>
                    </a:p>
                  </a:txBody>
                  <a:tcPr/>
                </a:tc>
                <a:tc>
                  <a:txBody>
                    <a:bodyPr/>
                    <a:lstStyle/>
                    <a:p>
                      <a:r>
                        <a:rPr lang="en-US" altLang="zh-CN" sz="1400" b="0" dirty="0" err="1" smtClean="0">
                          <a:solidFill>
                            <a:srgbClr val="FF0000"/>
                          </a:solidFill>
                        </a:rPr>
                        <a:t>transID</a:t>
                      </a:r>
                      <a:endParaRPr lang="zh-CN" altLang="en-US" sz="1400" b="0" dirty="0">
                        <a:solidFill>
                          <a:srgbClr val="FF0000"/>
                        </a:solidFill>
                      </a:endParaRPr>
                    </a:p>
                  </a:txBody>
                  <a:tcPr/>
                </a:tc>
                <a:tc>
                  <a:txBody>
                    <a:bodyPr/>
                    <a:lstStyle/>
                    <a:p>
                      <a:r>
                        <a:rPr lang="en-US" altLang="zh-CN" sz="1400" b="0" dirty="0" smtClean="0">
                          <a:solidFill>
                            <a:srgbClr val="FF0000"/>
                          </a:solidFill>
                        </a:rPr>
                        <a:t>type</a:t>
                      </a:r>
                      <a:endParaRPr lang="zh-CN" altLang="en-US" sz="1400" b="0" dirty="0">
                        <a:solidFill>
                          <a:srgbClr val="FF0000"/>
                        </a:solidFill>
                      </a:endParaRPr>
                    </a:p>
                  </a:txBody>
                  <a:tcPr/>
                </a:tc>
                <a:tc>
                  <a:txBody>
                    <a:bodyPr/>
                    <a:lstStyle/>
                    <a:p>
                      <a:r>
                        <a:rPr lang="en-US" altLang="zh-CN" sz="1400" b="0" dirty="0" err="1" smtClean="0">
                          <a:solidFill>
                            <a:srgbClr val="FF0000"/>
                          </a:solidFill>
                        </a:rPr>
                        <a:t>pageID</a:t>
                      </a:r>
                      <a:endParaRPr lang="zh-CN" altLang="en-US" sz="1400" b="0" dirty="0">
                        <a:solidFill>
                          <a:srgbClr val="FF0000"/>
                        </a:solidFill>
                      </a:endParaRPr>
                    </a:p>
                  </a:txBody>
                  <a:tcPr/>
                </a:tc>
                <a:tc>
                  <a:txBody>
                    <a:bodyPr/>
                    <a:lstStyle/>
                    <a:p>
                      <a:r>
                        <a:rPr lang="en-US" altLang="zh-CN" sz="1400" b="0" dirty="0" smtClean="0">
                          <a:solidFill>
                            <a:srgbClr val="FF0000"/>
                          </a:solidFill>
                        </a:rPr>
                        <a:t>length</a:t>
                      </a:r>
                      <a:endParaRPr lang="zh-CN" altLang="en-US" sz="1400" b="0" dirty="0">
                        <a:solidFill>
                          <a:srgbClr val="FF0000"/>
                        </a:solidFill>
                      </a:endParaRPr>
                    </a:p>
                  </a:txBody>
                  <a:tcPr/>
                </a:tc>
                <a:tc>
                  <a:txBody>
                    <a:bodyPr/>
                    <a:lstStyle/>
                    <a:p>
                      <a:r>
                        <a:rPr lang="en-US" altLang="zh-CN" sz="1400" b="0" dirty="0" smtClean="0">
                          <a:solidFill>
                            <a:srgbClr val="FF0000"/>
                          </a:solidFill>
                        </a:rPr>
                        <a:t>offset</a:t>
                      </a:r>
                      <a:endParaRPr lang="zh-CN" altLang="en-US" sz="1400" b="0" dirty="0">
                        <a:solidFill>
                          <a:srgbClr val="FF0000"/>
                        </a:solidFill>
                      </a:endParaRPr>
                    </a:p>
                  </a:txBody>
                  <a:tcPr/>
                </a:tc>
                <a:tc>
                  <a:txBody>
                    <a:bodyPr/>
                    <a:lstStyle/>
                    <a:p>
                      <a:r>
                        <a:rPr lang="en-US" altLang="zh-CN" sz="1400" b="0" dirty="0" err="1" smtClean="0">
                          <a:solidFill>
                            <a:srgbClr val="FF0000"/>
                          </a:solidFill>
                        </a:rPr>
                        <a:t>before_image</a:t>
                      </a:r>
                      <a:endParaRPr lang="zh-CN" altLang="en-US" sz="1400" b="0" dirty="0">
                        <a:solidFill>
                          <a:srgbClr val="FF0000"/>
                        </a:solidFill>
                      </a:endParaRPr>
                    </a:p>
                  </a:txBody>
                  <a:tcPr/>
                </a:tc>
                <a:tc>
                  <a:txBody>
                    <a:bodyPr/>
                    <a:lstStyle/>
                    <a:p>
                      <a:r>
                        <a:rPr lang="en-US" altLang="zh-CN" sz="1400" b="0" dirty="0" err="1" smtClean="0">
                          <a:solidFill>
                            <a:srgbClr val="FF0000"/>
                          </a:solidFill>
                        </a:rPr>
                        <a:t>after_image</a:t>
                      </a:r>
                      <a:endParaRPr lang="zh-CN" altLang="en-US" sz="1400" b="0" dirty="0">
                        <a:solidFill>
                          <a:srgbClr val="FF0000"/>
                        </a:solidFill>
                      </a:endParaRPr>
                    </a:p>
                  </a:txBody>
                  <a:tcPr/>
                </a:tc>
                <a:extLst>
                  <a:ext uri="{0D108BD9-81ED-4DB2-BD59-A6C34878D82A}">
                    <a16:rowId xmlns:a16="http://schemas.microsoft.com/office/drawing/2014/main" val="10000"/>
                  </a:ext>
                </a:extLst>
              </a:tr>
              <a:tr h="370840">
                <a:tc>
                  <a:txBody>
                    <a:bodyPr/>
                    <a:lstStyle/>
                    <a:p>
                      <a:endParaRPr lang="zh-CN" altLang="en-US" sz="1400" b="0" dirty="0">
                        <a:solidFill>
                          <a:srgbClr val="FF0000"/>
                        </a:solidFill>
                      </a:endParaRPr>
                    </a:p>
                  </a:txBody>
                  <a:tcPr/>
                </a:tc>
                <a:tc>
                  <a:txBody>
                    <a:bodyPr/>
                    <a:lstStyle/>
                    <a:p>
                      <a:r>
                        <a:rPr lang="en-US" altLang="zh-CN" sz="1400" b="0" dirty="0" smtClean="0">
                          <a:solidFill>
                            <a:srgbClr val="FF0000"/>
                          </a:solidFill>
                        </a:rPr>
                        <a:t>T100</a:t>
                      </a:r>
                      <a:endParaRPr lang="zh-CN" altLang="en-US" sz="1400" b="0" dirty="0">
                        <a:solidFill>
                          <a:srgbClr val="FF0000"/>
                        </a:solidFill>
                      </a:endParaRPr>
                    </a:p>
                  </a:txBody>
                  <a:tcPr/>
                </a:tc>
                <a:tc>
                  <a:txBody>
                    <a:bodyPr/>
                    <a:lstStyle/>
                    <a:p>
                      <a:r>
                        <a:rPr lang="en-US" altLang="zh-CN" sz="1400" b="0" dirty="0" smtClean="0">
                          <a:solidFill>
                            <a:srgbClr val="FF0000"/>
                          </a:solidFill>
                        </a:rPr>
                        <a:t>update</a:t>
                      </a:r>
                      <a:endParaRPr lang="zh-CN" altLang="en-US" sz="1400" b="0" dirty="0">
                        <a:solidFill>
                          <a:srgbClr val="FF0000"/>
                        </a:solidFill>
                      </a:endParaRPr>
                    </a:p>
                  </a:txBody>
                  <a:tcPr/>
                </a:tc>
                <a:tc>
                  <a:txBody>
                    <a:bodyPr/>
                    <a:lstStyle/>
                    <a:p>
                      <a:r>
                        <a:rPr lang="en-US" altLang="zh-CN" sz="1400" b="0" dirty="0" smtClean="0">
                          <a:solidFill>
                            <a:srgbClr val="FF0000"/>
                          </a:solidFill>
                        </a:rPr>
                        <a:t>P500</a:t>
                      </a:r>
                      <a:endParaRPr lang="zh-CN" altLang="en-US" sz="1400" b="0" dirty="0">
                        <a:solidFill>
                          <a:srgbClr val="FF0000"/>
                        </a:solidFill>
                      </a:endParaRPr>
                    </a:p>
                  </a:txBody>
                  <a:tcPr/>
                </a:tc>
                <a:tc>
                  <a:txBody>
                    <a:bodyPr/>
                    <a:lstStyle/>
                    <a:p>
                      <a:r>
                        <a:rPr lang="en-US" altLang="zh-CN" sz="1400" b="0" dirty="0" smtClean="0">
                          <a:solidFill>
                            <a:srgbClr val="FF0000"/>
                          </a:solidFill>
                        </a:rPr>
                        <a:t>3</a:t>
                      </a:r>
                      <a:endParaRPr lang="zh-CN" altLang="en-US" sz="1400" b="0" dirty="0">
                        <a:solidFill>
                          <a:srgbClr val="FF0000"/>
                        </a:solidFill>
                      </a:endParaRPr>
                    </a:p>
                  </a:txBody>
                  <a:tcPr/>
                </a:tc>
                <a:tc>
                  <a:txBody>
                    <a:bodyPr/>
                    <a:lstStyle/>
                    <a:p>
                      <a:r>
                        <a:rPr lang="en-US" altLang="zh-CN" sz="1400" b="0" dirty="0" smtClean="0">
                          <a:solidFill>
                            <a:srgbClr val="FF0000"/>
                          </a:solidFill>
                        </a:rPr>
                        <a:t>21</a:t>
                      </a:r>
                      <a:endParaRPr lang="zh-CN" altLang="en-US" sz="1400" b="0" dirty="0">
                        <a:solidFill>
                          <a:srgbClr val="FF0000"/>
                        </a:solidFill>
                      </a:endParaRPr>
                    </a:p>
                  </a:txBody>
                  <a:tcPr/>
                </a:tc>
                <a:tc>
                  <a:txBody>
                    <a:bodyPr/>
                    <a:lstStyle/>
                    <a:p>
                      <a:r>
                        <a:rPr lang="en-US" altLang="zh-CN" sz="1400" b="0" dirty="0" smtClean="0">
                          <a:solidFill>
                            <a:srgbClr val="FF0000"/>
                          </a:solidFill>
                        </a:rPr>
                        <a:t>ABC</a:t>
                      </a:r>
                      <a:endParaRPr lang="zh-CN" altLang="en-US" sz="1400" b="0" dirty="0">
                        <a:solidFill>
                          <a:srgbClr val="FF0000"/>
                        </a:solidFill>
                      </a:endParaRPr>
                    </a:p>
                  </a:txBody>
                  <a:tcPr/>
                </a:tc>
                <a:tc>
                  <a:txBody>
                    <a:bodyPr/>
                    <a:lstStyle/>
                    <a:p>
                      <a:r>
                        <a:rPr lang="en-US" altLang="zh-CN" sz="1400" b="0" dirty="0" smtClean="0">
                          <a:solidFill>
                            <a:srgbClr val="FF0000"/>
                          </a:solidFill>
                        </a:rPr>
                        <a:t>DEF</a:t>
                      </a:r>
                      <a:endParaRPr lang="zh-CN" altLang="en-US" sz="1400" b="0" dirty="0">
                        <a:solidFill>
                          <a:srgbClr val="FF0000"/>
                        </a:solidFill>
                      </a:endParaRPr>
                    </a:p>
                  </a:txBody>
                  <a:tcPr/>
                </a:tc>
                <a:extLst>
                  <a:ext uri="{0D108BD9-81ED-4DB2-BD59-A6C34878D82A}">
                    <a16:rowId xmlns:a16="http://schemas.microsoft.com/office/drawing/2014/main" val="10001"/>
                  </a:ext>
                </a:extLst>
              </a:tr>
              <a:tr h="370840">
                <a:tc>
                  <a:txBody>
                    <a:bodyPr/>
                    <a:lstStyle/>
                    <a:p>
                      <a:endParaRPr lang="zh-CN" altLang="en-US" sz="1400" b="0" dirty="0">
                        <a:solidFill>
                          <a:srgbClr val="FF0000"/>
                        </a:solidFill>
                      </a:endParaRPr>
                    </a:p>
                  </a:txBody>
                  <a:tcPr/>
                </a:tc>
                <a:tc>
                  <a:txBody>
                    <a:bodyPr/>
                    <a:lstStyle/>
                    <a:p>
                      <a:r>
                        <a:rPr lang="en-US" altLang="zh-CN" sz="1400" b="0" dirty="0" smtClean="0">
                          <a:solidFill>
                            <a:srgbClr val="FF0000"/>
                          </a:solidFill>
                        </a:rPr>
                        <a:t>T200</a:t>
                      </a:r>
                      <a:endParaRPr lang="zh-CN" altLang="en-US" sz="1400" b="0" dirty="0">
                        <a:solidFill>
                          <a:srgbClr val="FF0000"/>
                        </a:solidFill>
                      </a:endParaRPr>
                    </a:p>
                  </a:txBody>
                  <a:tcPr/>
                </a:tc>
                <a:tc>
                  <a:txBody>
                    <a:bodyPr/>
                    <a:lstStyle/>
                    <a:p>
                      <a:r>
                        <a:rPr lang="en-US" altLang="zh-CN" sz="1400" b="0" dirty="0" smtClean="0">
                          <a:solidFill>
                            <a:srgbClr val="FF0000"/>
                          </a:solidFill>
                        </a:rPr>
                        <a:t>update</a:t>
                      </a:r>
                      <a:endParaRPr lang="zh-CN" altLang="en-US" sz="1400" b="0" dirty="0">
                        <a:solidFill>
                          <a:srgbClr val="FF0000"/>
                        </a:solidFill>
                      </a:endParaRPr>
                    </a:p>
                  </a:txBody>
                  <a:tcPr/>
                </a:tc>
                <a:tc>
                  <a:txBody>
                    <a:bodyPr/>
                    <a:lstStyle/>
                    <a:p>
                      <a:r>
                        <a:rPr lang="en-US" altLang="zh-CN" sz="1400" b="0" dirty="0" smtClean="0">
                          <a:solidFill>
                            <a:srgbClr val="FF0000"/>
                          </a:solidFill>
                        </a:rPr>
                        <a:t>P600</a:t>
                      </a:r>
                      <a:endParaRPr lang="zh-CN" altLang="en-US" sz="1400" b="0" dirty="0">
                        <a:solidFill>
                          <a:srgbClr val="FF0000"/>
                        </a:solidFill>
                      </a:endParaRPr>
                    </a:p>
                  </a:txBody>
                  <a:tcPr/>
                </a:tc>
                <a:tc>
                  <a:txBody>
                    <a:bodyPr/>
                    <a:lstStyle/>
                    <a:p>
                      <a:r>
                        <a:rPr lang="en-US" altLang="zh-CN" sz="1400" b="0" dirty="0" smtClean="0">
                          <a:solidFill>
                            <a:srgbClr val="FF0000"/>
                          </a:solidFill>
                        </a:rPr>
                        <a:t>3</a:t>
                      </a:r>
                      <a:endParaRPr lang="zh-CN" altLang="en-US" sz="1400" b="0" dirty="0">
                        <a:solidFill>
                          <a:srgbClr val="FF0000"/>
                        </a:solidFill>
                      </a:endParaRPr>
                    </a:p>
                  </a:txBody>
                  <a:tcPr/>
                </a:tc>
                <a:tc>
                  <a:txBody>
                    <a:bodyPr/>
                    <a:lstStyle/>
                    <a:p>
                      <a:r>
                        <a:rPr lang="en-US" altLang="zh-CN" sz="1400" b="0" dirty="0" smtClean="0">
                          <a:solidFill>
                            <a:srgbClr val="FF0000"/>
                          </a:solidFill>
                        </a:rPr>
                        <a:t>41</a:t>
                      </a:r>
                      <a:endParaRPr lang="zh-CN" altLang="en-US" sz="1400" b="0" dirty="0">
                        <a:solidFill>
                          <a:srgbClr val="FF0000"/>
                        </a:solidFill>
                      </a:endParaRPr>
                    </a:p>
                  </a:txBody>
                  <a:tcPr/>
                </a:tc>
                <a:tc>
                  <a:txBody>
                    <a:bodyPr/>
                    <a:lstStyle/>
                    <a:p>
                      <a:r>
                        <a:rPr lang="en-US" altLang="zh-CN" sz="1400" b="0" dirty="0" smtClean="0">
                          <a:solidFill>
                            <a:srgbClr val="FF0000"/>
                          </a:solidFill>
                        </a:rPr>
                        <a:t>HIJ</a:t>
                      </a:r>
                      <a:endParaRPr lang="zh-CN" altLang="en-US" sz="1400" b="0" dirty="0">
                        <a:solidFill>
                          <a:srgbClr val="FF0000"/>
                        </a:solidFill>
                      </a:endParaRPr>
                    </a:p>
                  </a:txBody>
                  <a:tcPr/>
                </a:tc>
                <a:tc>
                  <a:txBody>
                    <a:bodyPr/>
                    <a:lstStyle/>
                    <a:p>
                      <a:r>
                        <a:rPr lang="en-US" altLang="zh-CN" sz="1400" b="0" dirty="0" smtClean="0">
                          <a:solidFill>
                            <a:srgbClr val="FF0000"/>
                          </a:solidFill>
                        </a:rPr>
                        <a:t>KLM</a:t>
                      </a:r>
                      <a:endParaRPr lang="zh-CN" altLang="en-US" sz="1400" b="0" dirty="0">
                        <a:solidFill>
                          <a:srgbClr val="FF0000"/>
                        </a:solidFill>
                      </a:endParaRPr>
                    </a:p>
                  </a:txBody>
                  <a:tcPr/>
                </a:tc>
                <a:extLst>
                  <a:ext uri="{0D108BD9-81ED-4DB2-BD59-A6C34878D82A}">
                    <a16:rowId xmlns:a16="http://schemas.microsoft.com/office/drawing/2014/main" val="10002"/>
                  </a:ext>
                </a:extLst>
              </a:tr>
              <a:tr h="370840">
                <a:tc>
                  <a:txBody>
                    <a:bodyPr/>
                    <a:lstStyle/>
                    <a:p>
                      <a:endParaRPr lang="zh-CN" altLang="en-US" sz="1400" b="0" dirty="0">
                        <a:solidFill>
                          <a:srgbClr val="FF0000"/>
                        </a:solidFill>
                      </a:endParaRPr>
                    </a:p>
                  </a:txBody>
                  <a:tcPr/>
                </a:tc>
                <a:tc>
                  <a:txBody>
                    <a:bodyPr/>
                    <a:lstStyle/>
                    <a:p>
                      <a:r>
                        <a:rPr lang="en-US" altLang="zh-CN" sz="1400" b="0" dirty="0" smtClean="0">
                          <a:solidFill>
                            <a:srgbClr val="FF0000"/>
                          </a:solidFill>
                        </a:rPr>
                        <a:t>T200</a:t>
                      </a:r>
                      <a:endParaRPr lang="zh-CN" altLang="en-US" sz="1400" b="0" dirty="0">
                        <a:solidFill>
                          <a:srgbClr val="FF0000"/>
                        </a:solidFill>
                      </a:endParaRPr>
                    </a:p>
                  </a:txBody>
                  <a:tcPr/>
                </a:tc>
                <a:tc>
                  <a:txBody>
                    <a:bodyPr/>
                    <a:lstStyle/>
                    <a:p>
                      <a:r>
                        <a:rPr lang="en-US" altLang="zh-CN" sz="1400" b="0" dirty="0" smtClean="0">
                          <a:solidFill>
                            <a:srgbClr val="FF0000"/>
                          </a:solidFill>
                        </a:rPr>
                        <a:t>update</a:t>
                      </a:r>
                      <a:endParaRPr lang="zh-CN" altLang="en-US" sz="1400" b="0" dirty="0">
                        <a:solidFill>
                          <a:srgbClr val="FF0000"/>
                        </a:solidFill>
                      </a:endParaRPr>
                    </a:p>
                  </a:txBody>
                  <a:tcPr/>
                </a:tc>
                <a:tc>
                  <a:txBody>
                    <a:bodyPr/>
                    <a:lstStyle/>
                    <a:p>
                      <a:r>
                        <a:rPr lang="en-US" altLang="zh-CN" sz="1400" b="0" dirty="0" smtClean="0">
                          <a:solidFill>
                            <a:srgbClr val="FF0000"/>
                          </a:solidFill>
                        </a:rPr>
                        <a:t>P500</a:t>
                      </a:r>
                      <a:endParaRPr lang="zh-CN" altLang="en-US" sz="1400" b="0" dirty="0">
                        <a:solidFill>
                          <a:srgbClr val="FF0000"/>
                        </a:solidFill>
                      </a:endParaRPr>
                    </a:p>
                  </a:txBody>
                  <a:tcPr/>
                </a:tc>
                <a:tc>
                  <a:txBody>
                    <a:bodyPr/>
                    <a:lstStyle/>
                    <a:p>
                      <a:r>
                        <a:rPr lang="en-US" altLang="zh-CN" sz="1400" b="0" dirty="0" smtClean="0">
                          <a:solidFill>
                            <a:srgbClr val="FF0000"/>
                          </a:solidFill>
                        </a:rPr>
                        <a:t>3</a:t>
                      </a:r>
                      <a:endParaRPr lang="zh-CN" altLang="en-US" sz="1400" b="0" dirty="0">
                        <a:solidFill>
                          <a:srgbClr val="FF0000"/>
                        </a:solidFill>
                      </a:endParaRPr>
                    </a:p>
                  </a:txBody>
                  <a:tcPr/>
                </a:tc>
                <a:tc>
                  <a:txBody>
                    <a:bodyPr/>
                    <a:lstStyle/>
                    <a:p>
                      <a:r>
                        <a:rPr lang="en-US" altLang="zh-CN" sz="1400" b="0" dirty="0" smtClean="0">
                          <a:solidFill>
                            <a:srgbClr val="FF0000"/>
                          </a:solidFill>
                        </a:rPr>
                        <a:t>20</a:t>
                      </a:r>
                      <a:endParaRPr lang="zh-CN" altLang="en-US" sz="1400" b="0" dirty="0">
                        <a:solidFill>
                          <a:srgbClr val="FF0000"/>
                        </a:solidFill>
                      </a:endParaRPr>
                    </a:p>
                  </a:txBody>
                  <a:tcPr/>
                </a:tc>
                <a:tc>
                  <a:txBody>
                    <a:bodyPr/>
                    <a:lstStyle/>
                    <a:p>
                      <a:r>
                        <a:rPr lang="en-US" altLang="zh-CN" sz="1400" b="0" dirty="0" smtClean="0">
                          <a:solidFill>
                            <a:srgbClr val="FF0000"/>
                          </a:solidFill>
                        </a:rPr>
                        <a:t>GDE</a:t>
                      </a:r>
                      <a:endParaRPr lang="zh-CN" altLang="en-US" sz="1400" b="0" dirty="0">
                        <a:solidFill>
                          <a:srgbClr val="FF0000"/>
                        </a:solidFill>
                      </a:endParaRPr>
                    </a:p>
                  </a:txBody>
                  <a:tcPr/>
                </a:tc>
                <a:tc>
                  <a:txBody>
                    <a:bodyPr/>
                    <a:lstStyle/>
                    <a:p>
                      <a:r>
                        <a:rPr lang="en-US" altLang="zh-CN" sz="1400" b="0" dirty="0" smtClean="0">
                          <a:solidFill>
                            <a:srgbClr val="FF0000"/>
                          </a:solidFill>
                        </a:rPr>
                        <a:t>QRS</a:t>
                      </a:r>
                      <a:endParaRPr lang="zh-CN" altLang="en-US" sz="1400" b="0" dirty="0">
                        <a:solidFill>
                          <a:srgbClr val="FF0000"/>
                        </a:solidFill>
                      </a:endParaRPr>
                    </a:p>
                  </a:txBody>
                  <a:tcPr/>
                </a:tc>
                <a:extLst>
                  <a:ext uri="{0D108BD9-81ED-4DB2-BD59-A6C34878D82A}">
                    <a16:rowId xmlns:a16="http://schemas.microsoft.com/office/drawing/2014/main" val="10003"/>
                  </a:ext>
                </a:extLst>
              </a:tr>
              <a:tr h="370840">
                <a:tc>
                  <a:txBody>
                    <a:bodyPr/>
                    <a:lstStyle/>
                    <a:p>
                      <a:endParaRPr lang="zh-CN" altLang="en-US" sz="1400" b="0" dirty="0">
                        <a:solidFill>
                          <a:srgbClr val="FF0000"/>
                        </a:solidFill>
                      </a:endParaRPr>
                    </a:p>
                  </a:txBody>
                  <a:tcPr/>
                </a:tc>
                <a:tc>
                  <a:txBody>
                    <a:bodyPr/>
                    <a:lstStyle/>
                    <a:p>
                      <a:r>
                        <a:rPr lang="en-US" altLang="zh-CN" sz="1400" b="0" dirty="0" smtClean="0">
                          <a:solidFill>
                            <a:srgbClr val="FF0000"/>
                          </a:solidFill>
                        </a:rPr>
                        <a:t>T100</a:t>
                      </a:r>
                      <a:endParaRPr lang="zh-CN" altLang="en-US" sz="1400" b="0" dirty="0">
                        <a:solidFill>
                          <a:srgbClr val="FF0000"/>
                        </a:solidFill>
                      </a:endParaRPr>
                    </a:p>
                  </a:txBody>
                  <a:tcPr/>
                </a:tc>
                <a:tc>
                  <a:txBody>
                    <a:bodyPr/>
                    <a:lstStyle/>
                    <a:p>
                      <a:r>
                        <a:rPr lang="en-US" altLang="zh-CN" sz="1400" b="0" dirty="0" smtClean="0">
                          <a:solidFill>
                            <a:srgbClr val="FF0000"/>
                          </a:solidFill>
                        </a:rPr>
                        <a:t>update</a:t>
                      </a:r>
                      <a:endParaRPr lang="zh-CN" altLang="en-US" sz="1400" b="0" dirty="0">
                        <a:solidFill>
                          <a:srgbClr val="FF0000"/>
                        </a:solidFill>
                      </a:endParaRPr>
                    </a:p>
                  </a:txBody>
                  <a:tcPr/>
                </a:tc>
                <a:tc>
                  <a:txBody>
                    <a:bodyPr/>
                    <a:lstStyle/>
                    <a:p>
                      <a:r>
                        <a:rPr lang="en-US" altLang="zh-CN" sz="1400" b="0" dirty="0" smtClean="0">
                          <a:solidFill>
                            <a:srgbClr val="FF0000"/>
                          </a:solidFill>
                        </a:rPr>
                        <a:t>P505</a:t>
                      </a:r>
                      <a:endParaRPr lang="zh-CN" altLang="en-US" sz="1400" b="0" dirty="0">
                        <a:solidFill>
                          <a:srgbClr val="FF0000"/>
                        </a:solidFill>
                      </a:endParaRPr>
                    </a:p>
                  </a:txBody>
                  <a:tcPr/>
                </a:tc>
                <a:tc>
                  <a:txBody>
                    <a:bodyPr/>
                    <a:lstStyle/>
                    <a:p>
                      <a:r>
                        <a:rPr lang="en-US" altLang="zh-CN" sz="1400" b="0" dirty="0" smtClean="0">
                          <a:solidFill>
                            <a:srgbClr val="FF0000"/>
                          </a:solidFill>
                        </a:rPr>
                        <a:t>3</a:t>
                      </a:r>
                      <a:endParaRPr lang="zh-CN" altLang="en-US" sz="1400" b="0" dirty="0">
                        <a:solidFill>
                          <a:srgbClr val="FF0000"/>
                        </a:solidFill>
                      </a:endParaRPr>
                    </a:p>
                  </a:txBody>
                  <a:tcPr/>
                </a:tc>
                <a:tc>
                  <a:txBody>
                    <a:bodyPr/>
                    <a:lstStyle/>
                    <a:p>
                      <a:r>
                        <a:rPr lang="en-US" altLang="zh-CN" sz="1400" b="0" dirty="0" smtClean="0">
                          <a:solidFill>
                            <a:srgbClr val="FF0000"/>
                          </a:solidFill>
                        </a:rPr>
                        <a:t>21</a:t>
                      </a:r>
                      <a:endParaRPr lang="zh-CN" altLang="en-US" sz="1400" b="0" dirty="0">
                        <a:solidFill>
                          <a:srgbClr val="FF0000"/>
                        </a:solidFill>
                      </a:endParaRPr>
                    </a:p>
                  </a:txBody>
                  <a:tcPr/>
                </a:tc>
                <a:tc>
                  <a:txBody>
                    <a:bodyPr/>
                    <a:lstStyle/>
                    <a:p>
                      <a:r>
                        <a:rPr lang="en-US" altLang="zh-CN" sz="1400" b="0" dirty="0" smtClean="0">
                          <a:solidFill>
                            <a:srgbClr val="FF0000"/>
                          </a:solidFill>
                        </a:rPr>
                        <a:t>TUV</a:t>
                      </a:r>
                      <a:endParaRPr lang="zh-CN" altLang="en-US" sz="1400" b="0" dirty="0">
                        <a:solidFill>
                          <a:srgbClr val="FF0000"/>
                        </a:solidFill>
                      </a:endParaRPr>
                    </a:p>
                  </a:txBody>
                  <a:tcPr/>
                </a:tc>
                <a:tc>
                  <a:txBody>
                    <a:bodyPr/>
                    <a:lstStyle/>
                    <a:p>
                      <a:r>
                        <a:rPr lang="en-US" altLang="zh-CN" sz="1400" b="0" dirty="0" smtClean="0">
                          <a:solidFill>
                            <a:srgbClr val="FF0000"/>
                          </a:solidFill>
                        </a:rPr>
                        <a:t>WXY</a:t>
                      </a:r>
                      <a:endParaRPr lang="zh-CN" altLang="en-US" sz="1400" b="0" dirty="0">
                        <a:solidFill>
                          <a:srgbClr val="FF0000"/>
                        </a:solidFill>
                      </a:endParaRPr>
                    </a:p>
                  </a:txBody>
                  <a:tcPr/>
                </a:tc>
                <a:extLst>
                  <a:ext uri="{0D108BD9-81ED-4DB2-BD59-A6C34878D82A}">
                    <a16:rowId xmlns:a16="http://schemas.microsoft.com/office/drawing/2014/main" val="10004"/>
                  </a:ext>
                </a:extLst>
              </a:tr>
            </a:tbl>
          </a:graphicData>
        </a:graphic>
      </p:graphicFrame>
      <p:graphicFrame>
        <p:nvGraphicFramePr>
          <p:cNvPr id="6" name="表格 5"/>
          <p:cNvGraphicFramePr>
            <a:graphicFrameLocks noGrp="1"/>
          </p:cNvGraphicFramePr>
          <p:nvPr/>
        </p:nvGraphicFramePr>
        <p:xfrm>
          <a:off x="107504" y="1916832"/>
          <a:ext cx="1704849" cy="1483360"/>
        </p:xfrm>
        <a:graphic>
          <a:graphicData uri="http://schemas.openxmlformats.org/drawingml/2006/table">
            <a:tbl>
              <a:tblPr firstRow="1" bandRow="1">
                <a:tableStyleId>{5C22544A-7EE6-4342-B048-85BDC9FD1C3A}</a:tableStyleId>
              </a:tblPr>
              <a:tblGrid>
                <a:gridCol w="888429">
                  <a:extLst>
                    <a:ext uri="{9D8B030D-6E8A-4147-A177-3AD203B41FA5}">
                      <a16:colId xmlns:a16="http://schemas.microsoft.com/office/drawing/2014/main" val="20000"/>
                    </a:ext>
                  </a:extLst>
                </a:gridCol>
                <a:gridCol w="816420">
                  <a:extLst>
                    <a:ext uri="{9D8B030D-6E8A-4147-A177-3AD203B41FA5}">
                      <a16:colId xmlns:a16="http://schemas.microsoft.com/office/drawing/2014/main" val="20001"/>
                    </a:ext>
                  </a:extLst>
                </a:gridCol>
              </a:tblGrid>
              <a:tr h="370840">
                <a:tc>
                  <a:txBody>
                    <a:bodyPr/>
                    <a:lstStyle/>
                    <a:p>
                      <a:r>
                        <a:rPr lang="en-US" altLang="zh-CN" sz="1400" b="0" dirty="0" err="1" smtClean="0">
                          <a:solidFill>
                            <a:srgbClr val="FF0000"/>
                          </a:solidFill>
                        </a:rPr>
                        <a:t>pageID</a:t>
                      </a:r>
                      <a:endParaRPr lang="zh-CN" altLang="en-US" sz="1400" b="0" dirty="0">
                        <a:solidFill>
                          <a:srgbClr val="FF0000"/>
                        </a:solidFill>
                      </a:endParaRPr>
                    </a:p>
                  </a:txBody>
                  <a:tcPr/>
                </a:tc>
                <a:tc>
                  <a:txBody>
                    <a:bodyPr/>
                    <a:lstStyle/>
                    <a:p>
                      <a:r>
                        <a:rPr lang="en-US" altLang="zh-CN" sz="1400" b="0" dirty="0" err="1" smtClean="0">
                          <a:solidFill>
                            <a:srgbClr val="FF0000"/>
                          </a:solidFill>
                        </a:rPr>
                        <a:t>recLSN</a:t>
                      </a:r>
                      <a:endParaRPr lang="zh-CN" altLang="en-US" sz="1400" b="0" dirty="0">
                        <a:solidFill>
                          <a:srgbClr val="FF0000"/>
                        </a:solidFill>
                      </a:endParaRPr>
                    </a:p>
                  </a:txBody>
                  <a:tcPr/>
                </a:tc>
                <a:extLst>
                  <a:ext uri="{0D108BD9-81ED-4DB2-BD59-A6C34878D82A}">
                    <a16:rowId xmlns:a16="http://schemas.microsoft.com/office/drawing/2014/main" val="10000"/>
                  </a:ext>
                </a:extLst>
              </a:tr>
              <a:tr h="370840">
                <a:tc>
                  <a:txBody>
                    <a:bodyPr/>
                    <a:lstStyle/>
                    <a:p>
                      <a:r>
                        <a:rPr lang="en-US" altLang="zh-CN" sz="1400" b="0" dirty="0" smtClean="0">
                          <a:solidFill>
                            <a:srgbClr val="FF0000"/>
                          </a:solidFill>
                        </a:rPr>
                        <a:t>P500</a:t>
                      </a:r>
                      <a:endParaRPr lang="zh-CN" altLang="en-US" sz="1400" b="0" dirty="0">
                        <a:solidFill>
                          <a:srgbClr val="FF0000"/>
                        </a:solidFill>
                      </a:endParaRPr>
                    </a:p>
                  </a:txBody>
                  <a:tcPr/>
                </a:tc>
                <a:tc>
                  <a:txBody>
                    <a:bodyPr/>
                    <a:lstStyle/>
                    <a:p>
                      <a:endParaRPr lang="zh-CN" altLang="en-US" sz="1400" b="0"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altLang="zh-CN" sz="1400" b="0" dirty="0" smtClean="0">
                          <a:solidFill>
                            <a:srgbClr val="FF0000"/>
                          </a:solidFill>
                        </a:rPr>
                        <a:t>P600</a:t>
                      </a:r>
                      <a:endParaRPr lang="zh-CN" altLang="en-US" sz="1400" b="0" dirty="0">
                        <a:solidFill>
                          <a:srgbClr val="FF0000"/>
                        </a:solidFill>
                      </a:endParaRPr>
                    </a:p>
                  </a:txBody>
                  <a:tcPr/>
                </a:tc>
                <a:tc>
                  <a:txBody>
                    <a:bodyPr/>
                    <a:lstStyle/>
                    <a:p>
                      <a:endParaRPr lang="zh-CN" altLang="en-US" sz="1400" b="0"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altLang="zh-CN" sz="1400" b="0" dirty="0" smtClean="0">
                          <a:solidFill>
                            <a:srgbClr val="FF0000"/>
                          </a:solidFill>
                        </a:rPr>
                        <a:t>P505</a:t>
                      </a:r>
                      <a:endParaRPr lang="zh-CN" altLang="en-US" sz="1400" b="0" dirty="0">
                        <a:solidFill>
                          <a:srgbClr val="FF0000"/>
                        </a:solidFill>
                      </a:endParaRPr>
                    </a:p>
                  </a:txBody>
                  <a:tcPr/>
                </a:tc>
                <a:tc>
                  <a:txBody>
                    <a:bodyPr/>
                    <a:lstStyle/>
                    <a:p>
                      <a:endParaRPr lang="zh-CN" altLang="en-US" sz="1400" b="0" dirty="0">
                        <a:solidFill>
                          <a:srgbClr val="FF0000"/>
                        </a:solidFill>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nvGraphicFramePr>
        <p:xfrm>
          <a:off x="251520" y="5484832"/>
          <a:ext cx="1704849" cy="1112520"/>
        </p:xfrm>
        <a:graphic>
          <a:graphicData uri="http://schemas.openxmlformats.org/drawingml/2006/table">
            <a:tbl>
              <a:tblPr firstRow="1" bandRow="1">
                <a:tableStyleId>{5C22544A-7EE6-4342-B048-85BDC9FD1C3A}</a:tableStyleId>
              </a:tblPr>
              <a:tblGrid>
                <a:gridCol w="888429">
                  <a:extLst>
                    <a:ext uri="{9D8B030D-6E8A-4147-A177-3AD203B41FA5}">
                      <a16:colId xmlns:a16="http://schemas.microsoft.com/office/drawing/2014/main" val="20000"/>
                    </a:ext>
                  </a:extLst>
                </a:gridCol>
                <a:gridCol w="816420">
                  <a:extLst>
                    <a:ext uri="{9D8B030D-6E8A-4147-A177-3AD203B41FA5}">
                      <a16:colId xmlns:a16="http://schemas.microsoft.com/office/drawing/2014/main" val="20001"/>
                    </a:ext>
                  </a:extLst>
                </a:gridCol>
              </a:tblGrid>
              <a:tr h="370840">
                <a:tc>
                  <a:txBody>
                    <a:bodyPr/>
                    <a:lstStyle/>
                    <a:p>
                      <a:r>
                        <a:rPr lang="en-US" altLang="zh-CN" sz="1400" b="0" dirty="0" err="1" smtClean="0">
                          <a:solidFill>
                            <a:srgbClr val="FF0000"/>
                          </a:solidFill>
                        </a:rPr>
                        <a:t>transID</a:t>
                      </a:r>
                      <a:endParaRPr lang="zh-CN" altLang="en-US" sz="1400" b="0" dirty="0">
                        <a:solidFill>
                          <a:srgbClr val="FF0000"/>
                        </a:solidFill>
                      </a:endParaRPr>
                    </a:p>
                  </a:txBody>
                  <a:tcPr/>
                </a:tc>
                <a:tc>
                  <a:txBody>
                    <a:bodyPr/>
                    <a:lstStyle/>
                    <a:p>
                      <a:r>
                        <a:rPr lang="en-US" altLang="zh-CN" sz="1400" b="0" dirty="0" err="1" smtClean="0">
                          <a:solidFill>
                            <a:srgbClr val="FF0000"/>
                          </a:solidFill>
                        </a:rPr>
                        <a:t>lastLSN</a:t>
                      </a:r>
                      <a:endParaRPr lang="zh-CN" altLang="en-US" sz="1400" b="0" dirty="0">
                        <a:solidFill>
                          <a:srgbClr val="FF0000"/>
                        </a:solidFill>
                      </a:endParaRPr>
                    </a:p>
                  </a:txBody>
                  <a:tcPr/>
                </a:tc>
                <a:extLst>
                  <a:ext uri="{0D108BD9-81ED-4DB2-BD59-A6C34878D82A}">
                    <a16:rowId xmlns:a16="http://schemas.microsoft.com/office/drawing/2014/main" val="10000"/>
                  </a:ext>
                </a:extLst>
              </a:tr>
              <a:tr h="370840">
                <a:tc>
                  <a:txBody>
                    <a:bodyPr/>
                    <a:lstStyle/>
                    <a:p>
                      <a:r>
                        <a:rPr lang="en-US" altLang="zh-CN" sz="1400" b="0" dirty="0" smtClean="0">
                          <a:solidFill>
                            <a:srgbClr val="FF0000"/>
                          </a:solidFill>
                        </a:rPr>
                        <a:t>T100</a:t>
                      </a:r>
                      <a:endParaRPr lang="zh-CN" altLang="en-US" sz="1400" b="0" dirty="0">
                        <a:solidFill>
                          <a:srgbClr val="FF0000"/>
                        </a:solidFill>
                      </a:endParaRPr>
                    </a:p>
                  </a:txBody>
                  <a:tcPr/>
                </a:tc>
                <a:tc>
                  <a:txBody>
                    <a:bodyPr/>
                    <a:lstStyle/>
                    <a:p>
                      <a:endParaRPr lang="zh-CN" altLang="en-US" sz="1400" b="0"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altLang="zh-CN" sz="1400" b="0" dirty="0" smtClean="0">
                          <a:solidFill>
                            <a:srgbClr val="FF0000"/>
                          </a:solidFill>
                        </a:rPr>
                        <a:t>T200</a:t>
                      </a:r>
                      <a:endParaRPr lang="zh-CN" altLang="en-US" sz="1400" b="0" dirty="0">
                        <a:solidFill>
                          <a:srgbClr val="FF0000"/>
                        </a:solidFill>
                      </a:endParaRPr>
                    </a:p>
                  </a:txBody>
                  <a:tcPr/>
                </a:tc>
                <a:tc>
                  <a:txBody>
                    <a:bodyPr/>
                    <a:lstStyle/>
                    <a:p>
                      <a:endParaRPr lang="zh-CN" altLang="en-US" sz="1400" b="0" dirty="0">
                        <a:solidFill>
                          <a:srgbClr val="FF0000"/>
                        </a:solidFill>
                      </a:endParaRPr>
                    </a:p>
                  </a:txBody>
                  <a:tcPr/>
                </a:tc>
                <a:extLst>
                  <a:ext uri="{0D108BD9-81ED-4DB2-BD59-A6C34878D82A}">
                    <a16:rowId xmlns:a16="http://schemas.microsoft.com/office/drawing/2014/main" val="10002"/>
                  </a:ext>
                </a:extLst>
              </a:tr>
            </a:tbl>
          </a:graphicData>
        </a:graphic>
      </p:graphicFrame>
      <p:cxnSp>
        <p:nvCxnSpPr>
          <p:cNvPr id="9" name="曲线连接符 8"/>
          <p:cNvCxnSpPr/>
          <p:nvPr/>
        </p:nvCxnSpPr>
        <p:spPr bwMode="auto">
          <a:xfrm rot="16200000" flipH="1">
            <a:off x="1151620" y="2744924"/>
            <a:ext cx="1512168" cy="1008112"/>
          </a:xfrm>
          <a:prstGeom prst="curvedConnector3">
            <a:avLst>
              <a:gd name="adj1" fmla="val 50000"/>
            </a:avLst>
          </a:prstGeom>
          <a:solidFill>
            <a:schemeClr val="accent1"/>
          </a:solidFill>
          <a:ln w="9525" cap="flat" cmpd="sng" algn="ctr">
            <a:solidFill>
              <a:schemeClr val="tx1"/>
            </a:solidFill>
            <a:prstDash val="solid"/>
            <a:miter lim="800000"/>
            <a:headEnd type="oval" w="med" len="med"/>
            <a:tailEnd type="arrow"/>
          </a:ln>
          <a:effectLst/>
        </p:spPr>
      </p:cxnSp>
      <p:cxnSp>
        <p:nvCxnSpPr>
          <p:cNvPr id="20" name="曲线连接符 19"/>
          <p:cNvCxnSpPr/>
          <p:nvPr/>
        </p:nvCxnSpPr>
        <p:spPr bwMode="auto">
          <a:xfrm rot="16200000" flipH="1">
            <a:off x="1151620" y="3104964"/>
            <a:ext cx="1512168" cy="1008112"/>
          </a:xfrm>
          <a:prstGeom prst="curvedConnector3">
            <a:avLst>
              <a:gd name="adj1" fmla="val 50000"/>
            </a:avLst>
          </a:prstGeom>
          <a:solidFill>
            <a:schemeClr val="accent1"/>
          </a:solidFill>
          <a:ln w="9525" cap="flat" cmpd="sng" algn="ctr">
            <a:solidFill>
              <a:schemeClr val="tx1"/>
            </a:solidFill>
            <a:prstDash val="solid"/>
            <a:miter lim="800000"/>
            <a:headEnd type="oval" w="med" len="med"/>
            <a:tailEnd type="arrow"/>
          </a:ln>
          <a:effectLst/>
        </p:spPr>
      </p:cxnSp>
      <p:cxnSp>
        <p:nvCxnSpPr>
          <p:cNvPr id="21" name="曲线连接符 20"/>
          <p:cNvCxnSpPr/>
          <p:nvPr/>
        </p:nvCxnSpPr>
        <p:spPr bwMode="auto">
          <a:xfrm rot="16200000" flipH="1">
            <a:off x="971599" y="3645023"/>
            <a:ext cx="1872208" cy="1008113"/>
          </a:xfrm>
          <a:prstGeom prst="curvedConnector3">
            <a:avLst>
              <a:gd name="adj1" fmla="val 50000"/>
            </a:avLst>
          </a:prstGeom>
          <a:solidFill>
            <a:schemeClr val="accent1"/>
          </a:solidFill>
          <a:ln w="9525" cap="flat" cmpd="sng" algn="ctr">
            <a:solidFill>
              <a:schemeClr val="tx1"/>
            </a:solidFill>
            <a:prstDash val="solid"/>
            <a:miter lim="800000"/>
            <a:headEnd type="oval" w="med" len="med"/>
            <a:tailEnd type="arrow"/>
          </a:ln>
          <a:effectLst/>
        </p:spPr>
      </p:cxnSp>
      <p:cxnSp>
        <p:nvCxnSpPr>
          <p:cNvPr id="23" name="曲线连接符 22"/>
          <p:cNvCxnSpPr/>
          <p:nvPr/>
        </p:nvCxnSpPr>
        <p:spPr bwMode="auto">
          <a:xfrm rot="5400000" flipH="1" flipV="1">
            <a:off x="1475656" y="5157190"/>
            <a:ext cx="936102" cy="792090"/>
          </a:xfrm>
          <a:prstGeom prst="curvedConnector3">
            <a:avLst>
              <a:gd name="adj1" fmla="val 50000"/>
            </a:avLst>
          </a:prstGeom>
          <a:solidFill>
            <a:schemeClr val="accent1"/>
          </a:solidFill>
          <a:ln w="9525" cap="flat" cmpd="sng" algn="ctr">
            <a:solidFill>
              <a:schemeClr val="tx1"/>
            </a:solidFill>
            <a:prstDash val="solid"/>
            <a:miter lim="800000"/>
            <a:headEnd type="oval" w="med" len="med"/>
            <a:tailEnd type="arrow"/>
          </a:ln>
          <a:effectLst/>
        </p:spPr>
      </p:cxnSp>
      <p:cxnSp>
        <p:nvCxnSpPr>
          <p:cNvPr id="26" name="曲线连接符 25"/>
          <p:cNvCxnSpPr/>
          <p:nvPr/>
        </p:nvCxnSpPr>
        <p:spPr bwMode="auto">
          <a:xfrm rot="5400000" flipH="1" flipV="1">
            <a:off x="1259632" y="5013176"/>
            <a:ext cx="1656184" cy="1080120"/>
          </a:xfrm>
          <a:prstGeom prst="curvedConnector3">
            <a:avLst>
              <a:gd name="adj1" fmla="val 19147"/>
            </a:avLst>
          </a:prstGeom>
          <a:solidFill>
            <a:schemeClr val="accent1"/>
          </a:solidFill>
          <a:ln w="9525" cap="flat" cmpd="sng" algn="ctr">
            <a:solidFill>
              <a:schemeClr val="tx1"/>
            </a:solidFill>
            <a:prstDash val="solid"/>
            <a:miter lim="800000"/>
            <a:headEnd type="oval" w="med" len="med"/>
            <a:tailEnd type="arrow"/>
          </a:ln>
          <a:effectLst/>
        </p:spPr>
      </p:cxnSp>
      <p:sp>
        <p:nvSpPr>
          <p:cNvPr id="50" name="任意多边形 49"/>
          <p:cNvSpPr/>
          <p:nvPr/>
        </p:nvSpPr>
        <p:spPr bwMode="auto">
          <a:xfrm>
            <a:off x="1331639" y="4018512"/>
            <a:ext cx="720081" cy="1080120"/>
          </a:xfrm>
          <a:custGeom>
            <a:avLst/>
            <a:gdLst>
              <a:gd name="connsiteX0" fmla="*/ 948017 w 948017"/>
              <a:gd name="connsiteY0" fmla="*/ 443753 h 443753"/>
              <a:gd name="connsiteX1" fmla="*/ 6723 w 948017"/>
              <a:gd name="connsiteY1" fmla="*/ 134470 h 443753"/>
              <a:gd name="connsiteX2" fmla="*/ 907676 w 948017"/>
              <a:gd name="connsiteY2" fmla="*/ 0 h 443753"/>
            </a:gdLst>
            <a:ahLst/>
            <a:cxnLst>
              <a:cxn ang="0">
                <a:pos x="connsiteX0" y="connsiteY0"/>
              </a:cxn>
              <a:cxn ang="0">
                <a:pos x="connsiteX1" y="connsiteY1"/>
              </a:cxn>
              <a:cxn ang="0">
                <a:pos x="connsiteX2" y="connsiteY2"/>
              </a:cxn>
            </a:cxnLst>
            <a:rect l="l" t="t" r="r" b="b"/>
            <a:pathLst>
              <a:path w="948017" h="443753">
                <a:moveTo>
                  <a:pt x="948017" y="443753"/>
                </a:moveTo>
                <a:cubicBezTo>
                  <a:pt x="480731" y="326091"/>
                  <a:pt x="13446" y="208429"/>
                  <a:pt x="6723" y="134470"/>
                </a:cubicBezTo>
                <a:cubicBezTo>
                  <a:pt x="0" y="60511"/>
                  <a:pt x="453838" y="30255"/>
                  <a:pt x="907676" y="0"/>
                </a:cubicBezTo>
              </a:path>
            </a:pathLst>
          </a:custGeom>
          <a:noFill/>
          <a:ln w="9525" cap="flat" cmpd="sng" algn="ctr">
            <a:solidFill>
              <a:schemeClr val="tx1"/>
            </a:solidFill>
            <a:prstDash val="solid"/>
            <a:miter lim="800000"/>
            <a:headEnd type="oval"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华文新魏" pitchFamily="2" charset="-122"/>
            </a:endParaRPr>
          </a:p>
        </p:txBody>
      </p:sp>
      <p:sp>
        <p:nvSpPr>
          <p:cNvPr id="51" name="任意多边形 50"/>
          <p:cNvSpPr/>
          <p:nvPr/>
        </p:nvSpPr>
        <p:spPr bwMode="auto">
          <a:xfrm>
            <a:off x="1619672" y="4365103"/>
            <a:ext cx="440432" cy="432049"/>
          </a:xfrm>
          <a:custGeom>
            <a:avLst/>
            <a:gdLst>
              <a:gd name="connsiteX0" fmla="*/ 948017 w 948017"/>
              <a:gd name="connsiteY0" fmla="*/ 443753 h 443753"/>
              <a:gd name="connsiteX1" fmla="*/ 6723 w 948017"/>
              <a:gd name="connsiteY1" fmla="*/ 134470 h 443753"/>
              <a:gd name="connsiteX2" fmla="*/ 907676 w 948017"/>
              <a:gd name="connsiteY2" fmla="*/ 0 h 443753"/>
            </a:gdLst>
            <a:ahLst/>
            <a:cxnLst>
              <a:cxn ang="0">
                <a:pos x="connsiteX0" y="connsiteY0"/>
              </a:cxn>
              <a:cxn ang="0">
                <a:pos x="connsiteX1" y="connsiteY1"/>
              </a:cxn>
              <a:cxn ang="0">
                <a:pos x="connsiteX2" y="connsiteY2"/>
              </a:cxn>
            </a:cxnLst>
            <a:rect l="l" t="t" r="r" b="b"/>
            <a:pathLst>
              <a:path w="948017" h="443753">
                <a:moveTo>
                  <a:pt x="948017" y="443753"/>
                </a:moveTo>
                <a:cubicBezTo>
                  <a:pt x="480731" y="326091"/>
                  <a:pt x="13446" y="208429"/>
                  <a:pt x="6723" y="134470"/>
                </a:cubicBezTo>
                <a:cubicBezTo>
                  <a:pt x="0" y="60511"/>
                  <a:pt x="453838" y="30255"/>
                  <a:pt x="907676" y="0"/>
                </a:cubicBezTo>
              </a:path>
            </a:pathLst>
          </a:custGeom>
          <a:noFill/>
          <a:ln w="9525" cap="flat" cmpd="sng" algn="ctr">
            <a:solidFill>
              <a:schemeClr val="tx1"/>
            </a:solidFill>
            <a:prstDash val="solid"/>
            <a:miter lim="800000"/>
            <a:headEnd type="oval"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华文新魏" pitchFamily="2" charset="-122"/>
            </a:endParaRPr>
          </a:p>
        </p:txBody>
      </p:sp>
      <p:sp>
        <p:nvSpPr>
          <p:cNvPr id="14" name="TextBox 13"/>
          <p:cNvSpPr txBox="1"/>
          <p:nvPr/>
        </p:nvSpPr>
        <p:spPr>
          <a:xfrm>
            <a:off x="1835696" y="2492896"/>
            <a:ext cx="1224136" cy="461665"/>
          </a:xfrm>
          <a:prstGeom prst="rect">
            <a:avLst/>
          </a:prstGeom>
          <a:noFill/>
        </p:spPr>
        <p:txBody>
          <a:bodyPr wrap="square" rtlCol="0">
            <a:spAutoFit/>
          </a:bodyPr>
          <a:lstStyle/>
          <a:p>
            <a:r>
              <a:rPr lang="zh-CN" altLang="en-US" dirty="0" smtClean="0"/>
              <a:t>脏页表</a:t>
            </a:r>
            <a:endParaRPr lang="zh-CN" altLang="en-US" dirty="0"/>
          </a:p>
        </p:txBody>
      </p:sp>
      <p:sp>
        <p:nvSpPr>
          <p:cNvPr id="15" name="TextBox 14"/>
          <p:cNvSpPr txBox="1"/>
          <p:nvPr/>
        </p:nvSpPr>
        <p:spPr>
          <a:xfrm>
            <a:off x="467544" y="5013176"/>
            <a:ext cx="1224136" cy="461665"/>
          </a:xfrm>
          <a:prstGeom prst="rect">
            <a:avLst/>
          </a:prstGeom>
          <a:noFill/>
        </p:spPr>
        <p:txBody>
          <a:bodyPr wrap="square" rtlCol="0">
            <a:spAutoFit/>
          </a:bodyPr>
          <a:lstStyle/>
          <a:p>
            <a:r>
              <a:rPr lang="zh-CN" altLang="en-US" dirty="0" smtClean="0"/>
              <a:t>事务表</a:t>
            </a:r>
            <a:endParaRPr lang="zh-CN" altLang="en-US" dirty="0"/>
          </a:p>
        </p:txBody>
      </p:sp>
      <p:sp>
        <p:nvSpPr>
          <p:cNvPr id="16" name="TextBox 15"/>
          <p:cNvSpPr txBox="1"/>
          <p:nvPr/>
        </p:nvSpPr>
        <p:spPr>
          <a:xfrm>
            <a:off x="3635896" y="1700808"/>
            <a:ext cx="2160240" cy="461665"/>
          </a:xfrm>
          <a:prstGeom prst="rect">
            <a:avLst/>
          </a:prstGeom>
          <a:noFill/>
        </p:spPr>
        <p:txBody>
          <a:bodyPr wrap="square" rtlCol="0">
            <a:spAutoFit/>
          </a:bodyPr>
          <a:lstStyle/>
          <a:p>
            <a:r>
              <a:rPr lang="zh-CN" altLang="en-US" dirty="0" smtClean="0"/>
              <a:t>更新日志格式</a:t>
            </a:r>
            <a:endParaRPr lang="zh-CN" altLang="en-US" dirty="0"/>
          </a:p>
        </p:txBody>
      </p:sp>
      <p:sp>
        <p:nvSpPr>
          <p:cNvPr id="17" name="TextBox 16"/>
          <p:cNvSpPr txBox="1"/>
          <p:nvPr/>
        </p:nvSpPr>
        <p:spPr>
          <a:xfrm>
            <a:off x="4211960" y="5373216"/>
            <a:ext cx="2160240" cy="461665"/>
          </a:xfrm>
          <a:prstGeom prst="rect">
            <a:avLst/>
          </a:prstGeom>
          <a:noFill/>
        </p:spPr>
        <p:txBody>
          <a:bodyPr wrap="square" rtlCol="0">
            <a:spAutoFit/>
          </a:bodyPr>
          <a:lstStyle/>
          <a:p>
            <a:r>
              <a:rPr lang="zh-CN" altLang="en-US" dirty="0" smtClean="0"/>
              <a:t>日志记录</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lang="en-US" altLang="zh-CN" smtClean="0"/>
              <a:t>ARIES</a:t>
            </a:r>
            <a:r>
              <a:rPr lang="zh-CN" altLang="en-US" smtClean="0"/>
              <a:t>算法</a:t>
            </a:r>
            <a:r>
              <a:rPr lang="zh-CN" altLang="en-US" sz="3200" smtClean="0"/>
              <a:t>：三个原理</a:t>
            </a:r>
          </a:p>
        </p:txBody>
      </p:sp>
      <p:sp>
        <p:nvSpPr>
          <p:cNvPr id="200707" name="Rectangle 3"/>
          <p:cNvSpPr>
            <a:spLocks noGrp="1" noChangeArrowheads="1"/>
          </p:cNvSpPr>
          <p:nvPr>
            <p:ph type="body" idx="1"/>
          </p:nvPr>
        </p:nvSpPr>
        <p:spPr/>
        <p:txBody>
          <a:bodyPr/>
          <a:lstStyle/>
          <a:p>
            <a:pPr eaLnBrk="1" hangingPunct="1">
              <a:lnSpc>
                <a:spcPct val="105000"/>
              </a:lnSpc>
              <a:defRPr/>
            </a:pPr>
            <a:r>
              <a:rPr lang="zh-CN" altLang="en-US" dirty="0" smtClean="0"/>
              <a:t>先写日志</a:t>
            </a:r>
          </a:p>
          <a:p>
            <a:pPr lvl="1" eaLnBrk="1" hangingPunct="1">
              <a:lnSpc>
                <a:spcPct val="105000"/>
              </a:lnSpc>
              <a:buFont typeface="Wingdings" pitchFamily="2" charset="2"/>
              <a:buNone/>
              <a:defRPr/>
            </a:pPr>
            <a:r>
              <a:rPr lang="zh-CN" altLang="en-US" dirty="0" smtClean="0"/>
              <a:t>	在将更新的数据库对象的修改写入磁盘之前，先将对应的日志记录写入稳存</a:t>
            </a:r>
          </a:p>
          <a:p>
            <a:pPr eaLnBrk="1" hangingPunct="1">
              <a:lnSpc>
                <a:spcPct val="105000"/>
              </a:lnSpc>
              <a:defRPr/>
            </a:pPr>
            <a:r>
              <a:rPr lang="zh-CN" altLang="en-US" dirty="0" smtClean="0"/>
              <a:t>重做时重复历史</a:t>
            </a:r>
          </a:p>
          <a:p>
            <a:pPr lvl="1" eaLnBrk="1" hangingPunct="1">
              <a:lnSpc>
                <a:spcPct val="105000"/>
              </a:lnSpc>
              <a:buFont typeface="Wingdings" pitchFamily="2" charset="2"/>
              <a:buNone/>
              <a:defRPr/>
            </a:pPr>
            <a:r>
              <a:rPr lang="zh-CN" altLang="en-US" dirty="0" smtClean="0"/>
              <a:t>	在崩溃后进行重新启动时，重做崩溃前的所有操作，使系统恢复到崩溃时的状态，然后回滚崩溃时还在执行的事务已完成的操作</a:t>
            </a:r>
          </a:p>
          <a:p>
            <a:pPr eaLnBrk="1" hangingPunct="1">
              <a:lnSpc>
                <a:spcPct val="105000"/>
              </a:lnSpc>
              <a:defRPr/>
            </a:pPr>
            <a:r>
              <a:rPr lang="zh-CN" altLang="en-US" dirty="0" smtClean="0"/>
              <a:t>恢复修改的记录数据</a:t>
            </a:r>
          </a:p>
          <a:p>
            <a:pPr lvl="1" eaLnBrk="1" hangingPunct="1">
              <a:lnSpc>
                <a:spcPct val="105000"/>
              </a:lnSpc>
              <a:buFont typeface="Wingdings" pitchFamily="2" charset="2"/>
              <a:buNone/>
              <a:defRPr/>
            </a:pPr>
            <a:r>
              <a:rPr lang="zh-CN" altLang="en-US" dirty="0" smtClean="0"/>
              <a:t>	在回滚某些事务时，如果出现对数据库的改变，则需要在日志中记录这些改变，保证在重复进行重新启动时不需要重复这些操作</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defRPr/>
            </a:pPr>
            <a:r>
              <a:rPr lang="en-US" altLang="zh-CN" smtClean="0"/>
              <a:t>ARIES</a:t>
            </a:r>
            <a:r>
              <a:rPr lang="zh-CN" altLang="en-US" smtClean="0"/>
              <a:t>算法</a:t>
            </a:r>
            <a:r>
              <a:rPr lang="zh-CN" altLang="en-US" sz="3200" smtClean="0"/>
              <a:t>：三个过程</a:t>
            </a:r>
          </a:p>
        </p:txBody>
      </p:sp>
      <p:sp>
        <p:nvSpPr>
          <p:cNvPr id="227331" name="Rectangle 3"/>
          <p:cNvSpPr>
            <a:spLocks noGrp="1" noChangeArrowheads="1"/>
          </p:cNvSpPr>
          <p:nvPr>
            <p:ph type="body" idx="1"/>
          </p:nvPr>
        </p:nvSpPr>
        <p:spPr/>
        <p:txBody>
          <a:bodyPr/>
          <a:lstStyle/>
          <a:p>
            <a:pPr eaLnBrk="1" hangingPunct="1">
              <a:spcBef>
                <a:spcPts val="1200"/>
              </a:spcBef>
              <a:defRPr/>
            </a:pPr>
            <a:r>
              <a:rPr lang="zh-CN" altLang="en-US" dirty="0" smtClean="0"/>
              <a:t>分析过程</a:t>
            </a:r>
          </a:p>
          <a:p>
            <a:pPr eaLnBrk="1" hangingPunct="1">
              <a:spcBef>
                <a:spcPts val="1200"/>
              </a:spcBef>
              <a:buFont typeface="Wingdings" pitchFamily="2" charset="2"/>
              <a:buNone/>
              <a:defRPr/>
            </a:pPr>
            <a:r>
              <a:rPr lang="zh-CN" altLang="en-US" dirty="0" smtClean="0"/>
              <a:t>	</a:t>
            </a:r>
            <a:r>
              <a:rPr lang="zh-CN" altLang="en-US" dirty="0" smtClean="0">
                <a:solidFill>
                  <a:schemeClr val="tx1"/>
                </a:solidFill>
                <a:latin typeface="华文新魏" pitchFamily="2" charset="-122"/>
                <a:ea typeface="华文新魏" pitchFamily="2" charset="-122"/>
              </a:rPr>
              <a:t>决定哪些事务要</a:t>
            </a:r>
            <a:r>
              <a:rPr lang="en-US" altLang="zh-CN" dirty="0" smtClean="0">
                <a:solidFill>
                  <a:schemeClr val="tx1"/>
                </a:solidFill>
                <a:latin typeface="华文新魏" pitchFamily="2" charset="-122"/>
                <a:ea typeface="华文新魏" pitchFamily="2" charset="-122"/>
              </a:rPr>
              <a:t>undo</a:t>
            </a:r>
            <a:r>
              <a:rPr lang="zh-CN" altLang="en-US" dirty="0" smtClean="0">
                <a:solidFill>
                  <a:schemeClr val="tx1"/>
                </a:solidFill>
                <a:latin typeface="华文新魏" pitchFamily="2" charset="-122"/>
                <a:ea typeface="华文新魏" pitchFamily="2" charset="-122"/>
              </a:rPr>
              <a:t>，哪些页在崩溃时是脏的，以及</a:t>
            </a:r>
            <a:r>
              <a:rPr lang="en-US" altLang="zh-CN" dirty="0" smtClean="0">
                <a:solidFill>
                  <a:schemeClr val="tx1"/>
                </a:solidFill>
                <a:latin typeface="华文新魏" pitchFamily="2" charset="-122"/>
                <a:ea typeface="华文新魏" pitchFamily="2" charset="-122"/>
              </a:rPr>
              <a:t>redo</a:t>
            </a:r>
            <a:r>
              <a:rPr lang="zh-CN" altLang="en-US" dirty="0" smtClean="0">
                <a:solidFill>
                  <a:schemeClr val="tx1"/>
                </a:solidFill>
                <a:latin typeface="华文新魏" pitchFamily="2" charset="-122"/>
                <a:ea typeface="华文新魏" pitchFamily="2" charset="-122"/>
              </a:rPr>
              <a:t>应从哪个</a:t>
            </a:r>
            <a:r>
              <a:rPr lang="en-US" altLang="zh-CN" dirty="0" smtClean="0">
                <a:solidFill>
                  <a:schemeClr val="tx1"/>
                </a:solidFill>
                <a:latin typeface="华文新魏" pitchFamily="2" charset="-122"/>
                <a:ea typeface="华文新魏" pitchFamily="2" charset="-122"/>
              </a:rPr>
              <a:t>LSN</a:t>
            </a:r>
            <a:r>
              <a:rPr lang="zh-CN" altLang="en-US" dirty="0" smtClean="0">
                <a:solidFill>
                  <a:schemeClr val="tx1"/>
                </a:solidFill>
                <a:latin typeface="华文新魏" pitchFamily="2" charset="-122"/>
                <a:ea typeface="华文新魏" pitchFamily="2" charset="-122"/>
              </a:rPr>
              <a:t>开始</a:t>
            </a:r>
            <a:endParaRPr lang="zh-CN" altLang="en-US" b="1" dirty="0" smtClean="0">
              <a:solidFill>
                <a:schemeClr val="tx1"/>
              </a:solidFill>
              <a:latin typeface="华文新魏" pitchFamily="2" charset="-122"/>
              <a:ea typeface="华文新魏" pitchFamily="2" charset="-122"/>
            </a:endParaRPr>
          </a:p>
          <a:p>
            <a:pPr eaLnBrk="1" hangingPunct="1">
              <a:spcBef>
                <a:spcPts val="1200"/>
              </a:spcBef>
              <a:defRPr/>
            </a:pPr>
            <a:r>
              <a:rPr lang="en-US" altLang="zh-CN" dirty="0" smtClean="0"/>
              <a:t>Redo</a:t>
            </a:r>
            <a:r>
              <a:rPr lang="zh-CN" altLang="en-US" dirty="0" smtClean="0"/>
              <a:t>过程</a:t>
            </a:r>
          </a:p>
          <a:p>
            <a:pPr eaLnBrk="1" hangingPunct="1">
              <a:spcBef>
                <a:spcPts val="1200"/>
              </a:spcBef>
              <a:buFont typeface="Wingdings" pitchFamily="2" charset="2"/>
              <a:buNone/>
              <a:defRPr/>
            </a:pPr>
            <a:r>
              <a:rPr lang="zh-CN" altLang="en-US" dirty="0" smtClean="0"/>
              <a:t>	</a:t>
            </a:r>
            <a:r>
              <a:rPr lang="zh-CN" altLang="en-US" dirty="0" smtClean="0">
                <a:solidFill>
                  <a:schemeClr val="tx1"/>
                </a:solidFill>
                <a:latin typeface="华文新魏" pitchFamily="2" charset="-122"/>
                <a:ea typeface="华文新魏" pitchFamily="2" charset="-122"/>
              </a:rPr>
              <a:t>从分析过程决定的位置开始，执行一个</a:t>
            </a:r>
            <a:r>
              <a:rPr lang="en-US" altLang="zh-CN" dirty="0" smtClean="0">
                <a:solidFill>
                  <a:schemeClr val="tx1"/>
                </a:solidFill>
                <a:latin typeface="华文新魏" pitchFamily="2" charset="-122"/>
                <a:ea typeface="华文新魏" pitchFamily="2" charset="-122"/>
              </a:rPr>
              <a:t>redo</a:t>
            </a:r>
            <a:r>
              <a:rPr lang="zh-CN" altLang="en-US" dirty="0" smtClean="0">
                <a:solidFill>
                  <a:schemeClr val="tx1"/>
                </a:solidFill>
                <a:latin typeface="华文新魏" pitchFamily="2" charset="-122"/>
                <a:ea typeface="华文新魏" pitchFamily="2" charset="-122"/>
              </a:rPr>
              <a:t>，重复历史，将数据库恢复到发生崩溃前的状态</a:t>
            </a:r>
          </a:p>
          <a:p>
            <a:pPr eaLnBrk="1" hangingPunct="1">
              <a:spcBef>
                <a:spcPts val="1200"/>
              </a:spcBef>
              <a:defRPr/>
            </a:pPr>
            <a:r>
              <a:rPr lang="en-US" altLang="zh-CN" dirty="0" smtClean="0"/>
              <a:t>Undo</a:t>
            </a:r>
            <a:r>
              <a:rPr lang="zh-CN" altLang="en-US" dirty="0" smtClean="0"/>
              <a:t>过程</a:t>
            </a:r>
          </a:p>
          <a:p>
            <a:pPr eaLnBrk="1" hangingPunct="1">
              <a:spcBef>
                <a:spcPts val="1200"/>
              </a:spcBef>
              <a:buFont typeface="Wingdings" pitchFamily="2" charset="2"/>
              <a:buNone/>
              <a:defRPr/>
            </a:pPr>
            <a:r>
              <a:rPr lang="zh-CN" altLang="en-US" dirty="0" smtClean="0"/>
              <a:t>	</a:t>
            </a:r>
            <a:r>
              <a:rPr lang="zh-CN" altLang="en-US" dirty="0" smtClean="0">
                <a:solidFill>
                  <a:schemeClr val="tx1"/>
                </a:solidFill>
                <a:ea typeface="华文新魏" pitchFamily="2" charset="-122"/>
              </a:rPr>
              <a:t>回滚在发生崩溃时那些不完整的事务</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en-US" altLang="zh-CN" smtClean="0"/>
              <a:t>ARIES</a:t>
            </a:r>
            <a:r>
              <a:rPr lang="zh-CN" altLang="en-US" smtClean="0"/>
              <a:t>算法</a:t>
            </a:r>
            <a:r>
              <a:rPr lang="zh-CN" altLang="en-US" sz="3200" smtClean="0"/>
              <a:t>：系统故障恢复</a:t>
            </a:r>
          </a:p>
        </p:txBody>
      </p:sp>
      <p:grpSp>
        <p:nvGrpSpPr>
          <p:cNvPr id="135171" name="Group 21"/>
          <p:cNvGrpSpPr>
            <a:grpSpLocks/>
          </p:cNvGrpSpPr>
          <p:nvPr/>
        </p:nvGrpSpPr>
        <p:grpSpPr bwMode="auto">
          <a:xfrm>
            <a:off x="1908175" y="1052513"/>
            <a:ext cx="6337300" cy="5630862"/>
            <a:chOff x="1292" y="709"/>
            <a:chExt cx="3992" cy="3547"/>
          </a:xfrm>
        </p:grpSpPr>
        <p:sp>
          <p:nvSpPr>
            <p:cNvPr id="135172" name="Line 4"/>
            <p:cNvSpPr>
              <a:spLocks noChangeShapeType="1"/>
            </p:cNvSpPr>
            <p:nvPr/>
          </p:nvSpPr>
          <p:spPr bwMode="auto">
            <a:xfrm>
              <a:off x="2790" y="2976"/>
              <a:ext cx="0" cy="817"/>
            </a:xfrm>
            <a:prstGeom prst="line">
              <a:avLst/>
            </a:prstGeom>
            <a:noFill/>
            <a:ln w="19050">
              <a:solidFill>
                <a:schemeClr val="tx1"/>
              </a:solidFill>
              <a:miter lim="800000"/>
              <a:headEnd type="oval" w="med" len="med"/>
              <a:tailEnd type="triangle" w="med" len="med"/>
            </a:ln>
          </p:spPr>
          <p:txBody>
            <a:bodyPr wrap="none"/>
            <a:lstStyle/>
            <a:p>
              <a:endParaRPr lang="zh-CN" altLang="en-US"/>
            </a:p>
          </p:txBody>
        </p:sp>
        <p:sp>
          <p:nvSpPr>
            <p:cNvPr id="135173" name="Line 5"/>
            <p:cNvSpPr>
              <a:spLocks noChangeShapeType="1"/>
            </p:cNvSpPr>
            <p:nvPr/>
          </p:nvSpPr>
          <p:spPr bwMode="auto">
            <a:xfrm>
              <a:off x="2245" y="2341"/>
              <a:ext cx="0" cy="1452"/>
            </a:xfrm>
            <a:prstGeom prst="line">
              <a:avLst/>
            </a:prstGeom>
            <a:noFill/>
            <a:ln w="19050">
              <a:solidFill>
                <a:schemeClr val="tx1"/>
              </a:solidFill>
              <a:miter lim="800000"/>
              <a:headEnd type="oval" w="med" len="med"/>
              <a:tailEnd type="triangle" w="med" len="med"/>
            </a:ln>
          </p:spPr>
          <p:txBody>
            <a:bodyPr wrap="none"/>
            <a:lstStyle/>
            <a:p>
              <a:endParaRPr lang="zh-CN" altLang="en-US"/>
            </a:p>
          </p:txBody>
        </p:sp>
        <p:sp>
          <p:nvSpPr>
            <p:cNvPr id="135174" name="Line 6"/>
            <p:cNvSpPr>
              <a:spLocks noChangeShapeType="1"/>
            </p:cNvSpPr>
            <p:nvPr/>
          </p:nvSpPr>
          <p:spPr bwMode="auto">
            <a:xfrm flipH="1" flipV="1">
              <a:off x="1655" y="1616"/>
              <a:ext cx="1" cy="2177"/>
            </a:xfrm>
            <a:prstGeom prst="line">
              <a:avLst/>
            </a:prstGeom>
            <a:noFill/>
            <a:ln w="19050">
              <a:solidFill>
                <a:schemeClr val="tx1"/>
              </a:solidFill>
              <a:prstDash val="dash"/>
              <a:miter lim="800000"/>
              <a:headEnd type="oval" w="med" len="med"/>
              <a:tailEnd type="triangle" w="med" len="med"/>
            </a:ln>
          </p:spPr>
          <p:txBody>
            <a:bodyPr wrap="none"/>
            <a:lstStyle/>
            <a:p>
              <a:endParaRPr lang="zh-CN" altLang="en-US"/>
            </a:p>
          </p:txBody>
        </p:sp>
        <p:sp>
          <p:nvSpPr>
            <p:cNvPr id="135175" name="Line 7"/>
            <p:cNvSpPr>
              <a:spLocks noChangeShapeType="1"/>
            </p:cNvSpPr>
            <p:nvPr/>
          </p:nvSpPr>
          <p:spPr bwMode="auto">
            <a:xfrm flipV="1">
              <a:off x="3379" y="935"/>
              <a:ext cx="0" cy="2858"/>
            </a:xfrm>
            <a:prstGeom prst="line">
              <a:avLst/>
            </a:prstGeom>
            <a:noFill/>
            <a:ln w="19050">
              <a:solidFill>
                <a:schemeClr val="tx1"/>
              </a:solidFill>
              <a:prstDash val="dash"/>
              <a:miter lim="800000"/>
              <a:headEnd/>
              <a:tailEnd/>
            </a:ln>
          </p:spPr>
          <p:txBody>
            <a:bodyPr wrap="none"/>
            <a:lstStyle/>
            <a:p>
              <a:endParaRPr lang="zh-CN" altLang="en-US"/>
            </a:p>
          </p:txBody>
        </p:sp>
        <p:sp>
          <p:nvSpPr>
            <p:cNvPr id="135176" name="Line 8"/>
            <p:cNvSpPr>
              <a:spLocks noChangeShapeType="1"/>
            </p:cNvSpPr>
            <p:nvPr/>
          </p:nvSpPr>
          <p:spPr bwMode="auto">
            <a:xfrm>
              <a:off x="3288" y="3793"/>
              <a:ext cx="182" cy="0"/>
            </a:xfrm>
            <a:prstGeom prst="line">
              <a:avLst/>
            </a:prstGeom>
            <a:noFill/>
            <a:ln w="19050">
              <a:solidFill>
                <a:schemeClr val="tx1"/>
              </a:solidFill>
              <a:miter lim="800000"/>
              <a:headEnd/>
              <a:tailEnd/>
            </a:ln>
          </p:spPr>
          <p:txBody>
            <a:bodyPr wrap="none"/>
            <a:lstStyle/>
            <a:p>
              <a:endParaRPr lang="zh-CN" altLang="en-US"/>
            </a:p>
          </p:txBody>
        </p:sp>
        <p:sp>
          <p:nvSpPr>
            <p:cNvPr id="135177" name="Line 9"/>
            <p:cNvSpPr>
              <a:spLocks noChangeShapeType="1"/>
            </p:cNvSpPr>
            <p:nvPr/>
          </p:nvSpPr>
          <p:spPr bwMode="auto">
            <a:xfrm>
              <a:off x="3288" y="2976"/>
              <a:ext cx="182" cy="0"/>
            </a:xfrm>
            <a:prstGeom prst="line">
              <a:avLst/>
            </a:prstGeom>
            <a:noFill/>
            <a:ln w="19050">
              <a:solidFill>
                <a:schemeClr val="tx1"/>
              </a:solidFill>
              <a:miter lim="800000"/>
              <a:headEnd/>
              <a:tailEnd/>
            </a:ln>
          </p:spPr>
          <p:txBody>
            <a:bodyPr wrap="none"/>
            <a:lstStyle/>
            <a:p>
              <a:endParaRPr lang="zh-CN" altLang="en-US"/>
            </a:p>
          </p:txBody>
        </p:sp>
        <p:sp>
          <p:nvSpPr>
            <p:cNvPr id="135178" name="Line 10"/>
            <p:cNvSpPr>
              <a:spLocks noChangeShapeType="1"/>
            </p:cNvSpPr>
            <p:nvPr/>
          </p:nvSpPr>
          <p:spPr bwMode="auto">
            <a:xfrm>
              <a:off x="3288" y="2341"/>
              <a:ext cx="182" cy="0"/>
            </a:xfrm>
            <a:prstGeom prst="line">
              <a:avLst/>
            </a:prstGeom>
            <a:noFill/>
            <a:ln w="19050">
              <a:solidFill>
                <a:schemeClr val="tx1"/>
              </a:solidFill>
              <a:miter lim="800000"/>
              <a:headEnd/>
              <a:tailEnd/>
            </a:ln>
          </p:spPr>
          <p:txBody>
            <a:bodyPr wrap="none"/>
            <a:lstStyle/>
            <a:p>
              <a:endParaRPr lang="zh-CN" altLang="en-US"/>
            </a:p>
          </p:txBody>
        </p:sp>
        <p:sp>
          <p:nvSpPr>
            <p:cNvPr id="135179" name="Line 11"/>
            <p:cNvSpPr>
              <a:spLocks noChangeShapeType="1"/>
            </p:cNvSpPr>
            <p:nvPr/>
          </p:nvSpPr>
          <p:spPr bwMode="auto">
            <a:xfrm>
              <a:off x="3288" y="1661"/>
              <a:ext cx="182" cy="0"/>
            </a:xfrm>
            <a:prstGeom prst="line">
              <a:avLst/>
            </a:prstGeom>
            <a:noFill/>
            <a:ln w="19050">
              <a:solidFill>
                <a:schemeClr val="tx1"/>
              </a:solidFill>
              <a:miter lim="800000"/>
              <a:headEnd/>
              <a:tailEnd/>
            </a:ln>
          </p:spPr>
          <p:txBody>
            <a:bodyPr wrap="none"/>
            <a:lstStyle/>
            <a:p>
              <a:endParaRPr lang="zh-CN" altLang="en-US"/>
            </a:p>
          </p:txBody>
        </p:sp>
        <p:sp>
          <p:nvSpPr>
            <p:cNvPr id="135180" name="Text Box 12"/>
            <p:cNvSpPr txBox="1">
              <a:spLocks noChangeArrowheads="1"/>
            </p:cNvSpPr>
            <p:nvPr/>
          </p:nvSpPr>
          <p:spPr bwMode="auto">
            <a:xfrm>
              <a:off x="2517" y="2659"/>
              <a:ext cx="590" cy="288"/>
            </a:xfrm>
            <a:prstGeom prst="rect">
              <a:avLst/>
            </a:prstGeom>
            <a:noFill/>
            <a:ln w="9525">
              <a:noFill/>
              <a:miter lim="800000"/>
              <a:headEnd/>
              <a:tailEnd/>
            </a:ln>
          </p:spPr>
          <p:txBody>
            <a:bodyPr>
              <a:spAutoFit/>
            </a:bodyPr>
            <a:lstStyle/>
            <a:p>
              <a:pPr algn="ctr">
                <a:spcBef>
                  <a:spcPct val="50000"/>
                </a:spcBef>
              </a:pPr>
              <a:r>
                <a:rPr lang="zh-CN" altLang="en-US"/>
                <a:t>分析</a:t>
              </a:r>
            </a:p>
          </p:txBody>
        </p:sp>
        <p:sp>
          <p:nvSpPr>
            <p:cNvPr id="135181" name="Text Box 13"/>
            <p:cNvSpPr txBox="1">
              <a:spLocks noChangeArrowheads="1"/>
            </p:cNvSpPr>
            <p:nvPr/>
          </p:nvSpPr>
          <p:spPr bwMode="auto">
            <a:xfrm>
              <a:off x="1973" y="2024"/>
              <a:ext cx="590" cy="288"/>
            </a:xfrm>
            <a:prstGeom prst="rect">
              <a:avLst/>
            </a:prstGeom>
            <a:noFill/>
            <a:ln w="9525">
              <a:noFill/>
              <a:miter lim="800000"/>
              <a:headEnd/>
              <a:tailEnd/>
            </a:ln>
          </p:spPr>
          <p:txBody>
            <a:bodyPr>
              <a:spAutoFit/>
            </a:bodyPr>
            <a:lstStyle/>
            <a:p>
              <a:pPr algn="ctr">
                <a:spcBef>
                  <a:spcPct val="50000"/>
                </a:spcBef>
              </a:pPr>
              <a:r>
                <a:rPr lang="zh-CN" altLang="en-US"/>
                <a:t>重做</a:t>
              </a:r>
            </a:p>
          </p:txBody>
        </p:sp>
        <p:sp>
          <p:nvSpPr>
            <p:cNvPr id="135182" name="Text Box 14"/>
            <p:cNvSpPr txBox="1">
              <a:spLocks noChangeArrowheads="1"/>
            </p:cNvSpPr>
            <p:nvPr/>
          </p:nvSpPr>
          <p:spPr bwMode="auto">
            <a:xfrm>
              <a:off x="1383" y="1328"/>
              <a:ext cx="590" cy="288"/>
            </a:xfrm>
            <a:prstGeom prst="rect">
              <a:avLst/>
            </a:prstGeom>
            <a:noFill/>
            <a:ln w="9525">
              <a:noFill/>
              <a:miter lim="800000"/>
              <a:headEnd/>
              <a:tailEnd/>
            </a:ln>
          </p:spPr>
          <p:txBody>
            <a:bodyPr>
              <a:spAutoFit/>
            </a:bodyPr>
            <a:lstStyle/>
            <a:p>
              <a:pPr algn="ctr">
                <a:spcBef>
                  <a:spcPct val="50000"/>
                </a:spcBef>
              </a:pPr>
              <a:r>
                <a:rPr lang="zh-CN" altLang="en-US"/>
                <a:t>撤销</a:t>
              </a:r>
            </a:p>
          </p:txBody>
        </p:sp>
        <p:sp>
          <p:nvSpPr>
            <p:cNvPr id="135183" name="Text Box 15"/>
            <p:cNvSpPr txBox="1">
              <a:spLocks noChangeArrowheads="1"/>
            </p:cNvSpPr>
            <p:nvPr/>
          </p:nvSpPr>
          <p:spPr bwMode="auto">
            <a:xfrm>
              <a:off x="3787" y="1434"/>
              <a:ext cx="1497" cy="518"/>
            </a:xfrm>
            <a:prstGeom prst="rect">
              <a:avLst/>
            </a:prstGeom>
            <a:noFill/>
            <a:ln w="9525">
              <a:noFill/>
              <a:miter lim="800000"/>
              <a:headEnd/>
              <a:tailEnd/>
            </a:ln>
          </p:spPr>
          <p:txBody>
            <a:bodyPr>
              <a:spAutoFit/>
            </a:bodyPr>
            <a:lstStyle/>
            <a:p>
              <a:pPr>
                <a:spcBef>
                  <a:spcPct val="50000"/>
                </a:spcBef>
              </a:pPr>
              <a:r>
                <a:rPr lang="zh-CN" altLang="en-US"/>
                <a:t>崩溃时活动事务最早的日志记录</a:t>
              </a:r>
            </a:p>
          </p:txBody>
        </p:sp>
        <p:sp>
          <p:nvSpPr>
            <p:cNvPr id="135184" name="Text Box 16"/>
            <p:cNvSpPr txBox="1">
              <a:spLocks noChangeArrowheads="1"/>
            </p:cNvSpPr>
            <p:nvPr/>
          </p:nvSpPr>
          <p:spPr bwMode="auto">
            <a:xfrm>
              <a:off x="3787" y="2096"/>
              <a:ext cx="1497" cy="518"/>
            </a:xfrm>
            <a:prstGeom prst="rect">
              <a:avLst/>
            </a:prstGeom>
            <a:noFill/>
            <a:ln w="9525">
              <a:noFill/>
              <a:miter lim="800000"/>
              <a:headEnd/>
              <a:tailEnd/>
            </a:ln>
          </p:spPr>
          <p:txBody>
            <a:bodyPr>
              <a:spAutoFit/>
            </a:bodyPr>
            <a:lstStyle/>
            <a:p>
              <a:pPr>
                <a:spcBef>
                  <a:spcPct val="50000"/>
                </a:spcBef>
              </a:pPr>
              <a:r>
                <a:rPr lang="zh-CN" altLang="en-US"/>
                <a:t>分析结束时脏页中最小的</a:t>
              </a:r>
              <a:r>
                <a:rPr lang="en-US" altLang="zh-CN"/>
                <a:t>recLSN</a:t>
              </a:r>
            </a:p>
          </p:txBody>
        </p:sp>
        <p:sp>
          <p:nvSpPr>
            <p:cNvPr id="135185" name="Text Box 17"/>
            <p:cNvSpPr txBox="1">
              <a:spLocks noChangeArrowheads="1"/>
            </p:cNvSpPr>
            <p:nvPr/>
          </p:nvSpPr>
          <p:spPr bwMode="auto">
            <a:xfrm>
              <a:off x="3787" y="2795"/>
              <a:ext cx="1497" cy="288"/>
            </a:xfrm>
            <a:prstGeom prst="rect">
              <a:avLst/>
            </a:prstGeom>
            <a:noFill/>
            <a:ln w="9525">
              <a:noFill/>
              <a:miter lim="800000"/>
              <a:headEnd/>
              <a:tailEnd/>
            </a:ln>
          </p:spPr>
          <p:txBody>
            <a:bodyPr>
              <a:spAutoFit/>
            </a:bodyPr>
            <a:lstStyle/>
            <a:p>
              <a:pPr>
                <a:spcBef>
                  <a:spcPct val="50000"/>
                </a:spcBef>
              </a:pPr>
              <a:r>
                <a:rPr lang="zh-CN" altLang="en-US"/>
                <a:t>最近的检查点</a:t>
              </a:r>
            </a:p>
          </p:txBody>
        </p:sp>
        <p:sp>
          <p:nvSpPr>
            <p:cNvPr id="135186" name="Text Box 18"/>
            <p:cNvSpPr txBox="1">
              <a:spLocks noChangeArrowheads="1"/>
            </p:cNvSpPr>
            <p:nvPr/>
          </p:nvSpPr>
          <p:spPr bwMode="auto">
            <a:xfrm>
              <a:off x="3787" y="3612"/>
              <a:ext cx="1497" cy="288"/>
            </a:xfrm>
            <a:prstGeom prst="rect">
              <a:avLst/>
            </a:prstGeom>
            <a:noFill/>
            <a:ln w="9525">
              <a:noFill/>
              <a:miter lim="800000"/>
              <a:headEnd/>
              <a:tailEnd/>
            </a:ln>
          </p:spPr>
          <p:txBody>
            <a:bodyPr>
              <a:spAutoFit/>
            </a:bodyPr>
            <a:lstStyle/>
            <a:p>
              <a:pPr>
                <a:spcBef>
                  <a:spcPct val="50000"/>
                </a:spcBef>
              </a:pPr>
              <a:r>
                <a:rPr lang="zh-CN" altLang="en-US"/>
                <a:t>崩溃</a:t>
              </a:r>
            </a:p>
          </p:txBody>
        </p:sp>
        <p:sp>
          <p:nvSpPr>
            <p:cNvPr id="135187" name="Text Box 19"/>
            <p:cNvSpPr txBox="1">
              <a:spLocks noChangeArrowheads="1"/>
            </p:cNvSpPr>
            <p:nvPr/>
          </p:nvSpPr>
          <p:spPr bwMode="auto">
            <a:xfrm>
              <a:off x="3061" y="709"/>
              <a:ext cx="590" cy="288"/>
            </a:xfrm>
            <a:prstGeom prst="rect">
              <a:avLst/>
            </a:prstGeom>
            <a:noFill/>
            <a:ln w="9525">
              <a:noFill/>
              <a:miter lim="800000"/>
              <a:headEnd/>
              <a:tailEnd/>
            </a:ln>
          </p:spPr>
          <p:txBody>
            <a:bodyPr>
              <a:spAutoFit/>
            </a:bodyPr>
            <a:lstStyle/>
            <a:p>
              <a:pPr algn="ctr">
                <a:spcBef>
                  <a:spcPct val="50000"/>
                </a:spcBef>
              </a:pPr>
              <a:r>
                <a:rPr lang="zh-CN" altLang="en-US"/>
                <a:t>日志</a:t>
              </a:r>
            </a:p>
          </p:txBody>
        </p:sp>
        <p:sp>
          <p:nvSpPr>
            <p:cNvPr id="135188" name="Text Box 20"/>
            <p:cNvSpPr txBox="1">
              <a:spLocks noChangeArrowheads="1"/>
            </p:cNvSpPr>
            <p:nvPr/>
          </p:nvSpPr>
          <p:spPr bwMode="auto">
            <a:xfrm>
              <a:off x="1292" y="3929"/>
              <a:ext cx="3221" cy="327"/>
            </a:xfrm>
            <a:prstGeom prst="rect">
              <a:avLst/>
            </a:prstGeom>
            <a:noFill/>
            <a:ln w="9525">
              <a:noFill/>
              <a:miter lim="800000"/>
              <a:headEnd/>
              <a:tailEnd/>
            </a:ln>
          </p:spPr>
          <p:txBody>
            <a:bodyPr>
              <a:spAutoFit/>
            </a:bodyPr>
            <a:lstStyle/>
            <a:p>
              <a:pPr algn="ctr">
                <a:spcBef>
                  <a:spcPct val="50000"/>
                </a:spcBef>
              </a:pPr>
              <a:r>
                <a:rPr lang="en-US" altLang="zh-CN" sz="2800">
                  <a:solidFill>
                    <a:schemeClr val="hlink"/>
                  </a:solidFill>
                </a:rPr>
                <a:t>ARIES</a:t>
              </a:r>
              <a:r>
                <a:rPr lang="zh-CN" altLang="en-US" sz="2800">
                  <a:solidFill>
                    <a:schemeClr val="hlink"/>
                  </a:solidFill>
                </a:rPr>
                <a:t>算法中恢复的三个阶段</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defRPr/>
            </a:pPr>
            <a:r>
              <a:rPr lang="en-US" altLang="zh-CN" smtClean="0"/>
              <a:t>ARIES</a:t>
            </a:r>
            <a:r>
              <a:rPr lang="zh-CN" altLang="en-US" smtClean="0"/>
              <a:t>算法</a:t>
            </a:r>
            <a:r>
              <a:rPr lang="zh-CN" altLang="en-US" sz="3200" smtClean="0"/>
              <a:t>：</a:t>
            </a:r>
            <a:r>
              <a:rPr lang="zh-CN" altLang="en-US" sz="3200" b="0" smtClean="0"/>
              <a:t>分析过程</a:t>
            </a:r>
          </a:p>
        </p:txBody>
      </p:sp>
      <p:sp>
        <p:nvSpPr>
          <p:cNvPr id="228355" name="Rectangle 3"/>
          <p:cNvSpPr>
            <a:spLocks noGrp="1" noChangeArrowheads="1"/>
          </p:cNvSpPr>
          <p:nvPr>
            <p:ph type="body" idx="1"/>
          </p:nvPr>
        </p:nvSpPr>
        <p:spPr/>
        <p:txBody>
          <a:bodyPr/>
          <a:lstStyle/>
          <a:p>
            <a:pPr eaLnBrk="1" hangingPunct="1">
              <a:lnSpc>
                <a:spcPct val="95000"/>
              </a:lnSpc>
              <a:defRPr/>
            </a:pPr>
            <a:r>
              <a:rPr lang="zh-CN" altLang="en-US" sz="2800" smtClean="0">
                <a:latin typeface="华文新魏" pitchFamily="2" charset="-122"/>
                <a:ea typeface="华文新魏" pitchFamily="2" charset="-122"/>
              </a:rPr>
              <a:t>找到最后完整检查点日志记录，并从该记录开始读入脏页表</a:t>
            </a:r>
          </a:p>
          <a:p>
            <a:pPr eaLnBrk="1" hangingPunct="1">
              <a:lnSpc>
                <a:spcPct val="95000"/>
              </a:lnSpc>
              <a:defRPr/>
            </a:pPr>
            <a:r>
              <a:rPr lang="zh-CN" altLang="en-US" sz="2800" smtClean="0">
                <a:latin typeface="华文新魏" pitchFamily="2" charset="-122"/>
                <a:ea typeface="华文新魏" pitchFamily="2" charset="-122"/>
              </a:rPr>
              <a:t>将</a:t>
            </a:r>
            <a:r>
              <a:rPr lang="en-US" altLang="zh-CN" sz="2800" smtClean="0">
                <a:latin typeface="华文新魏" pitchFamily="2" charset="-122"/>
                <a:ea typeface="华文新魏" pitchFamily="2" charset="-122"/>
              </a:rPr>
              <a:t>RedoLSN</a:t>
            </a:r>
            <a:r>
              <a:rPr lang="zh-CN" altLang="en-US" sz="2800" smtClean="0">
                <a:latin typeface="华文新魏" pitchFamily="2" charset="-122"/>
                <a:ea typeface="华文新魏" pitchFamily="2" charset="-122"/>
              </a:rPr>
              <a:t>设置为脏页表中页的</a:t>
            </a:r>
            <a:r>
              <a:rPr lang="en-US" altLang="zh-CN" sz="2800" smtClean="0">
                <a:latin typeface="华文新魏" pitchFamily="2" charset="-122"/>
                <a:ea typeface="华文新魏" pitchFamily="2" charset="-122"/>
              </a:rPr>
              <a:t>RecLSN</a:t>
            </a:r>
            <a:r>
              <a:rPr lang="zh-CN" altLang="en-US" sz="2800" smtClean="0">
                <a:latin typeface="华文新魏" pitchFamily="2" charset="-122"/>
                <a:ea typeface="华文新魏" pitchFamily="2" charset="-122"/>
              </a:rPr>
              <a:t>的最小值，如果没有脏页，就将其设置为检查点日志记录的</a:t>
            </a:r>
            <a:r>
              <a:rPr lang="en-US" altLang="zh-CN" sz="2800" smtClean="0">
                <a:latin typeface="华文新魏" pitchFamily="2" charset="-122"/>
                <a:ea typeface="华文新魏" pitchFamily="2" charset="-122"/>
              </a:rPr>
              <a:t>LSN</a:t>
            </a:r>
          </a:p>
          <a:p>
            <a:pPr eaLnBrk="1" hangingPunct="1">
              <a:lnSpc>
                <a:spcPct val="95000"/>
              </a:lnSpc>
              <a:defRPr/>
            </a:pPr>
            <a:r>
              <a:rPr lang="zh-CN" altLang="en-US" sz="2800" smtClean="0">
                <a:latin typeface="华文新魏" pitchFamily="2" charset="-122"/>
                <a:ea typeface="华文新魏" pitchFamily="2" charset="-122"/>
              </a:rPr>
              <a:t>将要被</a:t>
            </a:r>
            <a:r>
              <a:rPr lang="en-US" altLang="zh-CN" sz="2800" smtClean="0">
                <a:latin typeface="华文新魏" pitchFamily="2" charset="-122"/>
                <a:ea typeface="华文新魏" pitchFamily="2" charset="-122"/>
              </a:rPr>
              <a:t>undo</a:t>
            </a:r>
            <a:r>
              <a:rPr lang="zh-CN" altLang="en-US" sz="2800" smtClean="0">
                <a:latin typeface="华文新魏" pitchFamily="2" charset="-122"/>
                <a:ea typeface="华文新魏" pitchFamily="2" charset="-122"/>
              </a:rPr>
              <a:t>的事务列表</a:t>
            </a:r>
            <a:r>
              <a:rPr lang="en-US" altLang="zh-CN" sz="2800" smtClean="0">
                <a:latin typeface="华文新魏" pitchFamily="2" charset="-122"/>
                <a:ea typeface="华文新魏" pitchFamily="2" charset="-122"/>
              </a:rPr>
              <a:t>undo-list</a:t>
            </a:r>
            <a:r>
              <a:rPr lang="zh-CN" altLang="en-US" sz="2800" smtClean="0">
                <a:latin typeface="华文新魏" pitchFamily="2" charset="-122"/>
                <a:ea typeface="华文新魏" pitchFamily="2" charset="-122"/>
              </a:rPr>
              <a:t>设置为检查点日志记录中的事务列表及其</a:t>
            </a:r>
            <a:r>
              <a:rPr lang="en-US" altLang="zh-CN" sz="2800" smtClean="0">
                <a:latin typeface="华文新魏" pitchFamily="2" charset="-122"/>
                <a:ea typeface="华文新魏" pitchFamily="2" charset="-122"/>
              </a:rPr>
              <a:t>LastLSN</a:t>
            </a:r>
          </a:p>
          <a:p>
            <a:pPr eaLnBrk="1" hangingPunct="1">
              <a:lnSpc>
                <a:spcPct val="95000"/>
              </a:lnSpc>
              <a:defRPr/>
            </a:pPr>
            <a:r>
              <a:rPr lang="zh-CN" altLang="en-US" sz="2800" smtClean="0">
                <a:latin typeface="华文新魏" pitchFamily="2" charset="-122"/>
                <a:ea typeface="华文新魏" pitchFamily="2" charset="-122"/>
              </a:rPr>
              <a:t>从检查点继续向前扫描，每找到一个不在</a:t>
            </a:r>
            <a:r>
              <a:rPr lang="en-US" altLang="zh-CN" sz="2800" smtClean="0">
                <a:latin typeface="华文新魏" pitchFamily="2" charset="-122"/>
                <a:ea typeface="华文新魏" pitchFamily="2" charset="-122"/>
              </a:rPr>
              <a:t>undo-list</a:t>
            </a:r>
            <a:r>
              <a:rPr lang="zh-CN" altLang="en-US" sz="2800" smtClean="0">
                <a:latin typeface="华文新魏" pitchFamily="2" charset="-122"/>
                <a:ea typeface="华文新魏" pitchFamily="2" charset="-122"/>
              </a:rPr>
              <a:t>中的事务日志记录，就将其添加到</a:t>
            </a:r>
            <a:r>
              <a:rPr lang="en-US" altLang="zh-CN" sz="2800" smtClean="0">
                <a:latin typeface="华文新魏" pitchFamily="2" charset="-122"/>
                <a:ea typeface="华文新魏" pitchFamily="2" charset="-122"/>
              </a:rPr>
              <a:t>undo-list</a:t>
            </a:r>
            <a:r>
              <a:rPr lang="zh-CN" altLang="en-US" sz="2800" smtClean="0">
                <a:latin typeface="华文新魏" pitchFamily="2" charset="-122"/>
                <a:ea typeface="华文新魏" pitchFamily="2" charset="-122"/>
              </a:rPr>
              <a:t>，每找到一个事务的</a:t>
            </a:r>
            <a:r>
              <a:rPr lang="en-US" altLang="zh-CN" sz="2800" smtClean="0">
                <a:latin typeface="华文新魏" pitchFamily="2" charset="-122"/>
                <a:ea typeface="华文新魏" pitchFamily="2" charset="-122"/>
              </a:rPr>
              <a:t>end</a:t>
            </a:r>
            <a:r>
              <a:rPr lang="zh-CN" altLang="en-US" sz="2800" smtClean="0">
                <a:latin typeface="华文新魏" pitchFamily="2" charset="-122"/>
                <a:ea typeface="华文新魏" pitchFamily="2" charset="-122"/>
              </a:rPr>
              <a:t>日志记录，就将其从</a:t>
            </a:r>
            <a:r>
              <a:rPr lang="en-US" altLang="zh-CN" sz="2800" smtClean="0">
                <a:latin typeface="华文新魏" pitchFamily="2" charset="-122"/>
                <a:ea typeface="华文新魏" pitchFamily="2" charset="-122"/>
              </a:rPr>
              <a:t>undo-list</a:t>
            </a:r>
            <a:r>
              <a:rPr lang="zh-CN" altLang="en-US" sz="2800" smtClean="0">
                <a:latin typeface="华文新魏" pitchFamily="2" charset="-122"/>
                <a:ea typeface="华文新魏" pitchFamily="2" charset="-122"/>
              </a:rPr>
              <a:t>中删除</a:t>
            </a:r>
          </a:p>
          <a:p>
            <a:pPr eaLnBrk="1" hangingPunct="1">
              <a:lnSpc>
                <a:spcPct val="95000"/>
              </a:lnSpc>
              <a:defRPr/>
            </a:pPr>
            <a:r>
              <a:rPr lang="zh-CN" altLang="en-US" sz="2800" smtClean="0">
                <a:latin typeface="华文新魏" pitchFamily="2" charset="-122"/>
                <a:ea typeface="华文新魏" pitchFamily="2" charset="-122"/>
              </a:rPr>
              <a:t>只要发现一个更新页的日志记录，如果该页不在脏页表上，就将它添加进脏页表，并设置该页的</a:t>
            </a:r>
            <a:r>
              <a:rPr lang="en-US" altLang="zh-CN" sz="2800" smtClean="0">
                <a:latin typeface="华文新魏" pitchFamily="2" charset="-122"/>
                <a:ea typeface="华文新魏" pitchFamily="2" charset="-122"/>
              </a:rPr>
              <a:t>RecLSN</a:t>
            </a:r>
            <a:r>
              <a:rPr lang="zh-CN" altLang="en-US" sz="2800" smtClean="0">
                <a:latin typeface="华文新魏" pitchFamily="2" charset="-122"/>
                <a:ea typeface="华文新魏" pitchFamily="2" charset="-122"/>
              </a:rPr>
              <a:t>为该日志记录的</a:t>
            </a:r>
            <a:r>
              <a:rPr lang="en-US" altLang="zh-CN" sz="2800" smtClean="0">
                <a:latin typeface="华文新魏" pitchFamily="2" charset="-122"/>
                <a:ea typeface="华文新魏" pitchFamily="2" charset="-122"/>
              </a:rPr>
              <a:t>LSN</a:t>
            </a:r>
            <a:r>
              <a:rPr lang="zh-CN" altLang="en-US" sz="2800" smtClean="0">
                <a:latin typeface="华文新魏" pitchFamily="2" charset="-122"/>
                <a:ea typeface="华文新魏" pitchFamily="2" charset="-122"/>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defRPr/>
            </a:pPr>
            <a:r>
              <a:rPr lang="en-US" altLang="zh-CN" smtClean="0"/>
              <a:t>ARIES</a:t>
            </a:r>
            <a:r>
              <a:rPr lang="zh-CN" altLang="en-US" smtClean="0"/>
              <a:t>算法</a:t>
            </a:r>
            <a:r>
              <a:rPr lang="zh-CN" altLang="en-US" sz="3200" smtClean="0"/>
              <a:t>：</a:t>
            </a:r>
            <a:r>
              <a:rPr lang="en-US" altLang="zh-CN" sz="3200" b="0" smtClean="0"/>
              <a:t>Redo</a:t>
            </a:r>
            <a:r>
              <a:rPr lang="zh-CN" altLang="en-US" sz="3200" b="0" smtClean="0"/>
              <a:t>过程</a:t>
            </a:r>
          </a:p>
        </p:txBody>
      </p:sp>
      <p:sp>
        <p:nvSpPr>
          <p:cNvPr id="229379" name="Rectangle 3"/>
          <p:cNvSpPr>
            <a:spLocks noGrp="1" noChangeArrowheads="1"/>
          </p:cNvSpPr>
          <p:nvPr>
            <p:ph type="body" idx="1"/>
          </p:nvPr>
        </p:nvSpPr>
        <p:spPr/>
        <p:txBody>
          <a:bodyPr/>
          <a:lstStyle/>
          <a:p>
            <a:pPr eaLnBrk="1" hangingPunct="1">
              <a:lnSpc>
                <a:spcPct val="95000"/>
              </a:lnSpc>
              <a:defRPr/>
            </a:pPr>
            <a:r>
              <a:rPr lang="en-US" altLang="zh-CN" smtClean="0">
                <a:latin typeface="华文新魏" pitchFamily="2" charset="-122"/>
                <a:ea typeface="华文新魏" pitchFamily="2" charset="-122"/>
              </a:rPr>
              <a:t>Redo</a:t>
            </a:r>
            <a:r>
              <a:rPr lang="zh-CN" altLang="en-US" smtClean="0">
                <a:latin typeface="华文新魏" pitchFamily="2" charset="-122"/>
                <a:ea typeface="华文新魏" pitchFamily="2" charset="-122"/>
              </a:rPr>
              <a:t>过程通过重演所有没有在磁盘页上反映的动作来重复历史</a:t>
            </a:r>
          </a:p>
          <a:p>
            <a:pPr eaLnBrk="1" hangingPunct="1">
              <a:lnSpc>
                <a:spcPct val="95000"/>
              </a:lnSpc>
              <a:defRPr/>
            </a:pPr>
            <a:r>
              <a:rPr lang="en-US" altLang="zh-CN" smtClean="0">
                <a:latin typeface="华文新魏" pitchFamily="2" charset="-122"/>
                <a:ea typeface="华文新魏" pitchFamily="2" charset="-122"/>
              </a:rPr>
              <a:t>Redo</a:t>
            </a:r>
            <a:r>
              <a:rPr lang="zh-CN" altLang="en-US" smtClean="0">
                <a:latin typeface="华文新魏" pitchFamily="2" charset="-122"/>
                <a:ea typeface="华文新魏" pitchFamily="2" charset="-122"/>
              </a:rPr>
              <a:t>过程从</a:t>
            </a:r>
            <a:r>
              <a:rPr lang="en-US" altLang="zh-CN" smtClean="0">
                <a:latin typeface="华文新魏" pitchFamily="2" charset="-122"/>
                <a:ea typeface="华文新魏" pitchFamily="2" charset="-122"/>
              </a:rPr>
              <a:t>RedoLSN</a:t>
            </a:r>
            <a:r>
              <a:rPr lang="zh-CN" altLang="en-US" smtClean="0">
                <a:latin typeface="华文新魏" pitchFamily="2" charset="-122"/>
                <a:ea typeface="华文新魏" pitchFamily="2" charset="-122"/>
              </a:rPr>
              <a:t>开始向前扫描日志，该点之前的日志记录已经反映在磁盘数据库页上</a:t>
            </a:r>
          </a:p>
          <a:p>
            <a:pPr eaLnBrk="1" hangingPunct="1">
              <a:lnSpc>
                <a:spcPct val="95000"/>
              </a:lnSpc>
              <a:defRPr/>
            </a:pPr>
            <a:r>
              <a:rPr lang="zh-CN" altLang="en-US" smtClean="0">
                <a:latin typeface="华文新魏" pitchFamily="2" charset="-122"/>
                <a:ea typeface="华文新魏" pitchFamily="2" charset="-122"/>
              </a:rPr>
              <a:t>只要</a:t>
            </a:r>
            <a:r>
              <a:rPr lang="en-US" altLang="zh-CN" smtClean="0">
                <a:latin typeface="华文新魏" pitchFamily="2" charset="-122"/>
                <a:ea typeface="华文新魏" pitchFamily="2" charset="-122"/>
              </a:rPr>
              <a:t>Redo</a:t>
            </a:r>
            <a:r>
              <a:rPr lang="zh-CN" altLang="en-US" smtClean="0">
                <a:latin typeface="华文新魏" pitchFamily="2" charset="-122"/>
                <a:ea typeface="华文新魏" pitchFamily="2" charset="-122"/>
              </a:rPr>
              <a:t>过程找到一个</a:t>
            </a:r>
            <a:r>
              <a:rPr lang="en-US" altLang="zh-CN" smtClean="0">
                <a:latin typeface="华文新魏" pitchFamily="2" charset="-122"/>
                <a:ea typeface="华文新魏" pitchFamily="2" charset="-122"/>
              </a:rPr>
              <a:t>update</a:t>
            </a:r>
            <a:r>
              <a:rPr lang="zh-CN" altLang="en-US" smtClean="0">
                <a:latin typeface="华文新魏" pitchFamily="2" charset="-122"/>
                <a:ea typeface="华文新魏" pitchFamily="2" charset="-122"/>
              </a:rPr>
              <a:t>日志记录，它就执行如下动作：</a:t>
            </a:r>
          </a:p>
          <a:p>
            <a:pPr lvl="1" eaLnBrk="1" hangingPunct="1">
              <a:lnSpc>
                <a:spcPct val="95000"/>
              </a:lnSpc>
              <a:defRPr/>
            </a:pPr>
            <a:r>
              <a:rPr lang="zh-CN" altLang="en-US" smtClean="0"/>
              <a:t>如果该页不在脏页表中，或者该</a:t>
            </a:r>
            <a:r>
              <a:rPr lang="en-US" altLang="zh-CN" smtClean="0"/>
              <a:t>update</a:t>
            </a:r>
            <a:r>
              <a:rPr lang="zh-CN" altLang="en-US" smtClean="0"/>
              <a:t>日志记录的</a:t>
            </a:r>
            <a:r>
              <a:rPr lang="en-US" altLang="zh-CN" smtClean="0"/>
              <a:t>LSN</a:t>
            </a:r>
            <a:r>
              <a:rPr lang="zh-CN" altLang="en-US" smtClean="0"/>
              <a:t>小于脏页表中该页的</a:t>
            </a:r>
            <a:r>
              <a:rPr lang="en-US" altLang="zh-CN" smtClean="0"/>
              <a:t>RecLSN</a:t>
            </a:r>
            <a:r>
              <a:rPr lang="zh-CN" altLang="en-US" smtClean="0"/>
              <a:t>，</a:t>
            </a:r>
            <a:r>
              <a:rPr lang="en-US" altLang="zh-CN" smtClean="0"/>
              <a:t>Redo</a:t>
            </a:r>
            <a:r>
              <a:rPr lang="zh-CN" altLang="en-US" smtClean="0"/>
              <a:t>过程就跳过该日志记录</a:t>
            </a:r>
          </a:p>
          <a:p>
            <a:pPr lvl="1" eaLnBrk="1" hangingPunct="1">
              <a:lnSpc>
                <a:spcPct val="95000"/>
              </a:lnSpc>
              <a:defRPr/>
            </a:pPr>
            <a:r>
              <a:rPr lang="zh-CN" altLang="en-US" smtClean="0"/>
              <a:t>否则</a:t>
            </a:r>
            <a:r>
              <a:rPr lang="en-US" altLang="zh-CN" smtClean="0"/>
              <a:t>Redo</a:t>
            </a:r>
            <a:r>
              <a:rPr lang="zh-CN" altLang="en-US" smtClean="0"/>
              <a:t>过程就从磁盘调出该页，如果其</a:t>
            </a:r>
            <a:r>
              <a:rPr lang="en-US" altLang="zh-CN" smtClean="0"/>
              <a:t>PageLSN</a:t>
            </a:r>
            <a:r>
              <a:rPr lang="zh-CN" altLang="en-US" smtClean="0"/>
              <a:t>小于该日志记录的</a:t>
            </a:r>
            <a:r>
              <a:rPr lang="en-US" altLang="zh-CN" smtClean="0"/>
              <a:t>LSN</a:t>
            </a:r>
            <a:r>
              <a:rPr lang="zh-CN" altLang="en-US" smtClean="0"/>
              <a:t>，重做该日志记录</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altLang="zh-CN" smtClean="0"/>
              <a:t>ARIES</a:t>
            </a:r>
            <a:r>
              <a:rPr lang="zh-CN" altLang="en-US" smtClean="0"/>
              <a:t>算法</a:t>
            </a:r>
            <a:r>
              <a:rPr lang="zh-CN" altLang="en-US" sz="3200" smtClean="0"/>
              <a:t>：</a:t>
            </a:r>
            <a:r>
              <a:rPr lang="en-US" altLang="zh-CN" sz="3200" b="0" smtClean="0"/>
              <a:t>Undo</a:t>
            </a:r>
            <a:r>
              <a:rPr lang="zh-CN" altLang="en-US" sz="3200" b="0" smtClean="0"/>
              <a:t>过程</a:t>
            </a:r>
          </a:p>
        </p:txBody>
      </p:sp>
      <p:sp>
        <p:nvSpPr>
          <p:cNvPr id="230403" name="Rectangle 3"/>
          <p:cNvSpPr>
            <a:spLocks noGrp="1" noChangeArrowheads="1"/>
          </p:cNvSpPr>
          <p:nvPr>
            <p:ph type="body" idx="1"/>
          </p:nvPr>
        </p:nvSpPr>
        <p:spPr/>
        <p:txBody>
          <a:bodyPr/>
          <a:lstStyle/>
          <a:p>
            <a:pPr eaLnBrk="1" hangingPunct="1">
              <a:defRPr/>
            </a:pPr>
            <a:r>
              <a:rPr lang="en-US" altLang="zh-CN" dirty="0" smtClean="0">
                <a:latin typeface="华文新魏" pitchFamily="2" charset="-122"/>
                <a:ea typeface="华文新魏" pitchFamily="2" charset="-122"/>
              </a:rPr>
              <a:t>Undo</a:t>
            </a:r>
            <a:r>
              <a:rPr lang="zh-CN" altLang="en-US" dirty="0" smtClean="0">
                <a:latin typeface="华文新魏" pitchFamily="2" charset="-122"/>
                <a:ea typeface="华文新魏" pitchFamily="2" charset="-122"/>
              </a:rPr>
              <a:t>过程反向扫描日志，取消所有</a:t>
            </a:r>
            <a:r>
              <a:rPr lang="en-US" altLang="zh-CN" dirty="0" smtClean="0">
                <a:latin typeface="华文新魏" pitchFamily="2" charset="-122"/>
                <a:ea typeface="华文新魏" pitchFamily="2" charset="-122"/>
              </a:rPr>
              <a:t>undo-list</a:t>
            </a:r>
            <a:r>
              <a:rPr lang="zh-CN" altLang="en-US" dirty="0" smtClean="0">
                <a:latin typeface="华文新魏" pitchFamily="2" charset="-122"/>
                <a:ea typeface="华文新魏" pitchFamily="2" charset="-122"/>
              </a:rPr>
              <a:t>中的事务</a:t>
            </a:r>
          </a:p>
          <a:p>
            <a:pPr eaLnBrk="1" hangingPunct="1">
              <a:defRPr/>
            </a:pPr>
            <a:r>
              <a:rPr lang="zh-CN" altLang="en-US" dirty="0" smtClean="0">
                <a:latin typeface="华文新魏" pitchFamily="2" charset="-122"/>
                <a:ea typeface="华文新魏" pitchFamily="2" charset="-122"/>
              </a:rPr>
              <a:t>如果找到一个</a:t>
            </a:r>
            <a:r>
              <a:rPr lang="en-US" altLang="zh-CN" dirty="0" smtClean="0">
                <a:latin typeface="华文新魏" pitchFamily="2" charset="-122"/>
                <a:ea typeface="华文新魏" pitchFamily="2" charset="-122"/>
              </a:rPr>
              <a:t>CLR</a:t>
            </a:r>
            <a:r>
              <a:rPr lang="zh-CN" altLang="en-US" dirty="0" smtClean="0">
                <a:latin typeface="华文新魏" pitchFamily="2" charset="-122"/>
                <a:ea typeface="华文新魏" pitchFamily="2" charset="-122"/>
              </a:rPr>
              <a:t>，它用</a:t>
            </a:r>
            <a:r>
              <a:rPr lang="en-US" altLang="zh-CN" dirty="0" err="1" smtClean="0">
                <a:latin typeface="华文新魏" pitchFamily="2" charset="-122"/>
                <a:ea typeface="华文新魏" pitchFamily="2" charset="-122"/>
              </a:rPr>
              <a:t>UndoNextLSN</a:t>
            </a:r>
            <a:r>
              <a:rPr lang="zh-CN" altLang="en-US" dirty="0" smtClean="0">
                <a:latin typeface="华文新魏" pitchFamily="2" charset="-122"/>
                <a:ea typeface="华文新魏" pitchFamily="2" charset="-122"/>
              </a:rPr>
              <a:t>字段跳过一个已经回滚了的事务日志。否则，它用事务日志的</a:t>
            </a:r>
            <a:r>
              <a:rPr lang="en-US" altLang="zh-CN" dirty="0" err="1" smtClean="0">
                <a:latin typeface="华文新魏" pitchFamily="2" charset="-122"/>
                <a:ea typeface="华文新魏" pitchFamily="2" charset="-122"/>
              </a:rPr>
              <a:t>PrevLSN</a:t>
            </a:r>
            <a:r>
              <a:rPr lang="zh-CN" altLang="en-US" dirty="0" smtClean="0">
                <a:latin typeface="华文新魏" pitchFamily="2" charset="-122"/>
                <a:ea typeface="华文新魏" pitchFamily="2" charset="-122"/>
              </a:rPr>
              <a:t>字段查找下一个要被撤消的事务日志</a:t>
            </a:r>
          </a:p>
          <a:p>
            <a:pPr eaLnBrk="1" hangingPunct="1">
              <a:defRPr/>
            </a:pPr>
            <a:r>
              <a:rPr lang="zh-CN" altLang="en-US" dirty="0" smtClean="0">
                <a:latin typeface="华文新魏" pitchFamily="2" charset="-122"/>
                <a:ea typeface="华文新魏" pitchFamily="2" charset="-122"/>
              </a:rPr>
              <a:t>每当一个</a:t>
            </a:r>
            <a:r>
              <a:rPr lang="en-US" altLang="zh-CN" dirty="0" smtClean="0">
                <a:latin typeface="华文新魏" pitchFamily="2" charset="-122"/>
                <a:ea typeface="华文新魏" pitchFamily="2" charset="-122"/>
              </a:rPr>
              <a:t>update</a:t>
            </a:r>
            <a:r>
              <a:rPr lang="zh-CN" altLang="en-US" dirty="0" smtClean="0">
                <a:latin typeface="华文新魏" pitchFamily="2" charset="-122"/>
                <a:ea typeface="华文新魏" pitchFamily="2" charset="-122"/>
              </a:rPr>
              <a:t>日志记录被用于撤消，</a:t>
            </a:r>
            <a:r>
              <a:rPr lang="en-US" altLang="zh-CN" dirty="0" smtClean="0">
                <a:latin typeface="华文新魏" pitchFamily="2" charset="-122"/>
                <a:ea typeface="华文新魏" pitchFamily="2" charset="-122"/>
              </a:rPr>
              <a:t>Undo</a:t>
            </a:r>
            <a:r>
              <a:rPr lang="zh-CN" altLang="en-US" dirty="0" smtClean="0">
                <a:latin typeface="华文新魏" pitchFamily="2" charset="-122"/>
                <a:ea typeface="华文新魏" pitchFamily="2" charset="-122"/>
              </a:rPr>
              <a:t>过程产生一个包含</a:t>
            </a:r>
            <a:r>
              <a:rPr lang="en-US" altLang="zh-CN" dirty="0" smtClean="0">
                <a:latin typeface="华文新魏" pitchFamily="2" charset="-122"/>
                <a:ea typeface="华文新魏" pitchFamily="2" charset="-122"/>
              </a:rPr>
              <a:t>undo</a:t>
            </a:r>
            <a:r>
              <a:rPr lang="zh-CN" altLang="en-US" dirty="0" smtClean="0">
                <a:latin typeface="华文新魏" pitchFamily="2" charset="-122"/>
                <a:ea typeface="华文新魏" pitchFamily="2" charset="-122"/>
              </a:rPr>
              <a:t>执行动作的</a:t>
            </a:r>
            <a:r>
              <a:rPr lang="en-US" altLang="zh-CN" dirty="0" smtClean="0">
                <a:latin typeface="华文新魏" pitchFamily="2" charset="-122"/>
                <a:ea typeface="华文新魏" pitchFamily="2" charset="-122"/>
              </a:rPr>
              <a:t>CLR</a:t>
            </a:r>
            <a:r>
              <a:rPr lang="zh-CN" altLang="en-US" dirty="0" smtClean="0">
                <a:latin typeface="华文新魏" pitchFamily="2" charset="-122"/>
                <a:ea typeface="华文新魏" pitchFamily="2" charset="-122"/>
              </a:rPr>
              <a:t>，并将</a:t>
            </a:r>
            <a:r>
              <a:rPr lang="en-US" altLang="zh-CN" dirty="0" smtClean="0">
                <a:latin typeface="华文新魏" pitchFamily="2" charset="-122"/>
                <a:ea typeface="华文新魏" pitchFamily="2" charset="-122"/>
              </a:rPr>
              <a:t>CLR</a:t>
            </a:r>
            <a:r>
              <a:rPr lang="zh-CN" altLang="en-US" dirty="0" smtClean="0">
                <a:latin typeface="华文新魏" pitchFamily="2" charset="-122"/>
                <a:ea typeface="华文新魏" pitchFamily="2" charset="-122"/>
              </a:rPr>
              <a:t>的</a:t>
            </a:r>
            <a:r>
              <a:rPr lang="en-US" altLang="zh-CN" dirty="0" err="1" smtClean="0">
                <a:latin typeface="华文新魏" pitchFamily="2" charset="-122"/>
                <a:ea typeface="华文新魏" pitchFamily="2" charset="-122"/>
              </a:rPr>
              <a:t>UndoNextLSN</a:t>
            </a:r>
            <a:r>
              <a:rPr lang="zh-CN" altLang="en-US" dirty="0" smtClean="0">
                <a:latin typeface="华文新魏" pitchFamily="2" charset="-122"/>
                <a:ea typeface="华文新魏" pitchFamily="2" charset="-122"/>
              </a:rPr>
              <a:t>设置为</a:t>
            </a:r>
            <a:r>
              <a:rPr lang="en-US" altLang="zh-CN" dirty="0" smtClean="0">
                <a:latin typeface="华文新魏" pitchFamily="2" charset="-122"/>
                <a:ea typeface="华文新魏" pitchFamily="2" charset="-122"/>
              </a:rPr>
              <a:t>update</a:t>
            </a:r>
            <a:r>
              <a:rPr lang="zh-CN" altLang="en-US" dirty="0" smtClean="0">
                <a:latin typeface="华文新魏" pitchFamily="2" charset="-122"/>
                <a:ea typeface="华文新魏" pitchFamily="2" charset="-122"/>
              </a:rPr>
              <a:t>日志记录的</a:t>
            </a:r>
            <a:r>
              <a:rPr lang="en-US" altLang="zh-CN" dirty="0" err="1" smtClean="0">
                <a:latin typeface="华文新魏" pitchFamily="2" charset="-122"/>
                <a:ea typeface="华文新魏" pitchFamily="2" charset="-122"/>
              </a:rPr>
              <a:t>PreLSN</a:t>
            </a:r>
            <a:r>
              <a:rPr lang="zh-CN" altLang="en-US" dirty="0" smtClean="0">
                <a:latin typeface="华文新魏" pitchFamily="2" charset="-122"/>
                <a:ea typeface="华文新魏" pitchFamily="2" charset="-122"/>
              </a:rPr>
              <a:t>值</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3875345" y="97673"/>
            <a:ext cx="1435008" cy="830997"/>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buSzPct val="60000"/>
              <a:defRPr/>
            </a:pPr>
            <a:r>
              <a:rPr lang="zh-CN" altLang="en-US" sz="4800" b="1" spc="50" dirty="0">
                <a:ln w="11430"/>
                <a:blipFill>
                  <a:blip r:embed="rId3"/>
                  <a:tile tx="0" ty="0" sx="100000" sy="100000" flip="none" algn="tl"/>
                </a:blip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rPr>
              <a:t>总结</a:t>
            </a:r>
          </a:p>
        </p:txBody>
      </p:sp>
      <p:pic>
        <p:nvPicPr>
          <p:cNvPr id="9" name="Picture 2"/>
          <p:cNvPicPr>
            <a:picLocks noChangeAspect="1" noChangeArrowheads="1"/>
          </p:cNvPicPr>
          <p:nvPr/>
        </p:nvPicPr>
        <p:blipFill>
          <a:blip r:embed="rId4" cstate="print"/>
          <a:srcRect/>
          <a:stretch>
            <a:fillRect/>
          </a:stretch>
        </p:blipFill>
        <p:spPr bwMode="auto">
          <a:xfrm>
            <a:off x="1187625" y="1290708"/>
            <a:ext cx="1460710" cy="1686077"/>
          </a:xfrm>
          <a:prstGeom prst="rect">
            <a:avLst/>
          </a:prstGeom>
          <a:noFill/>
          <a:ln w="9525">
            <a:noFill/>
            <a:miter lim="800000"/>
            <a:headEnd/>
            <a:tailEnd/>
          </a:ln>
          <a:effectLst/>
        </p:spPr>
      </p:pic>
      <p:pic>
        <p:nvPicPr>
          <p:cNvPr id="10" name="Picture 3"/>
          <p:cNvPicPr>
            <a:picLocks noChangeAspect="1" noChangeArrowheads="1"/>
          </p:cNvPicPr>
          <p:nvPr/>
        </p:nvPicPr>
        <p:blipFill>
          <a:blip r:embed="rId5" cstate="print"/>
          <a:srcRect/>
          <a:stretch>
            <a:fillRect/>
          </a:stretch>
        </p:blipFill>
        <p:spPr bwMode="auto">
          <a:xfrm>
            <a:off x="2987825" y="1268760"/>
            <a:ext cx="1431572" cy="1703834"/>
          </a:xfrm>
          <a:prstGeom prst="rect">
            <a:avLst/>
          </a:prstGeom>
          <a:noFill/>
          <a:ln w="9525">
            <a:noFill/>
            <a:miter lim="800000"/>
            <a:headEnd/>
            <a:tailEnd/>
          </a:ln>
          <a:effectLst/>
        </p:spPr>
      </p:pic>
      <p:pic>
        <p:nvPicPr>
          <p:cNvPr id="11" name="Picture 4"/>
          <p:cNvPicPr>
            <a:picLocks noChangeAspect="1" noChangeArrowheads="1"/>
          </p:cNvPicPr>
          <p:nvPr/>
        </p:nvPicPr>
        <p:blipFill>
          <a:blip r:embed="rId6" cstate="print"/>
          <a:srcRect/>
          <a:stretch>
            <a:fillRect/>
          </a:stretch>
        </p:blipFill>
        <p:spPr bwMode="auto">
          <a:xfrm>
            <a:off x="4716016" y="1286082"/>
            <a:ext cx="1212006" cy="1782878"/>
          </a:xfrm>
          <a:prstGeom prst="rect">
            <a:avLst/>
          </a:prstGeom>
          <a:noFill/>
          <a:ln w="9525">
            <a:noFill/>
            <a:miter lim="800000"/>
            <a:headEnd/>
            <a:tailEnd/>
          </a:ln>
          <a:effectLst/>
        </p:spPr>
      </p:pic>
      <p:pic>
        <p:nvPicPr>
          <p:cNvPr id="12" name="Picture 5"/>
          <p:cNvPicPr>
            <a:picLocks noChangeAspect="1" noChangeArrowheads="1"/>
          </p:cNvPicPr>
          <p:nvPr/>
        </p:nvPicPr>
        <p:blipFill>
          <a:blip r:embed="rId7" cstate="print"/>
          <a:srcRect/>
          <a:stretch>
            <a:fillRect/>
          </a:stretch>
        </p:blipFill>
        <p:spPr bwMode="auto">
          <a:xfrm>
            <a:off x="6228184" y="1340768"/>
            <a:ext cx="1695051" cy="1703834"/>
          </a:xfrm>
          <a:prstGeom prst="rect">
            <a:avLst/>
          </a:prstGeom>
          <a:noFill/>
          <a:ln w="9525">
            <a:noFill/>
            <a:miter lim="800000"/>
            <a:headEnd/>
            <a:tailEnd/>
          </a:ln>
          <a:effectLst/>
        </p:spPr>
      </p:pic>
      <p:sp>
        <p:nvSpPr>
          <p:cNvPr id="13" name="平行四边形 12"/>
          <p:cNvSpPr/>
          <p:nvPr/>
        </p:nvSpPr>
        <p:spPr bwMode="auto">
          <a:xfrm>
            <a:off x="1043608" y="3284984"/>
            <a:ext cx="6840760" cy="360040"/>
          </a:xfrm>
          <a:prstGeom prst="parallelogram">
            <a:avLst/>
          </a:prstGeom>
          <a:gradFill>
            <a:gsLst>
              <a:gs pos="0">
                <a:srgbClr val="000082"/>
              </a:gs>
              <a:gs pos="30000">
                <a:srgbClr val="66008F"/>
              </a:gs>
              <a:gs pos="64999">
                <a:srgbClr val="BA0066"/>
              </a:gs>
              <a:gs pos="89999">
                <a:srgbClr val="FF0000"/>
              </a:gs>
              <a:gs pos="100000">
                <a:srgbClr val="FF8200"/>
              </a:gs>
            </a:gsLst>
            <a:lin ang="5400000" scaled="0"/>
          </a:gradFill>
          <a:ln w="9525" cap="flat" cmpd="sng" algn="ctr">
            <a:noFill/>
            <a:prstDash val="solid"/>
            <a:miter lim="800000"/>
            <a:headEnd type="none" w="med" len="med"/>
            <a:tailEnd type="none" w="med" len="med"/>
          </a:ln>
          <a:effectLst/>
          <a:scene3d>
            <a:camera prst="orthographicFront"/>
            <a:lightRig rig="threePt" dir="t"/>
          </a:scene3d>
          <a:sp3d extrusionH="31750" contourW="44450" prstMaterial="metal">
            <a:bevelT w="50800" h="95250"/>
            <a:bevelB w="63500" h="95250"/>
            <a:extrusionClr>
              <a:schemeClr val="accent1"/>
            </a:extrusionClr>
            <a:contourClr>
              <a:srgbClr val="00FFFF"/>
            </a:contourClr>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4" name="下箭头 13"/>
          <p:cNvSpPr/>
          <p:nvPr/>
        </p:nvSpPr>
        <p:spPr bwMode="auto">
          <a:xfrm>
            <a:off x="1619672" y="3789040"/>
            <a:ext cx="1152128" cy="1584176"/>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p:txBody>
      </p:sp>
      <p:sp>
        <p:nvSpPr>
          <p:cNvPr id="15" name="矩形 14"/>
          <p:cNvSpPr/>
          <p:nvPr/>
        </p:nvSpPr>
        <p:spPr>
          <a:xfrm>
            <a:off x="1874537" y="3789040"/>
            <a:ext cx="654345" cy="1200329"/>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ts val="0"/>
              </a:spcBef>
              <a:buSzPct val="60000"/>
              <a:defRPr/>
            </a:pPr>
            <a:r>
              <a:rPr lang="zh-CN" altLang="en-US"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rPr>
              <a:t>并</a:t>
            </a:r>
            <a:endParaRPr lang="en-US" altLang="zh-CN"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endParaRPr>
          </a:p>
          <a:p>
            <a:pPr algn="ctr">
              <a:spcBef>
                <a:spcPts val="0"/>
              </a:spcBef>
              <a:buSzPct val="60000"/>
              <a:defRPr/>
            </a:pPr>
            <a:r>
              <a:rPr lang="zh-CN" altLang="en-US"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rPr>
              <a:t>发</a:t>
            </a:r>
            <a:endParaRPr lang="zh-CN" altLang="en-US" sz="3600" b="1" spc="50" dirty="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endParaRPr>
          </a:p>
        </p:txBody>
      </p:sp>
      <p:sp>
        <p:nvSpPr>
          <p:cNvPr id="16" name="下箭头 15"/>
          <p:cNvSpPr/>
          <p:nvPr/>
        </p:nvSpPr>
        <p:spPr bwMode="auto">
          <a:xfrm>
            <a:off x="5940152" y="3789040"/>
            <a:ext cx="1152128" cy="1584176"/>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p:txBody>
      </p:sp>
      <p:sp>
        <p:nvSpPr>
          <p:cNvPr id="17" name="矩形 16"/>
          <p:cNvSpPr/>
          <p:nvPr/>
        </p:nvSpPr>
        <p:spPr>
          <a:xfrm>
            <a:off x="6195017" y="3789040"/>
            <a:ext cx="654345" cy="1200329"/>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ts val="0"/>
              </a:spcBef>
              <a:buSzPct val="60000"/>
              <a:defRPr/>
            </a:pPr>
            <a:r>
              <a:rPr lang="zh-CN" altLang="en-US"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rPr>
              <a:t>恢</a:t>
            </a:r>
            <a:endParaRPr lang="en-US" altLang="zh-CN"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endParaRPr>
          </a:p>
          <a:p>
            <a:pPr algn="ctr">
              <a:spcBef>
                <a:spcPts val="0"/>
              </a:spcBef>
              <a:buSzPct val="60000"/>
              <a:defRPr/>
            </a:pPr>
            <a:r>
              <a:rPr lang="zh-CN" altLang="en-US"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rPr>
              <a:t>复</a:t>
            </a:r>
            <a:endParaRPr lang="zh-CN" altLang="en-US" sz="3600" b="1" spc="50" dirty="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endParaRPr>
          </a:p>
        </p:txBody>
      </p:sp>
      <p:sp>
        <p:nvSpPr>
          <p:cNvPr id="18" name="矩形 17"/>
          <p:cNvSpPr/>
          <p:nvPr/>
        </p:nvSpPr>
        <p:spPr>
          <a:xfrm>
            <a:off x="733505" y="5325015"/>
            <a:ext cx="3002745" cy="1200329"/>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ts val="0"/>
              </a:spcBef>
              <a:buSzPct val="60000"/>
              <a:defRPr/>
            </a:pPr>
            <a:r>
              <a:rPr lang="zh-CN" altLang="en-US"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rPr>
              <a:t>脚踩两只船的</a:t>
            </a:r>
            <a:endParaRPr lang="en-US" altLang="zh-CN"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endParaRPr>
          </a:p>
          <a:p>
            <a:pPr algn="ctr">
              <a:spcBef>
                <a:spcPts val="0"/>
              </a:spcBef>
              <a:buSzPct val="60000"/>
              <a:defRPr/>
            </a:pPr>
            <a:r>
              <a:rPr lang="zh-CN" altLang="en-US"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rPr>
              <a:t>参商技术</a:t>
            </a:r>
            <a:endParaRPr lang="en-US" altLang="zh-CN"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endParaRPr>
          </a:p>
        </p:txBody>
      </p:sp>
      <p:sp>
        <p:nvSpPr>
          <p:cNvPr id="19" name="矩形 18"/>
          <p:cNvSpPr/>
          <p:nvPr/>
        </p:nvSpPr>
        <p:spPr>
          <a:xfrm>
            <a:off x="5260479" y="5301208"/>
            <a:ext cx="2533065" cy="1200329"/>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ts val="0"/>
              </a:spcBef>
              <a:buSzPct val="60000"/>
              <a:defRPr/>
            </a:pPr>
            <a:r>
              <a:rPr lang="zh-CN" altLang="en-US"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rPr>
              <a:t>破镜重圆的</a:t>
            </a:r>
            <a:endParaRPr lang="en-US" altLang="zh-CN"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endParaRPr>
          </a:p>
          <a:p>
            <a:pPr algn="ctr">
              <a:spcBef>
                <a:spcPts val="0"/>
              </a:spcBef>
              <a:buSzPct val="60000"/>
              <a:defRPr/>
            </a:pPr>
            <a:r>
              <a:rPr lang="zh-CN" altLang="en-US"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rPr>
              <a:t>忏悔艺术</a:t>
            </a:r>
            <a:endParaRPr lang="en-US" altLang="zh-CN" sz="3600" b="1" spc="50" dirty="0" smtClean="0">
              <a:ln w="11430"/>
              <a:solidFill>
                <a:srgbClr val="FF0000"/>
              </a:soli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lnSpc>
                <a:spcPct val="95000"/>
              </a:lnSpc>
              <a:defRPr/>
            </a:pPr>
            <a:r>
              <a:rPr lang="zh-CN" altLang="en-US" dirty="0"/>
              <a:t>系统故障</a:t>
            </a:r>
          </a:p>
        </p:txBody>
      </p:sp>
      <p:sp>
        <p:nvSpPr>
          <p:cNvPr id="51203" name="Rectangle 3"/>
          <p:cNvSpPr>
            <a:spLocks noGrp="1" noChangeArrowheads="1"/>
          </p:cNvSpPr>
          <p:nvPr>
            <p:ph type="body" idx="1"/>
          </p:nvPr>
        </p:nvSpPr>
        <p:spPr/>
        <p:txBody>
          <a:bodyPr/>
          <a:lstStyle/>
          <a:p>
            <a:pPr eaLnBrk="1" hangingPunct="1">
              <a:lnSpc>
                <a:spcPct val="95000"/>
              </a:lnSpc>
              <a:defRPr/>
            </a:pPr>
            <a:r>
              <a:rPr lang="zh-CN" altLang="en-US" dirty="0" smtClean="0"/>
              <a:t>软故障</a:t>
            </a:r>
            <a:r>
              <a:rPr lang="en-US" altLang="zh-CN" dirty="0" smtClean="0"/>
              <a:t>(soft crash)</a:t>
            </a:r>
            <a:r>
              <a:rPr lang="zh-CN" altLang="en-US" dirty="0" smtClean="0"/>
              <a:t>：在硬件故障、软件错误的影响下，虽引起内存信息丢失，但未破坏外存中数据</a:t>
            </a:r>
          </a:p>
          <a:p>
            <a:pPr eaLnBrk="1" hangingPunct="1">
              <a:lnSpc>
                <a:spcPct val="95000"/>
              </a:lnSpc>
              <a:defRPr/>
            </a:pPr>
            <a:r>
              <a:rPr lang="zh-CN" altLang="en-US" dirty="0" smtClean="0"/>
              <a:t>如</a:t>
            </a:r>
            <a:r>
              <a:rPr lang="en-US" altLang="zh-CN" dirty="0" smtClean="0"/>
              <a:t>CPU</a:t>
            </a:r>
            <a:r>
              <a:rPr lang="zh-CN" altLang="en-US" dirty="0" smtClean="0"/>
              <a:t>故障、突然停电，</a:t>
            </a:r>
            <a:r>
              <a:rPr lang="en-US" altLang="zh-CN" dirty="0" smtClean="0"/>
              <a:t>DBMS, OS, </a:t>
            </a:r>
            <a:r>
              <a:rPr lang="zh-CN" altLang="en-US" dirty="0" smtClean="0"/>
              <a:t>应用程序等异常终止</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介质</a:t>
            </a:r>
            <a:r>
              <a:rPr lang="zh-CN" altLang="en-US" dirty="0" smtClean="0"/>
              <a:t>故障</a:t>
            </a:r>
            <a:endParaRPr lang="zh-CN" altLang="en-US" dirty="0"/>
          </a:p>
        </p:txBody>
      </p:sp>
      <p:sp>
        <p:nvSpPr>
          <p:cNvPr id="3" name="内容占位符 2"/>
          <p:cNvSpPr>
            <a:spLocks noGrp="1"/>
          </p:cNvSpPr>
          <p:nvPr>
            <p:ph idx="1"/>
          </p:nvPr>
        </p:nvSpPr>
        <p:spPr/>
        <p:txBody>
          <a:bodyPr/>
          <a:lstStyle/>
          <a:p>
            <a:pPr eaLnBrk="1" hangingPunct="1">
              <a:defRPr/>
            </a:pPr>
            <a:r>
              <a:rPr lang="zh-CN" altLang="en-US" dirty="0" smtClean="0"/>
              <a:t>硬</a:t>
            </a:r>
            <a:r>
              <a:rPr lang="zh-CN" altLang="en-US" dirty="0"/>
              <a:t>故障</a:t>
            </a:r>
            <a:r>
              <a:rPr lang="en-US" altLang="zh-CN" dirty="0"/>
              <a:t>(hard crash)</a:t>
            </a:r>
            <a:r>
              <a:rPr lang="zh-CN" altLang="en-US" dirty="0"/>
              <a:t>：又称磁盘故障，破坏外存上的数据库，并影响正在存取这部分数据的所有事务</a:t>
            </a:r>
          </a:p>
          <a:p>
            <a:pPr eaLnBrk="1" hangingPunct="1">
              <a:defRPr/>
            </a:pPr>
            <a:r>
              <a:rPr lang="zh-CN" altLang="en-US" dirty="0"/>
              <a:t>如磁盘的磁头碰撞、瞬时的强磁场干扰</a:t>
            </a:r>
          </a:p>
          <a:p>
            <a:endParaRPr lang="zh-CN" altLang="en-US" dirty="0"/>
          </a:p>
        </p:txBody>
      </p:sp>
    </p:spTree>
    <p:extLst>
      <p:ext uri="{BB962C8B-B14F-4D97-AF65-F5344CB8AC3E}">
        <p14:creationId xmlns:p14="http://schemas.microsoft.com/office/powerpoint/2010/main" val="113062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zh-CN" altLang="en-US" dirty="0"/>
              <a:t>恢复的定义</a:t>
            </a:r>
          </a:p>
        </p:txBody>
      </p:sp>
      <p:sp>
        <p:nvSpPr>
          <p:cNvPr id="52227" name="Rectangle 3"/>
          <p:cNvSpPr>
            <a:spLocks noGrp="1" noChangeArrowheads="1"/>
          </p:cNvSpPr>
          <p:nvPr>
            <p:ph type="body" idx="1"/>
          </p:nvPr>
        </p:nvSpPr>
        <p:spPr/>
        <p:txBody>
          <a:bodyPr/>
          <a:lstStyle/>
          <a:p>
            <a:pPr eaLnBrk="1" hangingPunct="1">
              <a:defRPr/>
            </a:pPr>
            <a:r>
              <a:rPr lang="zh-CN" altLang="en-US" dirty="0" smtClean="0"/>
              <a:t>恢复是把数据库从错误状态恢复到某一正确状态的功能，从而确保数据库的一致性</a:t>
            </a:r>
          </a:p>
          <a:p>
            <a:pPr eaLnBrk="1" hangingPunct="1">
              <a:defRPr/>
            </a:pPr>
            <a:r>
              <a:rPr lang="zh-CN" altLang="en-US" dirty="0" smtClean="0"/>
              <a:t>恢复的基本原理是</a:t>
            </a:r>
            <a:r>
              <a:rPr lang="zh-CN" altLang="en-US" dirty="0" smtClean="0">
                <a:solidFill>
                  <a:srgbClr val="FF0000"/>
                </a:solidFill>
              </a:rPr>
              <a:t>冗余</a:t>
            </a:r>
            <a:r>
              <a:rPr lang="zh-CN" altLang="en-US" dirty="0" smtClean="0"/>
              <a:t>，即数据库中任一部分的数据可以根据存储在系统别处的冗余数据来重建</a:t>
            </a:r>
          </a:p>
        </p:txBody>
      </p:sp>
      <p:grpSp>
        <p:nvGrpSpPr>
          <p:cNvPr id="2" name="Group 5"/>
          <p:cNvGrpSpPr>
            <a:grpSpLocks/>
          </p:cNvGrpSpPr>
          <p:nvPr/>
        </p:nvGrpSpPr>
        <p:grpSpPr bwMode="auto">
          <a:xfrm>
            <a:off x="2051050" y="3917950"/>
            <a:ext cx="5905500" cy="2247900"/>
            <a:chOff x="1292" y="2341"/>
            <a:chExt cx="3720" cy="1416"/>
          </a:xfrm>
        </p:grpSpPr>
        <p:sp>
          <p:nvSpPr>
            <p:cNvPr id="54278" name="WordArt 6"/>
            <p:cNvSpPr>
              <a:spLocks noChangeArrowheads="1" noChangeShapeType="1" noTextEdit="1"/>
            </p:cNvSpPr>
            <p:nvPr/>
          </p:nvSpPr>
          <p:spPr bwMode="auto">
            <a:xfrm>
              <a:off x="1746" y="2341"/>
              <a:ext cx="2223" cy="952"/>
            </a:xfrm>
            <a:prstGeom prst="rect">
              <a:avLst/>
            </a:prstGeom>
          </p:spPr>
          <p:txBody>
            <a:bodyPr wrap="none" fromWordArt="1">
              <a:prstTxWarp prst="textCanDown">
                <a:avLst>
                  <a:gd name="adj" fmla="val 33333"/>
                </a:avLst>
              </a:prstTxWarp>
            </a:bodyPr>
            <a:lstStyle/>
            <a:p>
              <a:pPr algn="ctr">
                <a:defRPr/>
              </a:pPr>
              <a:r>
                <a:rPr lang="zh-CN" altLang="en-US" sz="3600" kern="10" dirty="0">
                  <a:ln w="9525">
                    <a:solidFill>
                      <a:srgbClr val="FF00FF"/>
                    </a:solidFill>
                    <a:miter lim="800000"/>
                    <a:headEnd/>
                    <a:tailEnd/>
                  </a:ln>
                  <a:solidFill>
                    <a:srgbClr val="000000"/>
                  </a:solidFill>
                  <a:latin typeface="+mn-ea"/>
                  <a:ea typeface="+mn-ea"/>
                </a:rPr>
                <a:t>备份</a:t>
              </a:r>
              <a:r>
                <a:rPr lang="en-US" altLang="zh-CN" sz="3600" kern="10" dirty="0">
                  <a:ln w="9525">
                    <a:solidFill>
                      <a:srgbClr val="FF00FF"/>
                    </a:solidFill>
                    <a:miter lim="800000"/>
                    <a:headEnd/>
                    <a:tailEnd/>
                  </a:ln>
                  <a:solidFill>
                    <a:srgbClr val="000000"/>
                  </a:solidFill>
                  <a:latin typeface="+mn-ea"/>
                  <a:ea typeface="+mn-ea"/>
                </a:rPr>
                <a:t>+</a:t>
              </a:r>
              <a:r>
                <a:rPr lang="zh-CN" altLang="en-US" sz="3600" kern="10" dirty="0">
                  <a:ln w="9525">
                    <a:solidFill>
                      <a:srgbClr val="FF00FF"/>
                    </a:solidFill>
                    <a:miter lim="800000"/>
                    <a:headEnd/>
                    <a:tailEnd/>
                  </a:ln>
                  <a:solidFill>
                    <a:srgbClr val="000000"/>
                  </a:solidFill>
                  <a:latin typeface="+mn-ea"/>
                  <a:ea typeface="+mn-ea"/>
                </a:rPr>
                <a:t>日志</a:t>
              </a:r>
            </a:p>
          </p:txBody>
        </p:sp>
        <p:grpSp>
          <p:nvGrpSpPr>
            <p:cNvPr id="93190" name="Group 7"/>
            <p:cNvGrpSpPr>
              <a:grpSpLocks/>
            </p:cNvGrpSpPr>
            <p:nvPr/>
          </p:nvGrpSpPr>
          <p:grpSpPr bwMode="auto">
            <a:xfrm>
              <a:off x="1292" y="3158"/>
              <a:ext cx="3720" cy="599"/>
              <a:chOff x="1292" y="3158"/>
              <a:chExt cx="3720" cy="599"/>
            </a:xfrm>
          </p:grpSpPr>
          <p:sp>
            <p:nvSpPr>
              <p:cNvPr id="93191" name="Text Box 8"/>
              <p:cNvSpPr txBox="1">
                <a:spLocks noChangeArrowheads="1"/>
              </p:cNvSpPr>
              <p:nvPr/>
            </p:nvSpPr>
            <p:spPr bwMode="auto">
              <a:xfrm>
                <a:off x="1292" y="3430"/>
                <a:ext cx="590" cy="327"/>
              </a:xfrm>
              <a:prstGeom prst="rect">
                <a:avLst/>
              </a:prstGeom>
              <a:noFill/>
              <a:ln w="9525">
                <a:noFill/>
                <a:miter lim="800000"/>
                <a:headEnd/>
                <a:tailEnd/>
              </a:ln>
            </p:spPr>
            <p:txBody>
              <a:bodyPr>
                <a:spAutoFit/>
              </a:bodyPr>
              <a:lstStyle/>
              <a:p>
                <a:pPr>
                  <a:spcBef>
                    <a:spcPct val="50000"/>
                  </a:spcBef>
                </a:pPr>
                <a:r>
                  <a:rPr kumimoji="0" lang="zh-CN" altLang="en-US" sz="2800">
                    <a:solidFill>
                      <a:srgbClr val="800000"/>
                    </a:solidFill>
                  </a:rPr>
                  <a:t>数据</a:t>
                </a:r>
              </a:p>
            </p:txBody>
          </p:sp>
          <p:sp>
            <p:nvSpPr>
              <p:cNvPr id="93192" name="Text Box 9"/>
              <p:cNvSpPr txBox="1">
                <a:spLocks noChangeArrowheads="1"/>
              </p:cNvSpPr>
              <p:nvPr/>
            </p:nvSpPr>
            <p:spPr bwMode="auto">
              <a:xfrm>
                <a:off x="3924" y="3430"/>
                <a:ext cx="1088" cy="327"/>
              </a:xfrm>
              <a:prstGeom prst="rect">
                <a:avLst/>
              </a:prstGeom>
              <a:noFill/>
              <a:ln w="9525">
                <a:noFill/>
                <a:miter lim="800000"/>
                <a:headEnd/>
                <a:tailEnd/>
              </a:ln>
            </p:spPr>
            <p:txBody>
              <a:bodyPr>
                <a:spAutoFit/>
              </a:bodyPr>
              <a:lstStyle/>
              <a:p>
                <a:pPr>
                  <a:spcBef>
                    <a:spcPct val="50000"/>
                  </a:spcBef>
                </a:pPr>
                <a:r>
                  <a:rPr kumimoji="0" lang="zh-CN" altLang="en-US" sz="2800">
                    <a:solidFill>
                      <a:srgbClr val="800000"/>
                    </a:solidFill>
                  </a:rPr>
                  <a:t>事务活动</a:t>
                </a:r>
              </a:p>
            </p:txBody>
          </p:sp>
          <p:sp>
            <p:nvSpPr>
              <p:cNvPr id="93193" name="Line 10"/>
              <p:cNvSpPr>
                <a:spLocks noChangeShapeType="1"/>
              </p:cNvSpPr>
              <p:nvPr/>
            </p:nvSpPr>
            <p:spPr bwMode="auto">
              <a:xfrm flipH="1">
                <a:off x="1610" y="3203"/>
                <a:ext cx="363" cy="272"/>
              </a:xfrm>
              <a:prstGeom prst="line">
                <a:avLst/>
              </a:prstGeom>
              <a:noFill/>
              <a:ln w="9525">
                <a:solidFill>
                  <a:schemeClr val="tx1"/>
                </a:solidFill>
                <a:round/>
                <a:headEnd/>
                <a:tailEnd type="triangle" w="med" len="med"/>
              </a:ln>
            </p:spPr>
            <p:txBody>
              <a:bodyPr/>
              <a:lstStyle/>
              <a:p>
                <a:endParaRPr lang="zh-CN" altLang="en-US"/>
              </a:p>
            </p:txBody>
          </p:sp>
          <p:sp>
            <p:nvSpPr>
              <p:cNvPr id="93194" name="Line 11"/>
              <p:cNvSpPr>
                <a:spLocks noChangeShapeType="1"/>
              </p:cNvSpPr>
              <p:nvPr/>
            </p:nvSpPr>
            <p:spPr bwMode="auto">
              <a:xfrm>
                <a:off x="3742" y="3158"/>
                <a:ext cx="499" cy="317"/>
              </a:xfrm>
              <a:prstGeom prst="line">
                <a:avLst/>
              </a:prstGeom>
              <a:noFill/>
              <a:ln w="9525">
                <a:solidFill>
                  <a:schemeClr val="tx1"/>
                </a:solidFill>
                <a:round/>
                <a:headEnd/>
                <a:tailEnd type="triangle" w="med" len="me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dirty="0"/>
              <a:t>转储</a:t>
            </a:r>
          </a:p>
        </p:txBody>
      </p:sp>
      <p:sp>
        <p:nvSpPr>
          <p:cNvPr id="53251" name="Rectangle 3"/>
          <p:cNvSpPr>
            <a:spLocks noGrp="1" noChangeArrowheads="1"/>
          </p:cNvSpPr>
          <p:nvPr>
            <p:ph type="body" idx="1"/>
          </p:nvPr>
        </p:nvSpPr>
        <p:spPr/>
        <p:txBody>
          <a:bodyPr/>
          <a:lstStyle/>
          <a:p>
            <a:pPr eaLnBrk="1" hangingPunct="1">
              <a:defRPr/>
            </a:pPr>
            <a:r>
              <a:rPr lang="zh-CN" altLang="en-US" dirty="0" smtClean="0"/>
              <a:t>将数据库复制到磁带或另一个磁盘上保存起来的过程。这些备用数据称为后备（后援）副本</a:t>
            </a:r>
          </a:p>
          <a:p>
            <a:pPr eaLnBrk="1" hangingPunct="1">
              <a:defRPr/>
            </a:pPr>
            <a:r>
              <a:rPr lang="zh-CN" altLang="en-US" dirty="0" smtClean="0"/>
              <a:t>静态转储：转储期间不允许对数据库进行任何存取、修改活动</a:t>
            </a:r>
          </a:p>
          <a:p>
            <a:pPr eaLnBrk="1" hangingPunct="1">
              <a:defRPr/>
            </a:pPr>
            <a:r>
              <a:rPr lang="zh-CN" altLang="en-US" dirty="0" smtClean="0"/>
              <a:t>动态转储：转储期间允许对数据库进行存取或修改</a:t>
            </a:r>
          </a:p>
          <a:p>
            <a:pPr eaLnBrk="1" hangingPunct="1">
              <a:defRPr/>
            </a:pPr>
            <a:r>
              <a:rPr lang="zh-CN" altLang="en-US" dirty="0" smtClean="0"/>
              <a:t>海量转储：每次转储全部数据库</a:t>
            </a:r>
          </a:p>
          <a:p>
            <a:pPr eaLnBrk="1" hangingPunct="1">
              <a:defRPr/>
            </a:pPr>
            <a:r>
              <a:rPr lang="zh-CN" altLang="en-US" dirty="0" smtClean="0"/>
              <a:t>增量转储：每次只转储上次转储后更新过的数据</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zh-CN" altLang="en-US" dirty="0"/>
              <a:t>数据库备份</a:t>
            </a:r>
          </a:p>
        </p:txBody>
      </p:sp>
      <p:sp>
        <p:nvSpPr>
          <p:cNvPr id="89091" name="Rectangle 3"/>
          <p:cNvSpPr>
            <a:spLocks noGrp="1" noChangeArrowheads="1"/>
          </p:cNvSpPr>
          <p:nvPr>
            <p:ph type="body" idx="1"/>
          </p:nvPr>
        </p:nvSpPr>
        <p:spPr>
          <a:xfrm>
            <a:off x="251520" y="980728"/>
            <a:ext cx="8726488" cy="2664296"/>
          </a:xfrm>
        </p:spPr>
        <p:txBody>
          <a:bodyPr/>
          <a:lstStyle/>
          <a:p>
            <a:pPr eaLnBrk="1" hangingPunct="1">
              <a:defRPr/>
            </a:pPr>
            <a:r>
              <a:rPr lang="zh-CN" altLang="en-US" dirty="0" smtClean="0"/>
              <a:t>数据库备份创建备份完成时数据库内存在的数据的副本，通常按常规时间间隔调度</a:t>
            </a:r>
          </a:p>
          <a:p>
            <a:pPr eaLnBrk="1" hangingPunct="1">
              <a:defRPr/>
            </a:pPr>
            <a:r>
              <a:rPr lang="zh-CN" altLang="en-US" dirty="0" smtClean="0"/>
              <a:t>还原数据库备份将重新创建数据库和备份完成时数据库中存在的所有相关文件。但是，自创建备份后所做的任何数据库修改都将丢失</a:t>
            </a:r>
          </a:p>
        </p:txBody>
      </p:sp>
      <p:sp>
        <p:nvSpPr>
          <p:cNvPr id="95236" name="Rectangle 5"/>
          <p:cNvSpPr>
            <a:spLocks noChangeArrowheads="1"/>
          </p:cNvSpPr>
          <p:nvPr/>
        </p:nvSpPr>
        <p:spPr bwMode="auto">
          <a:xfrm>
            <a:off x="971550" y="4077072"/>
            <a:ext cx="7091363" cy="2449017"/>
          </a:xfrm>
          <a:prstGeom prst="rect">
            <a:avLst/>
          </a:prstGeom>
          <a:no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square" lIns="0" tIns="0" rIns="0" bIns="0">
            <a:spAutoFit/>
            <a:flatTx/>
          </a:bodyPr>
          <a:lstStyle/>
          <a:p>
            <a:pPr lvl="1">
              <a:lnSpc>
                <a:spcPct val="130000"/>
              </a:lnSpc>
            </a:pPr>
            <a:r>
              <a:rPr lang="en-US" altLang="zh-CN" dirty="0">
                <a:solidFill>
                  <a:schemeClr val="hlink"/>
                </a:solidFill>
                <a:ea typeface="宋体" pitchFamily="2" charset="-122"/>
              </a:rPr>
              <a:t>USE</a:t>
            </a:r>
            <a:r>
              <a:rPr lang="en-US" altLang="zh-CN" dirty="0">
                <a:ea typeface="宋体" pitchFamily="2" charset="-122"/>
              </a:rPr>
              <a:t> master</a:t>
            </a:r>
          </a:p>
          <a:p>
            <a:pPr lvl="1">
              <a:lnSpc>
                <a:spcPct val="130000"/>
              </a:lnSpc>
            </a:pPr>
            <a:r>
              <a:rPr lang="en-US" altLang="zh-CN" dirty="0">
                <a:solidFill>
                  <a:schemeClr val="hlink"/>
                </a:solidFill>
                <a:ea typeface="宋体" pitchFamily="2" charset="-122"/>
              </a:rPr>
              <a:t>EXEC </a:t>
            </a:r>
            <a:r>
              <a:rPr lang="en-US" altLang="zh-CN" dirty="0" err="1">
                <a:solidFill>
                  <a:schemeClr val="hlink"/>
                </a:solidFill>
                <a:ea typeface="宋体" pitchFamily="2" charset="-122"/>
              </a:rPr>
              <a:t>sp_addumpdevice</a:t>
            </a:r>
            <a:r>
              <a:rPr lang="en-US" altLang="zh-CN" dirty="0">
                <a:ea typeface="宋体" pitchFamily="2" charset="-122"/>
              </a:rPr>
              <a:t> 'disk', </a:t>
            </a:r>
            <a:r>
              <a:rPr lang="en-US" altLang="zh-CN" dirty="0">
                <a:latin typeface="Times New Roman" pitchFamily="18" charset="0"/>
                <a:ea typeface="宋体" pitchFamily="2" charset="-122"/>
              </a:rPr>
              <a:t>‘</a:t>
            </a:r>
            <a:r>
              <a:rPr lang="en-US" altLang="zh-CN" dirty="0" err="1">
                <a:ea typeface="宋体" pitchFamily="2" charset="-122"/>
              </a:rPr>
              <a:t>MyBKDB</a:t>
            </a:r>
            <a:r>
              <a:rPr lang="en-US" altLang="zh-CN" dirty="0">
                <a:ea typeface="宋体" pitchFamily="2" charset="-122"/>
              </a:rPr>
              <a:t>',</a:t>
            </a:r>
          </a:p>
          <a:p>
            <a:pPr lvl="1">
              <a:lnSpc>
                <a:spcPct val="130000"/>
              </a:lnSpc>
            </a:pPr>
            <a:r>
              <a:rPr lang="en-US" altLang="zh-CN" dirty="0">
                <a:ea typeface="宋体" pitchFamily="2" charset="-122"/>
              </a:rPr>
              <a:t>	DISK ='c:\MyBKDB.dat'</a:t>
            </a:r>
          </a:p>
          <a:p>
            <a:pPr lvl="1">
              <a:lnSpc>
                <a:spcPct val="130000"/>
              </a:lnSpc>
            </a:pPr>
            <a:r>
              <a:rPr lang="en-US" altLang="zh-CN" dirty="0">
                <a:solidFill>
                  <a:schemeClr val="hlink"/>
                </a:solidFill>
                <a:ea typeface="宋体" pitchFamily="2" charset="-122"/>
              </a:rPr>
              <a:t>BACKUP</a:t>
            </a:r>
            <a:r>
              <a:rPr lang="en-US" altLang="zh-CN" dirty="0">
                <a:ea typeface="宋体" pitchFamily="2" charset="-122"/>
              </a:rPr>
              <a:t> </a:t>
            </a:r>
            <a:r>
              <a:rPr lang="en-US" altLang="zh-CN" dirty="0">
                <a:solidFill>
                  <a:schemeClr val="hlink"/>
                </a:solidFill>
                <a:ea typeface="宋体" pitchFamily="2" charset="-122"/>
              </a:rPr>
              <a:t>DATABASE</a:t>
            </a:r>
            <a:r>
              <a:rPr lang="en-US" altLang="zh-CN" dirty="0">
                <a:ea typeface="宋体" pitchFamily="2" charset="-122"/>
              </a:rPr>
              <a:t> LJCHEN </a:t>
            </a:r>
            <a:r>
              <a:rPr lang="en-US" altLang="zh-CN" dirty="0">
                <a:solidFill>
                  <a:schemeClr val="hlink"/>
                </a:solidFill>
                <a:ea typeface="宋体" pitchFamily="2" charset="-122"/>
              </a:rPr>
              <a:t>TO</a:t>
            </a:r>
            <a:r>
              <a:rPr lang="en-US" altLang="zh-CN" dirty="0">
                <a:ea typeface="宋体" pitchFamily="2" charset="-122"/>
              </a:rPr>
              <a:t> </a:t>
            </a:r>
            <a:r>
              <a:rPr lang="en-US" altLang="zh-CN" dirty="0" err="1">
                <a:ea typeface="宋体" pitchFamily="2" charset="-122"/>
              </a:rPr>
              <a:t>MyBKDB</a:t>
            </a:r>
            <a:r>
              <a:rPr lang="en-US" altLang="zh-CN" dirty="0">
                <a:ea typeface="宋体" pitchFamily="2" charset="-122"/>
              </a:rPr>
              <a:t> </a:t>
            </a:r>
          </a:p>
          <a:p>
            <a:pPr lvl="1">
              <a:lnSpc>
                <a:spcPct val="130000"/>
              </a:lnSpc>
            </a:pPr>
            <a:r>
              <a:rPr lang="en-US" altLang="zh-CN" dirty="0">
                <a:solidFill>
                  <a:schemeClr val="hlink"/>
                </a:solidFill>
                <a:ea typeface="宋体" pitchFamily="2" charset="-122"/>
              </a:rPr>
              <a:t>RESTORE</a:t>
            </a:r>
            <a:r>
              <a:rPr lang="en-US" altLang="zh-CN" dirty="0">
                <a:ea typeface="宋体" pitchFamily="2" charset="-122"/>
              </a:rPr>
              <a:t> </a:t>
            </a:r>
            <a:r>
              <a:rPr lang="en-US" altLang="zh-CN" dirty="0">
                <a:solidFill>
                  <a:schemeClr val="hlink"/>
                </a:solidFill>
                <a:ea typeface="宋体" pitchFamily="2" charset="-122"/>
              </a:rPr>
              <a:t>DATABASE</a:t>
            </a:r>
            <a:r>
              <a:rPr lang="en-US" altLang="zh-CN" dirty="0">
                <a:ea typeface="宋体" pitchFamily="2" charset="-122"/>
              </a:rPr>
              <a:t> LJCHEN </a:t>
            </a:r>
            <a:r>
              <a:rPr lang="en-US" altLang="zh-CN" dirty="0">
                <a:solidFill>
                  <a:schemeClr val="hlink"/>
                </a:solidFill>
                <a:ea typeface="宋体" pitchFamily="2" charset="-122"/>
              </a:rPr>
              <a:t>FROM</a:t>
            </a:r>
            <a:r>
              <a:rPr lang="en-US" altLang="zh-CN" dirty="0">
                <a:ea typeface="宋体" pitchFamily="2" charset="-122"/>
              </a:rPr>
              <a:t> </a:t>
            </a:r>
            <a:r>
              <a:rPr lang="en-US" altLang="zh-CN" dirty="0" err="1">
                <a:ea typeface="宋体" pitchFamily="2" charset="-122"/>
              </a:rPr>
              <a:t>MyBKDB</a:t>
            </a:r>
            <a:r>
              <a:rPr lang="en-US" altLang="zh-CN" dirty="0">
                <a:ea typeface="宋体" pitchFamily="2" charset="-122"/>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华文新魏" pitchFamily="2" charset="-122"/>
          </a:defRPr>
        </a:defPPr>
      </a:lstStyle>
    </a:spDef>
    <a:lnDef>
      <a:spPr bwMode="auto">
        <a:solidFill>
          <a:schemeClr val="accent1"/>
        </a:solidFill>
        <a:ln w="31750" cap="flat" cmpd="sng" algn="ctr">
          <a:solidFill>
            <a:schemeClr val="tx1"/>
          </a:solidFill>
          <a:prstDash val="solid"/>
          <a:miter lim="800000"/>
          <a:headEnd type="oval" w="med" len="med"/>
          <a:tailEnd type="none" w="med" len="med"/>
        </a:ln>
        <a:effec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16277</TotalTime>
  <Words>3480</Words>
  <Application>Microsoft Office PowerPoint</Application>
  <PresentationFormat>全屏显示(4:3)</PresentationFormat>
  <Paragraphs>601</Paragraphs>
  <Slides>47</Slides>
  <Notes>33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47</vt:i4>
      </vt:variant>
    </vt:vector>
  </HeadingPairs>
  <TitlesOfParts>
    <vt:vector size="58" baseType="lpstr">
      <vt:lpstr>华文行楷</vt:lpstr>
      <vt:lpstr>华文新魏</vt:lpstr>
      <vt:lpstr>隶书</vt:lpstr>
      <vt:lpstr>宋体</vt:lpstr>
      <vt:lpstr>French Script MT</vt:lpstr>
      <vt:lpstr>Helvetica</vt:lpstr>
      <vt:lpstr>Tahoma</vt:lpstr>
      <vt:lpstr>Times New Roman</vt:lpstr>
      <vt:lpstr>Wingdings</vt:lpstr>
      <vt:lpstr>Blends</vt:lpstr>
      <vt:lpstr>3_Blends</vt:lpstr>
      <vt:lpstr>PowerPoint 演示文稿</vt:lpstr>
      <vt:lpstr>恢复</vt:lpstr>
      <vt:lpstr>目标：寻找失去的世界</vt:lpstr>
      <vt:lpstr>事务故障</vt:lpstr>
      <vt:lpstr>系统故障</vt:lpstr>
      <vt:lpstr>介质故障</vt:lpstr>
      <vt:lpstr>恢复的定义</vt:lpstr>
      <vt:lpstr>转储</vt:lpstr>
      <vt:lpstr>数据库备份</vt:lpstr>
      <vt:lpstr>差异数据库备份(DCM) </vt:lpstr>
      <vt:lpstr>事务日志备份</vt:lpstr>
      <vt:lpstr>恢复模型 </vt:lpstr>
      <vt:lpstr>日志</vt:lpstr>
      <vt:lpstr>日志</vt:lpstr>
      <vt:lpstr>事务分类</vt:lpstr>
      <vt:lpstr>基本的恢复操作</vt:lpstr>
      <vt:lpstr>事务的原语操作</vt:lpstr>
      <vt:lpstr>先写日志的原则(WAL)</vt:lpstr>
      <vt:lpstr>先写日志的原则</vt:lpstr>
      <vt:lpstr>先写日志的原则</vt:lpstr>
      <vt:lpstr>先写日志的原则</vt:lpstr>
      <vt:lpstr>事务故障恢复</vt:lpstr>
      <vt:lpstr>事务故障恢复</vt:lpstr>
      <vt:lpstr>事务故障恢复</vt:lpstr>
      <vt:lpstr>山寨版系统故障恢复</vt:lpstr>
      <vt:lpstr>系统故障恢复</vt:lpstr>
      <vt:lpstr>介质故障恢复</vt:lpstr>
      <vt:lpstr>检查点(Checkpoint)</vt:lpstr>
      <vt:lpstr>带有检查点记录的日志生成</vt:lpstr>
      <vt:lpstr>SQL Server：最小恢复LSN</vt:lpstr>
      <vt:lpstr>SQL Server：生成检查点</vt:lpstr>
      <vt:lpstr>SQL Server：事务日志物理构架</vt:lpstr>
      <vt:lpstr>逻辑Undo日志 </vt:lpstr>
      <vt:lpstr>镜像数据库</vt:lpstr>
      <vt:lpstr>ARIES算法：数据结构</vt:lpstr>
      <vt:lpstr>ARIES算法：数据结构</vt:lpstr>
      <vt:lpstr>ARIES算法：数据结构</vt:lpstr>
      <vt:lpstr>ARIES算法：数据结构</vt:lpstr>
      <vt:lpstr>ARIES算法：数据结构</vt:lpstr>
      <vt:lpstr>ARIES算法：数据结构</vt:lpstr>
      <vt:lpstr>ARIES算法：三个原理</vt:lpstr>
      <vt:lpstr>ARIES算法：三个过程</vt:lpstr>
      <vt:lpstr>ARIES算法：系统故障恢复</vt:lpstr>
      <vt:lpstr>ARIES算法：分析过程</vt:lpstr>
      <vt:lpstr>ARIES算法：Redo过程</vt:lpstr>
      <vt:lpstr>ARIES算法：Undo过程</vt:lpstr>
      <vt:lpstr>PowerPoint 演示文稿</vt:lpstr>
    </vt:vector>
  </TitlesOfParts>
  <Company>北京大学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ljchen</dc:creator>
  <cp:lastModifiedBy>CHEN lijun</cp:lastModifiedBy>
  <cp:revision>328</cp:revision>
  <dcterms:created xsi:type="dcterms:W3CDTF">2001-11-13T02:15:10Z</dcterms:created>
  <dcterms:modified xsi:type="dcterms:W3CDTF">2018-09-14T23:59:23Z</dcterms:modified>
</cp:coreProperties>
</file>