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73" r:id="rId2"/>
    <p:sldMasterId id="2147483785" r:id="rId3"/>
  </p:sldMasterIdLst>
  <p:notesMasterIdLst>
    <p:notesMasterId r:id="rId116"/>
  </p:notesMasterIdLst>
  <p:sldIdLst>
    <p:sldId id="1227" r:id="rId4"/>
    <p:sldId id="1635" r:id="rId5"/>
    <p:sldId id="1519" r:id="rId6"/>
    <p:sldId id="1520" r:id="rId7"/>
    <p:sldId id="1521" r:id="rId8"/>
    <p:sldId id="1522" r:id="rId9"/>
    <p:sldId id="1682" r:id="rId10"/>
    <p:sldId id="1683" r:id="rId11"/>
    <p:sldId id="1525" r:id="rId12"/>
    <p:sldId id="1684" r:id="rId13"/>
    <p:sldId id="1685" r:id="rId14"/>
    <p:sldId id="1686" r:id="rId15"/>
    <p:sldId id="1687" r:id="rId16"/>
    <p:sldId id="1688" r:id="rId17"/>
    <p:sldId id="1689" r:id="rId18"/>
    <p:sldId id="1690" r:id="rId19"/>
    <p:sldId id="1530" r:id="rId20"/>
    <p:sldId id="1531" r:id="rId21"/>
    <p:sldId id="1532" r:id="rId22"/>
    <p:sldId id="1535" r:id="rId23"/>
    <p:sldId id="1536" r:id="rId24"/>
    <p:sldId id="1537" r:id="rId25"/>
    <p:sldId id="1538" r:id="rId26"/>
    <p:sldId id="1553" r:id="rId27"/>
    <p:sldId id="1539" r:id="rId28"/>
    <p:sldId id="1540" r:id="rId29"/>
    <p:sldId id="1541" r:id="rId30"/>
    <p:sldId id="1542" r:id="rId31"/>
    <p:sldId id="1543" r:id="rId32"/>
    <p:sldId id="1544" r:id="rId33"/>
    <p:sldId id="1545" r:id="rId34"/>
    <p:sldId id="1546" r:id="rId35"/>
    <p:sldId id="1547" r:id="rId36"/>
    <p:sldId id="1550" r:id="rId37"/>
    <p:sldId id="1551" r:id="rId38"/>
    <p:sldId id="1552" r:id="rId39"/>
    <p:sldId id="1554" r:id="rId40"/>
    <p:sldId id="1556" r:id="rId41"/>
    <p:sldId id="1304" r:id="rId42"/>
    <p:sldId id="1305" r:id="rId43"/>
    <p:sldId id="1582" r:id="rId44"/>
    <p:sldId id="1592" r:id="rId45"/>
    <p:sldId id="1307" r:id="rId46"/>
    <p:sldId id="1454" r:id="rId47"/>
    <p:sldId id="1424" r:id="rId48"/>
    <p:sldId id="1636" r:id="rId49"/>
    <p:sldId id="1309" r:id="rId50"/>
    <p:sldId id="1310" r:id="rId51"/>
    <p:sldId id="1404" r:id="rId52"/>
    <p:sldId id="1410" r:id="rId53"/>
    <p:sldId id="1411" r:id="rId54"/>
    <p:sldId id="1412" r:id="rId55"/>
    <p:sldId id="1413" r:id="rId56"/>
    <p:sldId id="1414" r:id="rId57"/>
    <p:sldId id="1467" r:id="rId58"/>
    <p:sldId id="1415" r:id="rId59"/>
    <p:sldId id="1416" r:id="rId60"/>
    <p:sldId id="1359" r:id="rId61"/>
    <p:sldId id="1361" r:id="rId62"/>
    <p:sldId id="1363" r:id="rId63"/>
    <p:sldId id="1655" r:id="rId64"/>
    <p:sldId id="1597" r:id="rId65"/>
    <p:sldId id="1602" r:id="rId66"/>
    <p:sldId id="1603" r:id="rId67"/>
    <p:sldId id="1604" r:id="rId68"/>
    <p:sldId id="1605" r:id="rId69"/>
    <p:sldId id="1606" r:id="rId70"/>
    <p:sldId id="1607" r:id="rId71"/>
    <p:sldId id="1608" r:id="rId72"/>
    <p:sldId id="1637" r:id="rId73"/>
    <p:sldId id="1631" r:id="rId74"/>
    <p:sldId id="1633" r:id="rId75"/>
    <p:sldId id="1692" r:id="rId76"/>
    <p:sldId id="1609" r:id="rId77"/>
    <p:sldId id="1611" r:id="rId78"/>
    <p:sldId id="1612" r:id="rId79"/>
    <p:sldId id="1651" r:id="rId80"/>
    <p:sldId id="1652" r:id="rId81"/>
    <p:sldId id="1654" r:id="rId82"/>
    <p:sldId id="1613" r:id="rId83"/>
    <p:sldId id="1614" r:id="rId84"/>
    <p:sldId id="1691" r:id="rId85"/>
    <p:sldId id="1616" r:id="rId86"/>
    <p:sldId id="1617" r:id="rId87"/>
    <p:sldId id="1621" r:id="rId88"/>
    <p:sldId id="1622" r:id="rId89"/>
    <p:sldId id="1678" r:id="rId90"/>
    <p:sldId id="1658" r:id="rId91"/>
    <p:sldId id="1659" r:id="rId92"/>
    <p:sldId id="1660" r:id="rId93"/>
    <p:sldId id="1661" r:id="rId94"/>
    <p:sldId id="1662" r:id="rId95"/>
    <p:sldId id="1663" r:id="rId96"/>
    <p:sldId id="1664" r:id="rId97"/>
    <p:sldId id="1665" r:id="rId98"/>
    <p:sldId id="1666" r:id="rId99"/>
    <p:sldId id="1667" r:id="rId100"/>
    <p:sldId id="1668" r:id="rId101"/>
    <p:sldId id="1669" r:id="rId102"/>
    <p:sldId id="1670" r:id="rId103"/>
    <p:sldId id="1671" r:id="rId104"/>
    <p:sldId id="1672" r:id="rId105"/>
    <p:sldId id="1673" r:id="rId106"/>
    <p:sldId id="1675" r:id="rId107"/>
    <p:sldId id="1650" r:id="rId108"/>
    <p:sldId id="1643" r:id="rId109"/>
    <p:sldId id="1646" r:id="rId110"/>
    <p:sldId id="1647" r:id="rId111"/>
    <p:sldId id="1648" r:id="rId112"/>
    <p:sldId id="1679" r:id="rId113"/>
    <p:sldId id="1681" r:id="rId114"/>
    <p:sldId id="1680" r:id="rId115"/>
  </p:sldIdLst>
  <p:sldSz cx="9144000" cy="6858000" type="screen4x3"/>
  <p:notesSz cx="6858000" cy="9144000"/>
  <p:defaultTextStyle>
    <a:defPPr>
      <a:defRPr lang="en-US"/>
    </a:defPPr>
    <a:lvl1pPr algn="just" rtl="0" fontAlgn="base">
      <a:spcBef>
        <a:spcPct val="50000"/>
      </a:spcBef>
      <a:spcAft>
        <a:spcPct val="0"/>
      </a:spcAft>
      <a:buClr>
        <a:schemeClr val="folHlink"/>
      </a:buClr>
      <a:buSzPct val="60000"/>
      <a:buFont typeface="Wingdings" pitchFamily="2" charset="2"/>
      <a:defRPr kumimoji="1" sz="2400" kern="1200">
        <a:solidFill>
          <a:schemeClr val="tx1"/>
        </a:solidFill>
        <a:latin typeface="Tahoma" pitchFamily="34" charset="0"/>
        <a:ea typeface="隶书" pitchFamily="49" charset="-122"/>
        <a:cs typeface="+mn-cs"/>
      </a:defRPr>
    </a:lvl1pPr>
    <a:lvl2pPr marL="457200" algn="just" rtl="0" fontAlgn="base">
      <a:spcBef>
        <a:spcPct val="50000"/>
      </a:spcBef>
      <a:spcAft>
        <a:spcPct val="0"/>
      </a:spcAft>
      <a:buClr>
        <a:schemeClr val="folHlink"/>
      </a:buClr>
      <a:buSzPct val="60000"/>
      <a:buFont typeface="Wingdings" pitchFamily="2" charset="2"/>
      <a:defRPr kumimoji="1" sz="2400" kern="1200">
        <a:solidFill>
          <a:schemeClr val="tx1"/>
        </a:solidFill>
        <a:latin typeface="Tahoma" pitchFamily="34" charset="0"/>
        <a:ea typeface="隶书" pitchFamily="49" charset="-122"/>
        <a:cs typeface="+mn-cs"/>
      </a:defRPr>
    </a:lvl2pPr>
    <a:lvl3pPr marL="914400" algn="just" rtl="0" fontAlgn="base">
      <a:spcBef>
        <a:spcPct val="50000"/>
      </a:spcBef>
      <a:spcAft>
        <a:spcPct val="0"/>
      </a:spcAft>
      <a:buClr>
        <a:schemeClr val="folHlink"/>
      </a:buClr>
      <a:buSzPct val="60000"/>
      <a:buFont typeface="Wingdings" pitchFamily="2" charset="2"/>
      <a:defRPr kumimoji="1" sz="2400" kern="1200">
        <a:solidFill>
          <a:schemeClr val="tx1"/>
        </a:solidFill>
        <a:latin typeface="Tahoma" pitchFamily="34" charset="0"/>
        <a:ea typeface="隶书" pitchFamily="49" charset="-122"/>
        <a:cs typeface="+mn-cs"/>
      </a:defRPr>
    </a:lvl3pPr>
    <a:lvl4pPr marL="1371600" algn="just" rtl="0" fontAlgn="base">
      <a:spcBef>
        <a:spcPct val="50000"/>
      </a:spcBef>
      <a:spcAft>
        <a:spcPct val="0"/>
      </a:spcAft>
      <a:buClr>
        <a:schemeClr val="folHlink"/>
      </a:buClr>
      <a:buSzPct val="60000"/>
      <a:buFont typeface="Wingdings" pitchFamily="2" charset="2"/>
      <a:defRPr kumimoji="1" sz="2400" kern="1200">
        <a:solidFill>
          <a:schemeClr val="tx1"/>
        </a:solidFill>
        <a:latin typeface="Tahoma" pitchFamily="34" charset="0"/>
        <a:ea typeface="隶书" pitchFamily="49" charset="-122"/>
        <a:cs typeface="+mn-cs"/>
      </a:defRPr>
    </a:lvl4pPr>
    <a:lvl5pPr marL="1828800" algn="just" rtl="0" fontAlgn="base">
      <a:spcBef>
        <a:spcPct val="50000"/>
      </a:spcBef>
      <a:spcAft>
        <a:spcPct val="0"/>
      </a:spcAft>
      <a:buClr>
        <a:schemeClr val="folHlink"/>
      </a:buClr>
      <a:buSzPct val="60000"/>
      <a:buFont typeface="Wingdings" pitchFamily="2" charset="2"/>
      <a:defRPr kumimoji="1" sz="2400" kern="1200">
        <a:solidFill>
          <a:schemeClr val="tx1"/>
        </a:solidFill>
        <a:latin typeface="Tahoma" pitchFamily="34" charset="0"/>
        <a:ea typeface="隶书" pitchFamily="49" charset="-122"/>
        <a:cs typeface="+mn-cs"/>
      </a:defRPr>
    </a:lvl5pPr>
    <a:lvl6pPr marL="2286000" algn="l" defTabSz="914400" rtl="0" eaLnBrk="1" latinLnBrk="0" hangingPunct="1">
      <a:defRPr kumimoji="1" sz="2400" kern="1200">
        <a:solidFill>
          <a:schemeClr val="tx1"/>
        </a:solidFill>
        <a:latin typeface="Tahoma" pitchFamily="34" charset="0"/>
        <a:ea typeface="隶书" pitchFamily="49" charset="-122"/>
        <a:cs typeface="+mn-cs"/>
      </a:defRPr>
    </a:lvl6pPr>
    <a:lvl7pPr marL="2743200" algn="l" defTabSz="914400" rtl="0" eaLnBrk="1" latinLnBrk="0" hangingPunct="1">
      <a:defRPr kumimoji="1" sz="2400" kern="1200">
        <a:solidFill>
          <a:schemeClr val="tx1"/>
        </a:solidFill>
        <a:latin typeface="Tahoma" pitchFamily="34" charset="0"/>
        <a:ea typeface="隶书" pitchFamily="49" charset="-122"/>
        <a:cs typeface="+mn-cs"/>
      </a:defRPr>
    </a:lvl7pPr>
    <a:lvl8pPr marL="3200400" algn="l" defTabSz="914400" rtl="0" eaLnBrk="1" latinLnBrk="0" hangingPunct="1">
      <a:defRPr kumimoji="1" sz="2400" kern="1200">
        <a:solidFill>
          <a:schemeClr val="tx1"/>
        </a:solidFill>
        <a:latin typeface="Tahoma" pitchFamily="34" charset="0"/>
        <a:ea typeface="隶书" pitchFamily="49" charset="-122"/>
        <a:cs typeface="+mn-cs"/>
      </a:defRPr>
    </a:lvl8pPr>
    <a:lvl9pPr marL="3657600" algn="l" defTabSz="914400" rtl="0" eaLnBrk="1" latinLnBrk="0" hangingPunct="1">
      <a:defRPr kumimoji="1" sz="2400" kern="1200">
        <a:solidFill>
          <a:schemeClr val="tx1"/>
        </a:solidFill>
        <a:latin typeface="Tahoma" pitchFamily="34" charset="0"/>
        <a:ea typeface="隶书"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6600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22" autoAdjust="0"/>
  </p:normalViewPr>
  <p:slideViewPr>
    <p:cSldViewPr>
      <p:cViewPr varScale="1">
        <p:scale>
          <a:sx n="80" d="100"/>
          <a:sy n="80" d="100"/>
        </p:scale>
        <p:origin x="1110" y="1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presProps" Target="presProp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viewProps" Target="view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_rels/viewProps.xml.rels><?xml version="1.0" encoding="UTF-8" standalone="yes"?>
<Relationships xmlns="http://schemas.openxmlformats.org/package/2006/relationships"><Relationship Id="rId8" Type="http://schemas.openxmlformats.org/officeDocument/2006/relationships/slide" Target="slides/slide80.xml"/><Relationship Id="rId13" Type="http://schemas.openxmlformats.org/officeDocument/2006/relationships/slide" Target="slides/slide89.xml"/><Relationship Id="rId3" Type="http://schemas.openxmlformats.org/officeDocument/2006/relationships/slide" Target="slides/slide19.xml"/><Relationship Id="rId7" Type="http://schemas.openxmlformats.org/officeDocument/2006/relationships/slide" Target="slides/slide32.xml"/><Relationship Id="rId12" Type="http://schemas.openxmlformats.org/officeDocument/2006/relationships/slide" Target="slides/slide88.xml"/><Relationship Id="rId2" Type="http://schemas.openxmlformats.org/officeDocument/2006/relationships/slide" Target="slides/slide18.xml"/><Relationship Id="rId1" Type="http://schemas.openxmlformats.org/officeDocument/2006/relationships/slide" Target="slides/slide17.xml"/><Relationship Id="rId6" Type="http://schemas.openxmlformats.org/officeDocument/2006/relationships/slide" Target="slides/slide26.xml"/><Relationship Id="rId11" Type="http://schemas.openxmlformats.org/officeDocument/2006/relationships/slide" Target="slides/slide84.xml"/><Relationship Id="rId5" Type="http://schemas.openxmlformats.org/officeDocument/2006/relationships/slide" Target="slides/slide23.xml"/><Relationship Id="rId15" Type="http://schemas.openxmlformats.org/officeDocument/2006/relationships/slide" Target="slides/slide101.xml"/><Relationship Id="rId10" Type="http://schemas.openxmlformats.org/officeDocument/2006/relationships/slide" Target="slides/slide83.xml"/><Relationship Id="rId4" Type="http://schemas.openxmlformats.org/officeDocument/2006/relationships/slide" Target="slides/slide20.xml"/><Relationship Id="rId9" Type="http://schemas.openxmlformats.org/officeDocument/2006/relationships/slide" Target="slides/slide81.xml"/><Relationship Id="rId14"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ea typeface="宋体" pitchFamily="2" charset="-122"/>
              </a:defRPr>
            </a:lvl1pPr>
          </a:lstStyle>
          <a:p>
            <a:pPr>
              <a:defRPr/>
            </a:pPr>
            <a:endParaRPr lang="zh-CN" altLang="en-US"/>
          </a:p>
        </p:txBody>
      </p:sp>
      <p:sp>
        <p:nvSpPr>
          <p:cNvPr id="1177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a typeface="宋体" pitchFamily="2" charset="-122"/>
              </a:defRPr>
            </a:lvl1pPr>
          </a:lstStyle>
          <a:p>
            <a:pPr>
              <a:defRPr/>
            </a:pPr>
            <a:endParaRPr lang="en-US" altLang="zh-CN"/>
          </a:p>
        </p:txBody>
      </p:sp>
      <p:sp>
        <p:nvSpPr>
          <p:cNvPr id="156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77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ea typeface="宋体" pitchFamily="2" charset="-122"/>
              </a:defRPr>
            </a:lvl1pPr>
          </a:lstStyle>
          <a:p>
            <a:pPr>
              <a:defRPr/>
            </a:pPr>
            <a:endParaRPr lang="en-US" altLang="zh-CN"/>
          </a:p>
        </p:txBody>
      </p:sp>
      <p:sp>
        <p:nvSpPr>
          <p:cNvPr id="1177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a typeface="宋体" pitchFamily="2" charset="-122"/>
              </a:defRPr>
            </a:lvl1pPr>
          </a:lstStyle>
          <a:p>
            <a:pPr>
              <a:defRPr/>
            </a:pPr>
            <a:fld id="{1ABFFC92-2ED4-4B72-A483-735C07884FB1}" type="slidenum">
              <a:rPr lang="zh-CN" altLang="en-US"/>
              <a:pPr>
                <a:defRPr/>
              </a:pPr>
              <a:t>‹#›</a:t>
            </a:fld>
            <a:endParaRPr lang="en-US" altLang="zh-CN"/>
          </a:p>
        </p:txBody>
      </p:sp>
    </p:spTree>
    <p:extLst>
      <p:ext uri="{BB962C8B-B14F-4D97-AF65-F5344CB8AC3E}">
        <p14:creationId xmlns:p14="http://schemas.microsoft.com/office/powerpoint/2010/main" val="1635363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pPr eaLnBrk="1" hangingPunct="1"/>
            <a:endParaRPr lang="zh-CN" altLang="en-US" smtClean="0"/>
          </a:p>
        </p:txBody>
      </p:sp>
      <p:sp>
        <p:nvSpPr>
          <p:cNvPr id="157700" name="灯片编号占位符 3"/>
          <p:cNvSpPr>
            <a:spLocks noGrp="1"/>
          </p:cNvSpPr>
          <p:nvPr>
            <p:ph type="sldNum" sz="quarter" idx="5"/>
          </p:nvPr>
        </p:nvSpPr>
        <p:spPr>
          <a:noFill/>
        </p:spPr>
        <p:txBody>
          <a:bodyPr/>
          <a:lstStyle/>
          <a:p>
            <a:fld id="{6CE5558F-EBCC-4247-8B2A-5CAA79DE156A}" type="slidenum">
              <a:rPr lang="zh-CN" altLang="en-US" smtClean="0"/>
              <a:pPr/>
              <a:t>1</a:t>
            </a:fld>
            <a:endParaRPr lang="en-US" altLang="zh-CN" smtClean="0"/>
          </a:p>
        </p:txBody>
      </p:sp>
    </p:spTree>
    <p:extLst>
      <p:ext uri="{BB962C8B-B14F-4D97-AF65-F5344CB8AC3E}">
        <p14:creationId xmlns:p14="http://schemas.microsoft.com/office/powerpoint/2010/main" val="3125619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p:spPr>
        <p:txBody>
          <a:bodyPr/>
          <a:lstStyle/>
          <a:p>
            <a:pPr eaLnBrk="1" hangingPunct="1"/>
            <a:endParaRPr lang="zh-CN" altLang="en-US" smtClean="0"/>
          </a:p>
        </p:txBody>
      </p:sp>
      <p:sp>
        <p:nvSpPr>
          <p:cNvPr id="173060" name="灯片编号占位符 3"/>
          <p:cNvSpPr>
            <a:spLocks noGrp="1"/>
          </p:cNvSpPr>
          <p:nvPr>
            <p:ph type="sldNum" sz="quarter" idx="5"/>
          </p:nvPr>
        </p:nvSpPr>
        <p:spPr>
          <a:noFill/>
        </p:spPr>
        <p:txBody>
          <a:bodyPr/>
          <a:lstStyle/>
          <a:p>
            <a:fld id="{2965A8F9-C154-4141-9E87-AA695DB51C1B}" type="slidenum">
              <a:rPr lang="zh-CN" altLang="en-US" smtClean="0"/>
              <a:pPr/>
              <a:t>21</a:t>
            </a:fld>
            <a:endParaRPr lang="en-US" altLang="zh-CN" smtClean="0"/>
          </a:p>
        </p:txBody>
      </p:sp>
    </p:spTree>
    <p:extLst>
      <p:ext uri="{BB962C8B-B14F-4D97-AF65-F5344CB8AC3E}">
        <p14:creationId xmlns:p14="http://schemas.microsoft.com/office/powerpoint/2010/main" val="1271511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ln/>
        </p:spPr>
      </p:sp>
      <p:sp>
        <p:nvSpPr>
          <p:cNvPr id="174083" name="备注占位符 2"/>
          <p:cNvSpPr>
            <a:spLocks noGrp="1"/>
          </p:cNvSpPr>
          <p:nvPr>
            <p:ph type="body" idx="1"/>
          </p:nvPr>
        </p:nvSpPr>
        <p:spPr>
          <a:noFill/>
          <a:ln/>
        </p:spPr>
        <p:txBody>
          <a:bodyPr/>
          <a:lstStyle/>
          <a:p>
            <a:pPr eaLnBrk="1" hangingPunct="1"/>
            <a:endParaRPr lang="zh-CN" altLang="en-US" smtClean="0"/>
          </a:p>
        </p:txBody>
      </p:sp>
      <p:sp>
        <p:nvSpPr>
          <p:cNvPr id="174084" name="灯片编号占位符 3"/>
          <p:cNvSpPr>
            <a:spLocks noGrp="1"/>
          </p:cNvSpPr>
          <p:nvPr>
            <p:ph type="sldNum" sz="quarter" idx="5"/>
          </p:nvPr>
        </p:nvSpPr>
        <p:spPr>
          <a:noFill/>
        </p:spPr>
        <p:txBody>
          <a:bodyPr/>
          <a:lstStyle/>
          <a:p>
            <a:fld id="{858DED60-B3D7-43E1-8751-B4C61BAF2A19}" type="slidenum">
              <a:rPr lang="zh-CN" altLang="en-US" smtClean="0"/>
              <a:pPr/>
              <a:t>22</a:t>
            </a:fld>
            <a:endParaRPr lang="en-US" altLang="zh-CN" smtClean="0"/>
          </a:p>
        </p:txBody>
      </p:sp>
    </p:spTree>
    <p:extLst>
      <p:ext uri="{BB962C8B-B14F-4D97-AF65-F5344CB8AC3E}">
        <p14:creationId xmlns:p14="http://schemas.microsoft.com/office/powerpoint/2010/main" val="997046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a:ln/>
        </p:spPr>
      </p:sp>
      <p:sp>
        <p:nvSpPr>
          <p:cNvPr id="175107" name="备注占位符 2"/>
          <p:cNvSpPr>
            <a:spLocks noGrp="1"/>
          </p:cNvSpPr>
          <p:nvPr>
            <p:ph type="body" idx="1"/>
          </p:nvPr>
        </p:nvSpPr>
        <p:spPr>
          <a:noFill/>
          <a:ln/>
        </p:spPr>
        <p:txBody>
          <a:bodyPr/>
          <a:lstStyle/>
          <a:p>
            <a:pPr eaLnBrk="1" hangingPunct="1"/>
            <a:endParaRPr lang="zh-CN" altLang="en-US" smtClean="0"/>
          </a:p>
        </p:txBody>
      </p:sp>
      <p:sp>
        <p:nvSpPr>
          <p:cNvPr id="175108" name="灯片编号占位符 3"/>
          <p:cNvSpPr>
            <a:spLocks noGrp="1"/>
          </p:cNvSpPr>
          <p:nvPr>
            <p:ph type="sldNum" sz="quarter" idx="5"/>
          </p:nvPr>
        </p:nvSpPr>
        <p:spPr>
          <a:noFill/>
        </p:spPr>
        <p:txBody>
          <a:bodyPr/>
          <a:lstStyle/>
          <a:p>
            <a:fld id="{D4D42475-0171-4D75-8FD4-CC810FA55BF5}" type="slidenum">
              <a:rPr lang="zh-CN" altLang="en-US" smtClean="0"/>
              <a:pPr/>
              <a:t>24</a:t>
            </a:fld>
            <a:endParaRPr lang="en-US" altLang="zh-CN" smtClean="0"/>
          </a:p>
        </p:txBody>
      </p:sp>
    </p:spTree>
    <p:extLst>
      <p:ext uri="{BB962C8B-B14F-4D97-AF65-F5344CB8AC3E}">
        <p14:creationId xmlns:p14="http://schemas.microsoft.com/office/powerpoint/2010/main" val="804896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a:ln/>
        </p:spPr>
      </p:sp>
      <p:sp>
        <p:nvSpPr>
          <p:cNvPr id="176131" name="备注占位符 2"/>
          <p:cNvSpPr>
            <a:spLocks noGrp="1"/>
          </p:cNvSpPr>
          <p:nvPr>
            <p:ph type="body" idx="1"/>
          </p:nvPr>
        </p:nvSpPr>
        <p:spPr>
          <a:noFill/>
          <a:ln/>
        </p:spPr>
        <p:txBody>
          <a:bodyPr/>
          <a:lstStyle/>
          <a:p>
            <a:pPr eaLnBrk="1" hangingPunct="1"/>
            <a:endParaRPr lang="zh-CN" altLang="en-US" smtClean="0"/>
          </a:p>
        </p:txBody>
      </p:sp>
      <p:sp>
        <p:nvSpPr>
          <p:cNvPr id="176132" name="灯片编号占位符 3"/>
          <p:cNvSpPr>
            <a:spLocks noGrp="1"/>
          </p:cNvSpPr>
          <p:nvPr>
            <p:ph type="sldNum" sz="quarter" idx="5"/>
          </p:nvPr>
        </p:nvSpPr>
        <p:spPr>
          <a:noFill/>
        </p:spPr>
        <p:txBody>
          <a:bodyPr/>
          <a:lstStyle/>
          <a:p>
            <a:fld id="{1236D67E-ADFA-4561-85CD-9FECDA5B67E0}" type="slidenum">
              <a:rPr lang="zh-CN" altLang="en-US" smtClean="0"/>
              <a:pPr/>
              <a:t>25</a:t>
            </a:fld>
            <a:endParaRPr lang="en-US" altLang="zh-CN" smtClean="0"/>
          </a:p>
        </p:txBody>
      </p:sp>
    </p:spTree>
    <p:extLst>
      <p:ext uri="{BB962C8B-B14F-4D97-AF65-F5344CB8AC3E}">
        <p14:creationId xmlns:p14="http://schemas.microsoft.com/office/powerpoint/2010/main" val="2113103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ln/>
        </p:spPr>
      </p:sp>
      <p:sp>
        <p:nvSpPr>
          <p:cNvPr id="177155" name="备注占位符 2"/>
          <p:cNvSpPr>
            <a:spLocks noGrp="1"/>
          </p:cNvSpPr>
          <p:nvPr>
            <p:ph type="body" idx="1"/>
          </p:nvPr>
        </p:nvSpPr>
        <p:spPr>
          <a:noFill/>
          <a:ln/>
        </p:spPr>
        <p:txBody>
          <a:bodyPr/>
          <a:lstStyle/>
          <a:p>
            <a:pPr eaLnBrk="1" hangingPunct="1"/>
            <a:endParaRPr lang="zh-CN" altLang="en-US" smtClean="0"/>
          </a:p>
        </p:txBody>
      </p:sp>
      <p:sp>
        <p:nvSpPr>
          <p:cNvPr id="177156" name="灯片编号占位符 3"/>
          <p:cNvSpPr>
            <a:spLocks noGrp="1"/>
          </p:cNvSpPr>
          <p:nvPr>
            <p:ph type="sldNum" sz="quarter" idx="5"/>
          </p:nvPr>
        </p:nvSpPr>
        <p:spPr>
          <a:noFill/>
        </p:spPr>
        <p:txBody>
          <a:bodyPr/>
          <a:lstStyle/>
          <a:p>
            <a:fld id="{284FE223-FE52-43FD-A575-DF0FD2D81C90}" type="slidenum">
              <a:rPr lang="zh-CN" altLang="en-US" smtClean="0"/>
              <a:pPr/>
              <a:t>27</a:t>
            </a:fld>
            <a:endParaRPr lang="en-US" altLang="zh-CN" smtClean="0"/>
          </a:p>
        </p:txBody>
      </p:sp>
    </p:spTree>
    <p:extLst>
      <p:ext uri="{BB962C8B-B14F-4D97-AF65-F5344CB8AC3E}">
        <p14:creationId xmlns:p14="http://schemas.microsoft.com/office/powerpoint/2010/main" val="1944845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ln/>
        </p:spPr>
      </p:sp>
      <p:sp>
        <p:nvSpPr>
          <p:cNvPr id="178179" name="备注占位符 2"/>
          <p:cNvSpPr>
            <a:spLocks noGrp="1"/>
          </p:cNvSpPr>
          <p:nvPr>
            <p:ph type="body" idx="1"/>
          </p:nvPr>
        </p:nvSpPr>
        <p:spPr>
          <a:noFill/>
          <a:ln/>
        </p:spPr>
        <p:txBody>
          <a:bodyPr/>
          <a:lstStyle/>
          <a:p>
            <a:pPr eaLnBrk="1" hangingPunct="1"/>
            <a:endParaRPr lang="zh-CN" altLang="en-US" smtClean="0"/>
          </a:p>
        </p:txBody>
      </p:sp>
      <p:sp>
        <p:nvSpPr>
          <p:cNvPr id="178180" name="灯片编号占位符 3"/>
          <p:cNvSpPr>
            <a:spLocks noGrp="1"/>
          </p:cNvSpPr>
          <p:nvPr>
            <p:ph type="sldNum" sz="quarter" idx="5"/>
          </p:nvPr>
        </p:nvSpPr>
        <p:spPr>
          <a:noFill/>
        </p:spPr>
        <p:txBody>
          <a:bodyPr/>
          <a:lstStyle/>
          <a:p>
            <a:fld id="{CAA8C15B-94FA-49B9-851A-94372231A200}" type="slidenum">
              <a:rPr lang="zh-CN" altLang="en-US" smtClean="0"/>
              <a:pPr/>
              <a:t>28</a:t>
            </a:fld>
            <a:endParaRPr lang="en-US" altLang="zh-CN" smtClean="0"/>
          </a:p>
        </p:txBody>
      </p:sp>
    </p:spTree>
    <p:extLst>
      <p:ext uri="{BB962C8B-B14F-4D97-AF65-F5344CB8AC3E}">
        <p14:creationId xmlns:p14="http://schemas.microsoft.com/office/powerpoint/2010/main" val="4277890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a:ln/>
        </p:spPr>
      </p:sp>
      <p:sp>
        <p:nvSpPr>
          <p:cNvPr id="179203" name="备注占位符 2"/>
          <p:cNvSpPr>
            <a:spLocks noGrp="1"/>
          </p:cNvSpPr>
          <p:nvPr>
            <p:ph type="body" idx="1"/>
          </p:nvPr>
        </p:nvSpPr>
        <p:spPr>
          <a:noFill/>
          <a:ln/>
        </p:spPr>
        <p:txBody>
          <a:bodyPr/>
          <a:lstStyle/>
          <a:p>
            <a:pPr eaLnBrk="1" hangingPunct="1"/>
            <a:endParaRPr lang="zh-CN" altLang="en-US" smtClean="0"/>
          </a:p>
        </p:txBody>
      </p:sp>
      <p:sp>
        <p:nvSpPr>
          <p:cNvPr id="179204" name="灯片编号占位符 3"/>
          <p:cNvSpPr>
            <a:spLocks noGrp="1"/>
          </p:cNvSpPr>
          <p:nvPr>
            <p:ph type="sldNum" sz="quarter" idx="5"/>
          </p:nvPr>
        </p:nvSpPr>
        <p:spPr>
          <a:noFill/>
        </p:spPr>
        <p:txBody>
          <a:bodyPr/>
          <a:lstStyle/>
          <a:p>
            <a:fld id="{52DDEFB6-845C-4290-83CD-41333AB3637D}" type="slidenum">
              <a:rPr lang="zh-CN" altLang="en-US" smtClean="0"/>
              <a:pPr/>
              <a:t>29</a:t>
            </a:fld>
            <a:endParaRPr lang="en-US" altLang="zh-CN" smtClean="0"/>
          </a:p>
        </p:txBody>
      </p:sp>
    </p:spTree>
    <p:extLst>
      <p:ext uri="{BB962C8B-B14F-4D97-AF65-F5344CB8AC3E}">
        <p14:creationId xmlns:p14="http://schemas.microsoft.com/office/powerpoint/2010/main" val="183563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ln/>
        </p:spPr>
        <p:txBody>
          <a:bodyPr/>
          <a:lstStyle/>
          <a:p>
            <a:pPr eaLnBrk="1" hangingPunct="1"/>
            <a:endParaRPr lang="zh-CN" altLang="en-US" smtClean="0"/>
          </a:p>
        </p:txBody>
      </p:sp>
      <p:sp>
        <p:nvSpPr>
          <p:cNvPr id="180228" name="灯片编号占位符 3"/>
          <p:cNvSpPr>
            <a:spLocks noGrp="1"/>
          </p:cNvSpPr>
          <p:nvPr>
            <p:ph type="sldNum" sz="quarter" idx="5"/>
          </p:nvPr>
        </p:nvSpPr>
        <p:spPr>
          <a:noFill/>
        </p:spPr>
        <p:txBody>
          <a:bodyPr/>
          <a:lstStyle/>
          <a:p>
            <a:fld id="{F9CD9E29-6372-4B3D-B271-E30C7A8BD921}" type="slidenum">
              <a:rPr lang="zh-CN" altLang="en-US" smtClean="0"/>
              <a:pPr/>
              <a:t>30</a:t>
            </a:fld>
            <a:endParaRPr lang="en-US" altLang="zh-CN" smtClean="0"/>
          </a:p>
        </p:txBody>
      </p:sp>
    </p:spTree>
    <p:extLst>
      <p:ext uri="{BB962C8B-B14F-4D97-AF65-F5344CB8AC3E}">
        <p14:creationId xmlns:p14="http://schemas.microsoft.com/office/powerpoint/2010/main" val="3867973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a:ln/>
        </p:spPr>
      </p:sp>
      <p:sp>
        <p:nvSpPr>
          <p:cNvPr id="181251" name="备注占位符 2"/>
          <p:cNvSpPr>
            <a:spLocks noGrp="1"/>
          </p:cNvSpPr>
          <p:nvPr>
            <p:ph type="body" idx="1"/>
          </p:nvPr>
        </p:nvSpPr>
        <p:spPr>
          <a:noFill/>
          <a:ln/>
        </p:spPr>
        <p:txBody>
          <a:bodyPr/>
          <a:lstStyle/>
          <a:p>
            <a:pPr eaLnBrk="1" hangingPunct="1"/>
            <a:endParaRPr lang="zh-CN" altLang="en-US" smtClean="0"/>
          </a:p>
        </p:txBody>
      </p:sp>
      <p:sp>
        <p:nvSpPr>
          <p:cNvPr id="181252" name="灯片编号占位符 3"/>
          <p:cNvSpPr>
            <a:spLocks noGrp="1"/>
          </p:cNvSpPr>
          <p:nvPr>
            <p:ph type="sldNum" sz="quarter" idx="5"/>
          </p:nvPr>
        </p:nvSpPr>
        <p:spPr>
          <a:noFill/>
        </p:spPr>
        <p:txBody>
          <a:bodyPr/>
          <a:lstStyle/>
          <a:p>
            <a:fld id="{0B987231-29DE-4791-91C6-C1A1CB75D218}" type="slidenum">
              <a:rPr lang="zh-CN" altLang="en-US" smtClean="0"/>
              <a:pPr/>
              <a:t>31</a:t>
            </a:fld>
            <a:endParaRPr lang="en-US" altLang="zh-CN" smtClean="0"/>
          </a:p>
        </p:txBody>
      </p:sp>
    </p:spTree>
    <p:extLst>
      <p:ext uri="{BB962C8B-B14F-4D97-AF65-F5344CB8AC3E}">
        <p14:creationId xmlns:p14="http://schemas.microsoft.com/office/powerpoint/2010/main" val="2530136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endParaRPr lang="zh-CN" altLang="en-US" smtClean="0"/>
          </a:p>
        </p:txBody>
      </p:sp>
      <p:sp>
        <p:nvSpPr>
          <p:cNvPr id="182276" name="灯片编号占位符 3"/>
          <p:cNvSpPr>
            <a:spLocks noGrp="1"/>
          </p:cNvSpPr>
          <p:nvPr>
            <p:ph type="sldNum" sz="quarter" idx="5"/>
          </p:nvPr>
        </p:nvSpPr>
        <p:spPr>
          <a:noFill/>
        </p:spPr>
        <p:txBody>
          <a:bodyPr/>
          <a:lstStyle/>
          <a:p>
            <a:fld id="{FD995C6C-9359-42B7-8362-9B0B765217D4}" type="slidenum">
              <a:rPr lang="zh-CN" altLang="en-US" smtClean="0"/>
              <a:pPr/>
              <a:t>32</a:t>
            </a:fld>
            <a:endParaRPr lang="en-US" altLang="zh-CN" smtClean="0"/>
          </a:p>
        </p:txBody>
      </p:sp>
    </p:spTree>
    <p:extLst>
      <p:ext uri="{BB962C8B-B14F-4D97-AF65-F5344CB8AC3E}">
        <p14:creationId xmlns:p14="http://schemas.microsoft.com/office/powerpoint/2010/main" val="3810524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p:spPr>
        <p:txBody>
          <a:bodyPr/>
          <a:lstStyle/>
          <a:p>
            <a:pPr eaLnBrk="1" hangingPunct="1">
              <a:spcBef>
                <a:spcPct val="0"/>
              </a:spcBef>
            </a:pPr>
            <a:endParaRPr lang="zh-CN" altLang="en-US" smtClean="0"/>
          </a:p>
        </p:txBody>
      </p:sp>
      <p:sp>
        <p:nvSpPr>
          <p:cNvPr id="141316" name="灯片编号占位符 3"/>
          <p:cNvSpPr>
            <a:spLocks noGrp="1"/>
          </p:cNvSpPr>
          <p:nvPr>
            <p:ph type="sldNum" sz="quarter" idx="5"/>
          </p:nvPr>
        </p:nvSpPr>
        <p:spPr>
          <a:noFill/>
        </p:spPr>
        <p:txBody>
          <a:bodyPr/>
          <a:lstStyle/>
          <a:p>
            <a:fld id="{30D2573B-093C-47F1-B07A-DB0E98F961AF}" type="slidenum">
              <a:rPr lang="zh-CN" altLang="en-US" smtClean="0">
                <a:solidFill>
                  <a:prstClr val="black"/>
                </a:solidFill>
              </a:rPr>
              <a:pPr/>
              <a:t>2</a:t>
            </a:fld>
            <a:endParaRPr lang="zh-CN" altLang="en-US" smtClean="0">
              <a:solidFill>
                <a:prstClr val="black"/>
              </a:solidFill>
            </a:endParaRPr>
          </a:p>
        </p:txBody>
      </p:sp>
    </p:spTree>
    <p:extLst>
      <p:ext uri="{BB962C8B-B14F-4D97-AF65-F5344CB8AC3E}">
        <p14:creationId xmlns:p14="http://schemas.microsoft.com/office/powerpoint/2010/main" val="1952318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a:ln/>
        </p:spPr>
      </p:sp>
      <p:sp>
        <p:nvSpPr>
          <p:cNvPr id="183299" name="备注占位符 2"/>
          <p:cNvSpPr>
            <a:spLocks noGrp="1"/>
          </p:cNvSpPr>
          <p:nvPr>
            <p:ph type="body" idx="1"/>
          </p:nvPr>
        </p:nvSpPr>
        <p:spPr>
          <a:noFill/>
          <a:ln/>
        </p:spPr>
        <p:txBody>
          <a:bodyPr/>
          <a:lstStyle/>
          <a:p>
            <a:pPr eaLnBrk="1" hangingPunct="1"/>
            <a:endParaRPr lang="zh-CN" altLang="en-US" smtClean="0"/>
          </a:p>
        </p:txBody>
      </p:sp>
      <p:sp>
        <p:nvSpPr>
          <p:cNvPr id="183300" name="灯片编号占位符 3"/>
          <p:cNvSpPr>
            <a:spLocks noGrp="1"/>
          </p:cNvSpPr>
          <p:nvPr>
            <p:ph type="sldNum" sz="quarter" idx="5"/>
          </p:nvPr>
        </p:nvSpPr>
        <p:spPr>
          <a:noFill/>
        </p:spPr>
        <p:txBody>
          <a:bodyPr/>
          <a:lstStyle/>
          <a:p>
            <a:fld id="{6F73F461-DB31-4683-A86A-2316120B86E6}" type="slidenum">
              <a:rPr lang="zh-CN" altLang="en-US" smtClean="0"/>
              <a:pPr/>
              <a:t>33</a:t>
            </a:fld>
            <a:endParaRPr lang="en-US" altLang="zh-CN" smtClean="0"/>
          </a:p>
        </p:txBody>
      </p:sp>
    </p:spTree>
    <p:extLst>
      <p:ext uri="{BB962C8B-B14F-4D97-AF65-F5344CB8AC3E}">
        <p14:creationId xmlns:p14="http://schemas.microsoft.com/office/powerpoint/2010/main" val="174710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p:spPr>
        <p:txBody>
          <a:bodyPr/>
          <a:lstStyle/>
          <a:p>
            <a:pPr eaLnBrk="1" hangingPunct="1"/>
            <a:endParaRPr lang="zh-CN" altLang="en-US" smtClean="0"/>
          </a:p>
        </p:txBody>
      </p:sp>
      <p:sp>
        <p:nvSpPr>
          <p:cNvPr id="186372" name="灯片编号占位符 3"/>
          <p:cNvSpPr>
            <a:spLocks noGrp="1"/>
          </p:cNvSpPr>
          <p:nvPr>
            <p:ph type="sldNum" sz="quarter" idx="5"/>
          </p:nvPr>
        </p:nvSpPr>
        <p:spPr>
          <a:noFill/>
        </p:spPr>
        <p:txBody>
          <a:bodyPr/>
          <a:lstStyle/>
          <a:p>
            <a:fld id="{8173E79D-FAB4-407D-95D4-7361362DDCB4}" type="slidenum">
              <a:rPr lang="zh-CN" altLang="en-US" smtClean="0"/>
              <a:pPr/>
              <a:t>34</a:t>
            </a:fld>
            <a:endParaRPr lang="en-US" altLang="zh-CN" smtClean="0"/>
          </a:p>
        </p:txBody>
      </p:sp>
    </p:spTree>
    <p:extLst>
      <p:ext uri="{BB962C8B-B14F-4D97-AF65-F5344CB8AC3E}">
        <p14:creationId xmlns:p14="http://schemas.microsoft.com/office/powerpoint/2010/main" val="1060923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a:ln/>
        </p:spPr>
      </p:sp>
      <p:sp>
        <p:nvSpPr>
          <p:cNvPr id="187395" name="备注占位符 2"/>
          <p:cNvSpPr>
            <a:spLocks noGrp="1"/>
          </p:cNvSpPr>
          <p:nvPr>
            <p:ph type="body" idx="1"/>
          </p:nvPr>
        </p:nvSpPr>
        <p:spPr>
          <a:noFill/>
          <a:ln/>
        </p:spPr>
        <p:txBody>
          <a:bodyPr/>
          <a:lstStyle/>
          <a:p>
            <a:pPr eaLnBrk="1" hangingPunct="1"/>
            <a:endParaRPr lang="zh-CN" altLang="en-US" smtClean="0"/>
          </a:p>
        </p:txBody>
      </p:sp>
      <p:sp>
        <p:nvSpPr>
          <p:cNvPr id="187396" name="灯片编号占位符 3"/>
          <p:cNvSpPr>
            <a:spLocks noGrp="1"/>
          </p:cNvSpPr>
          <p:nvPr>
            <p:ph type="sldNum" sz="quarter" idx="5"/>
          </p:nvPr>
        </p:nvSpPr>
        <p:spPr>
          <a:noFill/>
        </p:spPr>
        <p:txBody>
          <a:bodyPr/>
          <a:lstStyle/>
          <a:p>
            <a:fld id="{FD23A6DC-F98A-4E20-B597-F51E315E7256}" type="slidenum">
              <a:rPr lang="zh-CN" altLang="en-US" smtClean="0"/>
              <a:pPr/>
              <a:t>35</a:t>
            </a:fld>
            <a:endParaRPr lang="en-US" altLang="zh-CN" smtClean="0"/>
          </a:p>
        </p:txBody>
      </p:sp>
    </p:spTree>
    <p:extLst>
      <p:ext uri="{BB962C8B-B14F-4D97-AF65-F5344CB8AC3E}">
        <p14:creationId xmlns:p14="http://schemas.microsoft.com/office/powerpoint/2010/main" val="1433140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p:spPr>
        <p:txBody>
          <a:bodyPr/>
          <a:lstStyle/>
          <a:p>
            <a:pPr eaLnBrk="1" hangingPunct="1"/>
            <a:endParaRPr lang="zh-CN" altLang="en-US" smtClean="0"/>
          </a:p>
        </p:txBody>
      </p:sp>
      <p:sp>
        <p:nvSpPr>
          <p:cNvPr id="188420" name="灯片编号占位符 3"/>
          <p:cNvSpPr>
            <a:spLocks noGrp="1"/>
          </p:cNvSpPr>
          <p:nvPr>
            <p:ph type="sldNum" sz="quarter" idx="5"/>
          </p:nvPr>
        </p:nvSpPr>
        <p:spPr>
          <a:noFill/>
        </p:spPr>
        <p:txBody>
          <a:bodyPr/>
          <a:lstStyle/>
          <a:p>
            <a:fld id="{54142638-D80B-45ED-9F08-61FAD66CBB15}" type="slidenum">
              <a:rPr lang="zh-CN" altLang="en-US" smtClean="0"/>
              <a:pPr/>
              <a:t>36</a:t>
            </a:fld>
            <a:endParaRPr lang="en-US" altLang="zh-CN" smtClean="0"/>
          </a:p>
        </p:txBody>
      </p:sp>
    </p:spTree>
    <p:extLst>
      <p:ext uri="{BB962C8B-B14F-4D97-AF65-F5344CB8AC3E}">
        <p14:creationId xmlns:p14="http://schemas.microsoft.com/office/powerpoint/2010/main" val="4167629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a:ln/>
        </p:spPr>
      </p:sp>
      <p:sp>
        <p:nvSpPr>
          <p:cNvPr id="189443" name="备注占位符 2"/>
          <p:cNvSpPr>
            <a:spLocks noGrp="1"/>
          </p:cNvSpPr>
          <p:nvPr>
            <p:ph type="body" idx="1"/>
          </p:nvPr>
        </p:nvSpPr>
        <p:spPr>
          <a:noFill/>
          <a:ln/>
        </p:spPr>
        <p:txBody>
          <a:bodyPr/>
          <a:lstStyle/>
          <a:p>
            <a:pPr eaLnBrk="1" hangingPunct="1"/>
            <a:endParaRPr lang="zh-CN" altLang="en-US" smtClean="0"/>
          </a:p>
        </p:txBody>
      </p:sp>
      <p:sp>
        <p:nvSpPr>
          <p:cNvPr id="189444" name="灯片编号占位符 3"/>
          <p:cNvSpPr>
            <a:spLocks noGrp="1"/>
          </p:cNvSpPr>
          <p:nvPr>
            <p:ph type="sldNum" sz="quarter" idx="5"/>
          </p:nvPr>
        </p:nvSpPr>
        <p:spPr>
          <a:noFill/>
        </p:spPr>
        <p:txBody>
          <a:bodyPr/>
          <a:lstStyle/>
          <a:p>
            <a:fld id="{7341067E-1435-4A69-99A2-CDEFA9BE8CB0}" type="slidenum">
              <a:rPr lang="zh-CN" altLang="en-US" smtClean="0"/>
              <a:pPr/>
              <a:t>37</a:t>
            </a:fld>
            <a:endParaRPr lang="en-US" altLang="zh-CN" smtClean="0"/>
          </a:p>
        </p:txBody>
      </p:sp>
    </p:spTree>
    <p:extLst>
      <p:ext uri="{BB962C8B-B14F-4D97-AF65-F5344CB8AC3E}">
        <p14:creationId xmlns:p14="http://schemas.microsoft.com/office/powerpoint/2010/main" val="1786195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90467" name="备注占位符 2"/>
          <p:cNvSpPr>
            <a:spLocks noGrp="1"/>
          </p:cNvSpPr>
          <p:nvPr>
            <p:ph type="body" idx="1"/>
          </p:nvPr>
        </p:nvSpPr>
        <p:spPr>
          <a:noFill/>
          <a:ln/>
        </p:spPr>
        <p:txBody>
          <a:bodyPr/>
          <a:lstStyle/>
          <a:p>
            <a:pPr eaLnBrk="1" hangingPunct="1"/>
            <a:endParaRPr lang="zh-CN" altLang="en-US" smtClean="0"/>
          </a:p>
        </p:txBody>
      </p:sp>
      <p:sp>
        <p:nvSpPr>
          <p:cNvPr id="190468" name="灯片编号占位符 3"/>
          <p:cNvSpPr>
            <a:spLocks noGrp="1"/>
          </p:cNvSpPr>
          <p:nvPr>
            <p:ph type="sldNum" sz="quarter" idx="5"/>
          </p:nvPr>
        </p:nvSpPr>
        <p:spPr>
          <a:noFill/>
        </p:spPr>
        <p:txBody>
          <a:bodyPr/>
          <a:lstStyle/>
          <a:p>
            <a:fld id="{3A5C1B85-D402-4031-9DCC-F4C49CB6642D}" type="slidenum">
              <a:rPr lang="zh-CN" altLang="en-US" smtClean="0"/>
              <a:pPr/>
              <a:t>38</a:t>
            </a:fld>
            <a:endParaRPr lang="en-US" altLang="zh-CN" smtClean="0"/>
          </a:p>
        </p:txBody>
      </p:sp>
    </p:spTree>
    <p:extLst>
      <p:ext uri="{BB962C8B-B14F-4D97-AF65-F5344CB8AC3E}">
        <p14:creationId xmlns:p14="http://schemas.microsoft.com/office/powerpoint/2010/main" val="4084070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ln/>
        </p:spPr>
      </p:sp>
      <p:sp>
        <p:nvSpPr>
          <p:cNvPr id="191491" name="备注占位符 2"/>
          <p:cNvSpPr>
            <a:spLocks noGrp="1"/>
          </p:cNvSpPr>
          <p:nvPr>
            <p:ph type="body" idx="1"/>
          </p:nvPr>
        </p:nvSpPr>
        <p:spPr>
          <a:noFill/>
          <a:ln/>
        </p:spPr>
        <p:txBody>
          <a:bodyPr/>
          <a:lstStyle/>
          <a:p>
            <a:pPr eaLnBrk="1" hangingPunct="1"/>
            <a:endParaRPr lang="zh-CN" altLang="en-US" smtClean="0"/>
          </a:p>
        </p:txBody>
      </p:sp>
      <p:sp>
        <p:nvSpPr>
          <p:cNvPr id="191492" name="灯片编号占位符 3"/>
          <p:cNvSpPr>
            <a:spLocks noGrp="1"/>
          </p:cNvSpPr>
          <p:nvPr>
            <p:ph type="sldNum" sz="quarter" idx="5"/>
          </p:nvPr>
        </p:nvSpPr>
        <p:spPr>
          <a:noFill/>
        </p:spPr>
        <p:txBody>
          <a:bodyPr/>
          <a:lstStyle/>
          <a:p>
            <a:fld id="{CAC382AB-4BFD-4C69-B494-4C33D6BB6C6B}" type="slidenum">
              <a:rPr lang="zh-CN" altLang="en-US" smtClean="0"/>
              <a:pPr/>
              <a:t>39</a:t>
            </a:fld>
            <a:endParaRPr lang="en-US" altLang="zh-CN" smtClean="0"/>
          </a:p>
        </p:txBody>
      </p:sp>
    </p:spTree>
    <p:extLst>
      <p:ext uri="{BB962C8B-B14F-4D97-AF65-F5344CB8AC3E}">
        <p14:creationId xmlns:p14="http://schemas.microsoft.com/office/powerpoint/2010/main" val="3350925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ln/>
        </p:spPr>
      </p:sp>
      <p:sp>
        <p:nvSpPr>
          <p:cNvPr id="192515" name="备注占位符 2"/>
          <p:cNvSpPr>
            <a:spLocks noGrp="1"/>
          </p:cNvSpPr>
          <p:nvPr>
            <p:ph type="body" idx="1"/>
          </p:nvPr>
        </p:nvSpPr>
        <p:spPr>
          <a:noFill/>
          <a:ln/>
        </p:spPr>
        <p:txBody>
          <a:bodyPr/>
          <a:lstStyle/>
          <a:p>
            <a:pPr eaLnBrk="1" hangingPunct="1"/>
            <a:endParaRPr lang="zh-CN" altLang="en-US" smtClean="0"/>
          </a:p>
        </p:txBody>
      </p:sp>
      <p:sp>
        <p:nvSpPr>
          <p:cNvPr id="192516" name="灯片编号占位符 3"/>
          <p:cNvSpPr>
            <a:spLocks noGrp="1"/>
          </p:cNvSpPr>
          <p:nvPr>
            <p:ph type="sldNum" sz="quarter" idx="5"/>
          </p:nvPr>
        </p:nvSpPr>
        <p:spPr>
          <a:noFill/>
        </p:spPr>
        <p:txBody>
          <a:bodyPr/>
          <a:lstStyle/>
          <a:p>
            <a:fld id="{2E0D3B2F-A95D-414F-BDD3-98B4975B50BB}" type="slidenum">
              <a:rPr lang="zh-CN" altLang="en-US" smtClean="0"/>
              <a:pPr/>
              <a:t>40</a:t>
            </a:fld>
            <a:endParaRPr lang="en-US" altLang="zh-CN" smtClean="0"/>
          </a:p>
        </p:txBody>
      </p:sp>
    </p:spTree>
    <p:extLst>
      <p:ext uri="{BB962C8B-B14F-4D97-AF65-F5344CB8AC3E}">
        <p14:creationId xmlns:p14="http://schemas.microsoft.com/office/powerpoint/2010/main" val="828372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p:cNvSpPr>
            <a:spLocks noGrp="1" noRot="1" noChangeAspect="1" noTextEdit="1"/>
          </p:cNvSpPr>
          <p:nvPr>
            <p:ph type="sldImg"/>
          </p:nvPr>
        </p:nvSpPr>
        <p:spPr>
          <a:ln/>
        </p:spPr>
      </p:sp>
      <p:sp>
        <p:nvSpPr>
          <p:cNvPr id="227331" name="备注占位符 2"/>
          <p:cNvSpPr>
            <a:spLocks noGrp="1"/>
          </p:cNvSpPr>
          <p:nvPr>
            <p:ph type="body" idx="1"/>
          </p:nvPr>
        </p:nvSpPr>
        <p:spPr>
          <a:noFill/>
          <a:ln/>
        </p:spPr>
        <p:txBody>
          <a:bodyPr/>
          <a:lstStyle/>
          <a:p>
            <a:pPr eaLnBrk="1" hangingPunct="1"/>
            <a:endParaRPr lang="zh-CN" altLang="en-US" smtClean="0"/>
          </a:p>
        </p:txBody>
      </p:sp>
      <p:sp>
        <p:nvSpPr>
          <p:cNvPr id="227332" name="灯片编号占位符 3"/>
          <p:cNvSpPr>
            <a:spLocks noGrp="1"/>
          </p:cNvSpPr>
          <p:nvPr>
            <p:ph type="sldNum" sz="quarter" idx="5"/>
          </p:nvPr>
        </p:nvSpPr>
        <p:spPr>
          <a:noFill/>
        </p:spPr>
        <p:txBody>
          <a:bodyPr/>
          <a:lstStyle/>
          <a:p>
            <a:fld id="{C150D798-5C26-4D2D-AC4F-8644FFE136FF}" type="slidenum">
              <a:rPr lang="zh-CN" altLang="en-US" smtClean="0"/>
              <a:pPr/>
              <a:t>41</a:t>
            </a:fld>
            <a:endParaRPr lang="en-US" altLang="zh-CN" smtClean="0"/>
          </a:p>
        </p:txBody>
      </p:sp>
    </p:spTree>
    <p:extLst>
      <p:ext uri="{BB962C8B-B14F-4D97-AF65-F5344CB8AC3E}">
        <p14:creationId xmlns:p14="http://schemas.microsoft.com/office/powerpoint/2010/main" val="2991670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幻灯片图像占位符 1"/>
          <p:cNvSpPr>
            <a:spLocks noGrp="1" noRot="1" noChangeAspect="1" noTextEdit="1"/>
          </p:cNvSpPr>
          <p:nvPr>
            <p:ph type="sldImg"/>
          </p:nvPr>
        </p:nvSpPr>
        <p:spPr>
          <a:ln/>
        </p:spPr>
      </p:sp>
      <p:sp>
        <p:nvSpPr>
          <p:cNvPr id="228355" name="备注占位符 2"/>
          <p:cNvSpPr>
            <a:spLocks noGrp="1"/>
          </p:cNvSpPr>
          <p:nvPr>
            <p:ph type="body" idx="1"/>
          </p:nvPr>
        </p:nvSpPr>
        <p:spPr>
          <a:noFill/>
          <a:ln/>
        </p:spPr>
        <p:txBody>
          <a:bodyPr/>
          <a:lstStyle/>
          <a:p>
            <a:endParaRPr lang="zh-CN" altLang="en-US" smtClean="0"/>
          </a:p>
        </p:txBody>
      </p:sp>
      <p:sp>
        <p:nvSpPr>
          <p:cNvPr id="228356" name="灯片编号占位符 3"/>
          <p:cNvSpPr>
            <a:spLocks noGrp="1"/>
          </p:cNvSpPr>
          <p:nvPr>
            <p:ph type="sldNum" sz="quarter" idx="5"/>
          </p:nvPr>
        </p:nvSpPr>
        <p:spPr>
          <a:noFill/>
        </p:spPr>
        <p:txBody>
          <a:bodyPr/>
          <a:lstStyle/>
          <a:p>
            <a:fld id="{1979A9E0-4B9F-46BA-9951-3975EB3703CB}" type="slidenum">
              <a:rPr lang="zh-CN" altLang="en-US" smtClean="0"/>
              <a:pPr/>
              <a:t>42</a:t>
            </a:fld>
            <a:endParaRPr lang="en-US" altLang="zh-CN" smtClean="0"/>
          </a:p>
        </p:txBody>
      </p:sp>
    </p:spTree>
    <p:extLst>
      <p:ext uri="{BB962C8B-B14F-4D97-AF65-F5344CB8AC3E}">
        <p14:creationId xmlns:p14="http://schemas.microsoft.com/office/powerpoint/2010/main" val="290786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p:spPr>
        <p:txBody>
          <a:bodyPr/>
          <a:lstStyle/>
          <a:p>
            <a:pPr eaLnBrk="1" hangingPunct="1"/>
            <a:endParaRPr lang="zh-CN" altLang="en-US" smtClean="0"/>
          </a:p>
        </p:txBody>
      </p:sp>
      <p:sp>
        <p:nvSpPr>
          <p:cNvPr id="159748" name="灯片编号占位符 3"/>
          <p:cNvSpPr>
            <a:spLocks noGrp="1"/>
          </p:cNvSpPr>
          <p:nvPr>
            <p:ph type="sldNum" sz="quarter" idx="5"/>
          </p:nvPr>
        </p:nvSpPr>
        <p:spPr>
          <a:noFill/>
        </p:spPr>
        <p:txBody>
          <a:bodyPr/>
          <a:lstStyle/>
          <a:p>
            <a:fld id="{012C3F1A-4C6A-4A2E-ADDC-315E4D5B3595}" type="slidenum">
              <a:rPr lang="zh-CN" altLang="en-US" smtClean="0"/>
              <a:pPr/>
              <a:t>3</a:t>
            </a:fld>
            <a:endParaRPr lang="en-US" altLang="zh-CN" smtClean="0"/>
          </a:p>
        </p:txBody>
      </p:sp>
    </p:spTree>
    <p:extLst>
      <p:ext uri="{BB962C8B-B14F-4D97-AF65-F5344CB8AC3E}">
        <p14:creationId xmlns:p14="http://schemas.microsoft.com/office/powerpoint/2010/main" val="1021160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幻灯片图像占位符 1"/>
          <p:cNvSpPr>
            <a:spLocks noGrp="1" noRot="1" noChangeAspect="1" noTextEdit="1"/>
          </p:cNvSpPr>
          <p:nvPr>
            <p:ph type="sldImg"/>
          </p:nvPr>
        </p:nvSpPr>
        <p:spPr>
          <a:ln/>
        </p:spPr>
      </p:sp>
      <p:sp>
        <p:nvSpPr>
          <p:cNvPr id="230403" name="备注占位符 2"/>
          <p:cNvSpPr>
            <a:spLocks noGrp="1"/>
          </p:cNvSpPr>
          <p:nvPr>
            <p:ph type="body" idx="1"/>
          </p:nvPr>
        </p:nvSpPr>
        <p:spPr>
          <a:noFill/>
          <a:ln/>
        </p:spPr>
        <p:txBody>
          <a:bodyPr/>
          <a:lstStyle/>
          <a:p>
            <a:pPr eaLnBrk="1" hangingPunct="1"/>
            <a:endParaRPr lang="zh-CN" altLang="en-US" smtClean="0"/>
          </a:p>
        </p:txBody>
      </p:sp>
      <p:sp>
        <p:nvSpPr>
          <p:cNvPr id="230404" name="灯片编号占位符 3"/>
          <p:cNvSpPr>
            <a:spLocks noGrp="1"/>
          </p:cNvSpPr>
          <p:nvPr>
            <p:ph type="sldNum" sz="quarter" idx="5"/>
          </p:nvPr>
        </p:nvSpPr>
        <p:spPr>
          <a:noFill/>
        </p:spPr>
        <p:txBody>
          <a:bodyPr/>
          <a:lstStyle/>
          <a:p>
            <a:fld id="{195034A8-BD71-41EB-87E7-A5905895D284}" type="slidenum">
              <a:rPr lang="zh-CN" altLang="en-US" smtClean="0"/>
              <a:pPr/>
              <a:t>43</a:t>
            </a:fld>
            <a:endParaRPr lang="en-US" altLang="zh-CN" smtClean="0"/>
          </a:p>
        </p:txBody>
      </p:sp>
    </p:spTree>
    <p:extLst>
      <p:ext uri="{BB962C8B-B14F-4D97-AF65-F5344CB8AC3E}">
        <p14:creationId xmlns:p14="http://schemas.microsoft.com/office/powerpoint/2010/main" val="3165553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幻灯片图像占位符 1"/>
          <p:cNvSpPr>
            <a:spLocks noGrp="1" noRot="1" noChangeAspect="1" noTextEdit="1"/>
          </p:cNvSpPr>
          <p:nvPr>
            <p:ph type="sldImg"/>
          </p:nvPr>
        </p:nvSpPr>
        <p:spPr>
          <a:ln/>
        </p:spPr>
      </p:sp>
      <p:sp>
        <p:nvSpPr>
          <p:cNvPr id="231427" name="备注占位符 2"/>
          <p:cNvSpPr>
            <a:spLocks noGrp="1"/>
          </p:cNvSpPr>
          <p:nvPr>
            <p:ph type="body" idx="1"/>
          </p:nvPr>
        </p:nvSpPr>
        <p:spPr>
          <a:noFill/>
          <a:ln/>
        </p:spPr>
        <p:txBody>
          <a:bodyPr/>
          <a:lstStyle/>
          <a:p>
            <a:pPr eaLnBrk="1" hangingPunct="1"/>
            <a:endParaRPr lang="zh-CN" altLang="en-US" smtClean="0"/>
          </a:p>
        </p:txBody>
      </p:sp>
      <p:sp>
        <p:nvSpPr>
          <p:cNvPr id="231428" name="灯片编号占位符 3"/>
          <p:cNvSpPr>
            <a:spLocks noGrp="1"/>
          </p:cNvSpPr>
          <p:nvPr>
            <p:ph type="sldNum" sz="quarter" idx="5"/>
          </p:nvPr>
        </p:nvSpPr>
        <p:spPr>
          <a:noFill/>
        </p:spPr>
        <p:txBody>
          <a:bodyPr/>
          <a:lstStyle/>
          <a:p>
            <a:fld id="{E1710E81-FFFE-4C4F-A995-E80F7FF6CA68}" type="slidenum">
              <a:rPr lang="zh-CN" altLang="en-US" smtClean="0"/>
              <a:pPr/>
              <a:t>44</a:t>
            </a:fld>
            <a:endParaRPr lang="en-US" altLang="zh-CN" smtClean="0"/>
          </a:p>
        </p:txBody>
      </p:sp>
    </p:spTree>
    <p:extLst>
      <p:ext uri="{BB962C8B-B14F-4D97-AF65-F5344CB8AC3E}">
        <p14:creationId xmlns:p14="http://schemas.microsoft.com/office/powerpoint/2010/main" val="3101879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a:ln/>
        </p:spPr>
      </p:sp>
      <p:sp>
        <p:nvSpPr>
          <p:cNvPr id="234499" name="备注占位符 2"/>
          <p:cNvSpPr>
            <a:spLocks noGrp="1"/>
          </p:cNvSpPr>
          <p:nvPr>
            <p:ph type="body" idx="1"/>
          </p:nvPr>
        </p:nvSpPr>
        <p:spPr>
          <a:noFill/>
          <a:ln/>
        </p:spPr>
        <p:txBody>
          <a:bodyPr/>
          <a:lstStyle/>
          <a:p>
            <a:pPr eaLnBrk="1" hangingPunct="1"/>
            <a:endParaRPr lang="zh-CN" altLang="en-US" smtClean="0"/>
          </a:p>
        </p:txBody>
      </p:sp>
      <p:sp>
        <p:nvSpPr>
          <p:cNvPr id="234500" name="灯片编号占位符 3"/>
          <p:cNvSpPr>
            <a:spLocks noGrp="1"/>
          </p:cNvSpPr>
          <p:nvPr>
            <p:ph type="sldNum" sz="quarter" idx="5"/>
          </p:nvPr>
        </p:nvSpPr>
        <p:spPr>
          <a:noFill/>
        </p:spPr>
        <p:txBody>
          <a:bodyPr/>
          <a:lstStyle/>
          <a:p>
            <a:fld id="{B6C4B15D-7CCC-4CA2-AC43-4BE16DE6D655}" type="slidenum">
              <a:rPr lang="zh-CN" altLang="en-US" smtClean="0"/>
              <a:pPr/>
              <a:t>45</a:t>
            </a:fld>
            <a:endParaRPr lang="en-US" altLang="zh-CN" smtClean="0"/>
          </a:p>
        </p:txBody>
      </p:sp>
    </p:spTree>
    <p:extLst>
      <p:ext uri="{BB962C8B-B14F-4D97-AF65-F5344CB8AC3E}">
        <p14:creationId xmlns:p14="http://schemas.microsoft.com/office/powerpoint/2010/main" val="905343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a:ln/>
        </p:spPr>
      </p:sp>
      <p:sp>
        <p:nvSpPr>
          <p:cNvPr id="229379" name="备注占位符 2"/>
          <p:cNvSpPr>
            <a:spLocks noGrp="1"/>
          </p:cNvSpPr>
          <p:nvPr>
            <p:ph type="body" idx="1"/>
          </p:nvPr>
        </p:nvSpPr>
        <p:spPr>
          <a:noFill/>
          <a:ln/>
        </p:spPr>
        <p:txBody>
          <a:bodyPr/>
          <a:lstStyle/>
          <a:p>
            <a:endParaRPr lang="zh-CN" altLang="en-US" smtClean="0"/>
          </a:p>
        </p:txBody>
      </p:sp>
      <p:sp>
        <p:nvSpPr>
          <p:cNvPr id="229380" name="灯片编号占位符 3"/>
          <p:cNvSpPr>
            <a:spLocks noGrp="1"/>
          </p:cNvSpPr>
          <p:nvPr>
            <p:ph type="sldNum" sz="quarter" idx="5"/>
          </p:nvPr>
        </p:nvSpPr>
        <p:spPr>
          <a:noFill/>
        </p:spPr>
        <p:txBody>
          <a:bodyPr/>
          <a:lstStyle/>
          <a:p>
            <a:fld id="{2145A01D-7A19-49E8-98E6-101C3C01911D}" type="slidenum">
              <a:rPr lang="zh-CN" altLang="en-US" smtClean="0"/>
              <a:pPr/>
              <a:t>46</a:t>
            </a:fld>
            <a:endParaRPr lang="en-US" altLang="zh-CN" smtClean="0"/>
          </a:p>
        </p:txBody>
      </p:sp>
    </p:spTree>
    <p:extLst>
      <p:ext uri="{BB962C8B-B14F-4D97-AF65-F5344CB8AC3E}">
        <p14:creationId xmlns:p14="http://schemas.microsoft.com/office/powerpoint/2010/main" val="1006149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ln/>
        </p:spPr>
        <p:txBody>
          <a:bodyPr/>
          <a:lstStyle/>
          <a:p>
            <a:pPr eaLnBrk="1" hangingPunct="1"/>
            <a:endParaRPr lang="zh-CN" altLang="en-US" smtClean="0"/>
          </a:p>
        </p:txBody>
      </p:sp>
      <p:sp>
        <p:nvSpPr>
          <p:cNvPr id="239620" name="灯片编号占位符 3"/>
          <p:cNvSpPr>
            <a:spLocks noGrp="1"/>
          </p:cNvSpPr>
          <p:nvPr>
            <p:ph type="sldNum" sz="quarter" idx="5"/>
          </p:nvPr>
        </p:nvSpPr>
        <p:spPr>
          <a:noFill/>
        </p:spPr>
        <p:txBody>
          <a:bodyPr/>
          <a:lstStyle/>
          <a:p>
            <a:fld id="{E8F41A18-3B51-4152-AB94-9FE5C2B8E93A}" type="slidenum">
              <a:rPr lang="zh-CN" altLang="en-US" smtClean="0"/>
              <a:pPr/>
              <a:t>47</a:t>
            </a:fld>
            <a:endParaRPr lang="en-US" altLang="zh-CN" smtClean="0"/>
          </a:p>
        </p:txBody>
      </p:sp>
    </p:spTree>
    <p:extLst>
      <p:ext uri="{BB962C8B-B14F-4D97-AF65-F5344CB8AC3E}">
        <p14:creationId xmlns:p14="http://schemas.microsoft.com/office/powerpoint/2010/main" val="16755798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ln/>
        </p:spPr>
      </p:sp>
      <p:sp>
        <p:nvSpPr>
          <p:cNvPr id="240643" name="备注占位符 2"/>
          <p:cNvSpPr>
            <a:spLocks noGrp="1"/>
          </p:cNvSpPr>
          <p:nvPr>
            <p:ph type="body" idx="1"/>
          </p:nvPr>
        </p:nvSpPr>
        <p:spPr>
          <a:noFill/>
          <a:ln/>
        </p:spPr>
        <p:txBody>
          <a:bodyPr/>
          <a:lstStyle/>
          <a:p>
            <a:endParaRPr lang="zh-CN" altLang="en-US" smtClean="0"/>
          </a:p>
        </p:txBody>
      </p:sp>
      <p:sp>
        <p:nvSpPr>
          <p:cNvPr id="240644" name="灯片编号占位符 3"/>
          <p:cNvSpPr>
            <a:spLocks noGrp="1"/>
          </p:cNvSpPr>
          <p:nvPr>
            <p:ph type="sldNum" sz="quarter" idx="5"/>
          </p:nvPr>
        </p:nvSpPr>
        <p:spPr>
          <a:noFill/>
        </p:spPr>
        <p:txBody>
          <a:bodyPr/>
          <a:lstStyle/>
          <a:p>
            <a:fld id="{AD2E700A-5FF6-45C4-9BA9-DA7B21E98B71}" type="slidenum">
              <a:rPr lang="zh-CN" altLang="en-US" smtClean="0"/>
              <a:pPr/>
              <a:t>48</a:t>
            </a:fld>
            <a:endParaRPr lang="en-US" altLang="zh-CN" smtClean="0"/>
          </a:p>
        </p:txBody>
      </p:sp>
    </p:spTree>
    <p:extLst>
      <p:ext uri="{BB962C8B-B14F-4D97-AF65-F5344CB8AC3E}">
        <p14:creationId xmlns:p14="http://schemas.microsoft.com/office/powerpoint/2010/main" val="2893684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ln/>
        </p:spPr>
        <p:txBody>
          <a:bodyPr/>
          <a:lstStyle/>
          <a:p>
            <a:pPr eaLnBrk="1" hangingPunct="1"/>
            <a:endParaRPr lang="zh-CN" altLang="en-US" smtClean="0"/>
          </a:p>
        </p:txBody>
      </p:sp>
      <p:sp>
        <p:nvSpPr>
          <p:cNvPr id="241668" name="灯片编号占位符 3"/>
          <p:cNvSpPr>
            <a:spLocks noGrp="1"/>
          </p:cNvSpPr>
          <p:nvPr>
            <p:ph type="sldNum" sz="quarter" idx="5"/>
          </p:nvPr>
        </p:nvSpPr>
        <p:spPr>
          <a:noFill/>
        </p:spPr>
        <p:txBody>
          <a:bodyPr/>
          <a:lstStyle/>
          <a:p>
            <a:fld id="{3D7D24A0-553E-4FB5-892A-87DF9AF9186A}" type="slidenum">
              <a:rPr lang="zh-CN" altLang="en-US" smtClean="0"/>
              <a:pPr/>
              <a:t>50</a:t>
            </a:fld>
            <a:endParaRPr lang="en-US" altLang="zh-CN" smtClean="0"/>
          </a:p>
        </p:txBody>
      </p:sp>
    </p:spTree>
    <p:extLst>
      <p:ext uri="{BB962C8B-B14F-4D97-AF65-F5344CB8AC3E}">
        <p14:creationId xmlns:p14="http://schemas.microsoft.com/office/powerpoint/2010/main" val="3135837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p:cNvSpPr>
            <a:spLocks noGrp="1" noRot="1" noChangeAspect="1" noTextEdit="1"/>
          </p:cNvSpPr>
          <p:nvPr>
            <p:ph type="sldImg"/>
          </p:nvPr>
        </p:nvSpPr>
        <p:spPr>
          <a:ln/>
        </p:spPr>
      </p:sp>
      <p:sp>
        <p:nvSpPr>
          <p:cNvPr id="242691" name="备注占位符 2"/>
          <p:cNvSpPr>
            <a:spLocks noGrp="1"/>
          </p:cNvSpPr>
          <p:nvPr>
            <p:ph type="body" idx="1"/>
          </p:nvPr>
        </p:nvSpPr>
        <p:spPr>
          <a:noFill/>
          <a:ln/>
        </p:spPr>
        <p:txBody>
          <a:bodyPr/>
          <a:lstStyle/>
          <a:p>
            <a:pPr eaLnBrk="1" hangingPunct="1"/>
            <a:endParaRPr lang="zh-CN" altLang="en-US" smtClean="0"/>
          </a:p>
        </p:txBody>
      </p:sp>
      <p:sp>
        <p:nvSpPr>
          <p:cNvPr id="242692" name="灯片编号占位符 3"/>
          <p:cNvSpPr>
            <a:spLocks noGrp="1"/>
          </p:cNvSpPr>
          <p:nvPr>
            <p:ph type="sldNum" sz="quarter" idx="5"/>
          </p:nvPr>
        </p:nvSpPr>
        <p:spPr>
          <a:noFill/>
        </p:spPr>
        <p:txBody>
          <a:bodyPr/>
          <a:lstStyle/>
          <a:p>
            <a:fld id="{61016E4F-0B25-48C7-A982-F8ADA0F95AF9}" type="slidenum">
              <a:rPr lang="zh-CN" altLang="en-US" smtClean="0"/>
              <a:pPr/>
              <a:t>51</a:t>
            </a:fld>
            <a:endParaRPr lang="en-US" altLang="zh-CN" smtClean="0"/>
          </a:p>
        </p:txBody>
      </p:sp>
    </p:spTree>
    <p:extLst>
      <p:ext uri="{BB962C8B-B14F-4D97-AF65-F5344CB8AC3E}">
        <p14:creationId xmlns:p14="http://schemas.microsoft.com/office/powerpoint/2010/main" val="29024678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ln/>
        </p:spPr>
        <p:txBody>
          <a:bodyPr/>
          <a:lstStyle/>
          <a:p>
            <a:pPr eaLnBrk="1" hangingPunct="1"/>
            <a:endParaRPr lang="zh-CN" altLang="en-US" smtClean="0"/>
          </a:p>
        </p:txBody>
      </p:sp>
      <p:sp>
        <p:nvSpPr>
          <p:cNvPr id="243716" name="灯片编号占位符 3"/>
          <p:cNvSpPr>
            <a:spLocks noGrp="1"/>
          </p:cNvSpPr>
          <p:nvPr>
            <p:ph type="sldNum" sz="quarter" idx="5"/>
          </p:nvPr>
        </p:nvSpPr>
        <p:spPr>
          <a:noFill/>
        </p:spPr>
        <p:txBody>
          <a:bodyPr/>
          <a:lstStyle/>
          <a:p>
            <a:fld id="{243EB2EA-F0C9-47FA-A00D-8CEF8D40ADF5}" type="slidenum">
              <a:rPr lang="zh-CN" altLang="en-US" smtClean="0"/>
              <a:pPr/>
              <a:t>52</a:t>
            </a:fld>
            <a:endParaRPr lang="en-US" altLang="zh-CN" smtClean="0"/>
          </a:p>
        </p:txBody>
      </p:sp>
    </p:spTree>
    <p:extLst>
      <p:ext uri="{BB962C8B-B14F-4D97-AF65-F5344CB8AC3E}">
        <p14:creationId xmlns:p14="http://schemas.microsoft.com/office/powerpoint/2010/main" val="1997897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a:ln/>
        </p:spPr>
      </p:sp>
      <p:sp>
        <p:nvSpPr>
          <p:cNvPr id="244739" name="备注占位符 2"/>
          <p:cNvSpPr>
            <a:spLocks noGrp="1"/>
          </p:cNvSpPr>
          <p:nvPr>
            <p:ph type="body" idx="1"/>
          </p:nvPr>
        </p:nvSpPr>
        <p:spPr>
          <a:noFill/>
          <a:ln/>
        </p:spPr>
        <p:txBody>
          <a:bodyPr/>
          <a:lstStyle/>
          <a:p>
            <a:pPr eaLnBrk="1" hangingPunct="1"/>
            <a:endParaRPr lang="zh-CN" altLang="en-US" smtClean="0"/>
          </a:p>
        </p:txBody>
      </p:sp>
      <p:sp>
        <p:nvSpPr>
          <p:cNvPr id="244740" name="灯片编号占位符 3"/>
          <p:cNvSpPr>
            <a:spLocks noGrp="1"/>
          </p:cNvSpPr>
          <p:nvPr>
            <p:ph type="sldNum" sz="quarter" idx="5"/>
          </p:nvPr>
        </p:nvSpPr>
        <p:spPr>
          <a:noFill/>
        </p:spPr>
        <p:txBody>
          <a:bodyPr/>
          <a:lstStyle/>
          <a:p>
            <a:fld id="{DD2CC57E-6F46-440C-BCAB-0C5C53276E5A}" type="slidenum">
              <a:rPr lang="zh-CN" altLang="en-US" smtClean="0"/>
              <a:pPr/>
              <a:t>53</a:t>
            </a:fld>
            <a:endParaRPr lang="en-US" altLang="zh-CN" smtClean="0"/>
          </a:p>
        </p:txBody>
      </p:sp>
    </p:spTree>
    <p:extLst>
      <p:ext uri="{BB962C8B-B14F-4D97-AF65-F5344CB8AC3E}">
        <p14:creationId xmlns:p14="http://schemas.microsoft.com/office/powerpoint/2010/main" val="1566482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p:spPr>
        <p:txBody>
          <a:bodyPr/>
          <a:lstStyle/>
          <a:p>
            <a:pPr eaLnBrk="1" hangingPunct="1"/>
            <a:endParaRPr lang="zh-CN" altLang="en-US" smtClean="0"/>
          </a:p>
        </p:txBody>
      </p:sp>
      <p:sp>
        <p:nvSpPr>
          <p:cNvPr id="160772" name="灯片编号占位符 3"/>
          <p:cNvSpPr>
            <a:spLocks noGrp="1"/>
          </p:cNvSpPr>
          <p:nvPr>
            <p:ph type="sldNum" sz="quarter" idx="5"/>
          </p:nvPr>
        </p:nvSpPr>
        <p:spPr>
          <a:noFill/>
        </p:spPr>
        <p:txBody>
          <a:bodyPr/>
          <a:lstStyle/>
          <a:p>
            <a:fld id="{AC1EC91F-7E2D-46DA-B73D-AF8A05CBF5DA}" type="slidenum">
              <a:rPr lang="zh-CN" altLang="en-US" smtClean="0"/>
              <a:pPr/>
              <a:t>4</a:t>
            </a:fld>
            <a:endParaRPr lang="en-US" altLang="zh-CN" smtClean="0"/>
          </a:p>
        </p:txBody>
      </p:sp>
    </p:spTree>
    <p:extLst>
      <p:ext uri="{BB962C8B-B14F-4D97-AF65-F5344CB8AC3E}">
        <p14:creationId xmlns:p14="http://schemas.microsoft.com/office/powerpoint/2010/main" val="3903399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ln/>
        </p:spPr>
        <p:txBody>
          <a:bodyPr/>
          <a:lstStyle/>
          <a:p>
            <a:pPr eaLnBrk="1" hangingPunct="1"/>
            <a:endParaRPr lang="zh-CN" altLang="en-US" smtClean="0"/>
          </a:p>
        </p:txBody>
      </p:sp>
      <p:sp>
        <p:nvSpPr>
          <p:cNvPr id="245764" name="灯片编号占位符 3"/>
          <p:cNvSpPr>
            <a:spLocks noGrp="1"/>
          </p:cNvSpPr>
          <p:nvPr>
            <p:ph type="sldNum" sz="quarter" idx="5"/>
          </p:nvPr>
        </p:nvSpPr>
        <p:spPr>
          <a:noFill/>
        </p:spPr>
        <p:txBody>
          <a:bodyPr/>
          <a:lstStyle/>
          <a:p>
            <a:fld id="{F37F1DEF-063C-46B9-87EB-183A5CDA2590}" type="slidenum">
              <a:rPr lang="zh-CN" altLang="en-US" smtClean="0"/>
              <a:pPr/>
              <a:t>54</a:t>
            </a:fld>
            <a:endParaRPr lang="en-US" altLang="zh-CN" smtClean="0"/>
          </a:p>
        </p:txBody>
      </p:sp>
    </p:spTree>
    <p:extLst>
      <p:ext uri="{BB962C8B-B14F-4D97-AF65-F5344CB8AC3E}">
        <p14:creationId xmlns:p14="http://schemas.microsoft.com/office/powerpoint/2010/main" val="899872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TextEdit="1"/>
          </p:cNvSpPr>
          <p:nvPr>
            <p:ph type="sldImg"/>
          </p:nvPr>
        </p:nvSpPr>
        <p:spPr>
          <a:ln/>
        </p:spPr>
      </p:sp>
      <p:sp>
        <p:nvSpPr>
          <p:cNvPr id="246787" name="备注占位符 2"/>
          <p:cNvSpPr>
            <a:spLocks noGrp="1"/>
          </p:cNvSpPr>
          <p:nvPr>
            <p:ph type="body" idx="1"/>
          </p:nvPr>
        </p:nvSpPr>
        <p:spPr>
          <a:noFill/>
          <a:ln/>
        </p:spPr>
        <p:txBody>
          <a:bodyPr/>
          <a:lstStyle/>
          <a:p>
            <a:pPr eaLnBrk="1" hangingPunct="1"/>
            <a:endParaRPr lang="zh-CN" altLang="en-US" smtClean="0"/>
          </a:p>
        </p:txBody>
      </p:sp>
      <p:sp>
        <p:nvSpPr>
          <p:cNvPr id="246788" name="灯片编号占位符 3"/>
          <p:cNvSpPr>
            <a:spLocks noGrp="1"/>
          </p:cNvSpPr>
          <p:nvPr>
            <p:ph type="sldNum" sz="quarter" idx="5"/>
          </p:nvPr>
        </p:nvSpPr>
        <p:spPr>
          <a:noFill/>
        </p:spPr>
        <p:txBody>
          <a:bodyPr/>
          <a:lstStyle/>
          <a:p>
            <a:fld id="{C342D637-9F6E-4BDF-A919-C55B8D8346EF}" type="slidenum">
              <a:rPr lang="zh-CN" altLang="en-US" smtClean="0"/>
              <a:pPr/>
              <a:t>55</a:t>
            </a:fld>
            <a:endParaRPr lang="en-US" altLang="zh-CN" smtClean="0"/>
          </a:p>
        </p:txBody>
      </p:sp>
    </p:spTree>
    <p:extLst>
      <p:ext uri="{BB962C8B-B14F-4D97-AF65-F5344CB8AC3E}">
        <p14:creationId xmlns:p14="http://schemas.microsoft.com/office/powerpoint/2010/main" val="350530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ln/>
        </p:spPr>
        <p:txBody>
          <a:bodyPr/>
          <a:lstStyle/>
          <a:p>
            <a:pPr eaLnBrk="1" hangingPunct="1"/>
            <a:endParaRPr lang="zh-CN" altLang="en-US" smtClean="0"/>
          </a:p>
        </p:txBody>
      </p:sp>
      <p:sp>
        <p:nvSpPr>
          <p:cNvPr id="247812" name="灯片编号占位符 3"/>
          <p:cNvSpPr>
            <a:spLocks noGrp="1"/>
          </p:cNvSpPr>
          <p:nvPr>
            <p:ph type="sldNum" sz="quarter" idx="5"/>
          </p:nvPr>
        </p:nvSpPr>
        <p:spPr>
          <a:noFill/>
        </p:spPr>
        <p:txBody>
          <a:bodyPr/>
          <a:lstStyle/>
          <a:p>
            <a:fld id="{6E78B9AA-EA2B-4E8E-852A-1E0B0E7D0B25}" type="slidenum">
              <a:rPr lang="zh-CN" altLang="en-US" smtClean="0"/>
              <a:pPr/>
              <a:t>56</a:t>
            </a:fld>
            <a:endParaRPr lang="en-US" altLang="zh-CN" smtClean="0"/>
          </a:p>
        </p:txBody>
      </p:sp>
    </p:spTree>
    <p:extLst>
      <p:ext uri="{BB962C8B-B14F-4D97-AF65-F5344CB8AC3E}">
        <p14:creationId xmlns:p14="http://schemas.microsoft.com/office/powerpoint/2010/main" val="3119234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a:ln/>
        </p:spPr>
      </p:sp>
      <p:sp>
        <p:nvSpPr>
          <p:cNvPr id="248835" name="备注占位符 2"/>
          <p:cNvSpPr>
            <a:spLocks noGrp="1"/>
          </p:cNvSpPr>
          <p:nvPr>
            <p:ph type="body" idx="1"/>
          </p:nvPr>
        </p:nvSpPr>
        <p:spPr>
          <a:noFill/>
          <a:ln/>
        </p:spPr>
        <p:txBody>
          <a:bodyPr/>
          <a:lstStyle/>
          <a:p>
            <a:pPr eaLnBrk="1" hangingPunct="1"/>
            <a:endParaRPr lang="zh-CN" altLang="en-US" smtClean="0"/>
          </a:p>
        </p:txBody>
      </p:sp>
      <p:sp>
        <p:nvSpPr>
          <p:cNvPr id="248836" name="灯片编号占位符 3"/>
          <p:cNvSpPr>
            <a:spLocks noGrp="1"/>
          </p:cNvSpPr>
          <p:nvPr>
            <p:ph type="sldNum" sz="quarter" idx="5"/>
          </p:nvPr>
        </p:nvSpPr>
        <p:spPr>
          <a:noFill/>
        </p:spPr>
        <p:txBody>
          <a:bodyPr/>
          <a:lstStyle/>
          <a:p>
            <a:fld id="{6CF32BAE-BAF1-47AE-A4CA-A9E600019150}" type="slidenum">
              <a:rPr lang="zh-CN" altLang="en-US" smtClean="0"/>
              <a:pPr/>
              <a:t>57</a:t>
            </a:fld>
            <a:endParaRPr lang="en-US" altLang="zh-CN" smtClean="0"/>
          </a:p>
        </p:txBody>
      </p:sp>
    </p:spTree>
    <p:extLst>
      <p:ext uri="{BB962C8B-B14F-4D97-AF65-F5344CB8AC3E}">
        <p14:creationId xmlns:p14="http://schemas.microsoft.com/office/powerpoint/2010/main" val="31530716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a:ln/>
        </p:spPr>
      </p:sp>
      <p:sp>
        <p:nvSpPr>
          <p:cNvPr id="253955" name="备注占位符 2"/>
          <p:cNvSpPr>
            <a:spLocks noGrp="1"/>
          </p:cNvSpPr>
          <p:nvPr>
            <p:ph type="body" idx="1"/>
          </p:nvPr>
        </p:nvSpPr>
        <p:spPr>
          <a:noFill/>
          <a:ln/>
        </p:spPr>
        <p:txBody>
          <a:bodyPr/>
          <a:lstStyle/>
          <a:p>
            <a:pPr eaLnBrk="1" hangingPunct="1"/>
            <a:endParaRPr lang="zh-CN" altLang="en-US" smtClean="0"/>
          </a:p>
        </p:txBody>
      </p:sp>
      <p:sp>
        <p:nvSpPr>
          <p:cNvPr id="253956" name="灯片编号占位符 3"/>
          <p:cNvSpPr>
            <a:spLocks noGrp="1"/>
          </p:cNvSpPr>
          <p:nvPr>
            <p:ph type="sldNum" sz="quarter" idx="5"/>
          </p:nvPr>
        </p:nvSpPr>
        <p:spPr>
          <a:noFill/>
        </p:spPr>
        <p:txBody>
          <a:bodyPr/>
          <a:lstStyle/>
          <a:p>
            <a:fld id="{4FDC7DA9-A4B9-4F5F-9C55-BB7C3105BE18}" type="slidenum">
              <a:rPr lang="zh-CN" altLang="en-US" smtClean="0"/>
              <a:pPr/>
              <a:t>59</a:t>
            </a:fld>
            <a:endParaRPr lang="en-US" altLang="zh-CN" smtClean="0"/>
          </a:p>
        </p:txBody>
      </p:sp>
    </p:spTree>
    <p:extLst>
      <p:ext uri="{BB962C8B-B14F-4D97-AF65-F5344CB8AC3E}">
        <p14:creationId xmlns:p14="http://schemas.microsoft.com/office/powerpoint/2010/main" val="8969031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a:ln/>
        </p:spPr>
      </p:sp>
      <p:sp>
        <p:nvSpPr>
          <p:cNvPr id="257027" name="备注占位符 2"/>
          <p:cNvSpPr>
            <a:spLocks noGrp="1"/>
          </p:cNvSpPr>
          <p:nvPr>
            <p:ph type="body" idx="1"/>
          </p:nvPr>
        </p:nvSpPr>
        <p:spPr>
          <a:noFill/>
          <a:ln/>
        </p:spPr>
        <p:txBody>
          <a:bodyPr/>
          <a:lstStyle/>
          <a:p>
            <a:pPr eaLnBrk="1" hangingPunct="1"/>
            <a:endParaRPr lang="zh-CN" altLang="en-US" smtClean="0"/>
          </a:p>
        </p:txBody>
      </p:sp>
      <p:sp>
        <p:nvSpPr>
          <p:cNvPr id="257028" name="灯片编号占位符 3"/>
          <p:cNvSpPr>
            <a:spLocks noGrp="1"/>
          </p:cNvSpPr>
          <p:nvPr>
            <p:ph type="sldNum" sz="quarter" idx="5"/>
          </p:nvPr>
        </p:nvSpPr>
        <p:spPr>
          <a:noFill/>
        </p:spPr>
        <p:txBody>
          <a:bodyPr/>
          <a:lstStyle/>
          <a:p>
            <a:fld id="{0762CA79-EEEE-415F-B890-5EA5798DBB25}" type="slidenum">
              <a:rPr lang="zh-CN" altLang="en-US" smtClean="0"/>
              <a:pPr/>
              <a:t>60</a:t>
            </a:fld>
            <a:endParaRPr lang="en-US" altLang="zh-CN" smtClean="0"/>
          </a:p>
        </p:txBody>
      </p:sp>
    </p:spTree>
    <p:extLst>
      <p:ext uri="{BB962C8B-B14F-4D97-AF65-F5344CB8AC3E}">
        <p14:creationId xmlns:p14="http://schemas.microsoft.com/office/powerpoint/2010/main" val="16567166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ln/>
        </p:spPr>
      </p:sp>
      <p:sp>
        <p:nvSpPr>
          <p:cNvPr id="194563" name="备注占位符 2"/>
          <p:cNvSpPr>
            <a:spLocks noGrp="1"/>
          </p:cNvSpPr>
          <p:nvPr>
            <p:ph type="body" idx="1"/>
          </p:nvPr>
        </p:nvSpPr>
        <p:spPr>
          <a:noFill/>
          <a:ln/>
        </p:spPr>
        <p:txBody>
          <a:bodyPr/>
          <a:lstStyle/>
          <a:p>
            <a:pPr eaLnBrk="1" hangingPunct="1"/>
            <a:endParaRPr lang="zh-CN" altLang="en-US" smtClean="0"/>
          </a:p>
        </p:txBody>
      </p:sp>
      <p:sp>
        <p:nvSpPr>
          <p:cNvPr id="194564" name="灯片编号占位符 3"/>
          <p:cNvSpPr>
            <a:spLocks noGrp="1"/>
          </p:cNvSpPr>
          <p:nvPr>
            <p:ph type="sldNum" sz="quarter" idx="5"/>
          </p:nvPr>
        </p:nvSpPr>
        <p:spPr>
          <a:noFill/>
        </p:spPr>
        <p:txBody>
          <a:bodyPr/>
          <a:lstStyle/>
          <a:p>
            <a:fld id="{6489103B-A302-483A-A4EA-8288639FF794}" type="slidenum">
              <a:rPr lang="zh-CN" altLang="en-US" smtClean="0"/>
              <a:pPr/>
              <a:t>62</a:t>
            </a:fld>
            <a:endParaRPr lang="en-US" altLang="zh-CN" smtClean="0"/>
          </a:p>
        </p:txBody>
      </p:sp>
    </p:spTree>
    <p:extLst>
      <p:ext uri="{BB962C8B-B14F-4D97-AF65-F5344CB8AC3E}">
        <p14:creationId xmlns:p14="http://schemas.microsoft.com/office/powerpoint/2010/main" val="19248580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ln/>
        </p:spPr>
      </p:sp>
      <p:sp>
        <p:nvSpPr>
          <p:cNvPr id="199683" name="备注占位符 2"/>
          <p:cNvSpPr>
            <a:spLocks noGrp="1"/>
          </p:cNvSpPr>
          <p:nvPr>
            <p:ph type="body" idx="1"/>
          </p:nvPr>
        </p:nvSpPr>
        <p:spPr>
          <a:noFill/>
          <a:ln/>
        </p:spPr>
        <p:txBody>
          <a:bodyPr/>
          <a:lstStyle/>
          <a:p>
            <a:pPr eaLnBrk="1" hangingPunct="1"/>
            <a:endParaRPr lang="zh-CN" altLang="en-US" smtClean="0"/>
          </a:p>
        </p:txBody>
      </p:sp>
      <p:sp>
        <p:nvSpPr>
          <p:cNvPr id="199684" name="灯片编号占位符 3"/>
          <p:cNvSpPr>
            <a:spLocks noGrp="1"/>
          </p:cNvSpPr>
          <p:nvPr>
            <p:ph type="sldNum" sz="quarter" idx="5"/>
          </p:nvPr>
        </p:nvSpPr>
        <p:spPr>
          <a:noFill/>
        </p:spPr>
        <p:txBody>
          <a:bodyPr/>
          <a:lstStyle/>
          <a:p>
            <a:fld id="{9341BA2E-B56C-4661-B17D-98E26E43B041}" type="slidenum">
              <a:rPr lang="zh-CN" altLang="en-US" smtClean="0"/>
              <a:pPr/>
              <a:t>63</a:t>
            </a:fld>
            <a:endParaRPr lang="en-US" altLang="zh-CN" smtClean="0"/>
          </a:p>
        </p:txBody>
      </p:sp>
    </p:spTree>
    <p:extLst>
      <p:ext uri="{BB962C8B-B14F-4D97-AF65-F5344CB8AC3E}">
        <p14:creationId xmlns:p14="http://schemas.microsoft.com/office/powerpoint/2010/main" val="16634510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ln/>
        </p:spPr>
        <p:txBody>
          <a:bodyPr/>
          <a:lstStyle/>
          <a:p>
            <a:pPr eaLnBrk="1" hangingPunct="1"/>
            <a:endParaRPr lang="zh-CN" altLang="en-US" smtClean="0"/>
          </a:p>
        </p:txBody>
      </p:sp>
      <p:sp>
        <p:nvSpPr>
          <p:cNvPr id="200708" name="灯片编号占位符 3"/>
          <p:cNvSpPr>
            <a:spLocks noGrp="1"/>
          </p:cNvSpPr>
          <p:nvPr>
            <p:ph type="sldNum" sz="quarter" idx="5"/>
          </p:nvPr>
        </p:nvSpPr>
        <p:spPr>
          <a:noFill/>
        </p:spPr>
        <p:txBody>
          <a:bodyPr/>
          <a:lstStyle/>
          <a:p>
            <a:fld id="{6E8E6E74-D67A-4E78-8085-6F0A1C199870}" type="slidenum">
              <a:rPr lang="zh-CN" altLang="en-US" smtClean="0"/>
              <a:pPr/>
              <a:t>64</a:t>
            </a:fld>
            <a:endParaRPr lang="en-US" altLang="zh-CN" smtClean="0"/>
          </a:p>
        </p:txBody>
      </p:sp>
    </p:spTree>
    <p:extLst>
      <p:ext uri="{BB962C8B-B14F-4D97-AF65-F5344CB8AC3E}">
        <p14:creationId xmlns:p14="http://schemas.microsoft.com/office/powerpoint/2010/main" val="11156294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ln/>
        </p:spPr>
      </p:sp>
      <p:sp>
        <p:nvSpPr>
          <p:cNvPr id="201731" name="备注占位符 2"/>
          <p:cNvSpPr>
            <a:spLocks noGrp="1"/>
          </p:cNvSpPr>
          <p:nvPr>
            <p:ph type="body" idx="1"/>
          </p:nvPr>
        </p:nvSpPr>
        <p:spPr>
          <a:noFill/>
          <a:ln/>
        </p:spPr>
        <p:txBody>
          <a:bodyPr/>
          <a:lstStyle/>
          <a:p>
            <a:pPr eaLnBrk="1" hangingPunct="1"/>
            <a:endParaRPr lang="zh-CN" altLang="en-US" smtClean="0"/>
          </a:p>
        </p:txBody>
      </p:sp>
      <p:sp>
        <p:nvSpPr>
          <p:cNvPr id="201732" name="灯片编号占位符 3"/>
          <p:cNvSpPr>
            <a:spLocks noGrp="1"/>
          </p:cNvSpPr>
          <p:nvPr>
            <p:ph type="sldNum" sz="quarter" idx="5"/>
          </p:nvPr>
        </p:nvSpPr>
        <p:spPr>
          <a:noFill/>
        </p:spPr>
        <p:txBody>
          <a:bodyPr/>
          <a:lstStyle/>
          <a:p>
            <a:fld id="{52841E4F-5BC6-4396-8D62-DC0F11CE1991}" type="slidenum">
              <a:rPr lang="zh-CN" altLang="en-US" smtClean="0"/>
              <a:pPr/>
              <a:t>65</a:t>
            </a:fld>
            <a:endParaRPr lang="en-US" altLang="zh-CN" smtClean="0"/>
          </a:p>
        </p:txBody>
      </p:sp>
    </p:spTree>
    <p:extLst>
      <p:ext uri="{BB962C8B-B14F-4D97-AF65-F5344CB8AC3E}">
        <p14:creationId xmlns:p14="http://schemas.microsoft.com/office/powerpoint/2010/main" val="417787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ln/>
        </p:spPr>
      </p:sp>
      <p:sp>
        <p:nvSpPr>
          <p:cNvPr id="161795" name="备注占位符 2"/>
          <p:cNvSpPr>
            <a:spLocks noGrp="1"/>
          </p:cNvSpPr>
          <p:nvPr>
            <p:ph type="body" idx="1"/>
          </p:nvPr>
        </p:nvSpPr>
        <p:spPr>
          <a:noFill/>
          <a:ln/>
        </p:spPr>
        <p:txBody>
          <a:bodyPr/>
          <a:lstStyle/>
          <a:p>
            <a:pPr eaLnBrk="1" hangingPunct="1"/>
            <a:endParaRPr lang="zh-CN" altLang="en-US" smtClean="0"/>
          </a:p>
        </p:txBody>
      </p:sp>
      <p:sp>
        <p:nvSpPr>
          <p:cNvPr id="161796" name="灯片编号占位符 3"/>
          <p:cNvSpPr>
            <a:spLocks noGrp="1"/>
          </p:cNvSpPr>
          <p:nvPr>
            <p:ph type="sldNum" sz="quarter" idx="5"/>
          </p:nvPr>
        </p:nvSpPr>
        <p:spPr>
          <a:noFill/>
        </p:spPr>
        <p:txBody>
          <a:bodyPr/>
          <a:lstStyle/>
          <a:p>
            <a:fld id="{CDF19330-EE35-45FF-93B5-BB88C198B16F}" type="slidenum">
              <a:rPr lang="zh-CN" altLang="en-US" smtClean="0"/>
              <a:pPr/>
              <a:t>5</a:t>
            </a:fld>
            <a:endParaRPr lang="en-US" altLang="zh-CN" smtClean="0"/>
          </a:p>
        </p:txBody>
      </p:sp>
    </p:spTree>
    <p:extLst>
      <p:ext uri="{BB962C8B-B14F-4D97-AF65-F5344CB8AC3E}">
        <p14:creationId xmlns:p14="http://schemas.microsoft.com/office/powerpoint/2010/main" val="1147675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ln/>
        </p:spPr>
        <p:txBody>
          <a:bodyPr/>
          <a:lstStyle/>
          <a:p>
            <a:pPr eaLnBrk="1" hangingPunct="1"/>
            <a:endParaRPr lang="zh-CN" altLang="en-US" smtClean="0"/>
          </a:p>
        </p:txBody>
      </p:sp>
      <p:sp>
        <p:nvSpPr>
          <p:cNvPr id="202756" name="灯片编号占位符 3"/>
          <p:cNvSpPr>
            <a:spLocks noGrp="1"/>
          </p:cNvSpPr>
          <p:nvPr>
            <p:ph type="sldNum" sz="quarter" idx="5"/>
          </p:nvPr>
        </p:nvSpPr>
        <p:spPr>
          <a:noFill/>
        </p:spPr>
        <p:txBody>
          <a:bodyPr/>
          <a:lstStyle/>
          <a:p>
            <a:fld id="{005C90D4-BCA4-4B3C-89E7-BFDB4B641890}" type="slidenum">
              <a:rPr lang="zh-CN" altLang="en-US" smtClean="0"/>
              <a:pPr/>
              <a:t>66</a:t>
            </a:fld>
            <a:endParaRPr lang="en-US" altLang="zh-CN" smtClean="0"/>
          </a:p>
        </p:txBody>
      </p:sp>
    </p:spTree>
    <p:extLst>
      <p:ext uri="{BB962C8B-B14F-4D97-AF65-F5344CB8AC3E}">
        <p14:creationId xmlns:p14="http://schemas.microsoft.com/office/powerpoint/2010/main" val="25838843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a:ln/>
        </p:spPr>
      </p:sp>
      <p:sp>
        <p:nvSpPr>
          <p:cNvPr id="203779" name="备注占位符 2"/>
          <p:cNvSpPr>
            <a:spLocks noGrp="1"/>
          </p:cNvSpPr>
          <p:nvPr>
            <p:ph type="body" idx="1"/>
          </p:nvPr>
        </p:nvSpPr>
        <p:spPr>
          <a:noFill/>
          <a:ln/>
        </p:spPr>
        <p:txBody>
          <a:bodyPr/>
          <a:lstStyle/>
          <a:p>
            <a:pPr eaLnBrk="1" hangingPunct="1"/>
            <a:endParaRPr lang="zh-CN" altLang="en-US" smtClean="0"/>
          </a:p>
        </p:txBody>
      </p:sp>
      <p:sp>
        <p:nvSpPr>
          <p:cNvPr id="203780" name="灯片编号占位符 3"/>
          <p:cNvSpPr>
            <a:spLocks noGrp="1"/>
          </p:cNvSpPr>
          <p:nvPr>
            <p:ph type="sldNum" sz="quarter" idx="5"/>
          </p:nvPr>
        </p:nvSpPr>
        <p:spPr>
          <a:noFill/>
        </p:spPr>
        <p:txBody>
          <a:bodyPr/>
          <a:lstStyle/>
          <a:p>
            <a:fld id="{03D86B55-DFFC-420B-B1BE-D40CABF16E62}" type="slidenum">
              <a:rPr lang="zh-CN" altLang="en-US" smtClean="0"/>
              <a:pPr/>
              <a:t>67</a:t>
            </a:fld>
            <a:endParaRPr lang="en-US" altLang="zh-CN" smtClean="0"/>
          </a:p>
        </p:txBody>
      </p:sp>
    </p:spTree>
    <p:extLst>
      <p:ext uri="{BB962C8B-B14F-4D97-AF65-F5344CB8AC3E}">
        <p14:creationId xmlns:p14="http://schemas.microsoft.com/office/powerpoint/2010/main" val="39847529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ln/>
        </p:spPr>
        <p:txBody>
          <a:bodyPr/>
          <a:lstStyle/>
          <a:p>
            <a:pPr eaLnBrk="1" hangingPunct="1"/>
            <a:endParaRPr lang="zh-CN" altLang="en-US" smtClean="0"/>
          </a:p>
        </p:txBody>
      </p:sp>
      <p:sp>
        <p:nvSpPr>
          <p:cNvPr id="204804" name="灯片编号占位符 3"/>
          <p:cNvSpPr>
            <a:spLocks noGrp="1"/>
          </p:cNvSpPr>
          <p:nvPr>
            <p:ph type="sldNum" sz="quarter" idx="5"/>
          </p:nvPr>
        </p:nvSpPr>
        <p:spPr>
          <a:noFill/>
        </p:spPr>
        <p:txBody>
          <a:bodyPr/>
          <a:lstStyle/>
          <a:p>
            <a:fld id="{5A98789D-3022-49DC-A1A8-BD18B81656B5}" type="slidenum">
              <a:rPr lang="zh-CN" altLang="en-US" smtClean="0"/>
              <a:pPr/>
              <a:t>68</a:t>
            </a:fld>
            <a:endParaRPr lang="en-US" altLang="zh-CN" smtClean="0"/>
          </a:p>
        </p:txBody>
      </p:sp>
    </p:spTree>
    <p:extLst>
      <p:ext uri="{BB962C8B-B14F-4D97-AF65-F5344CB8AC3E}">
        <p14:creationId xmlns:p14="http://schemas.microsoft.com/office/powerpoint/2010/main" val="21626157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ln/>
        </p:spPr>
      </p:sp>
      <p:sp>
        <p:nvSpPr>
          <p:cNvPr id="205827" name="备注占位符 2"/>
          <p:cNvSpPr>
            <a:spLocks noGrp="1"/>
          </p:cNvSpPr>
          <p:nvPr>
            <p:ph type="body" idx="1"/>
          </p:nvPr>
        </p:nvSpPr>
        <p:spPr>
          <a:noFill/>
          <a:ln/>
        </p:spPr>
        <p:txBody>
          <a:bodyPr/>
          <a:lstStyle/>
          <a:p>
            <a:pPr eaLnBrk="1" hangingPunct="1"/>
            <a:endParaRPr lang="zh-CN" altLang="en-US" smtClean="0"/>
          </a:p>
        </p:txBody>
      </p:sp>
      <p:sp>
        <p:nvSpPr>
          <p:cNvPr id="205828" name="灯片编号占位符 3"/>
          <p:cNvSpPr>
            <a:spLocks noGrp="1"/>
          </p:cNvSpPr>
          <p:nvPr>
            <p:ph type="sldNum" sz="quarter" idx="5"/>
          </p:nvPr>
        </p:nvSpPr>
        <p:spPr>
          <a:noFill/>
        </p:spPr>
        <p:txBody>
          <a:bodyPr/>
          <a:lstStyle/>
          <a:p>
            <a:fld id="{D0A705C1-CD1E-4556-AE79-86ADC3C63137}" type="slidenum">
              <a:rPr lang="zh-CN" altLang="en-US" smtClean="0"/>
              <a:pPr/>
              <a:t>69</a:t>
            </a:fld>
            <a:endParaRPr lang="en-US" altLang="zh-CN" smtClean="0"/>
          </a:p>
        </p:txBody>
      </p:sp>
    </p:spTree>
    <p:extLst>
      <p:ext uri="{BB962C8B-B14F-4D97-AF65-F5344CB8AC3E}">
        <p14:creationId xmlns:p14="http://schemas.microsoft.com/office/powerpoint/2010/main" val="29563041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ln/>
        </p:spPr>
      </p:sp>
      <p:sp>
        <p:nvSpPr>
          <p:cNvPr id="206851" name="备注占位符 2"/>
          <p:cNvSpPr>
            <a:spLocks noGrp="1"/>
          </p:cNvSpPr>
          <p:nvPr>
            <p:ph type="body" idx="1"/>
          </p:nvPr>
        </p:nvSpPr>
        <p:spPr>
          <a:noFill/>
          <a:ln/>
        </p:spPr>
        <p:txBody>
          <a:bodyPr/>
          <a:lstStyle/>
          <a:p>
            <a:pPr eaLnBrk="1" hangingPunct="1"/>
            <a:endParaRPr lang="zh-CN" altLang="en-US" smtClean="0"/>
          </a:p>
        </p:txBody>
      </p:sp>
      <p:sp>
        <p:nvSpPr>
          <p:cNvPr id="206852" name="灯片编号占位符 3"/>
          <p:cNvSpPr>
            <a:spLocks noGrp="1"/>
          </p:cNvSpPr>
          <p:nvPr>
            <p:ph type="sldNum" sz="quarter" idx="5"/>
          </p:nvPr>
        </p:nvSpPr>
        <p:spPr>
          <a:noFill/>
        </p:spPr>
        <p:txBody>
          <a:bodyPr/>
          <a:lstStyle/>
          <a:p>
            <a:fld id="{53DD27CA-13AE-4200-B52C-6889F9167E1E}" type="slidenum">
              <a:rPr lang="zh-CN" altLang="en-US" smtClean="0"/>
              <a:pPr/>
              <a:t>74</a:t>
            </a:fld>
            <a:endParaRPr lang="en-US" altLang="zh-CN" smtClean="0"/>
          </a:p>
        </p:txBody>
      </p:sp>
    </p:spTree>
    <p:extLst>
      <p:ext uri="{BB962C8B-B14F-4D97-AF65-F5344CB8AC3E}">
        <p14:creationId xmlns:p14="http://schemas.microsoft.com/office/powerpoint/2010/main" val="19778067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a:ln/>
        </p:spPr>
      </p:sp>
      <p:sp>
        <p:nvSpPr>
          <p:cNvPr id="208899" name="备注占位符 2"/>
          <p:cNvSpPr>
            <a:spLocks noGrp="1"/>
          </p:cNvSpPr>
          <p:nvPr>
            <p:ph type="body" idx="1"/>
          </p:nvPr>
        </p:nvSpPr>
        <p:spPr>
          <a:noFill/>
          <a:ln/>
        </p:spPr>
        <p:txBody>
          <a:bodyPr/>
          <a:lstStyle/>
          <a:p>
            <a:pPr eaLnBrk="1" hangingPunct="1"/>
            <a:endParaRPr lang="zh-CN" altLang="en-US" smtClean="0"/>
          </a:p>
        </p:txBody>
      </p:sp>
      <p:sp>
        <p:nvSpPr>
          <p:cNvPr id="208900" name="灯片编号占位符 3"/>
          <p:cNvSpPr>
            <a:spLocks noGrp="1"/>
          </p:cNvSpPr>
          <p:nvPr>
            <p:ph type="sldNum" sz="quarter" idx="5"/>
          </p:nvPr>
        </p:nvSpPr>
        <p:spPr>
          <a:noFill/>
        </p:spPr>
        <p:txBody>
          <a:bodyPr/>
          <a:lstStyle/>
          <a:p>
            <a:fld id="{F51F24E7-95C3-4F1A-B850-DB39580E871C}" type="slidenum">
              <a:rPr lang="zh-CN" altLang="en-US" smtClean="0"/>
              <a:pPr/>
              <a:t>75</a:t>
            </a:fld>
            <a:endParaRPr lang="en-US" altLang="zh-CN" smtClean="0"/>
          </a:p>
        </p:txBody>
      </p:sp>
    </p:spTree>
    <p:extLst>
      <p:ext uri="{BB962C8B-B14F-4D97-AF65-F5344CB8AC3E}">
        <p14:creationId xmlns:p14="http://schemas.microsoft.com/office/powerpoint/2010/main" val="26169399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a:ln/>
        </p:spPr>
      </p:sp>
      <p:sp>
        <p:nvSpPr>
          <p:cNvPr id="209923" name="备注占位符 2"/>
          <p:cNvSpPr>
            <a:spLocks noGrp="1"/>
          </p:cNvSpPr>
          <p:nvPr>
            <p:ph type="body" idx="1"/>
          </p:nvPr>
        </p:nvSpPr>
        <p:spPr>
          <a:noFill/>
          <a:ln/>
        </p:spPr>
        <p:txBody>
          <a:bodyPr/>
          <a:lstStyle/>
          <a:p>
            <a:pPr eaLnBrk="1" hangingPunct="1"/>
            <a:endParaRPr lang="zh-CN" altLang="en-US" smtClean="0"/>
          </a:p>
        </p:txBody>
      </p:sp>
      <p:sp>
        <p:nvSpPr>
          <p:cNvPr id="209924" name="灯片编号占位符 3"/>
          <p:cNvSpPr>
            <a:spLocks noGrp="1"/>
          </p:cNvSpPr>
          <p:nvPr>
            <p:ph type="sldNum" sz="quarter" idx="5"/>
          </p:nvPr>
        </p:nvSpPr>
        <p:spPr>
          <a:noFill/>
        </p:spPr>
        <p:txBody>
          <a:bodyPr/>
          <a:lstStyle/>
          <a:p>
            <a:fld id="{C255BC5D-34DA-4352-A35E-A85685C4EBC1}" type="slidenum">
              <a:rPr lang="zh-CN" altLang="en-US" smtClean="0"/>
              <a:pPr/>
              <a:t>76</a:t>
            </a:fld>
            <a:endParaRPr lang="en-US" altLang="zh-CN" smtClean="0"/>
          </a:p>
        </p:txBody>
      </p:sp>
    </p:spTree>
    <p:extLst>
      <p:ext uri="{BB962C8B-B14F-4D97-AF65-F5344CB8AC3E}">
        <p14:creationId xmlns:p14="http://schemas.microsoft.com/office/powerpoint/2010/main" val="40036698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幻灯片图像占位符 1"/>
          <p:cNvSpPr>
            <a:spLocks noGrp="1" noRot="1" noChangeAspect="1" noTextEdit="1"/>
          </p:cNvSpPr>
          <p:nvPr>
            <p:ph type="sldImg"/>
          </p:nvPr>
        </p:nvSpPr>
        <p:spPr>
          <a:ln/>
        </p:spPr>
      </p:sp>
      <p:sp>
        <p:nvSpPr>
          <p:cNvPr id="418819" name="备注占位符 2"/>
          <p:cNvSpPr>
            <a:spLocks noGrp="1"/>
          </p:cNvSpPr>
          <p:nvPr>
            <p:ph type="body" idx="1"/>
          </p:nvPr>
        </p:nvSpPr>
        <p:spPr>
          <a:noFill/>
          <a:ln/>
        </p:spPr>
        <p:txBody>
          <a:bodyPr/>
          <a:lstStyle/>
          <a:p>
            <a:pPr eaLnBrk="1" hangingPunct="1"/>
            <a:endParaRPr lang="zh-CN" altLang="en-US" smtClean="0"/>
          </a:p>
        </p:txBody>
      </p:sp>
      <p:sp>
        <p:nvSpPr>
          <p:cNvPr id="418820" name="灯片编号占位符 3"/>
          <p:cNvSpPr>
            <a:spLocks noGrp="1"/>
          </p:cNvSpPr>
          <p:nvPr>
            <p:ph type="sldNum" sz="quarter" idx="5"/>
          </p:nvPr>
        </p:nvSpPr>
        <p:spPr>
          <a:noFill/>
        </p:spPr>
        <p:txBody>
          <a:bodyPr/>
          <a:lstStyle/>
          <a:p>
            <a:fld id="{C0E3F593-291F-4AD4-B6D0-5E2DDA887B6A}" type="slidenum">
              <a:rPr lang="en-US" altLang="zh-CN" smtClean="0">
                <a:solidFill>
                  <a:srgbClr val="000000"/>
                </a:solidFill>
              </a:rPr>
              <a:pPr/>
              <a:t>77</a:t>
            </a:fld>
            <a:endParaRPr lang="en-US" altLang="zh-CN" smtClean="0">
              <a:solidFill>
                <a:srgbClr val="000000"/>
              </a:solidFill>
            </a:endParaRPr>
          </a:p>
        </p:txBody>
      </p:sp>
    </p:spTree>
    <p:extLst>
      <p:ext uri="{BB962C8B-B14F-4D97-AF65-F5344CB8AC3E}">
        <p14:creationId xmlns:p14="http://schemas.microsoft.com/office/powerpoint/2010/main" val="20469057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幻灯片图像占位符 1"/>
          <p:cNvSpPr>
            <a:spLocks noGrp="1" noRot="1" noChangeAspect="1" noTextEdit="1"/>
          </p:cNvSpPr>
          <p:nvPr>
            <p:ph type="sldImg"/>
          </p:nvPr>
        </p:nvSpPr>
        <p:spPr>
          <a:ln/>
        </p:spPr>
      </p:sp>
      <p:sp>
        <p:nvSpPr>
          <p:cNvPr id="419843" name="备注占位符 2"/>
          <p:cNvSpPr>
            <a:spLocks noGrp="1"/>
          </p:cNvSpPr>
          <p:nvPr>
            <p:ph type="body" idx="1"/>
          </p:nvPr>
        </p:nvSpPr>
        <p:spPr>
          <a:noFill/>
          <a:ln/>
        </p:spPr>
        <p:txBody>
          <a:bodyPr/>
          <a:lstStyle/>
          <a:p>
            <a:pPr eaLnBrk="1" hangingPunct="1"/>
            <a:endParaRPr lang="zh-CN" altLang="en-US" smtClean="0"/>
          </a:p>
        </p:txBody>
      </p:sp>
      <p:sp>
        <p:nvSpPr>
          <p:cNvPr id="419844" name="灯片编号占位符 3"/>
          <p:cNvSpPr>
            <a:spLocks noGrp="1"/>
          </p:cNvSpPr>
          <p:nvPr>
            <p:ph type="sldNum" sz="quarter" idx="5"/>
          </p:nvPr>
        </p:nvSpPr>
        <p:spPr>
          <a:noFill/>
        </p:spPr>
        <p:txBody>
          <a:bodyPr/>
          <a:lstStyle/>
          <a:p>
            <a:fld id="{1E869E7F-F20B-45A6-8DD6-AEBFB50CE0C7}" type="slidenum">
              <a:rPr lang="en-US" altLang="zh-CN" smtClean="0">
                <a:solidFill>
                  <a:srgbClr val="000000"/>
                </a:solidFill>
              </a:rPr>
              <a:pPr/>
              <a:t>78</a:t>
            </a:fld>
            <a:endParaRPr lang="en-US" altLang="zh-CN" smtClean="0">
              <a:solidFill>
                <a:srgbClr val="000000"/>
              </a:solidFill>
            </a:endParaRPr>
          </a:p>
        </p:txBody>
      </p:sp>
    </p:spTree>
    <p:extLst>
      <p:ext uri="{BB962C8B-B14F-4D97-AF65-F5344CB8AC3E}">
        <p14:creationId xmlns:p14="http://schemas.microsoft.com/office/powerpoint/2010/main" val="9314179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幻灯片图像占位符 1"/>
          <p:cNvSpPr>
            <a:spLocks noGrp="1" noRot="1" noChangeAspect="1" noTextEdit="1"/>
          </p:cNvSpPr>
          <p:nvPr>
            <p:ph type="sldImg"/>
          </p:nvPr>
        </p:nvSpPr>
        <p:spPr>
          <a:ln/>
        </p:spPr>
      </p:sp>
      <p:sp>
        <p:nvSpPr>
          <p:cNvPr id="421891" name="备注占位符 2"/>
          <p:cNvSpPr>
            <a:spLocks noGrp="1"/>
          </p:cNvSpPr>
          <p:nvPr>
            <p:ph type="body" idx="1"/>
          </p:nvPr>
        </p:nvSpPr>
        <p:spPr>
          <a:noFill/>
          <a:ln/>
        </p:spPr>
        <p:txBody>
          <a:bodyPr/>
          <a:lstStyle/>
          <a:p>
            <a:pPr eaLnBrk="1" hangingPunct="1"/>
            <a:endParaRPr lang="zh-CN" altLang="en-US" smtClean="0"/>
          </a:p>
        </p:txBody>
      </p:sp>
      <p:sp>
        <p:nvSpPr>
          <p:cNvPr id="421892" name="灯片编号占位符 3"/>
          <p:cNvSpPr>
            <a:spLocks noGrp="1"/>
          </p:cNvSpPr>
          <p:nvPr>
            <p:ph type="sldNum" sz="quarter" idx="5"/>
          </p:nvPr>
        </p:nvSpPr>
        <p:spPr>
          <a:noFill/>
        </p:spPr>
        <p:txBody>
          <a:bodyPr/>
          <a:lstStyle/>
          <a:p>
            <a:fld id="{6774A7B2-3C33-46E4-810F-E857C9C11CC9}" type="slidenum">
              <a:rPr lang="en-US" altLang="zh-CN" smtClean="0">
                <a:solidFill>
                  <a:srgbClr val="000000"/>
                </a:solidFill>
              </a:rPr>
              <a:pPr/>
              <a:t>79</a:t>
            </a:fld>
            <a:endParaRPr lang="en-US" altLang="zh-CN" smtClean="0">
              <a:solidFill>
                <a:srgbClr val="000000"/>
              </a:solidFill>
            </a:endParaRPr>
          </a:p>
        </p:txBody>
      </p:sp>
    </p:spTree>
    <p:extLst>
      <p:ext uri="{BB962C8B-B14F-4D97-AF65-F5344CB8AC3E}">
        <p14:creationId xmlns:p14="http://schemas.microsoft.com/office/powerpoint/2010/main" val="343064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a:ln/>
        </p:spPr>
        <p:txBody>
          <a:bodyPr/>
          <a:lstStyle/>
          <a:p>
            <a:pPr eaLnBrk="1" hangingPunct="1"/>
            <a:endParaRPr lang="zh-CN" altLang="en-US" smtClean="0"/>
          </a:p>
        </p:txBody>
      </p:sp>
      <p:sp>
        <p:nvSpPr>
          <p:cNvPr id="162820" name="灯片编号占位符 3"/>
          <p:cNvSpPr>
            <a:spLocks noGrp="1"/>
          </p:cNvSpPr>
          <p:nvPr>
            <p:ph type="sldNum" sz="quarter" idx="5"/>
          </p:nvPr>
        </p:nvSpPr>
        <p:spPr>
          <a:noFill/>
        </p:spPr>
        <p:txBody>
          <a:bodyPr/>
          <a:lstStyle/>
          <a:p>
            <a:fld id="{82D22D89-2C04-46E7-86AA-24FA1E8DEF73}" type="slidenum">
              <a:rPr lang="zh-CN" altLang="en-US" smtClean="0"/>
              <a:pPr/>
              <a:t>6</a:t>
            </a:fld>
            <a:endParaRPr lang="en-US" altLang="zh-CN" smtClean="0"/>
          </a:p>
        </p:txBody>
      </p:sp>
    </p:spTree>
    <p:extLst>
      <p:ext uri="{BB962C8B-B14F-4D97-AF65-F5344CB8AC3E}">
        <p14:creationId xmlns:p14="http://schemas.microsoft.com/office/powerpoint/2010/main" val="7251286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a:ln/>
        </p:spPr>
      </p:sp>
      <p:sp>
        <p:nvSpPr>
          <p:cNvPr id="210947" name="备注占位符 2"/>
          <p:cNvSpPr>
            <a:spLocks noGrp="1"/>
          </p:cNvSpPr>
          <p:nvPr>
            <p:ph type="body" idx="1"/>
          </p:nvPr>
        </p:nvSpPr>
        <p:spPr>
          <a:noFill/>
          <a:ln/>
        </p:spPr>
        <p:txBody>
          <a:bodyPr/>
          <a:lstStyle/>
          <a:p>
            <a:pPr eaLnBrk="1" hangingPunct="1"/>
            <a:endParaRPr lang="zh-CN" altLang="en-US" smtClean="0"/>
          </a:p>
        </p:txBody>
      </p:sp>
      <p:sp>
        <p:nvSpPr>
          <p:cNvPr id="210948" name="灯片编号占位符 3"/>
          <p:cNvSpPr>
            <a:spLocks noGrp="1"/>
          </p:cNvSpPr>
          <p:nvPr>
            <p:ph type="sldNum" sz="quarter" idx="5"/>
          </p:nvPr>
        </p:nvSpPr>
        <p:spPr>
          <a:noFill/>
        </p:spPr>
        <p:txBody>
          <a:bodyPr/>
          <a:lstStyle/>
          <a:p>
            <a:fld id="{3210D089-9F12-44DC-B916-2BEAE18E16A4}" type="slidenum">
              <a:rPr lang="zh-CN" altLang="en-US" smtClean="0"/>
              <a:pPr/>
              <a:t>80</a:t>
            </a:fld>
            <a:endParaRPr lang="en-US" altLang="zh-CN" smtClean="0"/>
          </a:p>
        </p:txBody>
      </p:sp>
    </p:spTree>
    <p:extLst>
      <p:ext uri="{BB962C8B-B14F-4D97-AF65-F5344CB8AC3E}">
        <p14:creationId xmlns:p14="http://schemas.microsoft.com/office/powerpoint/2010/main" val="769522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a:ln/>
        </p:spPr>
      </p:sp>
      <p:sp>
        <p:nvSpPr>
          <p:cNvPr id="211971" name="备注占位符 2"/>
          <p:cNvSpPr>
            <a:spLocks noGrp="1"/>
          </p:cNvSpPr>
          <p:nvPr>
            <p:ph type="body" idx="1"/>
          </p:nvPr>
        </p:nvSpPr>
        <p:spPr>
          <a:noFill/>
          <a:ln/>
        </p:spPr>
        <p:txBody>
          <a:bodyPr/>
          <a:lstStyle/>
          <a:p>
            <a:pPr eaLnBrk="1" hangingPunct="1"/>
            <a:endParaRPr lang="zh-CN" altLang="en-US" smtClean="0"/>
          </a:p>
        </p:txBody>
      </p:sp>
      <p:sp>
        <p:nvSpPr>
          <p:cNvPr id="211972" name="灯片编号占位符 3"/>
          <p:cNvSpPr>
            <a:spLocks noGrp="1"/>
          </p:cNvSpPr>
          <p:nvPr>
            <p:ph type="sldNum" sz="quarter" idx="5"/>
          </p:nvPr>
        </p:nvSpPr>
        <p:spPr>
          <a:noFill/>
        </p:spPr>
        <p:txBody>
          <a:bodyPr/>
          <a:lstStyle/>
          <a:p>
            <a:fld id="{38228244-5506-413C-AAD7-11657A542A33}" type="slidenum">
              <a:rPr lang="zh-CN" altLang="en-US" smtClean="0"/>
              <a:pPr/>
              <a:t>81</a:t>
            </a:fld>
            <a:endParaRPr lang="en-US" altLang="zh-CN" smtClean="0"/>
          </a:p>
        </p:txBody>
      </p:sp>
    </p:spTree>
    <p:extLst>
      <p:ext uri="{BB962C8B-B14F-4D97-AF65-F5344CB8AC3E}">
        <p14:creationId xmlns:p14="http://schemas.microsoft.com/office/powerpoint/2010/main" val="36531926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a:ln/>
        </p:spPr>
      </p:sp>
      <p:sp>
        <p:nvSpPr>
          <p:cNvPr id="214019" name="备注占位符 2"/>
          <p:cNvSpPr>
            <a:spLocks noGrp="1"/>
          </p:cNvSpPr>
          <p:nvPr>
            <p:ph type="body" idx="1"/>
          </p:nvPr>
        </p:nvSpPr>
        <p:spPr>
          <a:noFill/>
          <a:ln/>
        </p:spPr>
        <p:txBody>
          <a:bodyPr/>
          <a:lstStyle/>
          <a:p>
            <a:pPr eaLnBrk="1" hangingPunct="1"/>
            <a:endParaRPr lang="zh-CN" altLang="en-US" smtClean="0"/>
          </a:p>
        </p:txBody>
      </p:sp>
      <p:sp>
        <p:nvSpPr>
          <p:cNvPr id="214020" name="灯片编号占位符 3"/>
          <p:cNvSpPr>
            <a:spLocks noGrp="1"/>
          </p:cNvSpPr>
          <p:nvPr>
            <p:ph type="sldNum" sz="quarter" idx="5"/>
          </p:nvPr>
        </p:nvSpPr>
        <p:spPr>
          <a:noFill/>
        </p:spPr>
        <p:txBody>
          <a:bodyPr/>
          <a:lstStyle/>
          <a:p>
            <a:fld id="{FED16B33-A62F-4EC4-8899-602799F4D604}" type="slidenum">
              <a:rPr lang="zh-CN" altLang="en-US" smtClean="0"/>
              <a:pPr/>
              <a:t>83</a:t>
            </a:fld>
            <a:endParaRPr lang="en-US" altLang="zh-CN" smtClean="0"/>
          </a:p>
        </p:txBody>
      </p:sp>
    </p:spTree>
    <p:extLst>
      <p:ext uri="{BB962C8B-B14F-4D97-AF65-F5344CB8AC3E}">
        <p14:creationId xmlns:p14="http://schemas.microsoft.com/office/powerpoint/2010/main" val="30549116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a:ln/>
        </p:spPr>
      </p:sp>
      <p:sp>
        <p:nvSpPr>
          <p:cNvPr id="215043" name="备注占位符 2"/>
          <p:cNvSpPr>
            <a:spLocks noGrp="1"/>
          </p:cNvSpPr>
          <p:nvPr>
            <p:ph type="body" idx="1"/>
          </p:nvPr>
        </p:nvSpPr>
        <p:spPr>
          <a:noFill/>
          <a:ln/>
        </p:spPr>
        <p:txBody>
          <a:bodyPr/>
          <a:lstStyle/>
          <a:p>
            <a:pPr eaLnBrk="1" hangingPunct="1"/>
            <a:endParaRPr lang="zh-CN" altLang="en-US" smtClean="0"/>
          </a:p>
        </p:txBody>
      </p:sp>
      <p:sp>
        <p:nvSpPr>
          <p:cNvPr id="215044" name="灯片编号占位符 3"/>
          <p:cNvSpPr>
            <a:spLocks noGrp="1"/>
          </p:cNvSpPr>
          <p:nvPr>
            <p:ph type="sldNum" sz="quarter" idx="5"/>
          </p:nvPr>
        </p:nvSpPr>
        <p:spPr>
          <a:noFill/>
        </p:spPr>
        <p:txBody>
          <a:bodyPr/>
          <a:lstStyle/>
          <a:p>
            <a:fld id="{54CB060E-FAB6-494F-9409-125D5D527C8C}" type="slidenum">
              <a:rPr lang="zh-CN" altLang="en-US" smtClean="0"/>
              <a:pPr/>
              <a:t>84</a:t>
            </a:fld>
            <a:endParaRPr lang="en-US" altLang="zh-CN" smtClean="0"/>
          </a:p>
        </p:txBody>
      </p:sp>
    </p:spTree>
    <p:extLst>
      <p:ext uri="{BB962C8B-B14F-4D97-AF65-F5344CB8AC3E}">
        <p14:creationId xmlns:p14="http://schemas.microsoft.com/office/powerpoint/2010/main" val="28656693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a:ln/>
        </p:spPr>
      </p:sp>
      <p:sp>
        <p:nvSpPr>
          <p:cNvPr id="219139" name="备注占位符 2"/>
          <p:cNvSpPr>
            <a:spLocks noGrp="1"/>
          </p:cNvSpPr>
          <p:nvPr>
            <p:ph type="body" idx="1"/>
          </p:nvPr>
        </p:nvSpPr>
        <p:spPr>
          <a:noFill/>
          <a:ln/>
        </p:spPr>
        <p:txBody>
          <a:bodyPr/>
          <a:lstStyle/>
          <a:p>
            <a:pPr eaLnBrk="1" hangingPunct="1"/>
            <a:endParaRPr lang="zh-CN" altLang="en-US" smtClean="0"/>
          </a:p>
        </p:txBody>
      </p:sp>
      <p:sp>
        <p:nvSpPr>
          <p:cNvPr id="219140" name="灯片编号占位符 3"/>
          <p:cNvSpPr>
            <a:spLocks noGrp="1"/>
          </p:cNvSpPr>
          <p:nvPr>
            <p:ph type="sldNum" sz="quarter" idx="5"/>
          </p:nvPr>
        </p:nvSpPr>
        <p:spPr>
          <a:noFill/>
        </p:spPr>
        <p:txBody>
          <a:bodyPr/>
          <a:lstStyle/>
          <a:p>
            <a:fld id="{778054FF-0281-4F39-81F3-26095D23DE16}" type="slidenum">
              <a:rPr lang="zh-CN" altLang="en-US" smtClean="0"/>
              <a:pPr/>
              <a:t>85</a:t>
            </a:fld>
            <a:endParaRPr lang="en-US" altLang="zh-CN" smtClean="0"/>
          </a:p>
        </p:txBody>
      </p:sp>
    </p:spTree>
    <p:extLst>
      <p:ext uri="{BB962C8B-B14F-4D97-AF65-F5344CB8AC3E}">
        <p14:creationId xmlns:p14="http://schemas.microsoft.com/office/powerpoint/2010/main" val="22497834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a:ln/>
        </p:spPr>
      </p:sp>
      <p:sp>
        <p:nvSpPr>
          <p:cNvPr id="220163" name="备注占位符 2"/>
          <p:cNvSpPr>
            <a:spLocks noGrp="1"/>
          </p:cNvSpPr>
          <p:nvPr>
            <p:ph type="body" idx="1"/>
          </p:nvPr>
        </p:nvSpPr>
        <p:spPr>
          <a:noFill/>
          <a:ln/>
        </p:spPr>
        <p:txBody>
          <a:bodyPr/>
          <a:lstStyle/>
          <a:p>
            <a:pPr eaLnBrk="1" hangingPunct="1"/>
            <a:endParaRPr lang="zh-CN" altLang="en-US" smtClean="0"/>
          </a:p>
        </p:txBody>
      </p:sp>
      <p:sp>
        <p:nvSpPr>
          <p:cNvPr id="220164" name="灯片编号占位符 3"/>
          <p:cNvSpPr>
            <a:spLocks noGrp="1"/>
          </p:cNvSpPr>
          <p:nvPr>
            <p:ph type="sldNum" sz="quarter" idx="5"/>
          </p:nvPr>
        </p:nvSpPr>
        <p:spPr>
          <a:noFill/>
        </p:spPr>
        <p:txBody>
          <a:bodyPr/>
          <a:lstStyle/>
          <a:p>
            <a:fld id="{3E7699CD-1FE6-4DF9-A393-43215A3F50AB}" type="slidenum">
              <a:rPr lang="zh-CN" altLang="en-US" smtClean="0"/>
              <a:pPr/>
              <a:t>86</a:t>
            </a:fld>
            <a:endParaRPr lang="en-US" altLang="zh-CN" smtClean="0"/>
          </a:p>
        </p:txBody>
      </p:sp>
    </p:spTree>
    <p:extLst>
      <p:ext uri="{BB962C8B-B14F-4D97-AF65-F5344CB8AC3E}">
        <p14:creationId xmlns:p14="http://schemas.microsoft.com/office/powerpoint/2010/main" val="41231105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ln/>
        </p:spPr>
      </p:sp>
      <p:sp>
        <p:nvSpPr>
          <p:cNvPr id="191491"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191492" name="灯片编号占位符 3"/>
          <p:cNvSpPr>
            <a:spLocks noGrp="1"/>
          </p:cNvSpPr>
          <p:nvPr>
            <p:ph type="sldNum" sz="quarter" idx="5"/>
          </p:nvPr>
        </p:nvSpPr>
        <p:spPr>
          <a:noFill/>
        </p:spPr>
        <p:txBody>
          <a:bodyPr/>
          <a:lstStyle/>
          <a:p>
            <a:fld id="{084984DE-F0D7-4B8B-AFB5-4D139C3B0390}" type="slidenum">
              <a:rPr lang="zh-CN" altLang="en-US" smtClean="0">
                <a:solidFill>
                  <a:srgbClr val="000000"/>
                </a:solidFill>
                <a:ea typeface="宋体" charset="-122"/>
              </a:rPr>
              <a:pPr/>
              <a:t>87</a:t>
            </a:fld>
            <a:endParaRPr lang="en-US" altLang="zh-CN" smtClean="0">
              <a:solidFill>
                <a:srgbClr val="000000"/>
              </a:solidFill>
              <a:ea typeface="宋体" charset="-122"/>
            </a:endParaRPr>
          </a:p>
        </p:txBody>
      </p:sp>
    </p:spTree>
    <p:extLst>
      <p:ext uri="{BB962C8B-B14F-4D97-AF65-F5344CB8AC3E}">
        <p14:creationId xmlns:p14="http://schemas.microsoft.com/office/powerpoint/2010/main" val="40897128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a:ln/>
        </p:spPr>
      </p:sp>
      <p:sp>
        <p:nvSpPr>
          <p:cNvPr id="215043"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15044" name="灯片编号占位符 3"/>
          <p:cNvSpPr>
            <a:spLocks noGrp="1"/>
          </p:cNvSpPr>
          <p:nvPr>
            <p:ph type="sldNum" sz="quarter" idx="5"/>
          </p:nvPr>
        </p:nvSpPr>
        <p:spPr>
          <a:noFill/>
        </p:spPr>
        <p:txBody>
          <a:bodyPr/>
          <a:lstStyle/>
          <a:p>
            <a:fld id="{2B6A6FD9-3E9A-476D-AF70-85C81D2653DB}" type="slidenum">
              <a:rPr lang="en-US" altLang="zh-CN" smtClean="0">
                <a:ea typeface="宋体" charset="-122"/>
              </a:rPr>
              <a:pPr/>
              <a:t>88</a:t>
            </a:fld>
            <a:endParaRPr lang="en-US" altLang="zh-CN" smtClean="0">
              <a:ea typeface="宋体" charset="-122"/>
            </a:endParaRPr>
          </a:p>
        </p:txBody>
      </p:sp>
    </p:spTree>
    <p:extLst>
      <p:ext uri="{BB962C8B-B14F-4D97-AF65-F5344CB8AC3E}">
        <p14:creationId xmlns:p14="http://schemas.microsoft.com/office/powerpoint/2010/main" val="13670384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a:ln/>
        </p:spPr>
      </p:sp>
      <p:sp>
        <p:nvSpPr>
          <p:cNvPr id="216067"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16068" name="灯片编号占位符 3"/>
          <p:cNvSpPr>
            <a:spLocks noGrp="1"/>
          </p:cNvSpPr>
          <p:nvPr>
            <p:ph type="sldNum" sz="quarter" idx="5"/>
          </p:nvPr>
        </p:nvSpPr>
        <p:spPr>
          <a:noFill/>
        </p:spPr>
        <p:txBody>
          <a:bodyPr/>
          <a:lstStyle/>
          <a:p>
            <a:fld id="{3782D10F-E7E1-44E6-993D-D4176395C157}" type="slidenum">
              <a:rPr lang="en-US" altLang="zh-CN" smtClean="0">
                <a:ea typeface="宋体" charset="-122"/>
              </a:rPr>
              <a:pPr/>
              <a:t>89</a:t>
            </a:fld>
            <a:endParaRPr lang="en-US" altLang="zh-CN" smtClean="0">
              <a:ea typeface="宋体" charset="-122"/>
            </a:endParaRPr>
          </a:p>
        </p:txBody>
      </p:sp>
    </p:spTree>
    <p:extLst>
      <p:ext uri="{BB962C8B-B14F-4D97-AF65-F5344CB8AC3E}">
        <p14:creationId xmlns:p14="http://schemas.microsoft.com/office/powerpoint/2010/main" val="18297043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ln/>
        </p:spPr>
      </p:sp>
      <p:sp>
        <p:nvSpPr>
          <p:cNvPr id="217091"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17092" name="灯片编号占位符 3"/>
          <p:cNvSpPr>
            <a:spLocks noGrp="1"/>
          </p:cNvSpPr>
          <p:nvPr>
            <p:ph type="sldNum" sz="quarter" idx="5"/>
          </p:nvPr>
        </p:nvSpPr>
        <p:spPr>
          <a:noFill/>
        </p:spPr>
        <p:txBody>
          <a:bodyPr/>
          <a:lstStyle/>
          <a:p>
            <a:fld id="{B151EAEC-948D-4DBA-885F-8D2F9776F504}" type="slidenum">
              <a:rPr lang="en-US" altLang="zh-CN" smtClean="0">
                <a:ea typeface="宋体" charset="-122"/>
              </a:rPr>
              <a:pPr/>
              <a:t>90</a:t>
            </a:fld>
            <a:endParaRPr lang="en-US" altLang="zh-CN" smtClean="0">
              <a:ea typeface="宋体" charset="-122"/>
            </a:endParaRPr>
          </a:p>
        </p:txBody>
      </p:sp>
    </p:spTree>
    <p:extLst>
      <p:ext uri="{BB962C8B-B14F-4D97-AF65-F5344CB8AC3E}">
        <p14:creationId xmlns:p14="http://schemas.microsoft.com/office/powerpoint/2010/main" val="1383687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noFill/>
          <a:ln/>
        </p:spPr>
        <p:txBody>
          <a:bodyPr/>
          <a:lstStyle/>
          <a:p>
            <a:pPr eaLnBrk="1" hangingPunct="1"/>
            <a:endParaRPr lang="zh-CN" altLang="en-US" smtClean="0"/>
          </a:p>
        </p:txBody>
      </p:sp>
      <p:sp>
        <p:nvSpPr>
          <p:cNvPr id="165892" name="灯片编号占位符 3"/>
          <p:cNvSpPr>
            <a:spLocks noGrp="1"/>
          </p:cNvSpPr>
          <p:nvPr>
            <p:ph type="sldNum" sz="quarter" idx="5"/>
          </p:nvPr>
        </p:nvSpPr>
        <p:spPr>
          <a:noFill/>
        </p:spPr>
        <p:txBody>
          <a:bodyPr/>
          <a:lstStyle/>
          <a:p>
            <a:fld id="{66FAA956-6669-4336-826C-B68FB6B0025D}" type="slidenum">
              <a:rPr lang="zh-CN" altLang="en-US" smtClean="0"/>
              <a:pPr/>
              <a:t>9</a:t>
            </a:fld>
            <a:endParaRPr lang="en-US" altLang="zh-CN" smtClean="0"/>
          </a:p>
        </p:txBody>
      </p:sp>
    </p:spTree>
    <p:extLst>
      <p:ext uri="{BB962C8B-B14F-4D97-AF65-F5344CB8AC3E}">
        <p14:creationId xmlns:p14="http://schemas.microsoft.com/office/powerpoint/2010/main" val="41234487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a:ln/>
        </p:spPr>
      </p:sp>
      <p:sp>
        <p:nvSpPr>
          <p:cNvPr id="218115"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18116" name="灯片编号占位符 3"/>
          <p:cNvSpPr>
            <a:spLocks noGrp="1"/>
          </p:cNvSpPr>
          <p:nvPr>
            <p:ph type="sldNum" sz="quarter" idx="5"/>
          </p:nvPr>
        </p:nvSpPr>
        <p:spPr>
          <a:noFill/>
        </p:spPr>
        <p:txBody>
          <a:bodyPr/>
          <a:lstStyle/>
          <a:p>
            <a:fld id="{05E6B8FD-7BDC-49C6-8478-E2E059307FBB}" type="slidenum">
              <a:rPr lang="en-US" altLang="zh-CN" smtClean="0">
                <a:ea typeface="宋体" charset="-122"/>
              </a:rPr>
              <a:pPr/>
              <a:t>91</a:t>
            </a:fld>
            <a:endParaRPr lang="en-US" altLang="zh-CN" smtClean="0">
              <a:ea typeface="宋体" charset="-122"/>
            </a:endParaRPr>
          </a:p>
        </p:txBody>
      </p:sp>
    </p:spTree>
    <p:extLst>
      <p:ext uri="{BB962C8B-B14F-4D97-AF65-F5344CB8AC3E}">
        <p14:creationId xmlns:p14="http://schemas.microsoft.com/office/powerpoint/2010/main" val="1051465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a:ln/>
        </p:spPr>
      </p:sp>
      <p:sp>
        <p:nvSpPr>
          <p:cNvPr id="219139"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19140" name="灯片编号占位符 3"/>
          <p:cNvSpPr>
            <a:spLocks noGrp="1"/>
          </p:cNvSpPr>
          <p:nvPr>
            <p:ph type="sldNum" sz="quarter" idx="5"/>
          </p:nvPr>
        </p:nvSpPr>
        <p:spPr>
          <a:noFill/>
        </p:spPr>
        <p:txBody>
          <a:bodyPr/>
          <a:lstStyle/>
          <a:p>
            <a:fld id="{D29EA63E-1FAA-4199-B0D2-668DFFED08F5}" type="slidenum">
              <a:rPr lang="en-US" altLang="zh-CN" smtClean="0">
                <a:ea typeface="宋体" charset="-122"/>
              </a:rPr>
              <a:pPr/>
              <a:t>92</a:t>
            </a:fld>
            <a:endParaRPr lang="en-US" altLang="zh-CN" smtClean="0">
              <a:ea typeface="宋体" charset="-122"/>
            </a:endParaRPr>
          </a:p>
        </p:txBody>
      </p:sp>
    </p:spTree>
    <p:extLst>
      <p:ext uri="{BB962C8B-B14F-4D97-AF65-F5344CB8AC3E}">
        <p14:creationId xmlns:p14="http://schemas.microsoft.com/office/powerpoint/2010/main" val="32582862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a:ln/>
        </p:spPr>
      </p:sp>
      <p:sp>
        <p:nvSpPr>
          <p:cNvPr id="220163"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20164" name="灯片编号占位符 3"/>
          <p:cNvSpPr>
            <a:spLocks noGrp="1"/>
          </p:cNvSpPr>
          <p:nvPr>
            <p:ph type="sldNum" sz="quarter" idx="5"/>
          </p:nvPr>
        </p:nvSpPr>
        <p:spPr>
          <a:noFill/>
        </p:spPr>
        <p:txBody>
          <a:bodyPr/>
          <a:lstStyle/>
          <a:p>
            <a:fld id="{E191CE7E-C447-4C12-B670-2D69AF6F7D7E}" type="slidenum">
              <a:rPr lang="en-US" altLang="zh-CN" smtClean="0">
                <a:ea typeface="宋体" charset="-122"/>
              </a:rPr>
              <a:pPr/>
              <a:t>93</a:t>
            </a:fld>
            <a:endParaRPr lang="en-US" altLang="zh-CN" smtClean="0">
              <a:ea typeface="宋体" charset="-122"/>
            </a:endParaRPr>
          </a:p>
        </p:txBody>
      </p:sp>
    </p:spTree>
    <p:extLst>
      <p:ext uri="{BB962C8B-B14F-4D97-AF65-F5344CB8AC3E}">
        <p14:creationId xmlns:p14="http://schemas.microsoft.com/office/powerpoint/2010/main" val="28831347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ln/>
        </p:spPr>
      </p:sp>
      <p:sp>
        <p:nvSpPr>
          <p:cNvPr id="221187"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21188" name="灯片编号占位符 3"/>
          <p:cNvSpPr>
            <a:spLocks noGrp="1"/>
          </p:cNvSpPr>
          <p:nvPr>
            <p:ph type="sldNum" sz="quarter" idx="5"/>
          </p:nvPr>
        </p:nvSpPr>
        <p:spPr>
          <a:noFill/>
        </p:spPr>
        <p:txBody>
          <a:bodyPr/>
          <a:lstStyle/>
          <a:p>
            <a:fld id="{12178158-D885-4F55-B5F2-24EFE9DE6EEB}" type="slidenum">
              <a:rPr lang="en-US" altLang="zh-CN" smtClean="0">
                <a:ea typeface="宋体" charset="-122"/>
              </a:rPr>
              <a:pPr/>
              <a:t>94</a:t>
            </a:fld>
            <a:endParaRPr lang="en-US" altLang="zh-CN" smtClean="0">
              <a:ea typeface="宋体" charset="-122"/>
            </a:endParaRPr>
          </a:p>
        </p:txBody>
      </p:sp>
    </p:spTree>
    <p:extLst>
      <p:ext uri="{BB962C8B-B14F-4D97-AF65-F5344CB8AC3E}">
        <p14:creationId xmlns:p14="http://schemas.microsoft.com/office/powerpoint/2010/main" val="39593376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a:ln/>
        </p:spPr>
      </p:sp>
      <p:sp>
        <p:nvSpPr>
          <p:cNvPr id="222211"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22212" name="灯片编号占位符 3"/>
          <p:cNvSpPr>
            <a:spLocks noGrp="1"/>
          </p:cNvSpPr>
          <p:nvPr>
            <p:ph type="sldNum" sz="quarter" idx="5"/>
          </p:nvPr>
        </p:nvSpPr>
        <p:spPr>
          <a:noFill/>
        </p:spPr>
        <p:txBody>
          <a:bodyPr/>
          <a:lstStyle/>
          <a:p>
            <a:fld id="{13213FE8-F4DF-4614-B984-9CF2A12CBB9C}" type="slidenum">
              <a:rPr lang="en-US" altLang="zh-CN" smtClean="0">
                <a:ea typeface="宋体" charset="-122"/>
              </a:rPr>
              <a:pPr/>
              <a:t>95</a:t>
            </a:fld>
            <a:endParaRPr lang="en-US" altLang="zh-CN" smtClean="0">
              <a:ea typeface="宋体" charset="-122"/>
            </a:endParaRPr>
          </a:p>
        </p:txBody>
      </p:sp>
    </p:spTree>
    <p:extLst>
      <p:ext uri="{BB962C8B-B14F-4D97-AF65-F5344CB8AC3E}">
        <p14:creationId xmlns:p14="http://schemas.microsoft.com/office/powerpoint/2010/main" val="15267931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a:ln/>
        </p:spPr>
      </p:sp>
      <p:sp>
        <p:nvSpPr>
          <p:cNvPr id="223235"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23236" name="灯片编号占位符 3"/>
          <p:cNvSpPr>
            <a:spLocks noGrp="1"/>
          </p:cNvSpPr>
          <p:nvPr>
            <p:ph type="sldNum" sz="quarter" idx="5"/>
          </p:nvPr>
        </p:nvSpPr>
        <p:spPr>
          <a:noFill/>
        </p:spPr>
        <p:txBody>
          <a:bodyPr/>
          <a:lstStyle/>
          <a:p>
            <a:fld id="{30FE1C6F-8AAF-4631-B26B-5E50A4958706}" type="slidenum">
              <a:rPr lang="en-US" altLang="zh-CN" smtClean="0">
                <a:ea typeface="宋体" charset="-122"/>
              </a:rPr>
              <a:pPr/>
              <a:t>96</a:t>
            </a:fld>
            <a:endParaRPr lang="en-US" altLang="zh-CN" smtClean="0">
              <a:ea typeface="宋体" charset="-122"/>
            </a:endParaRPr>
          </a:p>
        </p:txBody>
      </p:sp>
    </p:spTree>
    <p:extLst>
      <p:ext uri="{BB962C8B-B14F-4D97-AF65-F5344CB8AC3E}">
        <p14:creationId xmlns:p14="http://schemas.microsoft.com/office/powerpoint/2010/main" val="24628674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p:cNvSpPr>
            <a:spLocks noGrp="1" noRot="1" noChangeAspect="1" noTextEdit="1"/>
          </p:cNvSpPr>
          <p:nvPr>
            <p:ph type="sldImg"/>
          </p:nvPr>
        </p:nvSpPr>
        <p:spPr>
          <a:ln/>
        </p:spPr>
      </p:sp>
      <p:sp>
        <p:nvSpPr>
          <p:cNvPr id="224259"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24260" name="灯片编号占位符 3"/>
          <p:cNvSpPr>
            <a:spLocks noGrp="1"/>
          </p:cNvSpPr>
          <p:nvPr>
            <p:ph type="sldNum" sz="quarter" idx="5"/>
          </p:nvPr>
        </p:nvSpPr>
        <p:spPr>
          <a:noFill/>
        </p:spPr>
        <p:txBody>
          <a:bodyPr/>
          <a:lstStyle/>
          <a:p>
            <a:fld id="{DCE28A14-EFAC-4E27-BB2B-845555D5C6F1}" type="slidenum">
              <a:rPr lang="en-US" altLang="zh-CN" smtClean="0">
                <a:ea typeface="宋体" charset="-122"/>
              </a:rPr>
              <a:pPr/>
              <a:t>97</a:t>
            </a:fld>
            <a:endParaRPr lang="en-US" altLang="zh-CN" smtClean="0">
              <a:ea typeface="宋体" charset="-122"/>
            </a:endParaRPr>
          </a:p>
        </p:txBody>
      </p:sp>
    </p:spTree>
    <p:extLst>
      <p:ext uri="{BB962C8B-B14F-4D97-AF65-F5344CB8AC3E}">
        <p14:creationId xmlns:p14="http://schemas.microsoft.com/office/powerpoint/2010/main" val="37077942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a:ln/>
        </p:spPr>
      </p:sp>
      <p:sp>
        <p:nvSpPr>
          <p:cNvPr id="225283"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25284" name="灯片编号占位符 3"/>
          <p:cNvSpPr>
            <a:spLocks noGrp="1"/>
          </p:cNvSpPr>
          <p:nvPr>
            <p:ph type="sldNum" sz="quarter" idx="5"/>
          </p:nvPr>
        </p:nvSpPr>
        <p:spPr>
          <a:noFill/>
        </p:spPr>
        <p:txBody>
          <a:bodyPr/>
          <a:lstStyle/>
          <a:p>
            <a:fld id="{14374B9F-EF5F-4278-A4F6-5951B37556DA}" type="slidenum">
              <a:rPr lang="en-US" altLang="zh-CN" smtClean="0">
                <a:ea typeface="宋体" charset="-122"/>
              </a:rPr>
              <a:pPr/>
              <a:t>98</a:t>
            </a:fld>
            <a:endParaRPr lang="en-US" altLang="zh-CN" smtClean="0">
              <a:ea typeface="宋体" charset="-122"/>
            </a:endParaRPr>
          </a:p>
        </p:txBody>
      </p:sp>
    </p:spTree>
    <p:extLst>
      <p:ext uri="{BB962C8B-B14F-4D97-AF65-F5344CB8AC3E}">
        <p14:creationId xmlns:p14="http://schemas.microsoft.com/office/powerpoint/2010/main" val="27033814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TextEdit="1"/>
          </p:cNvSpPr>
          <p:nvPr>
            <p:ph type="sldImg"/>
          </p:nvPr>
        </p:nvSpPr>
        <p:spPr>
          <a:ln/>
        </p:spPr>
      </p:sp>
      <p:sp>
        <p:nvSpPr>
          <p:cNvPr id="226307"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226308" name="灯片编号占位符 3"/>
          <p:cNvSpPr>
            <a:spLocks noGrp="1"/>
          </p:cNvSpPr>
          <p:nvPr>
            <p:ph type="sldNum" sz="quarter" idx="5"/>
          </p:nvPr>
        </p:nvSpPr>
        <p:spPr>
          <a:noFill/>
        </p:spPr>
        <p:txBody>
          <a:bodyPr/>
          <a:lstStyle/>
          <a:p>
            <a:fld id="{E3E7AE79-47CB-4CBA-916E-3FE7C264E07A}" type="slidenum">
              <a:rPr lang="en-US" altLang="zh-CN" smtClean="0">
                <a:ea typeface="宋体" charset="-122"/>
              </a:rPr>
              <a:pPr/>
              <a:t>99</a:t>
            </a:fld>
            <a:endParaRPr lang="en-US" altLang="zh-CN" smtClean="0">
              <a:ea typeface="宋体" charset="-122"/>
            </a:endParaRPr>
          </a:p>
        </p:txBody>
      </p:sp>
    </p:spTree>
    <p:extLst>
      <p:ext uri="{BB962C8B-B14F-4D97-AF65-F5344CB8AC3E}">
        <p14:creationId xmlns:p14="http://schemas.microsoft.com/office/powerpoint/2010/main" val="37711045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a:ln/>
        </p:spPr>
      </p:sp>
      <p:sp>
        <p:nvSpPr>
          <p:cNvPr id="225283" name="备注占位符 2"/>
          <p:cNvSpPr>
            <a:spLocks noGrp="1"/>
          </p:cNvSpPr>
          <p:nvPr>
            <p:ph type="body" idx="1"/>
          </p:nvPr>
        </p:nvSpPr>
        <p:spPr>
          <a:noFill/>
          <a:ln/>
        </p:spPr>
        <p:txBody>
          <a:bodyPr/>
          <a:lstStyle/>
          <a:p>
            <a:pPr eaLnBrk="1" hangingPunct="1"/>
            <a:endParaRPr lang="zh-CN" altLang="en-US" smtClean="0"/>
          </a:p>
        </p:txBody>
      </p:sp>
      <p:sp>
        <p:nvSpPr>
          <p:cNvPr id="225284" name="灯片编号占位符 3"/>
          <p:cNvSpPr>
            <a:spLocks noGrp="1"/>
          </p:cNvSpPr>
          <p:nvPr>
            <p:ph type="sldNum" sz="quarter" idx="5"/>
          </p:nvPr>
        </p:nvSpPr>
        <p:spPr>
          <a:noFill/>
        </p:spPr>
        <p:txBody>
          <a:bodyPr/>
          <a:lstStyle/>
          <a:p>
            <a:fld id="{102B37CB-D474-4F66-A17B-9D80EE874305}" type="slidenum">
              <a:rPr lang="zh-CN" altLang="en-US" smtClean="0"/>
              <a:pPr/>
              <a:t>100</a:t>
            </a:fld>
            <a:endParaRPr lang="en-US" altLang="zh-CN" smtClean="0"/>
          </a:p>
        </p:txBody>
      </p:sp>
    </p:spTree>
    <p:extLst>
      <p:ext uri="{BB962C8B-B14F-4D97-AF65-F5344CB8AC3E}">
        <p14:creationId xmlns:p14="http://schemas.microsoft.com/office/powerpoint/2010/main" val="208850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noFill/>
          <a:ln/>
        </p:spPr>
        <p:txBody>
          <a:bodyPr/>
          <a:lstStyle/>
          <a:p>
            <a:pPr eaLnBrk="1" hangingPunct="1"/>
            <a:endParaRPr lang="zh-CN" altLang="en-US" smtClean="0"/>
          </a:p>
        </p:txBody>
      </p:sp>
      <p:sp>
        <p:nvSpPr>
          <p:cNvPr id="165892" name="灯片编号占位符 3"/>
          <p:cNvSpPr>
            <a:spLocks noGrp="1"/>
          </p:cNvSpPr>
          <p:nvPr>
            <p:ph type="sldNum" sz="quarter" idx="5"/>
          </p:nvPr>
        </p:nvSpPr>
        <p:spPr>
          <a:noFill/>
        </p:spPr>
        <p:txBody>
          <a:bodyPr/>
          <a:lstStyle/>
          <a:p>
            <a:fld id="{66FAA956-6669-4336-826C-B68FB6B0025D}" type="slidenum">
              <a:rPr lang="zh-CN" altLang="en-US" smtClean="0"/>
              <a:pPr/>
              <a:t>10</a:t>
            </a:fld>
            <a:endParaRPr lang="en-US" altLang="zh-CN" smtClean="0"/>
          </a:p>
        </p:txBody>
      </p:sp>
    </p:spTree>
    <p:extLst>
      <p:ext uri="{BB962C8B-B14F-4D97-AF65-F5344CB8AC3E}">
        <p14:creationId xmlns:p14="http://schemas.microsoft.com/office/powerpoint/2010/main" val="250767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TextEdit="1"/>
          </p:cNvSpPr>
          <p:nvPr>
            <p:ph type="sldImg"/>
          </p:nvPr>
        </p:nvSpPr>
        <p:spPr>
          <a:ln/>
        </p:spPr>
      </p:sp>
      <p:sp>
        <p:nvSpPr>
          <p:cNvPr id="226307" name="备注占位符 2"/>
          <p:cNvSpPr>
            <a:spLocks noGrp="1"/>
          </p:cNvSpPr>
          <p:nvPr>
            <p:ph type="body" idx="1"/>
          </p:nvPr>
        </p:nvSpPr>
        <p:spPr>
          <a:noFill/>
          <a:ln/>
        </p:spPr>
        <p:txBody>
          <a:bodyPr/>
          <a:lstStyle/>
          <a:p>
            <a:pPr eaLnBrk="1" hangingPunct="1"/>
            <a:endParaRPr lang="zh-CN" altLang="en-US" smtClean="0"/>
          </a:p>
        </p:txBody>
      </p:sp>
      <p:sp>
        <p:nvSpPr>
          <p:cNvPr id="226308" name="灯片编号占位符 3"/>
          <p:cNvSpPr>
            <a:spLocks noGrp="1"/>
          </p:cNvSpPr>
          <p:nvPr>
            <p:ph type="sldNum" sz="quarter" idx="5"/>
          </p:nvPr>
        </p:nvSpPr>
        <p:spPr>
          <a:noFill/>
        </p:spPr>
        <p:txBody>
          <a:bodyPr/>
          <a:lstStyle/>
          <a:p>
            <a:fld id="{9F287AF3-C5B8-4DDB-B3D1-D71DDB403BD3}" type="slidenum">
              <a:rPr lang="zh-CN" altLang="en-US" smtClean="0"/>
              <a:pPr/>
              <a:t>101</a:t>
            </a:fld>
            <a:endParaRPr lang="en-US" altLang="zh-CN" smtClean="0"/>
          </a:p>
        </p:txBody>
      </p:sp>
    </p:spTree>
    <p:extLst>
      <p:ext uri="{BB962C8B-B14F-4D97-AF65-F5344CB8AC3E}">
        <p14:creationId xmlns:p14="http://schemas.microsoft.com/office/powerpoint/2010/main" val="41027785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幻灯片图像占位符 1"/>
          <p:cNvSpPr>
            <a:spLocks noGrp="1" noRot="1" noChangeAspect="1" noTextEdit="1"/>
          </p:cNvSpPr>
          <p:nvPr>
            <p:ph type="sldImg"/>
          </p:nvPr>
        </p:nvSpPr>
        <p:spPr>
          <a:ln/>
        </p:spPr>
      </p:sp>
      <p:sp>
        <p:nvSpPr>
          <p:cNvPr id="454659" name="备注占位符 2"/>
          <p:cNvSpPr>
            <a:spLocks noGrp="1"/>
          </p:cNvSpPr>
          <p:nvPr>
            <p:ph type="body" idx="1"/>
          </p:nvPr>
        </p:nvSpPr>
        <p:spPr>
          <a:noFill/>
          <a:ln/>
        </p:spPr>
        <p:txBody>
          <a:bodyPr/>
          <a:lstStyle/>
          <a:p>
            <a:pPr eaLnBrk="1" hangingPunct="1"/>
            <a:endParaRPr lang="zh-CN" altLang="en-US" smtClean="0"/>
          </a:p>
        </p:txBody>
      </p:sp>
      <p:sp>
        <p:nvSpPr>
          <p:cNvPr id="454660" name="灯片编号占位符 3"/>
          <p:cNvSpPr>
            <a:spLocks noGrp="1"/>
          </p:cNvSpPr>
          <p:nvPr>
            <p:ph type="sldNum" sz="quarter" idx="5"/>
          </p:nvPr>
        </p:nvSpPr>
        <p:spPr>
          <a:noFill/>
        </p:spPr>
        <p:txBody>
          <a:bodyPr/>
          <a:lstStyle/>
          <a:p>
            <a:fld id="{DCDFABF8-BD24-4C13-9086-E483750BFEE3}" type="slidenum">
              <a:rPr lang="en-US" altLang="zh-CN" smtClean="0">
                <a:solidFill>
                  <a:srgbClr val="000000"/>
                </a:solidFill>
              </a:rPr>
              <a:pPr/>
              <a:t>102</a:t>
            </a:fld>
            <a:endParaRPr lang="en-US" altLang="zh-CN" smtClean="0">
              <a:solidFill>
                <a:srgbClr val="000000"/>
              </a:solidFill>
            </a:endParaRPr>
          </a:p>
        </p:txBody>
      </p:sp>
    </p:spTree>
    <p:extLst>
      <p:ext uri="{BB962C8B-B14F-4D97-AF65-F5344CB8AC3E}">
        <p14:creationId xmlns:p14="http://schemas.microsoft.com/office/powerpoint/2010/main" val="8743356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幻灯片图像占位符 1"/>
          <p:cNvSpPr>
            <a:spLocks noGrp="1" noRot="1" noChangeAspect="1" noTextEdit="1"/>
          </p:cNvSpPr>
          <p:nvPr>
            <p:ph type="sldImg"/>
          </p:nvPr>
        </p:nvSpPr>
        <p:spPr>
          <a:ln/>
        </p:spPr>
      </p:sp>
      <p:sp>
        <p:nvSpPr>
          <p:cNvPr id="455683" name="备注占位符 2"/>
          <p:cNvSpPr>
            <a:spLocks noGrp="1"/>
          </p:cNvSpPr>
          <p:nvPr>
            <p:ph type="body" idx="1"/>
          </p:nvPr>
        </p:nvSpPr>
        <p:spPr>
          <a:noFill/>
          <a:ln/>
        </p:spPr>
        <p:txBody>
          <a:bodyPr/>
          <a:lstStyle/>
          <a:p>
            <a:pPr eaLnBrk="1" hangingPunct="1"/>
            <a:endParaRPr lang="zh-CN" altLang="en-US" smtClean="0"/>
          </a:p>
        </p:txBody>
      </p:sp>
      <p:sp>
        <p:nvSpPr>
          <p:cNvPr id="455684" name="灯片编号占位符 3"/>
          <p:cNvSpPr>
            <a:spLocks noGrp="1"/>
          </p:cNvSpPr>
          <p:nvPr>
            <p:ph type="sldNum" sz="quarter" idx="5"/>
          </p:nvPr>
        </p:nvSpPr>
        <p:spPr>
          <a:noFill/>
        </p:spPr>
        <p:txBody>
          <a:bodyPr/>
          <a:lstStyle/>
          <a:p>
            <a:fld id="{6AF57604-F764-404E-9AA9-D1C631C0AA2E}" type="slidenum">
              <a:rPr lang="en-US" altLang="zh-CN" smtClean="0">
                <a:solidFill>
                  <a:srgbClr val="000000"/>
                </a:solidFill>
              </a:rPr>
              <a:pPr/>
              <a:t>103</a:t>
            </a:fld>
            <a:endParaRPr lang="en-US" altLang="zh-CN" smtClean="0">
              <a:solidFill>
                <a:srgbClr val="000000"/>
              </a:solidFill>
            </a:endParaRPr>
          </a:p>
        </p:txBody>
      </p:sp>
    </p:spTree>
    <p:extLst>
      <p:ext uri="{BB962C8B-B14F-4D97-AF65-F5344CB8AC3E}">
        <p14:creationId xmlns:p14="http://schemas.microsoft.com/office/powerpoint/2010/main" val="7047560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幻灯片图像占位符 1"/>
          <p:cNvSpPr>
            <a:spLocks noGrp="1" noRot="1" noChangeAspect="1" noTextEdit="1"/>
          </p:cNvSpPr>
          <p:nvPr>
            <p:ph type="sldImg"/>
          </p:nvPr>
        </p:nvSpPr>
        <p:spPr>
          <a:ln/>
        </p:spPr>
      </p:sp>
      <p:sp>
        <p:nvSpPr>
          <p:cNvPr id="457731" name="备注占位符 2"/>
          <p:cNvSpPr>
            <a:spLocks noGrp="1"/>
          </p:cNvSpPr>
          <p:nvPr>
            <p:ph type="body" idx="1"/>
          </p:nvPr>
        </p:nvSpPr>
        <p:spPr>
          <a:noFill/>
          <a:ln/>
        </p:spPr>
        <p:txBody>
          <a:bodyPr/>
          <a:lstStyle/>
          <a:p>
            <a:pPr eaLnBrk="1" hangingPunct="1"/>
            <a:endParaRPr lang="zh-CN" altLang="en-US" smtClean="0"/>
          </a:p>
        </p:txBody>
      </p:sp>
      <p:sp>
        <p:nvSpPr>
          <p:cNvPr id="457732" name="灯片编号占位符 3"/>
          <p:cNvSpPr>
            <a:spLocks noGrp="1"/>
          </p:cNvSpPr>
          <p:nvPr>
            <p:ph type="sldNum" sz="quarter" idx="5"/>
          </p:nvPr>
        </p:nvSpPr>
        <p:spPr>
          <a:noFill/>
        </p:spPr>
        <p:txBody>
          <a:bodyPr/>
          <a:lstStyle/>
          <a:p>
            <a:fld id="{A78A6E8B-0450-4108-B4FD-17F30B616FAF}" type="slidenum">
              <a:rPr lang="en-US" altLang="zh-CN" smtClean="0">
                <a:solidFill>
                  <a:srgbClr val="000000"/>
                </a:solidFill>
              </a:rPr>
              <a:pPr/>
              <a:t>104</a:t>
            </a:fld>
            <a:endParaRPr lang="en-US" altLang="zh-CN" smtClean="0">
              <a:solidFill>
                <a:srgbClr val="000000"/>
              </a:solidFill>
            </a:endParaRPr>
          </a:p>
        </p:txBody>
      </p:sp>
    </p:spTree>
    <p:extLst>
      <p:ext uri="{BB962C8B-B14F-4D97-AF65-F5344CB8AC3E}">
        <p14:creationId xmlns:p14="http://schemas.microsoft.com/office/powerpoint/2010/main" val="42494886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幻灯片图像占位符 1"/>
          <p:cNvSpPr>
            <a:spLocks noGrp="1" noRot="1" noChangeAspect="1" noTextEdit="1"/>
          </p:cNvSpPr>
          <p:nvPr>
            <p:ph type="sldImg"/>
          </p:nvPr>
        </p:nvSpPr>
        <p:spPr>
          <a:ln/>
        </p:spPr>
      </p:sp>
      <p:sp>
        <p:nvSpPr>
          <p:cNvPr id="522243" name="备注占位符 2"/>
          <p:cNvSpPr>
            <a:spLocks noGrp="1"/>
          </p:cNvSpPr>
          <p:nvPr>
            <p:ph type="body" idx="1"/>
          </p:nvPr>
        </p:nvSpPr>
        <p:spPr>
          <a:noFill/>
          <a:ln/>
        </p:spPr>
        <p:txBody>
          <a:bodyPr/>
          <a:lstStyle/>
          <a:p>
            <a:endParaRPr lang="zh-CN" altLang="en-US" smtClean="0"/>
          </a:p>
        </p:txBody>
      </p:sp>
      <p:sp>
        <p:nvSpPr>
          <p:cNvPr id="522244" name="灯片编号占位符 3"/>
          <p:cNvSpPr>
            <a:spLocks noGrp="1"/>
          </p:cNvSpPr>
          <p:nvPr>
            <p:ph type="sldNum" sz="quarter" idx="5"/>
          </p:nvPr>
        </p:nvSpPr>
        <p:spPr>
          <a:noFill/>
        </p:spPr>
        <p:txBody>
          <a:bodyPr/>
          <a:lstStyle/>
          <a:p>
            <a:fld id="{A1E12D3A-8CB7-4DBA-AE23-461770AC7DCB}" type="slidenum">
              <a:rPr lang="zh-CN" altLang="en-US" smtClean="0">
                <a:solidFill>
                  <a:srgbClr val="000000"/>
                </a:solidFill>
              </a:rPr>
              <a:pPr/>
              <a:t>106</a:t>
            </a:fld>
            <a:endParaRPr lang="en-US" altLang="zh-CN" smtClean="0">
              <a:solidFill>
                <a:srgbClr val="000000"/>
              </a:solidFill>
            </a:endParaRPr>
          </a:p>
        </p:txBody>
      </p:sp>
    </p:spTree>
    <p:extLst>
      <p:ext uri="{BB962C8B-B14F-4D97-AF65-F5344CB8AC3E}">
        <p14:creationId xmlns:p14="http://schemas.microsoft.com/office/powerpoint/2010/main" val="31074399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幻灯片图像占位符 1"/>
          <p:cNvSpPr>
            <a:spLocks noGrp="1" noRot="1" noChangeAspect="1" noTextEdit="1"/>
          </p:cNvSpPr>
          <p:nvPr>
            <p:ph type="sldImg"/>
          </p:nvPr>
        </p:nvSpPr>
        <p:spPr>
          <a:ln/>
        </p:spPr>
      </p:sp>
      <p:sp>
        <p:nvSpPr>
          <p:cNvPr id="525315" name="备注占位符 2"/>
          <p:cNvSpPr>
            <a:spLocks noGrp="1"/>
          </p:cNvSpPr>
          <p:nvPr>
            <p:ph type="body" idx="1"/>
          </p:nvPr>
        </p:nvSpPr>
        <p:spPr>
          <a:noFill/>
          <a:ln/>
        </p:spPr>
        <p:txBody>
          <a:bodyPr/>
          <a:lstStyle/>
          <a:p>
            <a:endParaRPr lang="zh-CN" altLang="en-US" smtClean="0"/>
          </a:p>
        </p:txBody>
      </p:sp>
      <p:sp>
        <p:nvSpPr>
          <p:cNvPr id="525316" name="灯片编号占位符 3"/>
          <p:cNvSpPr>
            <a:spLocks noGrp="1"/>
          </p:cNvSpPr>
          <p:nvPr>
            <p:ph type="sldNum" sz="quarter" idx="5"/>
          </p:nvPr>
        </p:nvSpPr>
        <p:spPr>
          <a:noFill/>
        </p:spPr>
        <p:txBody>
          <a:bodyPr/>
          <a:lstStyle/>
          <a:p>
            <a:fld id="{621AF556-9A1C-41AD-822E-E2B6713E23CF}" type="slidenum">
              <a:rPr lang="zh-CN" altLang="en-US" smtClean="0">
                <a:solidFill>
                  <a:srgbClr val="000000"/>
                </a:solidFill>
              </a:rPr>
              <a:pPr/>
              <a:t>107</a:t>
            </a:fld>
            <a:endParaRPr lang="en-US" altLang="zh-CN" smtClean="0">
              <a:solidFill>
                <a:srgbClr val="000000"/>
              </a:solidFill>
            </a:endParaRPr>
          </a:p>
        </p:txBody>
      </p:sp>
    </p:spTree>
    <p:extLst>
      <p:ext uri="{BB962C8B-B14F-4D97-AF65-F5344CB8AC3E}">
        <p14:creationId xmlns:p14="http://schemas.microsoft.com/office/powerpoint/2010/main" val="169993289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幻灯片图像占位符 1"/>
          <p:cNvSpPr>
            <a:spLocks noGrp="1" noRot="1" noChangeAspect="1" noTextEdit="1"/>
          </p:cNvSpPr>
          <p:nvPr>
            <p:ph type="sldImg"/>
          </p:nvPr>
        </p:nvSpPr>
        <p:spPr>
          <a:ln/>
        </p:spPr>
      </p:sp>
      <p:sp>
        <p:nvSpPr>
          <p:cNvPr id="526339" name="备注占位符 2"/>
          <p:cNvSpPr>
            <a:spLocks noGrp="1"/>
          </p:cNvSpPr>
          <p:nvPr>
            <p:ph type="body" idx="1"/>
          </p:nvPr>
        </p:nvSpPr>
        <p:spPr>
          <a:noFill/>
          <a:ln/>
        </p:spPr>
        <p:txBody>
          <a:bodyPr/>
          <a:lstStyle/>
          <a:p>
            <a:endParaRPr lang="zh-CN" altLang="en-US" smtClean="0"/>
          </a:p>
        </p:txBody>
      </p:sp>
      <p:sp>
        <p:nvSpPr>
          <p:cNvPr id="526340" name="灯片编号占位符 3"/>
          <p:cNvSpPr>
            <a:spLocks noGrp="1"/>
          </p:cNvSpPr>
          <p:nvPr>
            <p:ph type="sldNum" sz="quarter" idx="5"/>
          </p:nvPr>
        </p:nvSpPr>
        <p:spPr>
          <a:noFill/>
        </p:spPr>
        <p:txBody>
          <a:bodyPr/>
          <a:lstStyle/>
          <a:p>
            <a:fld id="{64EB357D-4EF8-4F28-B8FC-3F7DED8FD2F4}" type="slidenum">
              <a:rPr lang="zh-CN" altLang="en-US" smtClean="0">
                <a:solidFill>
                  <a:srgbClr val="000000"/>
                </a:solidFill>
              </a:rPr>
              <a:pPr/>
              <a:t>108</a:t>
            </a:fld>
            <a:endParaRPr lang="en-US" altLang="zh-CN" smtClean="0">
              <a:solidFill>
                <a:srgbClr val="000000"/>
              </a:solidFill>
            </a:endParaRPr>
          </a:p>
        </p:txBody>
      </p:sp>
    </p:spTree>
    <p:extLst>
      <p:ext uri="{BB962C8B-B14F-4D97-AF65-F5344CB8AC3E}">
        <p14:creationId xmlns:p14="http://schemas.microsoft.com/office/powerpoint/2010/main" val="3503740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幻灯片图像占位符 1"/>
          <p:cNvSpPr>
            <a:spLocks noGrp="1" noRot="1" noChangeAspect="1" noTextEdit="1"/>
          </p:cNvSpPr>
          <p:nvPr>
            <p:ph type="sldImg"/>
          </p:nvPr>
        </p:nvSpPr>
        <p:spPr>
          <a:ln/>
        </p:spPr>
      </p:sp>
      <p:sp>
        <p:nvSpPr>
          <p:cNvPr id="527363" name="备注占位符 2"/>
          <p:cNvSpPr>
            <a:spLocks noGrp="1"/>
          </p:cNvSpPr>
          <p:nvPr>
            <p:ph type="body" idx="1"/>
          </p:nvPr>
        </p:nvSpPr>
        <p:spPr>
          <a:noFill/>
          <a:ln/>
        </p:spPr>
        <p:txBody>
          <a:bodyPr/>
          <a:lstStyle/>
          <a:p>
            <a:endParaRPr lang="zh-CN" altLang="en-US" smtClean="0"/>
          </a:p>
        </p:txBody>
      </p:sp>
      <p:sp>
        <p:nvSpPr>
          <p:cNvPr id="527364" name="灯片编号占位符 3"/>
          <p:cNvSpPr>
            <a:spLocks noGrp="1"/>
          </p:cNvSpPr>
          <p:nvPr>
            <p:ph type="sldNum" sz="quarter" idx="5"/>
          </p:nvPr>
        </p:nvSpPr>
        <p:spPr>
          <a:noFill/>
        </p:spPr>
        <p:txBody>
          <a:bodyPr/>
          <a:lstStyle/>
          <a:p>
            <a:fld id="{8CEA26EA-F3DC-4AA1-9F06-F27AEABCD2FA}" type="slidenum">
              <a:rPr lang="zh-CN" altLang="en-US" smtClean="0">
                <a:solidFill>
                  <a:srgbClr val="000000"/>
                </a:solidFill>
              </a:rPr>
              <a:pPr/>
              <a:t>109</a:t>
            </a:fld>
            <a:endParaRPr lang="en-US" altLang="zh-CN" smtClean="0">
              <a:solidFill>
                <a:srgbClr val="000000"/>
              </a:solidFill>
            </a:endParaRPr>
          </a:p>
        </p:txBody>
      </p:sp>
    </p:spTree>
    <p:extLst>
      <p:ext uri="{BB962C8B-B14F-4D97-AF65-F5344CB8AC3E}">
        <p14:creationId xmlns:p14="http://schemas.microsoft.com/office/powerpoint/2010/main" val="3656349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a:ln/>
        </p:spPr>
      </p:sp>
      <p:sp>
        <p:nvSpPr>
          <p:cNvPr id="171011" name="备注占位符 2"/>
          <p:cNvSpPr>
            <a:spLocks noGrp="1"/>
          </p:cNvSpPr>
          <p:nvPr>
            <p:ph type="body" idx="1"/>
          </p:nvPr>
        </p:nvSpPr>
        <p:spPr>
          <a:noFill/>
          <a:ln/>
        </p:spPr>
        <p:txBody>
          <a:bodyPr/>
          <a:lstStyle/>
          <a:p>
            <a:pPr eaLnBrk="1" hangingPunct="1"/>
            <a:endParaRPr lang="zh-CN" altLang="en-US" smtClean="0"/>
          </a:p>
        </p:txBody>
      </p:sp>
      <p:sp>
        <p:nvSpPr>
          <p:cNvPr id="171012" name="灯片编号占位符 3"/>
          <p:cNvSpPr>
            <a:spLocks noGrp="1"/>
          </p:cNvSpPr>
          <p:nvPr>
            <p:ph type="sldNum" sz="quarter" idx="5"/>
          </p:nvPr>
        </p:nvSpPr>
        <p:spPr>
          <a:noFill/>
        </p:spPr>
        <p:txBody>
          <a:bodyPr/>
          <a:lstStyle/>
          <a:p>
            <a:fld id="{362C87EF-63D9-4879-95F4-1888EED19FFA}" type="slidenum">
              <a:rPr lang="zh-CN" altLang="en-US" smtClean="0"/>
              <a:pPr/>
              <a:t>17</a:t>
            </a:fld>
            <a:endParaRPr lang="en-US" altLang="zh-CN" smtClean="0"/>
          </a:p>
        </p:txBody>
      </p:sp>
    </p:spTree>
    <p:extLst>
      <p:ext uri="{BB962C8B-B14F-4D97-AF65-F5344CB8AC3E}">
        <p14:creationId xmlns:p14="http://schemas.microsoft.com/office/powerpoint/2010/main" val="1549931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8B45B9E-9FBF-400A-AD8C-45660E2E5C3A}"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8C18F09-CA6E-42EA-A998-B63621DDBFB8}"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76200"/>
            <a:ext cx="2181225" cy="6629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8913" y="76200"/>
            <a:ext cx="6392862" cy="6629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9FDBDE5-92BF-47A3-833A-32A19D0CAF13}"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
            <a:ext cx="7793038" cy="9064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88913" y="1219200"/>
            <a:ext cx="8726487" cy="54864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8FD1018-BC53-4A57-B2A6-35D4EC134DBB}"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l">
                  <a:spcBef>
                    <a:spcPct val="0"/>
                  </a:spcBef>
                  <a:buClrTx/>
                  <a:buSzTx/>
                  <a:buFontTx/>
                  <a:buNone/>
                  <a:defRPr/>
                </a:pPr>
                <a:endParaRPr lang="zh-CN" altLang="en-US">
                  <a:solidFill>
                    <a:srgbClr val="000000"/>
                  </a:solidFill>
                  <a:ea typeface="华文新魏"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l">
                  <a:spcBef>
                    <a:spcPct val="0"/>
                  </a:spcBef>
                  <a:buClrTx/>
                  <a:buSzTx/>
                  <a:buFontTx/>
                  <a:buNone/>
                  <a:defRPr/>
                </a:pPr>
                <a:endParaRPr lang="zh-CN" altLang="en-US">
                  <a:solidFill>
                    <a:srgbClr val="000000"/>
                  </a:solidFill>
                  <a:ea typeface="华文新魏" pitchFamily="2" charset="-122"/>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l">
                  <a:spcBef>
                    <a:spcPct val="0"/>
                  </a:spcBef>
                  <a:buClrTx/>
                  <a:buSzTx/>
                  <a:buFontTx/>
                  <a:buNone/>
                  <a:defRPr/>
                </a:pPr>
                <a:endParaRPr lang="zh-CN" altLang="en-US">
                  <a:solidFill>
                    <a:srgbClr val="000000"/>
                  </a:solidFill>
                  <a:ea typeface="华文新魏"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l">
                  <a:spcBef>
                    <a:spcPct val="0"/>
                  </a:spcBef>
                  <a:buClrTx/>
                  <a:buSzTx/>
                  <a:buFontTx/>
                  <a:buNone/>
                  <a:defRPr/>
                </a:pPr>
                <a:endParaRPr lang="zh-CN" altLang="en-US">
                  <a:solidFill>
                    <a:srgbClr val="000000"/>
                  </a:solidFill>
                  <a:ea typeface="华文新魏"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l">
                <a:spcBef>
                  <a:spcPct val="0"/>
                </a:spcBef>
                <a:buClrTx/>
                <a:buSzTx/>
                <a:buFontTx/>
                <a:buNone/>
                <a:defRPr/>
              </a:pPr>
              <a:endParaRPr lang="zh-CN" altLang="en-US">
                <a:solidFill>
                  <a:srgbClr val="000000"/>
                </a:solidFill>
                <a:ea typeface="华文新魏"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l">
                <a:spcBef>
                  <a:spcPct val="0"/>
                </a:spcBef>
                <a:buClrTx/>
                <a:buSzTx/>
                <a:buFontTx/>
                <a:buNone/>
                <a:defRPr/>
              </a:pPr>
              <a:endParaRPr lang="zh-CN" altLang="en-US">
                <a:solidFill>
                  <a:srgbClr val="000000"/>
                </a:solidFill>
                <a:ea typeface="华文新魏"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l">
                <a:spcBef>
                  <a:spcPct val="0"/>
                </a:spcBef>
                <a:buClrTx/>
                <a:buSzTx/>
                <a:buFontTx/>
                <a:buNone/>
                <a:defRPr/>
              </a:pPr>
              <a:endParaRPr lang="zh-CN" altLang="en-US">
                <a:solidFill>
                  <a:srgbClr val="000000"/>
                </a:solidFill>
                <a:ea typeface="华文新魏" pitchFamily="2" charset="-122"/>
              </a:endParaRPr>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F2964AF-85CC-43EE-A193-F6D6AD8C168C}" type="slidenum">
              <a:rPr lang="zh-CN" altLang="en-US">
                <a:solidFill>
                  <a:srgbClr val="1C1C1C"/>
                </a:solidFill>
              </a:rPr>
              <a:pPr>
                <a:defRPr/>
              </a:pPr>
              <a:t>‹#›</a:t>
            </a:fld>
            <a:endParaRPr lang="en-US" altLang="zh-CN">
              <a:solidFill>
                <a:srgbClr val="1C1C1C"/>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726BA7A2-9E01-46C0-8F8A-B4DBD2F31FB0}"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FE700C0A-F081-4D32-BC11-2BBB15212DD7}"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95400"/>
            <a:ext cx="428625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28783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855C5C20-84AA-4D7C-8B39-D6AF5898EFBF}"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9089543C-8DB9-4C53-9E07-A7C1EAC67CA6}"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B1BC8DAA-A838-4A11-B19A-58B7520DBE86}"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13"/>
          <p:cNvSpPr>
            <a:spLocks noGrp="1" noChangeArrowheads="1"/>
          </p:cNvSpPr>
          <p:nvPr>
            <p:ph type="sldNum" sz="quarter" idx="12"/>
          </p:nvPr>
        </p:nvSpPr>
        <p:spPr/>
        <p:txBody>
          <a:bodyPr/>
          <a:lstStyle>
            <a:lvl1pPr>
              <a:defRPr/>
            </a:lvl1pPr>
          </a:lstStyle>
          <a:p>
            <a:pPr>
              <a:defRPr/>
            </a:pPr>
            <a:fld id="{D54F4A49-0610-434C-BDCC-E922707E3868}"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26"/>
            <a:ext cx="9144000" cy="76051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88913" y="908720"/>
            <a:ext cx="8726487" cy="57968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54BE6926-8617-4B9D-B77D-1D360E13D3C2}"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A47EC988-2C38-4A7E-811B-AA5A0EBED376}"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066112CC-3FA9-4C38-B5D4-FFEF466C764B}"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3863" y="152400"/>
            <a:ext cx="2181225"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92863" cy="6400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014F255B-B51D-4EC8-8A6F-EC137B5E82A7}"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264F998-F9E6-47CD-814F-C7B846BB1CFE}" type="slidenum">
              <a:rPr lang="zh-CN" altLang="en-US">
                <a:solidFill>
                  <a:srgbClr val="1C1C1C"/>
                </a:solidFill>
              </a:rPr>
              <a:pPr>
                <a:defRPr/>
              </a:pPr>
              <a:t>‹#›</a:t>
            </a:fld>
            <a:endParaRPr lang="en-US" altLang="zh-CN">
              <a:solidFill>
                <a:srgbClr val="1C1C1C"/>
              </a:solidFill>
            </a:endParaRPr>
          </a:p>
        </p:txBody>
      </p:sp>
    </p:spTree>
    <p:extLst>
      <p:ext uri="{BB962C8B-B14F-4D97-AF65-F5344CB8AC3E}">
        <p14:creationId xmlns:p14="http://schemas.microsoft.com/office/powerpoint/2010/main" val="42346725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FF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C787004E-48F1-47E0-A87F-E0249503A172}" type="slidenum">
              <a:rPr lang="zh-CN" altLang="en-US">
                <a:solidFill>
                  <a:srgbClr val="FF0000"/>
                </a:solidFill>
              </a:rPr>
              <a:pPr>
                <a:defRPr/>
              </a:pPr>
              <a:t>‹#›</a:t>
            </a:fld>
            <a:endParaRPr lang="en-US" altLang="zh-CN">
              <a:solidFill>
                <a:srgbClr val="FF0000"/>
              </a:solidFill>
            </a:endParaRPr>
          </a:p>
        </p:txBody>
      </p:sp>
    </p:spTree>
    <p:extLst>
      <p:ext uri="{BB962C8B-B14F-4D97-AF65-F5344CB8AC3E}">
        <p14:creationId xmlns:p14="http://schemas.microsoft.com/office/powerpoint/2010/main" val="209688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FF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25D1D98D-54D8-449D-BC8A-4988D98E398A}" type="slidenum">
              <a:rPr lang="zh-CN" altLang="en-US">
                <a:solidFill>
                  <a:srgbClr val="FF0000"/>
                </a:solidFill>
              </a:rPr>
              <a:pPr>
                <a:defRPr/>
              </a:pPr>
              <a:t>‹#›</a:t>
            </a:fld>
            <a:endParaRPr lang="en-US" altLang="zh-CN">
              <a:solidFill>
                <a:srgbClr val="FF0000"/>
              </a:solidFill>
            </a:endParaRPr>
          </a:p>
        </p:txBody>
      </p:sp>
    </p:spTree>
    <p:extLst>
      <p:ext uri="{BB962C8B-B14F-4D97-AF65-F5344CB8AC3E}">
        <p14:creationId xmlns:p14="http://schemas.microsoft.com/office/powerpoint/2010/main" val="2946712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41313" y="1447800"/>
            <a:ext cx="42100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3763" y="1447800"/>
            <a:ext cx="4211637"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FF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E9343917-5C0D-4860-B977-017E620A403A}" type="slidenum">
              <a:rPr lang="zh-CN" altLang="en-US">
                <a:solidFill>
                  <a:srgbClr val="FF0000"/>
                </a:solidFill>
              </a:rPr>
              <a:pPr>
                <a:defRPr/>
              </a:pPr>
              <a:t>‹#›</a:t>
            </a:fld>
            <a:endParaRPr lang="en-US" altLang="zh-CN">
              <a:solidFill>
                <a:srgbClr val="FF0000"/>
              </a:solidFill>
            </a:endParaRPr>
          </a:p>
        </p:txBody>
      </p:sp>
    </p:spTree>
    <p:extLst>
      <p:ext uri="{BB962C8B-B14F-4D97-AF65-F5344CB8AC3E}">
        <p14:creationId xmlns:p14="http://schemas.microsoft.com/office/powerpoint/2010/main" val="20154380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solidFill>
                <a:srgbClr val="FF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59373660-FC4A-435D-A4FA-F9C8635A62C1}" type="slidenum">
              <a:rPr lang="zh-CN" altLang="en-US">
                <a:solidFill>
                  <a:srgbClr val="FF0000"/>
                </a:solidFill>
              </a:rPr>
              <a:pPr>
                <a:defRPr/>
              </a:pPr>
              <a:t>‹#›</a:t>
            </a:fld>
            <a:endParaRPr lang="en-US" altLang="zh-CN">
              <a:solidFill>
                <a:srgbClr val="FF0000"/>
              </a:solidFill>
            </a:endParaRPr>
          </a:p>
        </p:txBody>
      </p:sp>
    </p:spTree>
    <p:extLst>
      <p:ext uri="{BB962C8B-B14F-4D97-AF65-F5344CB8AC3E}">
        <p14:creationId xmlns:p14="http://schemas.microsoft.com/office/powerpoint/2010/main" val="31548761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solidFill>
                <a:srgbClr val="FF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8C1EA6BE-58C6-41D8-8D22-AD186E3D309E}" type="slidenum">
              <a:rPr lang="zh-CN" altLang="en-US">
                <a:solidFill>
                  <a:srgbClr val="FF0000"/>
                </a:solidFill>
              </a:rPr>
              <a:pPr>
                <a:defRPr/>
              </a:pPr>
              <a:t>‹#›</a:t>
            </a:fld>
            <a:endParaRPr lang="en-US" altLang="zh-CN">
              <a:solidFill>
                <a:srgbClr val="FF0000"/>
              </a:solidFill>
            </a:endParaRPr>
          </a:p>
        </p:txBody>
      </p:sp>
    </p:spTree>
    <p:extLst>
      <p:ext uri="{BB962C8B-B14F-4D97-AF65-F5344CB8AC3E}">
        <p14:creationId xmlns:p14="http://schemas.microsoft.com/office/powerpoint/2010/main" val="162484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F11807B-87BB-4B45-911F-F132A9CFC9A1}" type="slidenum">
              <a:rPr lang="zh-CN" altLang="en-US"/>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solidFill>
                <a:srgbClr val="FF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BBA7F547-8EA4-4EC4-9123-CDE10EC7F190}" type="slidenum">
              <a:rPr lang="zh-CN" altLang="en-US">
                <a:solidFill>
                  <a:srgbClr val="FF0000"/>
                </a:solidFill>
              </a:rPr>
              <a:pPr>
                <a:defRPr/>
              </a:pPr>
              <a:t>‹#›</a:t>
            </a:fld>
            <a:endParaRPr lang="en-US" altLang="zh-CN">
              <a:solidFill>
                <a:srgbClr val="FF0000"/>
              </a:solidFill>
            </a:endParaRPr>
          </a:p>
        </p:txBody>
      </p:sp>
    </p:spTree>
    <p:extLst>
      <p:ext uri="{BB962C8B-B14F-4D97-AF65-F5344CB8AC3E}">
        <p14:creationId xmlns:p14="http://schemas.microsoft.com/office/powerpoint/2010/main" val="3136401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FF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8B98F23A-5B2B-4B75-A53B-583166F1CE41}" type="slidenum">
              <a:rPr lang="zh-CN" altLang="en-US">
                <a:solidFill>
                  <a:srgbClr val="FF0000"/>
                </a:solidFill>
              </a:rPr>
              <a:pPr>
                <a:defRPr/>
              </a:pPr>
              <a:t>‹#›</a:t>
            </a:fld>
            <a:endParaRPr lang="en-US" altLang="zh-CN">
              <a:solidFill>
                <a:srgbClr val="FF0000"/>
              </a:solidFill>
            </a:endParaRPr>
          </a:p>
        </p:txBody>
      </p:sp>
    </p:spTree>
    <p:extLst>
      <p:ext uri="{BB962C8B-B14F-4D97-AF65-F5344CB8AC3E}">
        <p14:creationId xmlns:p14="http://schemas.microsoft.com/office/powerpoint/2010/main" val="1645489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FF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65DBC646-4428-4760-9671-98019AC14399}" type="slidenum">
              <a:rPr lang="zh-CN" altLang="en-US">
                <a:solidFill>
                  <a:srgbClr val="FF0000"/>
                </a:solidFill>
              </a:rPr>
              <a:pPr>
                <a:defRPr/>
              </a:pPr>
              <a:t>‹#›</a:t>
            </a:fld>
            <a:endParaRPr lang="en-US" altLang="zh-CN">
              <a:solidFill>
                <a:srgbClr val="FF0000"/>
              </a:solidFill>
            </a:endParaRPr>
          </a:p>
        </p:txBody>
      </p:sp>
    </p:spTree>
    <p:extLst>
      <p:ext uri="{BB962C8B-B14F-4D97-AF65-F5344CB8AC3E}">
        <p14:creationId xmlns:p14="http://schemas.microsoft.com/office/powerpoint/2010/main" val="34446457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FF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B32C4556-3C29-48AB-8625-163FB61A7B3D}" type="slidenum">
              <a:rPr lang="zh-CN" altLang="en-US">
                <a:solidFill>
                  <a:srgbClr val="FF0000"/>
                </a:solidFill>
              </a:rPr>
              <a:pPr>
                <a:defRPr/>
              </a:pPr>
              <a:t>‹#›</a:t>
            </a:fld>
            <a:endParaRPr lang="en-US" altLang="zh-CN">
              <a:solidFill>
                <a:srgbClr val="FF0000"/>
              </a:solidFill>
            </a:endParaRPr>
          </a:p>
        </p:txBody>
      </p:sp>
    </p:spTree>
    <p:extLst>
      <p:ext uri="{BB962C8B-B14F-4D97-AF65-F5344CB8AC3E}">
        <p14:creationId xmlns:p14="http://schemas.microsoft.com/office/powerpoint/2010/main" val="20334009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2275" y="381000"/>
            <a:ext cx="2143125"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1313" y="381000"/>
            <a:ext cx="6278562"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FF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D2EA7E5C-02C9-4FB8-A840-75BD75972D67}" type="slidenum">
              <a:rPr lang="zh-CN" altLang="en-US">
                <a:solidFill>
                  <a:srgbClr val="FF0000"/>
                </a:solidFill>
              </a:rPr>
              <a:pPr>
                <a:defRPr/>
              </a:pPr>
              <a:t>‹#›</a:t>
            </a:fld>
            <a:endParaRPr lang="en-US" altLang="zh-CN">
              <a:solidFill>
                <a:srgbClr val="FF0000"/>
              </a:solidFill>
            </a:endParaRPr>
          </a:p>
        </p:txBody>
      </p:sp>
    </p:spTree>
    <p:extLst>
      <p:ext uri="{BB962C8B-B14F-4D97-AF65-F5344CB8AC3E}">
        <p14:creationId xmlns:p14="http://schemas.microsoft.com/office/powerpoint/2010/main" val="1118708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381000"/>
            <a:ext cx="7793038" cy="7842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41313" y="1447800"/>
            <a:ext cx="421005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03763" y="1447800"/>
            <a:ext cx="4211637"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41313" y="4076700"/>
            <a:ext cx="421005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03763" y="4076700"/>
            <a:ext cx="4211637"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solidFill>
                <a:srgbClr val="FF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1825A68E-742A-4987-89D6-E16C80028A33}" type="slidenum">
              <a:rPr lang="zh-CN" altLang="en-US">
                <a:solidFill>
                  <a:srgbClr val="FF0000"/>
                </a:solidFill>
              </a:rPr>
              <a:pPr>
                <a:defRPr/>
              </a:pPr>
              <a:t>‹#›</a:t>
            </a:fld>
            <a:endParaRPr lang="en-US" altLang="zh-CN">
              <a:solidFill>
                <a:srgbClr val="FF0000"/>
              </a:solidFill>
            </a:endParaRPr>
          </a:p>
        </p:txBody>
      </p:sp>
    </p:spTree>
    <p:extLst>
      <p:ext uri="{BB962C8B-B14F-4D97-AF65-F5344CB8AC3E}">
        <p14:creationId xmlns:p14="http://schemas.microsoft.com/office/powerpoint/2010/main" val="239041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8913" y="1219200"/>
            <a:ext cx="42862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7563" y="1219200"/>
            <a:ext cx="4287837"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CADFC13-C871-4186-8FB0-26DFE8DF540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BB397EE5-F14B-4D83-BA7C-EC93E7BCF273}"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9C17DF30-04AB-4DE2-9E23-3640F8CEFB9D}"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F8CE41CC-B90D-4589-9FB2-5B33530398D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55E5D7C-B292-4BD9-AA08-53B3BAD4ECD5}"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06703DB-824B-4C09-890D-9E13FCEBBB83}"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328613"/>
            <a:ext cx="438150" cy="474662"/>
          </a:xfrm>
          <a:prstGeom prst="rect">
            <a:avLst/>
          </a:prstGeom>
          <a:solidFill>
            <a:schemeClr val="accent2"/>
          </a:soli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3" name="Rectangle 3"/>
          <p:cNvSpPr>
            <a:spLocks noChangeArrowheads="1"/>
          </p:cNvSpPr>
          <p:nvPr/>
        </p:nvSpPr>
        <p:spPr bwMode="ltGray">
          <a:xfrm>
            <a:off x="800100" y="328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4" name="Rectangle 4"/>
          <p:cNvSpPr>
            <a:spLocks noChangeArrowheads="1"/>
          </p:cNvSpPr>
          <p:nvPr/>
        </p:nvSpPr>
        <p:spPr bwMode="ltGray">
          <a:xfrm>
            <a:off x="541338" y="750888"/>
            <a:ext cx="422275" cy="474662"/>
          </a:xfrm>
          <a:prstGeom prst="rect">
            <a:avLst/>
          </a:prstGeom>
          <a:solidFill>
            <a:schemeClr val="folHlink"/>
          </a:soli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5" name="Rectangle 5"/>
          <p:cNvSpPr>
            <a:spLocks noChangeArrowheads="1"/>
          </p:cNvSpPr>
          <p:nvPr/>
        </p:nvSpPr>
        <p:spPr bwMode="ltGray">
          <a:xfrm>
            <a:off x="911225" y="750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6" name="Rectangle 6"/>
          <p:cNvSpPr>
            <a:spLocks noChangeArrowheads="1"/>
          </p:cNvSpPr>
          <p:nvPr/>
        </p:nvSpPr>
        <p:spPr bwMode="ltGray">
          <a:xfrm>
            <a:off x="127000" y="677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7" name="Rectangle 7"/>
          <p:cNvSpPr>
            <a:spLocks noChangeArrowheads="1"/>
          </p:cNvSpPr>
          <p:nvPr/>
        </p:nvSpPr>
        <p:spPr bwMode="gray">
          <a:xfrm>
            <a:off x="762000" y="220663"/>
            <a:ext cx="31750" cy="1052512"/>
          </a:xfrm>
          <a:prstGeom prst="rect">
            <a:avLst/>
          </a:prstGeom>
          <a:solidFill>
            <a:schemeClr val="bg2"/>
          </a:soli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8" name="Rectangle 8"/>
          <p:cNvSpPr>
            <a:spLocks noChangeArrowheads="1"/>
          </p:cNvSpPr>
          <p:nvPr/>
        </p:nvSpPr>
        <p:spPr bwMode="gray">
          <a:xfrm>
            <a:off x="442913" y="1011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9" name="Rectangle 9"/>
          <p:cNvSpPr>
            <a:spLocks noGrp="1" noChangeArrowheads="1"/>
          </p:cNvSpPr>
          <p:nvPr>
            <p:ph type="title"/>
          </p:nvPr>
        </p:nvSpPr>
        <p:spPr bwMode="auto">
          <a:xfrm>
            <a:off x="685800" y="76200"/>
            <a:ext cx="7793038" cy="9064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9226" name="Rectangle 10"/>
          <p:cNvSpPr>
            <a:spLocks noGrp="1" noChangeArrowheads="1"/>
          </p:cNvSpPr>
          <p:nvPr>
            <p:ph type="body" idx="1"/>
          </p:nvPr>
        </p:nvSpPr>
        <p:spPr bwMode="auto">
          <a:xfrm>
            <a:off x="188913" y="1219200"/>
            <a:ext cx="8726487"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kumimoji="0" sz="1400">
                <a:ea typeface="宋体" pitchFamily="2" charset="-122"/>
              </a:defRPr>
            </a:lvl1pPr>
          </a:lstStyle>
          <a:p>
            <a:pPr>
              <a:defRPr/>
            </a:pPr>
            <a:endParaRPr lang="en-US"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kumimoji="0" sz="1400">
                <a:ea typeface="宋体" pitchFamily="2" charset="-122"/>
              </a:defRPr>
            </a:lvl1pPr>
          </a:lstStyle>
          <a:p>
            <a:pPr>
              <a:defRPr/>
            </a:pPr>
            <a:endParaRPr lang="en-US" altLang="zh-CN"/>
          </a:p>
        </p:txBody>
      </p:sp>
      <p:sp>
        <p:nvSpPr>
          <p:cNvPr id="5133" name="Rectangle 13"/>
          <p:cNvSpPr>
            <a:spLocks noGrp="1" noChangeArrowheads="1"/>
          </p:cNvSpPr>
          <p:nvPr>
            <p:ph type="sldNum" sz="quarter" idx="4"/>
          </p:nvPr>
        </p:nvSpPr>
        <p:spPr bwMode="auto">
          <a:xfrm>
            <a:off x="6781800" y="64008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400">
                <a:ea typeface="宋体" pitchFamily="2" charset="-122"/>
              </a:defRPr>
            </a:lvl1pPr>
          </a:lstStyle>
          <a:p>
            <a:pPr>
              <a:defRPr/>
            </a:pPr>
            <a:fld id="{3A89B527-388B-4FF5-A6B0-73D20B40AC9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72"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33"/>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336550"/>
            <a:ext cx="438150" cy="474663"/>
          </a:xfrm>
          <a:prstGeom prst="rect">
            <a:avLst/>
          </a:prstGeom>
          <a:solidFill>
            <a:schemeClr val="accent2"/>
          </a:solidFill>
          <a:ln w="9525">
            <a:noFill/>
            <a:miter lim="800000"/>
            <a:headEnd/>
            <a:tailEnd/>
          </a:ln>
          <a:effectLst/>
        </p:spPr>
        <p:txBody>
          <a:bodyPr wrap="none" anchor="ctr"/>
          <a:lstStyle/>
          <a:p>
            <a:pPr algn="ctr">
              <a:spcBef>
                <a:spcPct val="0"/>
              </a:spcBef>
              <a:buClrTx/>
              <a:buSzTx/>
              <a:buFontTx/>
              <a:buNone/>
              <a:defRPr/>
            </a:pPr>
            <a:endParaRPr lang="zh-CN" altLang="en-US">
              <a:solidFill>
                <a:srgbClr val="000000"/>
              </a:solidFill>
              <a:ea typeface="华文新魏" pitchFamily="2" charset="-122"/>
            </a:endParaRPr>
          </a:p>
        </p:txBody>
      </p:sp>
      <p:sp>
        <p:nvSpPr>
          <p:cNvPr id="5123" name="Rectangle 3"/>
          <p:cNvSpPr>
            <a:spLocks noChangeArrowheads="1"/>
          </p:cNvSpPr>
          <p:nvPr/>
        </p:nvSpPr>
        <p:spPr bwMode="ltGray">
          <a:xfrm>
            <a:off x="800100" y="336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lang="zh-CN" altLang="en-US">
              <a:solidFill>
                <a:srgbClr val="000000"/>
              </a:solidFill>
              <a:ea typeface="华文新魏" pitchFamily="2" charset="-122"/>
            </a:endParaRPr>
          </a:p>
        </p:txBody>
      </p:sp>
      <p:sp>
        <p:nvSpPr>
          <p:cNvPr id="5124" name="Rectangle 4"/>
          <p:cNvSpPr>
            <a:spLocks noChangeArrowheads="1"/>
          </p:cNvSpPr>
          <p:nvPr/>
        </p:nvSpPr>
        <p:spPr bwMode="ltGray">
          <a:xfrm>
            <a:off x="541338" y="758825"/>
            <a:ext cx="422275" cy="474663"/>
          </a:xfrm>
          <a:prstGeom prst="rect">
            <a:avLst/>
          </a:prstGeom>
          <a:solidFill>
            <a:schemeClr val="folHlink"/>
          </a:solidFill>
          <a:ln w="9525">
            <a:noFill/>
            <a:miter lim="800000"/>
            <a:headEnd/>
            <a:tailEnd/>
          </a:ln>
          <a:effectLst/>
        </p:spPr>
        <p:txBody>
          <a:bodyPr wrap="none" anchor="ctr"/>
          <a:lstStyle/>
          <a:p>
            <a:pPr algn="ctr">
              <a:spcBef>
                <a:spcPct val="0"/>
              </a:spcBef>
              <a:buClrTx/>
              <a:buSzTx/>
              <a:buFontTx/>
              <a:buNone/>
              <a:defRPr/>
            </a:pPr>
            <a:endParaRPr lang="zh-CN" altLang="en-US">
              <a:solidFill>
                <a:srgbClr val="000000"/>
              </a:solidFill>
              <a:ea typeface="华文新魏" pitchFamily="2" charset="-122"/>
            </a:endParaRPr>
          </a:p>
        </p:txBody>
      </p:sp>
      <p:sp>
        <p:nvSpPr>
          <p:cNvPr id="5125" name="Rectangle 5"/>
          <p:cNvSpPr>
            <a:spLocks noChangeArrowheads="1"/>
          </p:cNvSpPr>
          <p:nvPr/>
        </p:nvSpPr>
        <p:spPr bwMode="ltGray">
          <a:xfrm>
            <a:off x="911225" y="758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lang="zh-CN" altLang="en-US">
              <a:solidFill>
                <a:srgbClr val="000000"/>
              </a:solidFill>
              <a:ea typeface="华文新魏" pitchFamily="2" charset="-122"/>
            </a:endParaRPr>
          </a:p>
        </p:txBody>
      </p:sp>
      <p:sp>
        <p:nvSpPr>
          <p:cNvPr id="5126" name="Rectangle 6"/>
          <p:cNvSpPr>
            <a:spLocks noChangeArrowheads="1"/>
          </p:cNvSpPr>
          <p:nvPr/>
        </p:nvSpPr>
        <p:spPr bwMode="ltGray">
          <a:xfrm>
            <a:off x="127000" y="685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buClrTx/>
              <a:buSzTx/>
              <a:buFontTx/>
              <a:buNone/>
              <a:defRPr/>
            </a:pPr>
            <a:endParaRPr lang="zh-CN" altLang="en-US">
              <a:solidFill>
                <a:srgbClr val="000000"/>
              </a:solidFill>
              <a:ea typeface="华文新魏" pitchFamily="2" charset="-122"/>
            </a:endParaRPr>
          </a:p>
        </p:txBody>
      </p:sp>
      <p:sp>
        <p:nvSpPr>
          <p:cNvPr id="5127" name="Rectangle 7"/>
          <p:cNvSpPr>
            <a:spLocks noChangeArrowheads="1"/>
          </p:cNvSpPr>
          <p:nvPr/>
        </p:nvSpPr>
        <p:spPr bwMode="gray">
          <a:xfrm>
            <a:off x="762000" y="228600"/>
            <a:ext cx="31750" cy="1052513"/>
          </a:xfrm>
          <a:prstGeom prst="rect">
            <a:avLst/>
          </a:prstGeom>
          <a:solidFill>
            <a:schemeClr val="bg2"/>
          </a:solidFill>
          <a:ln w="9525">
            <a:noFill/>
            <a:miter lim="800000"/>
            <a:headEnd/>
            <a:tailEnd/>
          </a:ln>
          <a:effectLst/>
        </p:spPr>
        <p:txBody>
          <a:bodyPr wrap="none" anchor="ctr"/>
          <a:lstStyle/>
          <a:p>
            <a:pPr algn="ctr">
              <a:spcBef>
                <a:spcPct val="0"/>
              </a:spcBef>
              <a:buClrTx/>
              <a:buSzTx/>
              <a:buFontTx/>
              <a:buNone/>
              <a:defRPr/>
            </a:pPr>
            <a:endParaRPr lang="zh-CN" altLang="en-US">
              <a:solidFill>
                <a:srgbClr val="000000"/>
              </a:solidFill>
              <a:ea typeface="华文新魏" pitchFamily="2" charset="-122"/>
            </a:endParaRPr>
          </a:p>
        </p:txBody>
      </p:sp>
      <p:sp>
        <p:nvSpPr>
          <p:cNvPr id="5128" name="Rectangle 8"/>
          <p:cNvSpPr>
            <a:spLocks noChangeArrowheads="1"/>
          </p:cNvSpPr>
          <p:nvPr/>
        </p:nvSpPr>
        <p:spPr bwMode="gray">
          <a:xfrm>
            <a:off x="442913" y="1019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lang="zh-CN" altLang="en-US">
              <a:solidFill>
                <a:srgbClr val="000000"/>
              </a:solidFill>
              <a:ea typeface="华文新魏" pitchFamily="2" charset="-122"/>
            </a:endParaRPr>
          </a:p>
        </p:txBody>
      </p:sp>
      <p:sp>
        <p:nvSpPr>
          <p:cNvPr id="5129" name="Rectangle 9"/>
          <p:cNvSpPr>
            <a:spLocks noGrp="1" noChangeArrowheads="1"/>
          </p:cNvSpPr>
          <p:nvPr>
            <p:ph type="title"/>
          </p:nvPr>
        </p:nvSpPr>
        <p:spPr bwMode="auto">
          <a:xfrm>
            <a:off x="1150938" y="152400"/>
            <a:ext cx="7793037" cy="846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0" name="Rectangle 10"/>
          <p:cNvSpPr>
            <a:spLocks noGrp="1" noChangeArrowheads="1"/>
          </p:cNvSpPr>
          <p:nvPr>
            <p:ph type="body" idx="1"/>
          </p:nvPr>
        </p:nvSpPr>
        <p:spPr bwMode="auto">
          <a:xfrm>
            <a:off x="228600" y="1295400"/>
            <a:ext cx="8726488"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pPr algn="l">
              <a:spcBef>
                <a:spcPct val="0"/>
              </a:spcBef>
              <a:buClrTx/>
              <a:buSzTx/>
              <a:buFontTx/>
              <a:buNone/>
              <a:defRPr/>
            </a:pPr>
            <a:endParaRPr lang="en-US" altLang="zh-CN">
              <a:solidFill>
                <a:srgbClr val="000000"/>
              </a:solidFill>
              <a:ea typeface="华文新魏" pitchFamily="2" charset="-122"/>
            </a:endParaRPr>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vl1pPr>
          </a:lstStyle>
          <a:p>
            <a:pPr>
              <a:spcBef>
                <a:spcPct val="0"/>
              </a:spcBef>
              <a:buClrTx/>
              <a:buSzTx/>
              <a:buFontTx/>
              <a:buNone/>
              <a:defRPr/>
            </a:pPr>
            <a:endParaRPr lang="en-US" altLang="zh-CN">
              <a:solidFill>
                <a:srgbClr val="000000"/>
              </a:solidFill>
              <a:ea typeface="华文新魏" pitchFamily="2" charset="-122"/>
            </a:endParaRPr>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spcBef>
                <a:spcPct val="0"/>
              </a:spcBef>
              <a:buClrTx/>
              <a:buSzTx/>
              <a:buFontTx/>
              <a:buNone/>
              <a:defRPr/>
            </a:pPr>
            <a:fld id="{2BCE95D9-310E-4072-BD63-115E4AB2E00A}" type="slidenum">
              <a:rPr lang="zh-CN" altLang="en-US">
                <a:solidFill>
                  <a:srgbClr val="000000"/>
                </a:solidFill>
                <a:ea typeface="华文新魏" pitchFamily="2" charset="-122"/>
              </a:rPr>
              <a:pPr>
                <a:spcBef>
                  <a:spcPct val="0"/>
                </a:spcBef>
                <a:buClrTx/>
                <a:buSzTx/>
                <a:buFontTx/>
                <a:buNone/>
                <a:defRPr/>
              </a:pPr>
              <a:t>‹#›</a:t>
            </a:fld>
            <a:endParaRPr lang="en-US" altLang="zh-CN">
              <a:solidFill>
                <a:srgbClr val="000000"/>
              </a:solidFill>
              <a:ea typeface="华文新魏" pitchFamily="2" charset="-122"/>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800080"/>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800000"/>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341313"/>
            <a:ext cx="438150" cy="474662"/>
          </a:xfrm>
          <a:prstGeom prst="rect">
            <a:avLst/>
          </a:prstGeom>
          <a:solidFill>
            <a:schemeClr val="accent2"/>
          </a:soli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sp>
        <p:nvSpPr>
          <p:cNvPr id="5123" name="Rectangle 3"/>
          <p:cNvSpPr>
            <a:spLocks noChangeArrowheads="1"/>
          </p:cNvSpPr>
          <p:nvPr/>
        </p:nvSpPr>
        <p:spPr bwMode="ltGray">
          <a:xfrm>
            <a:off x="800100" y="3413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sp>
        <p:nvSpPr>
          <p:cNvPr id="5124" name="Rectangle 4"/>
          <p:cNvSpPr>
            <a:spLocks noChangeArrowheads="1"/>
          </p:cNvSpPr>
          <p:nvPr/>
        </p:nvSpPr>
        <p:spPr bwMode="ltGray">
          <a:xfrm>
            <a:off x="541338" y="763588"/>
            <a:ext cx="422275" cy="474662"/>
          </a:xfrm>
          <a:prstGeom prst="rect">
            <a:avLst/>
          </a:prstGeom>
          <a:solidFill>
            <a:schemeClr val="folHlink"/>
          </a:soli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sp>
        <p:nvSpPr>
          <p:cNvPr id="5125" name="Rectangle 5"/>
          <p:cNvSpPr>
            <a:spLocks noChangeArrowheads="1"/>
          </p:cNvSpPr>
          <p:nvPr/>
        </p:nvSpPr>
        <p:spPr bwMode="ltGray">
          <a:xfrm>
            <a:off x="911225" y="7635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sp>
        <p:nvSpPr>
          <p:cNvPr id="5126" name="Rectangle 6"/>
          <p:cNvSpPr>
            <a:spLocks noChangeArrowheads="1"/>
          </p:cNvSpPr>
          <p:nvPr/>
        </p:nvSpPr>
        <p:spPr bwMode="ltGray">
          <a:xfrm>
            <a:off x="127000" y="6905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sp>
        <p:nvSpPr>
          <p:cNvPr id="5127" name="Rectangle 7"/>
          <p:cNvSpPr>
            <a:spLocks noChangeArrowheads="1"/>
          </p:cNvSpPr>
          <p:nvPr/>
        </p:nvSpPr>
        <p:spPr bwMode="gray">
          <a:xfrm>
            <a:off x="762000" y="233363"/>
            <a:ext cx="31750" cy="1052512"/>
          </a:xfrm>
          <a:prstGeom prst="rect">
            <a:avLst/>
          </a:prstGeom>
          <a:solidFill>
            <a:schemeClr val="bg2"/>
          </a:soli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sp>
        <p:nvSpPr>
          <p:cNvPr id="5128" name="Rectangle 8"/>
          <p:cNvSpPr>
            <a:spLocks noChangeArrowheads="1"/>
          </p:cNvSpPr>
          <p:nvPr/>
        </p:nvSpPr>
        <p:spPr bwMode="gray">
          <a:xfrm>
            <a:off x="442913" y="10239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buClrTx/>
              <a:buFontTx/>
              <a:buNone/>
              <a:defRPr/>
            </a:pPr>
            <a:endParaRPr lang="zh-CN" altLang="en-US" sz="2000">
              <a:solidFill>
                <a:srgbClr val="FF0000"/>
              </a:solidFill>
              <a:effectLst>
                <a:outerShdw blurRad="38100" dist="38100" dir="2700000" algn="tl">
                  <a:srgbClr val="000000">
                    <a:alpha val="43137"/>
                  </a:srgbClr>
                </a:outerShdw>
              </a:effectLst>
              <a:ea typeface="楷体_GB2312" pitchFamily="49" charset="-122"/>
            </a:endParaRPr>
          </a:p>
        </p:txBody>
      </p:sp>
      <p:sp>
        <p:nvSpPr>
          <p:cNvPr id="17417" name="Rectangle 9"/>
          <p:cNvSpPr>
            <a:spLocks noGrp="1" noChangeArrowheads="1"/>
          </p:cNvSpPr>
          <p:nvPr>
            <p:ph type="title"/>
          </p:nvPr>
        </p:nvSpPr>
        <p:spPr bwMode="auto">
          <a:xfrm>
            <a:off x="685800" y="219075"/>
            <a:ext cx="7793038" cy="784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0" name="Rectangle 10"/>
          <p:cNvSpPr>
            <a:spLocks noGrp="1" noChangeArrowheads="1"/>
          </p:cNvSpPr>
          <p:nvPr>
            <p:ph type="body" idx="1"/>
          </p:nvPr>
        </p:nvSpPr>
        <p:spPr bwMode="auto">
          <a:xfrm>
            <a:off x="341313" y="1285875"/>
            <a:ext cx="8574087" cy="5267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algn="ctr">
              <a:buClrTx/>
              <a:buFontTx/>
              <a:buNone/>
              <a:defRPr/>
            </a:pPr>
            <a:endParaRPr lang="en-US" altLang="zh-CN">
              <a:solidFill>
                <a:srgbClr val="FF0000"/>
              </a:solidFill>
              <a:effectLst>
                <a:outerShdw blurRad="38100" dist="38100" dir="2700000" algn="tl">
                  <a:srgbClr val="000000">
                    <a:alpha val="43137"/>
                  </a:srgbClr>
                </a:outerShdw>
              </a:effectLst>
            </a:endParaRPr>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a:buClrTx/>
              <a:buFontTx/>
              <a:buNone/>
              <a:defRPr/>
            </a:pPr>
            <a:endParaRPr lang="en-US" altLang="zh-CN">
              <a:solidFill>
                <a:srgbClr val="FF0000"/>
              </a:solidFill>
              <a:effectLst>
                <a:outerShdw blurRad="38100" dist="38100" dir="2700000" algn="tl">
                  <a:srgbClr val="000000">
                    <a:alpha val="43137"/>
                  </a:srgbClr>
                </a:outerShdw>
              </a:effectLst>
            </a:endParaRPr>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a:buClrTx/>
              <a:buFontTx/>
              <a:buNone/>
              <a:defRPr/>
            </a:pPr>
            <a:fld id="{01195F24-41CF-4E08-BCFE-65872C12507A}" type="slidenum">
              <a:rPr lang="zh-CN" altLang="en-US">
                <a:solidFill>
                  <a:srgbClr val="FF0000"/>
                </a:solidFill>
                <a:effectLst>
                  <a:outerShdw blurRad="38100" dist="38100" dir="2700000" algn="tl">
                    <a:srgbClr val="000000">
                      <a:alpha val="43137"/>
                    </a:srgbClr>
                  </a:outerShdw>
                </a:effectLst>
              </a:rPr>
              <a:pPr>
                <a:buClrTx/>
                <a:buFontTx/>
                <a:buNone/>
                <a:defRPr/>
              </a:pPr>
              <a:t>‹#›</a:t>
            </a:fld>
            <a:endParaRPr lang="en-US" altLang="zh-CN">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449786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latin typeface="Tahoma" pitchFamily="34" charset="0"/>
          <a:ea typeface="隶书" pitchFamily="49" charset="-122"/>
        </a:defRPr>
      </a:lvl9pPr>
    </p:titleStyle>
    <p:bodyStyle>
      <a:lvl1pPr marL="342900" indent="-342900" algn="just" rtl="0" eaLnBrk="0" fontAlgn="base" hangingPunct="0">
        <a:spcBef>
          <a:spcPct val="25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5000"/>
        </a:spcBef>
        <a:spcAft>
          <a:spcPct val="0"/>
        </a:spcAft>
        <a:buClr>
          <a:schemeClr val="hlink"/>
        </a:buClr>
        <a:buSzPct val="55000"/>
        <a:buFont typeface="Wingdings" pitchFamily="2" charset="2"/>
        <a:buChar char="n"/>
        <a:defRPr kumimoji="1" sz="2800">
          <a:solidFill>
            <a:srgbClr val="6600CC"/>
          </a:solidFill>
          <a:latin typeface="+mn-lt"/>
          <a:ea typeface="华文新魏" pitchFamily="2" charset="-122"/>
        </a:defRPr>
      </a:lvl2pPr>
      <a:lvl3pPr marL="1143000" indent="-228600" algn="just" rtl="0" eaLnBrk="0" fontAlgn="base" hangingPunct="0">
        <a:spcBef>
          <a:spcPct val="25000"/>
        </a:spcBef>
        <a:spcAft>
          <a:spcPct val="0"/>
        </a:spcAft>
        <a:buClr>
          <a:schemeClr val="folHlink"/>
        </a:buClr>
        <a:buSzPct val="50000"/>
        <a:buFont typeface="Wingdings" pitchFamily="2" charset="2"/>
        <a:buChar char="n"/>
        <a:defRPr kumimoji="1" sz="2400">
          <a:solidFill>
            <a:srgbClr val="800080"/>
          </a:solidFill>
          <a:latin typeface="+mn-lt"/>
          <a:ea typeface="华文新魏" pitchFamily="2" charset="-122"/>
        </a:defRPr>
      </a:lvl3pPr>
      <a:lvl4pPr marL="1600200" indent="-228600" algn="just" rtl="0" eaLnBrk="0" fontAlgn="base" hangingPunct="0">
        <a:spcBef>
          <a:spcPct val="25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3.png"/><Relationship Id="rId4" Type="http://schemas.openxmlformats.org/officeDocument/2006/relationships/oleObject" Target="../embeddings/oleObject8.bin"/></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4.png"/><Relationship Id="rId4" Type="http://schemas.openxmlformats.org/officeDocument/2006/relationships/oleObject" Target="../embeddings/oleObject9.bin"/></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5.png"/><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2.xml"/><Relationship Id="rId4" Type="http://schemas.openxmlformats.org/officeDocument/2006/relationships/image" Target="../media/image3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60.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4.emf"/><Relationship Id="rId4" Type="http://schemas.openxmlformats.org/officeDocument/2006/relationships/oleObject" Target="../embeddings/oleObject2.bin"/><Relationship Id="rId9" Type="http://schemas.openxmlformats.org/officeDocument/2006/relationships/image" Target="../media/image26.e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7.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8.wmf"/><Relationship Id="rId4" Type="http://schemas.openxmlformats.org/officeDocument/2006/relationships/oleObject" Target="../embeddings/oleObject6.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9.wmf"/><Relationship Id="rId4" Type="http://schemas.openxmlformats.org/officeDocument/2006/relationships/oleObject" Target="../embeddings/oleObject7.bin"/></Relationships>
</file>

<file path=ppt/slides/_rels/slide8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6.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WordArt 2"/>
          <p:cNvSpPr>
            <a:spLocks noChangeArrowheads="1" noChangeShapeType="1" noTextEdit="1"/>
          </p:cNvSpPr>
          <p:nvPr/>
        </p:nvSpPr>
        <p:spPr bwMode="auto">
          <a:xfrm>
            <a:off x="1403648" y="936104"/>
            <a:ext cx="6552728" cy="4293096"/>
          </a:xfrm>
          <a:prstGeom prst="rect">
            <a:avLst/>
          </a:prstGeom>
        </p:spPr>
        <p:txBody>
          <a:bodyPr wrap="none" fromWordArt="1">
            <a:prstTxWarp prst="textPlain">
              <a:avLst>
                <a:gd name="adj" fmla="val 50000"/>
              </a:avLst>
            </a:prstTxWarp>
            <a:scene3d>
              <a:camera prst="orthographicFront"/>
              <a:lightRig rig="threePt" dir="t"/>
            </a:scene3d>
            <a:sp3d extrusionH="57150">
              <a:bevelT w="38100" h="38100" prst="angle"/>
            </a:sp3d>
          </a:bodyPr>
          <a:lstStyle/>
          <a:p>
            <a:pPr algn="ctr">
              <a:defRPr/>
            </a:pPr>
            <a:r>
              <a:rPr lang="zh-CN" altLang="en-US" sz="3600" kern="10" dirty="0" smtClean="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glow rad="228600">
                    <a:schemeClr val="accent6">
                      <a:satMod val="175000"/>
                      <a:alpha val="40000"/>
                    </a:schemeClr>
                  </a:glow>
                  <a:outerShdw dist="35921" dir="2700000" algn="ctr" rotWithShape="0">
                    <a:srgbClr val="C0C0C0"/>
                  </a:outerShdw>
                  <a:reflection blurRad="6350" stA="50000" endA="300" endPos="50000" dist="60007" dir="5400000" sy="-100000" algn="bl" rotWithShape="0"/>
                </a:effectLst>
                <a:latin typeface="隶书"/>
                <a:ea typeface="隶书"/>
              </a:rPr>
              <a:t>第十章 </a:t>
            </a:r>
            <a:endParaRPr lang="en-US" altLang="zh-CN" sz="3600" kern="10" dirty="0" smtClean="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glow rad="228600">
                  <a:schemeClr val="accent6">
                    <a:satMod val="175000"/>
                    <a:alpha val="40000"/>
                  </a:schemeClr>
                </a:glow>
                <a:outerShdw dist="35921" dir="2700000" algn="ctr" rotWithShape="0">
                  <a:srgbClr val="C0C0C0"/>
                </a:outerShdw>
                <a:reflection blurRad="6350" stA="50000" endA="300" endPos="50000" dist="60007" dir="5400000" sy="-100000" algn="bl" rotWithShape="0"/>
              </a:effectLst>
              <a:latin typeface="隶书"/>
              <a:ea typeface="隶书"/>
            </a:endParaRPr>
          </a:p>
          <a:p>
            <a:pPr algn="ctr">
              <a:defRPr/>
            </a:pPr>
            <a:r>
              <a:rPr lang="zh-CN" altLang="en-US" sz="3600" kern="10" dirty="0" smtClean="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glow rad="228600">
                    <a:schemeClr val="accent6">
                      <a:satMod val="175000"/>
                      <a:alpha val="40000"/>
                    </a:schemeClr>
                  </a:glow>
                  <a:outerShdw dist="35921" dir="2700000" algn="ctr" rotWithShape="0">
                    <a:srgbClr val="C0C0C0"/>
                  </a:outerShdw>
                  <a:reflection blurRad="6350" stA="50000" endA="300" endPos="50000" dist="60007" dir="5400000" sy="-100000" algn="bl" rotWithShape="0"/>
                </a:effectLst>
                <a:latin typeface="隶书"/>
                <a:ea typeface="隶书"/>
              </a:rPr>
              <a:t>数据库</a:t>
            </a:r>
            <a:r>
              <a:rPr lang="zh-CN" altLang="en-US" sz="3600" kern="10" dirty="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glow rad="228600">
                    <a:schemeClr val="accent6">
                      <a:satMod val="175000"/>
                      <a:alpha val="40000"/>
                    </a:schemeClr>
                  </a:glow>
                  <a:outerShdw dist="35921" dir="2700000" algn="ctr" rotWithShape="0">
                    <a:srgbClr val="C0C0C0"/>
                  </a:outerShdw>
                  <a:reflection blurRad="6350" stA="50000" endA="300" endPos="50000" dist="60007" dir="5400000" sy="-100000" algn="bl" rotWithShape="0"/>
                </a:effectLst>
                <a:latin typeface="隶书"/>
                <a:ea typeface="隶书"/>
              </a:rPr>
              <a:t>存储</a:t>
            </a:r>
            <a:endParaRPr lang="zh-CN" altLang="en-US" sz="3600" kern="10" dirty="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glow rad="228600">
                  <a:schemeClr val="accent6">
                    <a:satMod val="175000"/>
                    <a:alpha val="40000"/>
                  </a:schemeClr>
                </a:glow>
                <a:outerShdw dist="35921" dir="2700000" algn="ctr" rotWithShape="0">
                  <a:srgbClr val="C0C0C0"/>
                </a:outerShdw>
                <a:reflection blurRad="6350" stA="50000" endA="300" endPos="50000" dist="60007" dir="5400000" sy="-100000" algn="bl" rotWithShape="0"/>
              </a:effectLst>
              <a:latin typeface="French Script MT" pitchFamily="66" charset="0"/>
              <a:ea typeface="隶书"/>
            </a:endParaRPr>
          </a:p>
        </p:txBody>
      </p:sp>
      <p:sp>
        <p:nvSpPr>
          <p:cNvPr id="4" name="矩形 3"/>
          <p:cNvSpPr/>
          <p:nvPr/>
        </p:nvSpPr>
        <p:spPr>
          <a:xfrm>
            <a:off x="-36511" y="0"/>
            <a:ext cx="864095" cy="686341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00" b="1" spc="50" dirty="0" smtClean="0">
                <a:ln w="11430"/>
                <a:solidFill>
                  <a:srgbClr val="FF0000"/>
                </a:solidFill>
                <a:effectLst>
                  <a:outerShdw blurRad="76200" dist="50800" dir="5400000" algn="tl" rotWithShape="0">
                    <a:srgbClr val="000000">
                      <a:alpha val="65000"/>
                    </a:srgbClr>
                  </a:outerShdw>
                </a:effectLst>
              </a:rPr>
              <a:t>大肚能容容天下难容之事</a:t>
            </a:r>
            <a:endParaRPr lang="zh-CN" altLang="en-US" sz="4000" b="1" cap="none" spc="50" dirty="0">
              <a:ln w="11430"/>
              <a:solidFill>
                <a:srgbClr val="FF0000"/>
              </a:solidFill>
              <a:effectLst>
                <a:outerShdw blurRad="76200" dist="50800" dir="5400000" algn="tl" rotWithShape="0">
                  <a:srgbClr val="000000">
                    <a:alpha val="65000"/>
                  </a:srgbClr>
                </a:outerShdw>
              </a:effectLst>
            </a:endParaRPr>
          </a:p>
        </p:txBody>
      </p:sp>
      <p:sp>
        <p:nvSpPr>
          <p:cNvPr id="5" name="矩形 4"/>
          <p:cNvSpPr/>
          <p:nvPr/>
        </p:nvSpPr>
        <p:spPr>
          <a:xfrm>
            <a:off x="8132527" y="0"/>
            <a:ext cx="1011473" cy="686341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00" b="1" spc="50" dirty="0" smtClean="0">
                <a:ln w="11430"/>
                <a:solidFill>
                  <a:srgbClr val="FF0000"/>
                </a:solidFill>
                <a:effectLst>
                  <a:outerShdw blurRad="76200" dist="50800" dir="5400000" algn="tl" rotWithShape="0">
                    <a:srgbClr val="000000">
                      <a:alpha val="65000"/>
                    </a:srgbClr>
                  </a:outerShdw>
                </a:effectLst>
              </a:rPr>
              <a:t> 开口便笑笑世间可笑之人</a:t>
            </a:r>
            <a:endParaRPr lang="zh-CN" altLang="en-US" sz="4000" b="1" cap="none" spc="50" dirty="0">
              <a:ln w="11430"/>
              <a:solidFill>
                <a:srgbClr val="FF00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234" name="Rectangle 2"/>
          <p:cNvSpPr>
            <a:spLocks noGrp="1" noChangeArrowheads="1"/>
          </p:cNvSpPr>
          <p:nvPr>
            <p:ph type="title"/>
          </p:nvPr>
        </p:nvSpPr>
        <p:spPr/>
        <p:txBody>
          <a:bodyPr/>
          <a:lstStyle/>
          <a:p>
            <a:pPr eaLnBrk="1" hangingPunct="1">
              <a:defRPr/>
            </a:pPr>
            <a:r>
              <a:rPr lang="zh-CN" altLang="en-US" dirty="0" smtClean="0"/>
              <a:t>磁盘访问优化</a:t>
            </a:r>
          </a:p>
        </p:txBody>
      </p:sp>
      <p:sp>
        <p:nvSpPr>
          <p:cNvPr id="21507" name="Rectangle 3"/>
          <p:cNvSpPr>
            <a:spLocks noGrp="1" noChangeArrowheads="1"/>
          </p:cNvSpPr>
          <p:nvPr>
            <p:ph type="body" idx="1"/>
          </p:nvPr>
        </p:nvSpPr>
        <p:spPr/>
        <p:txBody>
          <a:bodyPr/>
          <a:lstStyle/>
          <a:p>
            <a:pPr eaLnBrk="1" hangingPunct="1"/>
            <a:r>
              <a:rPr lang="zh-CN" altLang="en-US" sz="3600" dirty="0" smtClean="0"/>
              <a:t>文件组织</a:t>
            </a:r>
          </a:p>
          <a:p>
            <a:pPr lvl="1" eaLnBrk="1" hangingPunct="1"/>
            <a:r>
              <a:rPr lang="zh-CN" altLang="en-US" sz="3200" dirty="0" smtClean="0"/>
              <a:t>按与预期数据访问方式最接近的方式组织磁盘块</a:t>
            </a:r>
          </a:p>
          <a:p>
            <a:pPr lvl="1" eaLnBrk="1" hangingPunct="1"/>
            <a:r>
              <a:rPr lang="zh-CN" altLang="en-US" sz="3200" dirty="0" smtClean="0"/>
              <a:t>碎片整理</a:t>
            </a:r>
          </a:p>
          <a:p>
            <a:pPr eaLnBrk="1" hangingPunct="1"/>
            <a:r>
              <a:rPr lang="zh-CN" altLang="en-US" sz="3600" dirty="0" smtClean="0"/>
              <a:t>日志磁盘</a:t>
            </a:r>
          </a:p>
          <a:p>
            <a:pPr lvl="1" eaLnBrk="1" hangingPunct="1"/>
            <a:r>
              <a:rPr lang="zh-CN" altLang="en-US" sz="3200" dirty="0" smtClean="0"/>
              <a:t>顺序写，消除了寻道时间</a:t>
            </a:r>
            <a:endParaRPr lang="en-US" altLang="zh-CN" sz="3200" dirty="0" smtClean="0"/>
          </a:p>
          <a:p>
            <a:pPr lvl="1" eaLnBrk="1" hangingPunct="1"/>
            <a:r>
              <a:rPr lang="zh-CN" altLang="en-US" sz="3200" dirty="0"/>
              <a:t>检查点</a:t>
            </a:r>
            <a:endParaRPr lang="zh-CN" altLang="en-US" sz="3200" dirty="0" smtClean="0"/>
          </a:p>
        </p:txBody>
      </p:sp>
      <p:sp>
        <p:nvSpPr>
          <p:cNvPr id="4" name="矩形 3"/>
          <p:cNvSpPr/>
          <p:nvPr/>
        </p:nvSpPr>
        <p:spPr>
          <a:xfrm>
            <a:off x="2390954" y="5373216"/>
            <a:ext cx="4362092"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400" b="1" cap="none" spc="50" dirty="0" smtClean="0">
                <a:ln w="11430"/>
                <a:solidFill>
                  <a:srgbClr val="FF0000"/>
                </a:solidFill>
                <a:effectLst>
                  <a:outerShdw blurRad="76200" dist="50800" dir="5400000" algn="tl" rotWithShape="0">
                    <a:srgbClr val="000000">
                      <a:alpha val="65000"/>
                    </a:srgbClr>
                  </a:outerShdw>
                </a:effectLst>
              </a:rPr>
              <a:t>预读 局部性原理</a:t>
            </a:r>
            <a:endParaRPr lang="zh-CN" altLang="en-US" sz="4400" b="1" cap="none" spc="50" dirty="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8414181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mtClean="0"/>
              <a:t>物化视图</a:t>
            </a:r>
          </a:p>
        </p:txBody>
      </p:sp>
      <p:sp>
        <p:nvSpPr>
          <p:cNvPr id="102403" name="Rectangle 3"/>
          <p:cNvSpPr>
            <a:spLocks noGrp="1" noChangeArrowheads="1"/>
          </p:cNvSpPr>
          <p:nvPr>
            <p:ph type="body" idx="1"/>
          </p:nvPr>
        </p:nvSpPr>
        <p:spPr>
          <a:xfrm>
            <a:off x="152400" y="1295400"/>
            <a:ext cx="8839200" cy="5257800"/>
          </a:xfrm>
        </p:spPr>
        <p:txBody>
          <a:bodyPr/>
          <a:lstStyle/>
          <a:p>
            <a:pPr eaLnBrk="1" hangingPunct="1">
              <a:lnSpc>
                <a:spcPct val="110000"/>
              </a:lnSpc>
            </a:pPr>
            <a:r>
              <a:rPr lang="zh-CN" altLang="en-US" smtClean="0"/>
              <a:t>视图的计算结果被实际存储起来</a:t>
            </a:r>
          </a:p>
          <a:p>
            <a:pPr eaLnBrk="1" hangingPunct="1">
              <a:lnSpc>
                <a:spcPct val="110000"/>
              </a:lnSpc>
            </a:pPr>
            <a:r>
              <a:rPr lang="zh-CN" altLang="en-US" smtClean="0"/>
              <a:t>物化视图可以看成是数据库的</a:t>
            </a:r>
            <a:r>
              <a:rPr lang="en-US" altLang="zh-CN" smtClean="0"/>
              <a:t>cache</a:t>
            </a:r>
          </a:p>
          <a:p>
            <a:pPr eaLnBrk="1" hangingPunct="1">
              <a:lnSpc>
                <a:spcPct val="110000"/>
              </a:lnSpc>
            </a:pPr>
            <a:r>
              <a:rPr lang="zh-CN" altLang="en-US" smtClean="0"/>
              <a:t>查询物化视图比重新计算视图要快许多</a:t>
            </a:r>
          </a:p>
          <a:p>
            <a:pPr eaLnBrk="1" hangingPunct="1">
              <a:lnSpc>
                <a:spcPct val="110000"/>
              </a:lnSpc>
            </a:pPr>
            <a:r>
              <a:rPr lang="zh-CN" altLang="en-US" smtClean="0"/>
              <a:t>需要进行物化视图与基本表之间的一致性维护</a:t>
            </a:r>
          </a:p>
          <a:p>
            <a:pPr eaLnBrk="1" hangingPunct="1">
              <a:lnSpc>
                <a:spcPct val="110000"/>
              </a:lnSpc>
            </a:pPr>
            <a:r>
              <a:rPr lang="zh-CN" altLang="en-US" smtClean="0"/>
              <a:t>应用场合</a:t>
            </a:r>
          </a:p>
          <a:p>
            <a:pPr lvl="1" eaLnBrk="1" hangingPunct="1">
              <a:lnSpc>
                <a:spcPct val="110000"/>
              </a:lnSpc>
            </a:pPr>
            <a:r>
              <a:rPr lang="zh-CN" altLang="en-US" smtClean="0"/>
              <a:t>任何需要快速访问派生数据、或视图的重新计算非常昂贵、或查询需要耗费非常高的</a:t>
            </a:r>
            <a:r>
              <a:rPr lang="en-US" altLang="zh-CN" smtClean="0"/>
              <a:t>CPU</a:t>
            </a:r>
            <a:r>
              <a:rPr lang="zh-CN" altLang="en-US" smtClean="0"/>
              <a:t>和磁盘吞吐量的应用场合，都可以使用物化视图来提高效率</a:t>
            </a:r>
          </a:p>
        </p:txBody>
      </p:sp>
    </p:spTree>
    <p:extLst>
      <p:ext uri="{BB962C8B-B14F-4D97-AF65-F5344CB8AC3E}">
        <p14:creationId xmlns:p14="http://schemas.microsoft.com/office/powerpoint/2010/main" val="244204446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物化视图</a:t>
            </a:r>
          </a:p>
        </p:txBody>
      </p:sp>
      <p:sp>
        <p:nvSpPr>
          <p:cNvPr id="108547" name="Rectangle 3"/>
          <p:cNvSpPr>
            <a:spLocks noGrp="1" noChangeArrowheads="1"/>
          </p:cNvSpPr>
          <p:nvPr>
            <p:ph type="body" idx="1"/>
          </p:nvPr>
        </p:nvSpPr>
        <p:spPr/>
        <p:txBody>
          <a:bodyPr/>
          <a:lstStyle/>
          <a:p>
            <a:pPr eaLnBrk="1" hangingPunct="1">
              <a:lnSpc>
                <a:spcPct val="115000"/>
              </a:lnSpc>
              <a:defRPr/>
            </a:pPr>
            <a:r>
              <a:rPr lang="zh-CN" altLang="en-US" smtClean="0"/>
              <a:t>应用示例</a:t>
            </a:r>
          </a:p>
          <a:p>
            <a:pPr lvl="1" eaLnBrk="1" hangingPunct="1">
              <a:lnSpc>
                <a:spcPct val="115000"/>
              </a:lnSpc>
              <a:defRPr/>
            </a:pPr>
            <a:r>
              <a:rPr lang="zh-CN" altLang="en-US" smtClean="0"/>
              <a:t>一个零售数据库，存储</a:t>
            </a:r>
            <a:r>
              <a:rPr lang="en-US" altLang="zh-CN" smtClean="0"/>
              <a:t>terabytes</a:t>
            </a:r>
            <a:r>
              <a:rPr lang="zh-CN" altLang="en-US" smtClean="0"/>
              <a:t>数量级的几个月的销售数据。而诸如</a:t>
            </a:r>
            <a:r>
              <a:rPr lang="zh-CN" altLang="en-US" u="sng" smtClean="0"/>
              <a:t>某个商店的某件商品的销售总量</a:t>
            </a:r>
            <a:r>
              <a:rPr lang="zh-CN" altLang="en-US" smtClean="0"/>
              <a:t>这样的查询，每天可能要被零售商、仓库管理员、市场部人员执行若干次。这时可以将</a:t>
            </a:r>
            <a:r>
              <a:rPr lang="zh-CN" altLang="en-US" u="sng" smtClean="0">
                <a:solidFill>
                  <a:schemeClr val="hlink"/>
                </a:solidFill>
                <a:effectLst>
                  <a:outerShdw blurRad="38100" dist="38100" dir="2700000" algn="tl">
                    <a:srgbClr val="C0C0C0"/>
                  </a:outerShdw>
                </a:effectLst>
              </a:rPr>
              <a:t>商品的销售总量查询结果</a:t>
            </a:r>
            <a:r>
              <a:rPr lang="zh-CN" altLang="en-US" smtClean="0"/>
              <a:t>定义为物化视图</a:t>
            </a:r>
          </a:p>
          <a:p>
            <a:pPr lvl="1" eaLnBrk="1" hangingPunct="1">
              <a:lnSpc>
                <a:spcPct val="115000"/>
              </a:lnSpc>
              <a:defRPr/>
            </a:pPr>
            <a:r>
              <a:rPr lang="zh-CN" altLang="en-US" smtClean="0"/>
              <a:t>一个处理定单与产品的事务系统，大量的查询需要</a:t>
            </a:r>
            <a:r>
              <a:rPr lang="zh-CN" altLang="en-US" u="sng" smtClean="0"/>
              <a:t>连接定单与产品</a:t>
            </a:r>
            <a:r>
              <a:rPr lang="zh-CN" altLang="en-US" smtClean="0"/>
              <a:t>表，可以将</a:t>
            </a:r>
            <a:r>
              <a:rPr lang="zh-CN" altLang="en-US" u="sng" smtClean="0">
                <a:solidFill>
                  <a:schemeClr val="hlink"/>
                </a:solidFill>
                <a:effectLst>
                  <a:outerShdw blurRad="38100" dist="38100" dir="2700000" algn="tl">
                    <a:srgbClr val="C0C0C0"/>
                  </a:outerShdw>
                </a:effectLst>
              </a:rPr>
              <a:t>定单与产品表的连接结果</a:t>
            </a:r>
            <a:r>
              <a:rPr lang="zh-CN" altLang="en-US" smtClean="0"/>
              <a:t>定义为物化视图</a:t>
            </a:r>
          </a:p>
        </p:txBody>
      </p:sp>
    </p:spTree>
    <p:extLst>
      <p:ext uri="{BB962C8B-B14F-4D97-AF65-F5344CB8AC3E}">
        <p14:creationId xmlns:p14="http://schemas.microsoft.com/office/powerpoint/2010/main" val="290757113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物化视图</a:t>
            </a:r>
          </a:p>
        </p:txBody>
      </p:sp>
      <p:pic>
        <p:nvPicPr>
          <p:cNvPr id="265219" name="内容占位符 3"/>
          <p:cNvPicPr>
            <a:picLocks noGrp="1"/>
          </p:cNvPicPr>
          <p:nvPr>
            <p:ph idx="1"/>
          </p:nvPr>
        </p:nvPicPr>
        <p:blipFill>
          <a:blip r:embed="rId3" cstate="print"/>
          <a:srcRect l="23399" t="22688" r="24936" b="4832"/>
          <a:stretch>
            <a:fillRect/>
          </a:stretch>
        </p:blipFill>
        <p:spPr>
          <a:xfrm>
            <a:off x="2643188" y="1071563"/>
            <a:ext cx="4500562" cy="5643562"/>
          </a:xfrm>
        </p:spPr>
      </p:pic>
    </p:spTree>
    <p:extLst>
      <p:ext uri="{BB962C8B-B14F-4D97-AF65-F5344CB8AC3E}">
        <p14:creationId xmlns:p14="http://schemas.microsoft.com/office/powerpoint/2010/main" val="26013823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pPr eaLnBrk="1" hangingPunct="1">
              <a:defRPr/>
            </a:pPr>
            <a:r>
              <a:rPr lang="zh-CN" altLang="en-US" dirty="0" smtClean="0"/>
              <a:t>物化视图：</a:t>
            </a:r>
            <a:r>
              <a:rPr lang="en-US" altLang="zh-CN" sz="3200" dirty="0" smtClean="0"/>
              <a:t>SQL Server</a:t>
            </a:r>
            <a:endParaRPr lang="en-US" altLang="zh-CN" dirty="0" smtClean="0"/>
          </a:p>
        </p:txBody>
      </p:sp>
      <p:sp>
        <p:nvSpPr>
          <p:cNvPr id="1005571" name="Rectangle 3"/>
          <p:cNvSpPr>
            <a:spLocks noChangeArrowheads="1"/>
          </p:cNvSpPr>
          <p:nvPr/>
        </p:nvSpPr>
        <p:spPr bwMode="auto">
          <a:xfrm>
            <a:off x="971600" y="1844824"/>
            <a:ext cx="7632079" cy="4647426"/>
          </a:xfrm>
          <a:prstGeom prst="rect">
            <a:avLst/>
          </a:prstGeom>
          <a:noFill/>
          <a:ln w="9525">
            <a:noFill/>
            <a:miter lim="800000"/>
            <a:headEnd/>
            <a:tailEnd/>
          </a:ln>
          <a:effectLst/>
        </p:spPr>
        <p:txBody>
          <a:bodyPr wrap="square">
            <a:spAutoFit/>
          </a:bodyPr>
          <a:lstStyle/>
          <a:p>
            <a:pPr marL="342900" indent="-342900" algn="just">
              <a:spcBef>
                <a:spcPts val="1200"/>
              </a:spcBef>
              <a:defRPr/>
            </a:pPr>
            <a:r>
              <a:rPr lang="en-US" altLang="zh-CN" sz="2400" dirty="0" smtClean="0">
                <a:solidFill>
                  <a:srgbClr val="000000"/>
                </a:solidFill>
                <a:effectLst/>
                <a:ea typeface="宋体" charset="-122"/>
              </a:rPr>
              <a:t>create  view   </a:t>
            </a:r>
            <a:r>
              <a:rPr lang="en-US" altLang="zh-CN" sz="2400" dirty="0" err="1" smtClean="0">
                <a:solidFill>
                  <a:srgbClr val="000000"/>
                </a:solidFill>
                <a:effectLst/>
                <a:ea typeface="宋体" charset="-122"/>
              </a:rPr>
              <a:t>iv_avg_grade</a:t>
            </a:r>
            <a:r>
              <a:rPr lang="en-US" altLang="zh-CN" sz="2400" dirty="0" smtClean="0">
                <a:solidFill>
                  <a:srgbClr val="000000"/>
                </a:solidFill>
                <a:effectLst/>
                <a:ea typeface="宋体" charset="-122"/>
              </a:rPr>
              <a:t>(s#,  </a:t>
            </a:r>
            <a:r>
              <a:rPr lang="en-US" altLang="zh-CN" sz="2400" dirty="0" err="1" smtClean="0">
                <a:solidFill>
                  <a:srgbClr val="000000"/>
                </a:solidFill>
                <a:effectLst/>
                <a:ea typeface="宋体" charset="-122"/>
              </a:rPr>
              <a:t>avg_grade</a:t>
            </a:r>
            <a:r>
              <a:rPr lang="en-US" altLang="zh-CN" sz="2400" dirty="0" smtClean="0">
                <a:solidFill>
                  <a:srgbClr val="000000"/>
                </a:solidFill>
                <a:effectLst/>
                <a:ea typeface="宋体" charset="-122"/>
              </a:rPr>
              <a:t>, </a:t>
            </a:r>
            <a:r>
              <a:rPr lang="en-US" altLang="zh-CN" sz="2400" dirty="0" err="1" smtClean="0">
                <a:solidFill>
                  <a:srgbClr val="000000"/>
                </a:solidFill>
                <a:effectLst/>
                <a:ea typeface="宋体" charset="-122"/>
              </a:rPr>
              <a:t>cnts</a:t>
            </a:r>
            <a:r>
              <a:rPr lang="en-US" altLang="zh-CN" sz="2400" dirty="0" smtClean="0">
                <a:solidFill>
                  <a:srgbClr val="000000"/>
                </a:solidFill>
                <a:effectLst/>
                <a:ea typeface="宋体" charset="-122"/>
              </a:rPr>
              <a:t>)</a:t>
            </a:r>
          </a:p>
          <a:p>
            <a:pPr marL="342900" indent="-342900" algn="just">
              <a:spcBef>
                <a:spcPts val="1200"/>
              </a:spcBef>
              <a:defRPr/>
            </a:pPr>
            <a:r>
              <a:rPr lang="en-US" altLang="zh-CN" sz="2400" dirty="0" smtClean="0">
                <a:solidFill>
                  <a:srgbClr val="FF0000"/>
                </a:solidFill>
                <a:effectLst/>
                <a:ea typeface="宋体" charset="-122"/>
              </a:rPr>
              <a:t>with </a:t>
            </a:r>
            <a:r>
              <a:rPr lang="en-US" altLang="zh-CN" sz="2400" dirty="0" err="1" smtClean="0">
                <a:solidFill>
                  <a:srgbClr val="FF0000"/>
                </a:solidFill>
                <a:effectLst/>
                <a:ea typeface="宋体" charset="-122"/>
              </a:rPr>
              <a:t>schemabinding</a:t>
            </a:r>
            <a:endParaRPr lang="en-US" altLang="zh-CN" sz="2400" dirty="0" smtClean="0">
              <a:solidFill>
                <a:srgbClr val="FF0000"/>
              </a:solidFill>
              <a:effectLst/>
              <a:ea typeface="宋体" charset="-122"/>
            </a:endParaRPr>
          </a:p>
          <a:p>
            <a:pPr marL="342900" indent="-342900" algn="just">
              <a:spcBef>
                <a:spcPts val="1200"/>
              </a:spcBef>
              <a:defRPr/>
            </a:pPr>
            <a:r>
              <a:rPr lang="en-US" altLang="zh-CN" sz="2400" dirty="0" smtClean="0">
                <a:solidFill>
                  <a:srgbClr val="000000"/>
                </a:solidFill>
                <a:effectLst/>
                <a:ea typeface="宋体" charset="-122"/>
              </a:rPr>
              <a:t>as</a:t>
            </a:r>
            <a:endParaRPr lang="en-US" altLang="zh-CN" sz="2400" dirty="0">
              <a:solidFill>
                <a:srgbClr val="000000"/>
              </a:solidFill>
              <a:effectLst/>
              <a:ea typeface="宋体" charset="-122"/>
            </a:endParaRPr>
          </a:p>
          <a:p>
            <a:pPr marL="342900" indent="-342900" algn="just">
              <a:spcBef>
                <a:spcPts val="1200"/>
              </a:spcBef>
              <a:defRPr/>
            </a:pPr>
            <a:r>
              <a:rPr lang="en-US" altLang="zh-CN" sz="2400" dirty="0">
                <a:solidFill>
                  <a:srgbClr val="000000"/>
                </a:solidFill>
                <a:effectLst/>
                <a:ea typeface="宋体" charset="-122"/>
              </a:rPr>
              <a:t>select </a:t>
            </a:r>
            <a:r>
              <a:rPr lang="en-US" altLang="zh-CN" sz="2400" dirty="0" smtClean="0">
                <a:solidFill>
                  <a:srgbClr val="000000"/>
                </a:solidFill>
                <a:effectLst/>
                <a:ea typeface="宋体" charset="-122"/>
              </a:rPr>
              <a:t>	s#, </a:t>
            </a:r>
            <a:r>
              <a:rPr lang="en-US" altLang="zh-CN" sz="2400" dirty="0" err="1" smtClean="0">
                <a:solidFill>
                  <a:srgbClr val="000000"/>
                </a:solidFill>
                <a:effectLst/>
                <a:ea typeface="宋体" charset="-122"/>
              </a:rPr>
              <a:t>avg</a:t>
            </a:r>
            <a:r>
              <a:rPr lang="en-US" altLang="zh-CN" sz="2400" dirty="0" smtClean="0">
                <a:solidFill>
                  <a:srgbClr val="000000"/>
                </a:solidFill>
                <a:effectLst/>
                <a:ea typeface="宋体" charset="-122"/>
              </a:rPr>
              <a:t>(grade), number </a:t>
            </a:r>
            <a:r>
              <a:rPr lang="en-US" altLang="zh-CN" sz="2400" dirty="0">
                <a:solidFill>
                  <a:srgbClr val="000000"/>
                </a:solidFill>
                <a:effectLst/>
                <a:ea typeface="宋体" charset="-122"/>
              </a:rPr>
              <a:t>= </a:t>
            </a:r>
            <a:r>
              <a:rPr lang="en-US" altLang="zh-CN" sz="2400" dirty="0" err="1">
                <a:solidFill>
                  <a:srgbClr val="3333CC"/>
                </a:solidFill>
                <a:effectLst/>
                <a:ea typeface="宋体" charset="-122"/>
              </a:rPr>
              <a:t>count_big</a:t>
            </a:r>
            <a:r>
              <a:rPr lang="en-US" altLang="zh-CN" sz="2400" dirty="0">
                <a:solidFill>
                  <a:srgbClr val="000000"/>
                </a:solidFill>
                <a:effectLst/>
                <a:ea typeface="宋体" charset="-122"/>
              </a:rPr>
              <a:t>(*)</a:t>
            </a:r>
          </a:p>
          <a:p>
            <a:pPr marL="342900" indent="-342900" algn="just">
              <a:spcBef>
                <a:spcPts val="1200"/>
              </a:spcBef>
              <a:defRPr/>
            </a:pPr>
            <a:r>
              <a:rPr lang="en-US" altLang="zh-CN" sz="2400" dirty="0">
                <a:solidFill>
                  <a:srgbClr val="000000"/>
                </a:solidFill>
                <a:effectLst/>
                <a:ea typeface="宋体" charset="-122"/>
              </a:rPr>
              <a:t>from 	</a:t>
            </a:r>
            <a:r>
              <a:rPr lang="en-US" altLang="zh-CN" sz="2400" dirty="0" smtClean="0">
                <a:solidFill>
                  <a:srgbClr val="3333CC"/>
                </a:solidFill>
                <a:effectLst/>
                <a:ea typeface="宋体" charset="-122"/>
              </a:rPr>
              <a:t>dbo</a:t>
            </a:r>
            <a:r>
              <a:rPr lang="en-US" altLang="zh-CN" sz="2400" dirty="0" smtClean="0">
                <a:solidFill>
                  <a:srgbClr val="000000"/>
                </a:solidFill>
                <a:effectLst/>
                <a:ea typeface="宋体" charset="-122"/>
              </a:rPr>
              <a:t>.SC</a:t>
            </a:r>
          </a:p>
          <a:p>
            <a:pPr marL="342900" indent="-342900" algn="just">
              <a:spcBef>
                <a:spcPts val="1200"/>
              </a:spcBef>
              <a:defRPr/>
            </a:pPr>
            <a:r>
              <a:rPr lang="en-US" altLang="zh-CN" sz="2400" dirty="0" smtClean="0">
                <a:solidFill>
                  <a:srgbClr val="000000"/>
                </a:solidFill>
                <a:effectLst/>
                <a:ea typeface="宋体" charset="-122"/>
              </a:rPr>
              <a:t>group </a:t>
            </a:r>
            <a:r>
              <a:rPr lang="en-US" altLang="zh-CN" sz="2400" dirty="0">
                <a:solidFill>
                  <a:srgbClr val="000000"/>
                </a:solidFill>
                <a:effectLst/>
                <a:ea typeface="宋体" charset="-122"/>
              </a:rPr>
              <a:t>by </a:t>
            </a:r>
            <a:r>
              <a:rPr lang="en-US" altLang="zh-CN" sz="2400" dirty="0" smtClean="0">
                <a:solidFill>
                  <a:srgbClr val="000000"/>
                </a:solidFill>
                <a:effectLst/>
                <a:ea typeface="宋体" charset="-122"/>
              </a:rPr>
              <a:t>s#</a:t>
            </a:r>
          </a:p>
          <a:p>
            <a:pPr marL="342900" indent="-342900" algn="just">
              <a:spcBef>
                <a:spcPts val="1200"/>
              </a:spcBef>
              <a:defRPr/>
            </a:pPr>
            <a:endParaRPr lang="en-US" altLang="zh-CN" sz="2400" dirty="0" smtClean="0">
              <a:solidFill>
                <a:srgbClr val="000000"/>
              </a:solidFill>
              <a:effectLst/>
              <a:ea typeface="宋体" charset="-122"/>
            </a:endParaRPr>
          </a:p>
          <a:p>
            <a:pPr marL="342900" indent="-342900" algn="just">
              <a:spcBef>
                <a:spcPts val="1200"/>
              </a:spcBef>
              <a:defRPr/>
            </a:pPr>
            <a:r>
              <a:rPr lang="en-US" altLang="zh-CN" sz="2400" dirty="0" smtClean="0">
                <a:solidFill>
                  <a:srgbClr val="000000"/>
                </a:solidFill>
                <a:effectLst/>
                <a:ea typeface="宋体" charset="-122"/>
              </a:rPr>
              <a:t>create  </a:t>
            </a:r>
            <a:r>
              <a:rPr lang="en-US" altLang="zh-CN" sz="2400" dirty="0" smtClean="0">
                <a:solidFill>
                  <a:srgbClr val="FF0000"/>
                </a:solidFill>
                <a:effectLst/>
                <a:ea typeface="宋体" charset="-122"/>
              </a:rPr>
              <a:t>unique clustered</a:t>
            </a:r>
            <a:r>
              <a:rPr lang="en-US" altLang="zh-CN" sz="2400" dirty="0" smtClean="0">
                <a:solidFill>
                  <a:srgbClr val="000000"/>
                </a:solidFill>
                <a:effectLst/>
                <a:ea typeface="宋体" charset="-122"/>
              </a:rPr>
              <a:t> index  </a:t>
            </a:r>
            <a:r>
              <a:rPr lang="en-US" altLang="zh-CN" sz="2400" dirty="0" err="1" smtClean="0">
                <a:solidFill>
                  <a:srgbClr val="000000"/>
                </a:solidFill>
                <a:effectLst/>
                <a:ea typeface="宋体" charset="-122"/>
              </a:rPr>
              <a:t>idx_avg_grade</a:t>
            </a:r>
            <a:r>
              <a:rPr lang="en-US" altLang="zh-CN" sz="2400" dirty="0" smtClean="0">
                <a:solidFill>
                  <a:srgbClr val="000000"/>
                </a:solidFill>
                <a:effectLst/>
                <a:ea typeface="宋体" charset="-122"/>
              </a:rPr>
              <a:t> </a:t>
            </a:r>
          </a:p>
          <a:p>
            <a:pPr marL="342900" indent="-342900" algn="just">
              <a:spcBef>
                <a:spcPts val="1200"/>
              </a:spcBef>
              <a:defRPr/>
            </a:pPr>
            <a:r>
              <a:rPr lang="en-US" altLang="zh-CN" sz="2400" dirty="0" smtClean="0">
                <a:solidFill>
                  <a:srgbClr val="000000"/>
                </a:solidFill>
                <a:effectLst/>
                <a:ea typeface="宋体" charset="-122"/>
              </a:rPr>
              <a:t>	on  </a:t>
            </a:r>
            <a:r>
              <a:rPr lang="en-US" altLang="zh-CN" sz="2400" dirty="0" err="1" smtClean="0">
                <a:solidFill>
                  <a:srgbClr val="000000"/>
                </a:solidFill>
                <a:effectLst/>
                <a:ea typeface="宋体" charset="-122"/>
              </a:rPr>
              <a:t>iv_avg_grade</a:t>
            </a:r>
            <a:r>
              <a:rPr lang="en-US" altLang="zh-CN" sz="2400" dirty="0" smtClean="0">
                <a:solidFill>
                  <a:srgbClr val="000000"/>
                </a:solidFill>
                <a:effectLst/>
                <a:ea typeface="宋体" charset="-122"/>
              </a:rPr>
              <a:t>(s#) </a:t>
            </a:r>
            <a:endParaRPr lang="en-US" altLang="zh-CN" sz="2400" dirty="0">
              <a:solidFill>
                <a:srgbClr val="000000"/>
              </a:solidFill>
              <a:effectLst/>
              <a:ea typeface="宋体" charset="-122"/>
            </a:endParaRPr>
          </a:p>
        </p:txBody>
      </p:sp>
      <p:sp>
        <p:nvSpPr>
          <p:cNvPr id="6" name="矩形 5"/>
          <p:cNvSpPr/>
          <p:nvPr/>
        </p:nvSpPr>
        <p:spPr>
          <a:xfrm>
            <a:off x="3380687" y="1196752"/>
            <a:ext cx="2063385"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600" b="1" cap="none" spc="50" dirty="0" smtClean="0">
                <a:ln w="11430"/>
                <a:solidFill>
                  <a:srgbClr val="FF0000"/>
                </a:solidFill>
                <a:effectLst>
                  <a:outerShdw blurRad="76200" dist="50800" dir="5400000" algn="tl" rotWithShape="0">
                    <a:srgbClr val="000000">
                      <a:alpha val="65000"/>
                    </a:srgbClr>
                  </a:outerShdw>
                </a:effectLst>
                <a:latin typeface="隶书" pitchFamily="49" charset="-122"/>
                <a:ea typeface="隶书" pitchFamily="49" charset="-122"/>
              </a:rPr>
              <a:t>索引视图</a:t>
            </a:r>
            <a:endParaRPr lang="zh-CN" altLang="en-US" sz="3600" b="1" cap="none" spc="50" dirty="0">
              <a:ln w="11430"/>
              <a:solidFill>
                <a:srgbClr val="FF0000"/>
              </a:solidFill>
              <a:effectLst>
                <a:outerShdw blurRad="76200" dist="50800" dir="5400000" algn="tl" rotWithShape="0">
                  <a:srgbClr val="000000">
                    <a:alpha val="65000"/>
                  </a:srgbClr>
                </a:outerShdw>
              </a:effectLst>
              <a:latin typeface="隶书" pitchFamily="49" charset="-122"/>
              <a:ea typeface="隶书" pitchFamily="49" charset="-122"/>
            </a:endParaRPr>
          </a:p>
        </p:txBody>
      </p:sp>
    </p:spTree>
    <p:extLst>
      <p:ext uri="{BB962C8B-B14F-4D97-AF65-F5344CB8AC3E}">
        <p14:creationId xmlns:p14="http://schemas.microsoft.com/office/powerpoint/2010/main" val="265260052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1650" name="Rectangle 2"/>
          <p:cNvSpPr>
            <a:spLocks noGrp="1" noChangeArrowheads="1"/>
          </p:cNvSpPr>
          <p:nvPr>
            <p:ph type="title"/>
          </p:nvPr>
        </p:nvSpPr>
        <p:spPr/>
        <p:txBody>
          <a:bodyPr/>
          <a:lstStyle/>
          <a:p>
            <a:pPr eaLnBrk="1" hangingPunct="1">
              <a:defRPr/>
            </a:pPr>
            <a:r>
              <a:rPr lang="zh-CN" altLang="en-US" dirty="0" smtClean="0"/>
              <a:t>物化视图：</a:t>
            </a:r>
            <a:r>
              <a:rPr lang="en-US" altLang="zh-CN" sz="3200" dirty="0" smtClean="0"/>
              <a:t>Oracle</a:t>
            </a:r>
          </a:p>
        </p:txBody>
      </p:sp>
      <p:sp>
        <p:nvSpPr>
          <p:cNvPr id="5" name="Rectangle 3"/>
          <p:cNvSpPr>
            <a:spLocks noChangeArrowheads="1"/>
          </p:cNvSpPr>
          <p:nvPr/>
        </p:nvSpPr>
        <p:spPr bwMode="auto">
          <a:xfrm>
            <a:off x="899592" y="1412776"/>
            <a:ext cx="7632079" cy="5062924"/>
          </a:xfrm>
          <a:prstGeom prst="rect">
            <a:avLst/>
          </a:prstGeom>
          <a:noFill/>
          <a:ln w="9525">
            <a:noFill/>
            <a:miter lim="800000"/>
            <a:headEnd/>
            <a:tailEnd/>
          </a:ln>
          <a:effectLst/>
        </p:spPr>
        <p:txBody>
          <a:bodyPr wrap="square">
            <a:spAutoFit/>
          </a:bodyPr>
          <a:lstStyle/>
          <a:p>
            <a:pPr marL="342900" indent="-342900" algn="just">
              <a:lnSpc>
                <a:spcPct val="150000"/>
              </a:lnSpc>
              <a:spcBef>
                <a:spcPts val="600"/>
              </a:spcBef>
              <a:defRPr/>
            </a:pPr>
            <a:r>
              <a:rPr lang="en-US" altLang="zh-CN" sz="2400" dirty="0" smtClean="0">
                <a:solidFill>
                  <a:srgbClr val="FF0000"/>
                </a:solidFill>
                <a:effectLst/>
                <a:ea typeface="宋体" charset="-122"/>
              </a:rPr>
              <a:t>create materialized view  </a:t>
            </a:r>
            <a:r>
              <a:rPr lang="en-US" altLang="zh-CN" sz="2400" dirty="0" err="1" smtClean="0">
                <a:solidFill>
                  <a:srgbClr val="000000"/>
                </a:solidFill>
                <a:effectLst/>
                <a:ea typeface="宋体" charset="-122"/>
              </a:rPr>
              <a:t>my_grade_aggs</a:t>
            </a:r>
            <a:endParaRPr lang="en-US" altLang="zh-CN" sz="2400" dirty="0" smtClean="0">
              <a:solidFill>
                <a:srgbClr val="000000"/>
              </a:solidFill>
              <a:effectLst/>
              <a:ea typeface="宋体" charset="-122"/>
            </a:endParaRPr>
          </a:p>
          <a:p>
            <a:pPr marL="342900" indent="-342900" algn="just">
              <a:lnSpc>
                <a:spcPct val="150000"/>
              </a:lnSpc>
              <a:spcBef>
                <a:spcPts val="600"/>
              </a:spcBef>
              <a:defRPr/>
            </a:pPr>
            <a:r>
              <a:rPr lang="en-US" altLang="zh-CN" sz="2400" dirty="0" err="1" smtClean="0">
                <a:solidFill>
                  <a:srgbClr val="FF0000"/>
                </a:solidFill>
                <a:effectLst/>
                <a:ea typeface="宋体" charset="-122"/>
              </a:rPr>
              <a:t>bulid</a:t>
            </a:r>
            <a:r>
              <a:rPr lang="en-US" altLang="zh-CN" sz="2400" dirty="0" smtClean="0">
                <a:solidFill>
                  <a:srgbClr val="FF0000"/>
                </a:solidFill>
                <a:effectLst/>
                <a:ea typeface="宋体" charset="-122"/>
              </a:rPr>
              <a:t> immediate</a:t>
            </a:r>
          </a:p>
          <a:p>
            <a:pPr marL="342900" indent="-342900" algn="just">
              <a:lnSpc>
                <a:spcPct val="150000"/>
              </a:lnSpc>
              <a:spcBef>
                <a:spcPts val="600"/>
              </a:spcBef>
              <a:defRPr/>
            </a:pPr>
            <a:r>
              <a:rPr lang="en-US" altLang="zh-CN" sz="2400" dirty="0" smtClean="0">
                <a:solidFill>
                  <a:srgbClr val="FF0000"/>
                </a:solidFill>
                <a:effectLst/>
                <a:ea typeface="宋体" charset="-122"/>
              </a:rPr>
              <a:t>refresh on commit</a:t>
            </a:r>
          </a:p>
          <a:p>
            <a:pPr marL="342900" indent="-342900" algn="just">
              <a:lnSpc>
                <a:spcPct val="150000"/>
              </a:lnSpc>
              <a:spcBef>
                <a:spcPts val="600"/>
              </a:spcBef>
              <a:defRPr/>
            </a:pPr>
            <a:r>
              <a:rPr lang="en-US" altLang="zh-CN" sz="2400" dirty="0" smtClean="0">
                <a:solidFill>
                  <a:srgbClr val="FF0000"/>
                </a:solidFill>
                <a:effectLst/>
                <a:ea typeface="宋体" charset="-122"/>
              </a:rPr>
              <a:t>enable query rewrite</a:t>
            </a:r>
          </a:p>
          <a:p>
            <a:pPr marL="342900" indent="-342900" algn="just">
              <a:lnSpc>
                <a:spcPct val="150000"/>
              </a:lnSpc>
              <a:spcBef>
                <a:spcPts val="600"/>
              </a:spcBef>
              <a:defRPr/>
            </a:pPr>
            <a:r>
              <a:rPr lang="en-US" altLang="zh-CN" sz="2400" dirty="0" smtClean="0">
                <a:solidFill>
                  <a:srgbClr val="000000"/>
                </a:solidFill>
                <a:effectLst/>
                <a:ea typeface="宋体" charset="-122"/>
              </a:rPr>
              <a:t>as</a:t>
            </a:r>
          </a:p>
          <a:p>
            <a:pPr marL="342900" indent="-342900" algn="just">
              <a:lnSpc>
                <a:spcPct val="150000"/>
              </a:lnSpc>
              <a:spcBef>
                <a:spcPts val="600"/>
              </a:spcBef>
              <a:defRPr/>
            </a:pPr>
            <a:r>
              <a:rPr lang="en-US" altLang="zh-CN" sz="2400" dirty="0" smtClean="0">
                <a:solidFill>
                  <a:srgbClr val="000000"/>
                </a:solidFill>
                <a:effectLst/>
                <a:ea typeface="宋体" charset="-122"/>
              </a:rPr>
              <a:t>select 	    s#, </a:t>
            </a:r>
            <a:r>
              <a:rPr lang="en-US" altLang="zh-CN" sz="2400" dirty="0" err="1" smtClean="0">
                <a:solidFill>
                  <a:srgbClr val="000000"/>
                </a:solidFill>
                <a:effectLst/>
                <a:ea typeface="宋体" charset="-122"/>
              </a:rPr>
              <a:t>avg</a:t>
            </a:r>
            <a:r>
              <a:rPr lang="en-US" altLang="zh-CN" sz="2400" dirty="0" smtClean="0">
                <a:solidFill>
                  <a:srgbClr val="000000"/>
                </a:solidFill>
                <a:effectLst/>
                <a:ea typeface="宋体" charset="-122"/>
              </a:rPr>
              <a:t>(grade)</a:t>
            </a:r>
          </a:p>
          <a:p>
            <a:pPr marL="342900" indent="-342900" algn="just">
              <a:lnSpc>
                <a:spcPct val="150000"/>
              </a:lnSpc>
              <a:spcBef>
                <a:spcPts val="600"/>
              </a:spcBef>
              <a:defRPr/>
            </a:pPr>
            <a:r>
              <a:rPr lang="en-US" altLang="zh-CN" sz="2400" dirty="0" smtClean="0">
                <a:solidFill>
                  <a:srgbClr val="000000"/>
                </a:solidFill>
                <a:effectLst/>
                <a:ea typeface="宋体" charset="-122"/>
              </a:rPr>
              <a:t>from 	    SC</a:t>
            </a:r>
          </a:p>
          <a:p>
            <a:pPr marL="342900" indent="-342900" algn="just">
              <a:lnSpc>
                <a:spcPct val="150000"/>
              </a:lnSpc>
              <a:spcBef>
                <a:spcPts val="600"/>
              </a:spcBef>
              <a:defRPr/>
            </a:pPr>
            <a:r>
              <a:rPr lang="en-US" altLang="zh-CN" sz="2400" dirty="0" smtClean="0">
                <a:solidFill>
                  <a:srgbClr val="000000"/>
                </a:solidFill>
                <a:effectLst/>
                <a:ea typeface="宋体" charset="-122"/>
              </a:rPr>
              <a:t>group by s#</a:t>
            </a:r>
          </a:p>
        </p:txBody>
      </p:sp>
    </p:spTree>
    <p:extLst>
      <p:ext uri="{BB962C8B-B14F-4D97-AF65-F5344CB8AC3E}">
        <p14:creationId xmlns:p14="http://schemas.microsoft.com/office/powerpoint/2010/main" val="28280309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按列存储数据库</a:t>
            </a:r>
            <a:endParaRPr lang="zh-CN" altLang="en-US" dirty="0"/>
          </a:p>
        </p:txBody>
      </p:sp>
      <p:graphicFrame>
        <p:nvGraphicFramePr>
          <p:cNvPr id="4" name="表格 3"/>
          <p:cNvGraphicFramePr>
            <a:graphicFrameLocks noGrp="1"/>
          </p:cNvGraphicFramePr>
          <p:nvPr/>
        </p:nvGraphicFramePr>
        <p:xfrm>
          <a:off x="755576" y="1916832"/>
          <a:ext cx="3090546" cy="468052"/>
        </p:xfrm>
        <a:graphic>
          <a:graphicData uri="http://schemas.openxmlformats.org/drawingml/2006/table">
            <a:tbl>
              <a:tblPr firstRow="1" bandRow="1">
                <a:tableStyleId>{5C22544A-7EE6-4342-B048-85BDC9FD1C3A}</a:tableStyleId>
              </a:tblPr>
              <a:tblGrid>
                <a:gridCol w="606742">
                  <a:extLst>
                    <a:ext uri="{9D8B030D-6E8A-4147-A177-3AD203B41FA5}">
                      <a16:colId xmlns:a16="http://schemas.microsoft.com/office/drawing/2014/main" val="20000"/>
                    </a:ext>
                  </a:extLst>
                </a:gridCol>
                <a:gridCol w="1073468">
                  <a:extLst>
                    <a:ext uri="{9D8B030D-6E8A-4147-A177-3AD203B41FA5}">
                      <a16:colId xmlns:a16="http://schemas.microsoft.com/office/drawing/2014/main" val="20001"/>
                    </a:ext>
                  </a:extLst>
                </a:gridCol>
                <a:gridCol w="717868">
                  <a:extLst>
                    <a:ext uri="{9D8B030D-6E8A-4147-A177-3AD203B41FA5}">
                      <a16:colId xmlns:a16="http://schemas.microsoft.com/office/drawing/2014/main" val="20002"/>
                    </a:ext>
                  </a:extLst>
                </a:gridCol>
                <a:gridCol w="692468">
                  <a:extLst>
                    <a:ext uri="{9D8B030D-6E8A-4147-A177-3AD203B41FA5}">
                      <a16:colId xmlns:a16="http://schemas.microsoft.com/office/drawing/2014/main" val="20003"/>
                    </a:ext>
                  </a:extLst>
                </a:gridCol>
              </a:tblGrid>
              <a:tr h="468052">
                <a:tc>
                  <a:txBody>
                    <a:bodyPr/>
                    <a:lstStyle/>
                    <a:p>
                      <a:pPr algn="ctr"/>
                      <a:r>
                        <a:rPr lang="en-US" altLang="zh-CN" dirty="0" smtClean="0"/>
                        <a:t>S#</a:t>
                      </a:r>
                      <a:endParaRPr lang="zh-CN" altLang="en-US" dirty="0"/>
                    </a:p>
                  </a:txBody>
                  <a:tcPr/>
                </a:tc>
                <a:tc>
                  <a:txBody>
                    <a:bodyPr/>
                    <a:lstStyle/>
                    <a:p>
                      <a:pPr algn="ctr"/>
                      <a:r>
                        <a:rPr lang="en-US" altLang="zh-CN" dirty="0" smtClean="0"/>
                        <a:t>SNAME</a:t>
                      </a:r>
                      <a:endParaRPr lang="zh-CN" altLang="en-US" dirty="0"/>
                    </a:p>
                  </a:txBody>
                  <a:tcPr/>
                </a:tc>
                <a:tc>
                  <a:txBody>
                    <a:bodyPr/>
                    <a:lstStyle/>
                    <a:p>
                      <a:pPr algn="ctr"/>
                      <a:r>
                        <a:rPr lang="en-US" altLang="zh-CN" dirty="0" smtClean="0"/>
                        <a:t>AGE</a:t>
                      </a:r>
                      <a:endParaRPr lang="zh-CN" altLang="en-US" dirty="0"/>
                    </a:p>
                  </a:txBody>
                  <a:tcPr/>
                </a:tc>
                <a:tc>
                  <a:txBody>
                    <a:bodyPr/>
                    <a:lstStyle/>
                    <a:p>
                      <a:pPr algn="ctr"/>
                      <a:r>
                        <a:rPr lang="en-US" altLang="zh-CN" dirty="0" smtClean="0"/>
                        <a:t>SEX</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5076056" y="1844824"/>
          <a:ext cx="606742" cy="2808312"/>
        </p:xfrm>
        <a:graphic>
          <a:graphicData uri="http://schemas.openxmlformats.org/drawingml/2006/table">
            <a:tbl>
              <a:tblPr firstRow="1" bandRow="1">
                <a:tableStyleId>{5C22544A-7EE6-4342-B048-85BDC9FD1C3A}</a:tableStyleId>
              </a:tblPr>
              <a:tblGrid>
                <a:gridCol w="606742">
                  <a:extLst>
                    <a:ext uri="{9D8B030D-6E8A-4147-A177-3AD203B41FA5}">
                      <a16:colId xmlns:a16="http://schemas.microsoft.com/office/drawing/2014/main" val="20000"/>
                    </a:ext>
                  </a:extLst>
                </a:gridCol>
              </a:tblGrid>
              <a:tr h="468052">
                <a:tc>
                  <a:txBody>
                    <a:bodyPr/>
                    <a:lstStyle/>
                    <a:p>
                      <a:pPr algn="ctr"/>
                      <a:r>
                        <a:rPr lang="en-US" altLang="zh-CN" dirty="0" smtClean="0"/>
                        <a:t>S#</a:t>
                      </a:r>
                      <a:endParaRPr lang="zh-CN" altLang="en-US" dirty="0"/>
                    </a:p>
                  </a:txBody>
                  <a:tcPr/>
                </a:tc>
                <a:extLst>
                  <a:ext uri="{0D108BD9-81ED-4DB2-BD59-A6C34878D82A}">
                    <a16:rowId xmlns:a16="http://schemas.microsoft.com/office/drawing/2014/main" val="10000"/>
                  </a:ext>
                </a:extLst>
              </a:tr>
              <a:tr h="468052">
                <a:tc>
                  <a:txBody>
                    <a:bodyPr/>
                    <a:lstStyle/>
                    <a:p>
                      <a:pPr algn="ctr"/>
                      <a:r>
                        <a:rPr lang="en-US" altLang="zh-CN" dirty="0" smtClean="0"/>
                        <a:t>s01</a:t>
                      </a:r>
                      <a:endParaRPr lang="zh-CN" altLang="en-US" dirty="0"/>
                    </a:p>
                  </a:txBody>
                  <a:tcPr/>
                </a:tc>
                <a:extLst>
                  <a:ext uri="{0D108BD9-81ED-4DB2-BD59-A6C34878D82A}">
                    <a16:rowId xmlns:a16="http://schemas.microsoft.com/office/drawing/2014/main" val="10001"/>
                  </a:ext>
                </a:extLst>
              </a:tr>
              <a:tr h="468052">
                <a:tc>
                  <a:txBody>
                    <a:bodyPr/>
                    <a:lstStyle/>
                    <a:p>
                      <a:pPr algn="ctr"/>
                      <a:r>
                        <a:rPr lang="en-US" altLang="zh-CN" dirty="0" smtClean="0"/>
                        <a:t>s02</a:t>
                      </a:r>
                      <a:endParaRPr lang="zh-CN" altLang="en-US" dirty="0"/>
                    </a:p>
                  </a:txBody>
                  <a:tcPr/>
                </a:tc>
                <a:extLst>
                  <a:ext uri="{0D108BD9-81ED-4DB2-BD59-A6C34878D82A}">
                    <a16:rowId xmlns:a16="http://schemas.microsoft.com/office/drawing/2014/main" val="10002"/>
                  </a:ext>
                </a:extLst>
              </a:tr>
              <a:tr h="468052">
                <a:tc>
                  <a:txBody>
                    <a:bodyPr/>
                    <a:lstStyle/>
                    <a:p>
                      <a:pPr algn="ctr"/>
                      <a:r>
                        <a:rPr lang="en-US" altLang="zh-CN" dirty="0" smtClean="0"/>
                        <a:t>s03</a:t>
                      </a:r>
                      <a:endParaRPr lang="zh-CN" altLang="en-US" dirty="0"/>
                    </a:p>
                  </a:txBody>
                  <a:tcPr/>
                </a:tc>
                <a:extLst>
                  <a:ext uri="{0D108BD9-81ED-4DB2-BD59-A6C34878D82A}">
                    <a16:rowId xmlns:a16="http://schemas.microsoft.com/office/drawing/2014/main" val="10003"/>
                  </a:ext>
                </a:extLst>
              </a:tr>
              <a:tr h="468052">
                <a:tc>
                  <a:txBody>
                    <a:bodyPr/>
                    <a:lstStyle/>
                    <a:p>
                      <a:pPr algn="ctr"/>
                      <a:r>
                        <a:rPr lang="en-US" altLang="zh-CN" dirty="0" smtClean="0"/>
                        <a:t>s04</a:t>
                      </a:r>
                      <a:endParaRPr lang="zh-CN" altLang="en-US" dirty="0"/>
                    </a:p>
                  </a:txBody>
                  <a:tcPr/>
                </a:tc>
                <a:extLst>
                  <a:ext uri="{0D108BD9-81ED-4DB2-BD59-A6C34878D82A}">
                    <a16:rowId xmlns:a16="http://schemas.microsoft.com/office/drawing/2014/main" val="10004"/>
                  </a:ext>
                </a:extLst>
              </a:tr>
              <a:tr h="468052">
                <a:tc>
                  <a:txBody>
                    <a:bodyPr/>
                    <a:lstStyle/>
                    <a:p>
                      <a:pPr algn="ctr"/>
                      <a:r>
                        <a:rPr lang="en-US" altLang="zh-CN" dirty="0" smtClean="0"/>
                        <a:t>s05</a:t>
                      </a:r>
                      <a:endParaRPr lang="zh-CN" altLang="en-US" dirty="0"/>
                    </a:p>
                  </a:txBody>
                  <a:tcP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nvGraphicFramePr>
        <p:xfrm>
          <a:off x="5940152" y="1844824"/>
          <a:ext cx="1068034" cy="2808312"/>
        </p:xfrm>
        <a:graphic>
          <a:graphicData uri="http://schemas.openxmlformats.org/drawingml/2006/table">
            <a:tbl>
              <a:tblPr firstRow="1" bandRow="1">
                <a:tableStyleId>{5C22544A-7EE6-4342-B048-85BDC9FD1C3A}</a:tableStyleId>
              </a:tblPr>
              <a:tblGrid>
                <a:gridCol w="1068034">
                  <a:extLst>
                    <a:ext uri="{9D8B030D-6E8A-4147-A177-3AD203B41FA5}">
                      <a16:colId xmlns:a16="http://schemas.microsoft.com/office/drawing/2014/main" val="20000"/>
                    </a:ext>
                  </a:extLst>
                </a:gridCol>
              </a:tblGrid>
              <a:tr h="468052">
                <a:tc>
                  <a:txBody>
                    <a:bodyPr/>
                    <a:lstStyle/>
                    <a:p>
                      <a:pPr algn="ctr"/>
                      <a:r>
                        <a:rPr lang="en-US" altLang="zh-CN" dirty="0" smtClean="0"/>
                        <a:t>SNAME</a:t>
                      </a:r>
                      <a:endParaRPr lang="zh-CN" altLang="en-US" dirty="0"/>
                    </a:p>
                  </a:txBody>
                  <a:tcPr/>
                </a:tc>
                <a:extLst>
                  <a:ext uri="{0D108BD9-81ED-4DB2-BD59-A6C34878D82A}">
                    <a16:rowId xmlns:a16="http://schemas.microsoft.com/office/drawing/2014/main" val="10000"/>
                  </a:ext>
                </a:extLst>
              </a:tr>
              <a:tr h="468052">
                <a:tc>
                  <a:txBody>
                    <a:bodyPr/>
                    <a:lstStyle/>
                    <a:p>
                      <a:pPr algn="ctr"/>
                      <a:r>
                        <a:rPr lang="en-US" altLang="zh-CN" dirty="0" smtClean="0"/>
                        <a:t>A</a:t>
                      </a:r>
                      <a:endParaRPr lang="zh-CN" altLang="en-US" dirty="0"/>
                    </a:p>
                  </a:txBody>
                  <a:tcPr/>
                </a:tc>
                <a:extLst>
                  <a:ext uri="{0D108BD9-81ED-4DB2-BD59-A6C34878D82A}">
                    <a16:rowId xmlns:a16="http://schemas.microsoft.com/office/drawing/2014/main" val="10001"/>
                  </a:ext>
                </a:extLst>
              </a:tr>
              <a:tr h="468052">
                <a:tc>
                  <a:txBody>
                    <a:bodyPr/>
                    <a:lstStyle/>
                    <a:p>
                      <a:pPr algn="ctr"/>
                      <a:r>
                        <a:rPr lang="en-US" altLang="zh-CN" dirty="0" smtClean="0"/>
                        <a:t>B</a:t>
                      </a:r>
                      <a:endParaRPr lang="zh-CN" altLang="en-US" dirty="0"/>
                    </a:p>
                  </a:txBody>
                  <a:tcPr/>
                </a:tc>
                <a:extLst>
                  <a:ext uri="{0D108BD9-81ED-4DB2-BD59-A6C34878D82A}">
                    <a16:rowId xmlns:a16="http://schemas.microsoft.com/office/drawing/2014/main" val="10002"/>
                  </a:ext>
                </a:extLst>
              </a:tr>
              <a:tr h="468052">
                <a:tc>
                  <a:txBody>
                    <a:bodyPr/>
                    <a:lstStyle/>
                    <a:p>
                      <a:pPr algn="ctr"/>
                      <a:r>
                        <a:rPr lang="en-US" altLang="zh-CN" dirty="0" smtClean="0"/>
                        <a:t>C</a:t>
                      </a:r>
                      <a:endParaRPr lang="zh-CN" altLang="en-US" dirty="0"/>
                    </a:p>
                  </a:txBody>
                  <a:tcPr/>
                </a:tc>
                <a:extLst>
                  <a:ext uri="{0D108BD9-81ED-4DB2-BD59-A6C34878D82A}">
                    <a16:rowId xmlns:a16="http://schemas.microsoft.com/office/drawing/2014/main" val="10003"/>
                  </a:ext>
                </a:extLst>
              </a:tr>
              <a:tr h="468052">
                <a:tc>
                  <a:txBody>
                    <a:bodyPr/>
                    <a:lstStyle/>
                    <a:p>
                      <a:pPr algn="ctr"/>
                      <a:r>
                        <a:rPr lang="en-US" altLang="zh-CN" dirty="0" smtClean="0"/>
                        <a:t>D</a:t>
                      </a:r>
                      <a:endParaRPr lang="zh-CN" altLang="en-US" dirty="0"/>
                    </a:p>
                  </a:txBody>
                  <a:tcPr/>
                </a:tc>
                <a:extLst>
                  <a:ext uri="{0D108BD9-81ED-4DB2-BD59-A6C34878D82A}">
                    <a16:rowId xmlns:a16="http://schemas.microsoft.com/office/drawing/2014/main" val="10004"/>
                  </a:ext>
                </a:extLst>
              </a:tr>
              <a:tr h="468052">
                <a:tc>
                  <a:txBody>
                    <a:bodyPr/>
                    <a:lstStyle/>
                    <a:p>
                      <a:pPr algn="ctr"/>
                      <a:r>
                        <a:rPr lang="en-US" altLang="zh-CN" dirty="0" smtClean="0"/>
                        <a:t>E</a:t>
                      </a:r>
                      <a:endParaRPr lang="zh-CN" altLang="en-US" dirty="0"/>
                    </a:p>
                  </a:txBody>
                  <a:tcPr/>
                </a:tc>
                <a:extLst>
                  <a:ext uri="{0D108BD9-81ED-4DB2-BD59-A6C34878D82A}">
                    <a16:rowId xmlns:a16="http://schemas.microsoft.com/office/drawing/2014/main" val="10005"/>
                  </a:ext>
                </a:extLst>
              </a:tr>
            </a:tbl>
          </a:graphicData>
        </a:graphic>
      </p:graphicFrame>
      <p:graphicFrame>
        <p:nvGraphicFramePr>
          <p:cNvPr id="7" name="表格 6"/>
          <p:cNvGraphicFramePr>
            <a:graphicFrameLocks noGrp="1"/>
          </p:cNvGraphicFramePr>
          <p:nvPr/>
        </p:nvGraphicFramePr>
        <p:xfrm>
          <a:off x="7226422" y="1844824"/>
          <a:ext cx="717868" cy="2808312"/>
        </p:xfrm>
        <a:graphic>
          <a:graphicData uri="http://schemas.openxmlformats.org/drawingml/2006/table">
            <a:tbl>
              <a:tblPr firstRow="1" bandRow="1">
                <a:tableStyleId>{5C22544A-7EE6-4342-B048-85BDC9FD1C3A}</a:tableStyleId>
              </a:tblPr>
              <a:tblGrid>
                <a:gridCol w="717868">
                  <a:extLst>
                    <a:ext uri="{9D8B030D-6E8A-4147-A177-3AD203B41FA5}">
                      <a16:colId xmlns:a16="http://schemas.microsoft.com/office/drawing/2014/main" val="20000"/>
                    </a:ext>
                  </a:extLst>
                </a:gridCol>
              </a:tblGrid>
              <a:tr h="468052">
                <a:tc>
                  <a:txBody>
                    <a:bodyPr/>
                    <a:lstStyle/>
                    <a:p>
                      <a:pPr algn="ctr"/>
                      <a:r>
                        <a:rPr lang="en-US" altLang="zh-CN" dirty="0" smtClean="0"/>
                        <a:t>AGE</a:t>
                      </a:r>
                      <a:endParaRPr lang="zh-CN" altLang="en-US" dirty="0"/>
                    </a:p>
                  </a:txBody>
                  <a:tcPr/>
                </a:tc>
                <a:extLst>
                  <a:ext uri="{0D108BD9-81ED-4DB2-BD59-A6C34878D82A}">
                    <a16:rowId xmlns:a16="http://schemas.microsoft.com/office/drawing/2014/main" val="10000"/>
                  </a:ext>
                </a:extLst>
              </a:tr>
              <a:tr h="468052">
                <a:tc>
                  <a:txBody>
                    <a:bodyPr/>
                    <a:lstStyle/>
                    <a:p>
                      <a:pPr algn="ctr"/>
                      <a:r>
                        <a:rPr lang="en-US" altLang="zh-CN" dirty="0" smtClean="0"/>
                        <a:t>23</a:t>
                      </a:r>
                      <a:endParaRPr lang="zh-CN" altLang="en-US" dirty="0"/>
                    </a:p>
                  </a:txBody>
                  <a:tcPr/>
                </a:tc>
                <a:extLst>
                  <a:ext uri="{0D108BD9-81ED-4DB2-BD59-A6C34878D82A}">
                    <a16:rowId xmlns:a16="http://schemas.microsoft.com/office/drawing/2014/main" val="10001"/>
                  </a:ext>
                </a:extLst>
              </a:tr>
              <a:tr h="468052">
                <a:tc>
                  <a:txBody>
                    <a:bodyPr/>
                    <a:lstStyle/>
                    <a:p>
                      <a:pPr algn="ctr"/>
                      <a:r>
                        <a:rPr lang="en-US" altLang="zh-CN" dirty="0" smtClean="0"/>
                        <a:t>23</a:t>
                      </a:r>
                      <a:endParaRPr lang="zh-CN" altLang="en-US" dirty="0"/>
                    </a:p>
                  </a:txBody>
                  <a:tcPr/>
                </a:tc>
                <a:extLst>
                  <a:ext uri="{0D108BD9-81ED-4DB2-BD59-A6C34878D82A}">
                    <a16:rowId xmlns:a16="http://schemas.microsoft.com/office/drawing/2014/main" val="10002"/>
                  </a:ext>
                </a:extLst>
              </a:tr>
              <a:tr h="468052">
                <a:tc>
                  <a:txBody>
                    <a:bodyPr/>
                    <a:lstStyle/>
                    <a:p>
                      <a:pPr algn="ctr"/>
                      <a:r>
                        <a:rPr lang="en-US" altLang="zh-CN" dirty="0" smtClean="0"/>
                        <a:t>21</a:t>
                      </a:r>
                      <a:endParaRPr lang="zh-CN" altLang="en-US" dirty="0"/>
                    </a:p>
                  </a:txBody>
                  <a:tcPr/>
                </a:tc>
                <a:extLst>
                  <a:ext uri="{0D108BD9-81ED-4DB2-BD59-A6C34878D82A}">
                    <a16:rowId xmlns:a16="http://schemas.microsoft.com/office/drawing/2014/main" val="10003"/>
                  </a:ext>
                </a:extLst>
              </a:tr>
              <a:tr h="468052">
                <a:tc>
                  <a:txBody>
                    <a:bodyPr/>
                    <a:lstStyle/>
                    <a:p>
                      <a:pPr algn="ctr"/>
                      <a:r>
                        <a:rPr lang="en-US" altLang="zh-CN" dirty="0" smtClean="0"/>
                        <a:t>19</a:t>
                      </a:r>
                      <a:endParaRPr lang="zh-CN" altLang="en-US" dirty="0"/>
                    </a:p>
                  </a:txBody>
                  <a:tcPr/>
                </a:tc>
                <a:extLst>
                  <a:ext uri="{0D108BD9-81ED-4DB2-BD59-A6C34878D82A}">
                    <a16:rowId xmlns:a16="http://schemas.microsoft.com/office/drawing/2014/main" val="10004"/>
                  </a:ext>
                </a:extLst>
              </a:tr>
              <a:tr h="468052">
                <a:tc>
                  <a:txBody>
                    <a:bodyPr/>
                    <a:lstStyle/>
                    <a:p>
                      <a:pPr algn="ctr"/>
                      <a:r>
                        <a:rPr lang="en-US" altLang="zh-CN" dirty="0" smtClean="0"/>
                        <a:t>17</a:t>
                      </a:r>
                      <a:endParaRPr lang="zh-CN" altLang="en-US" dirty="0"/>
                    </a:p>
                  </a:txBody>
                  <a:tcPr/>
                </a:tc>
                <a:extLst>
                  <a:ext uri="{0D108BD9-81ED-4DB2-BD59-A6C34878D82A}">
                    <a16:rowId xmlns:a16="http://schemas.microsoft.com/office/drawing/2014/main" val="10005"/>
                  </a:ext>
                </a:extLst>
              </a:tr>
            </a:tbl>
          </a:graphicData>
        </a:graphic>
      </p:graphicFrame>
      <p:graphicFrame>
        <p:nvGraphicFramePr>
          <p:cNvPr id="8" name="表格 7"/>
          <p:cNvGraphicFramePr>
            <a:graphicFrameLocks noGrp="1"/>
          </p:cNvGraphicFramePr>
          <p:nvPr/>
        </p:nvGraphicFramePr>
        <p:xfrm>
          <a:off x="8135888" y="1844824"/>
          <a:ext cx="692468" cy="2808312"/>
        </p:xfrm>
        <a:graphic>
          <a:graphicData uri="http://schemas.openxmlformats.org/drawingml/2006/table">
            <a:tbl>
              <a:tblPr firstRow="1" bandRow="1">
                <a:tableStyleId>{5C22544A-7EE6-4342-B048-85BDC9FD1C3A}</a:tableStyleId>
              </a:tblPr>
              <a:tblGrid>
                <a:gridCol w="692468">
                  <a:extLst>
                    <a:ext uri="{9D8B030D-6E8A-4147-A177-3AD203B41FA5}">
                      <a16:colId xmlns:a16="http://schemas.microsoft.com/office/drawing/2014/main" val="20000"/>
                    </a:ext>
                  </a:extLst>
                </a:gridCol>
              </a:tblGrid>
              <a:tr h="468052">
                <a:tc>
                  <a:txBody>
                    <a:bodyPr/>
                    <a:lstStyle/>
                    <a:p>
                      <a:pPr algn="ctr"/>
                      <a:r>
                        <a:rPr lang="en-US" altLang="zh-CN" dirty="0" smtClean="0"/>
                        <a:t>SEX</a:t>
                      </a:r>
                      <a:endParaRPr lang="zh-CN" altLang="en-US" dirty="0"/>
                    </a:p>
                  </a:txBody>
                  <a:tcPr/>
                </a:tc>
                <a:extLst>
                  <a:ext uri="{0D108BD9-81ED-4DB2-BD59-A6C34878D82A}">
                    <a16:rowId xmlns:a16="http://schemas.microsoft.com/office/drawing/2014/main" val="10000"/>
                  </a:ext>
                </a:extLst>
              </a:tr>
              <a:tr h="468052">
                <a:tc>
                  <a:txBody>
                    <a:bodyPr/>
                    <a:lstStyle/>
                    <a:p>
                      <a:pPr algn="ctr"/>
                      <a:r>
                        <a:rPr lang="en-US" altLang="zh-CN" dirty="0" smtClean="0"/>
                        <a:t>1</a:t>
                      </a:r>
                      <a:endParaRPr lang="zh-CN" altLang="en-US" dirty="0"/>
                    </a:p>
                  </a:txBody>
                  <a:tcPr/>
                </a:tc>
                <a:extLst>
                  <a:ext uri="{0D108BD9-81ED-4DB2-BD59-A6C34878D82A}">
                    <a16:rowId xmlns:a16="http://schemas.microsoft.com/office/drawing/2014/main" val="10001"/>
                  </a:ext>
                </a:extLst>
              </a:tr>
              <a:tr h="468052">
                <a:tc>
                  <a:txBody>
                    <a:bodyPr/>
                    <a:lstStyle/>
                    <a:p>
                      <a:pPr algn="ctr"/>
                      <a:r>
                        <a:rPr lang="en-US" altLang="zh-CN" dirty="0" smtClean="0"/>
                        <a:t>0</a:t>
                      </a:r>
                      <a:endParaRPr lang="zh-CN" altLang="en-US" dirty="0"/>
                    </a:p>
                  </a:txBody>
                  <a:tcPr/>
                </a:tc>
                <a:extLst>
                  <a:ext uri="{0D108BD9-81ED-4DB2-BD59-A6C34878D82A}">
                    <a16:rowId xmlns:a16="http://schemas.microsoft.com/office/drawing/2014/main" val="10002"/>
                  </a:ext>
                </a:extLst>
              </a:tr>
              <a:tr h="468052">
                <a:tc>
                  <a:txBody>
                    <a:bodyPr/>
                    <a:lstStyle/>
                    <a:p>
                      <a:pPr algn="ctr"/>
                      <a:r>
                        <a:rPr lang="en-US" altLang="zh-CN" dirty="0" smtClean="0"/>
                        <a:t>1</a:t>
                      </a:r>
                      <a:endParaRPr lang="zh-CN" altLang="en-US" dirty="0"/>
                    </a:p>
                  </a:txBody>
                  <a:tcPr/>
                </a:tc>
                <a:extLst>
                  <a:ext uri="{0D108BD9-81ED-4DB2-BD59-A6C34878D82A}">
                    <a16:rowId xmlns:a16="http://schemas.microsoft.com/office/drawing/2014/main" val="10003"/>
                  </a:ext>
                </a:extLst>
              </a:tr>
              <a:tr h="468052">
                <a:tc>
                  <a:txBody>
                    <a:bodyPr/>
                    <a:lstStyle/>
                    <a:p>
                      <a:pPr algn="ctr"/>
                      <a:r>
                        <a:rPr lang="en-US" altLang="zh-CN" dirty="0" smtClean="0"/>
                        <a:t>1</a:t>
                      </a:r>
                      <a:endParaRPr lang="zh-CN" altLang="en-US" dirty="0"/>
                    </a:p>
                  </a:txBody>
                  <a:tcPr/>
                </a:tc>
                <a:extLst>
                  <a:ext uri="{0D108BD9-81ED-4DB2-BD59-A6C34878D82A}">
                    <a16:rowId xmlns:a16="http://schemas.microsoft.com/office/drawing/2014/main" val="10004"/>
                  </a:ext>
                </a:extLst>
              </a:tr>
              <a:tr h="468052">
                <a:tc>
                  <a:txBody>
                    <a:bodyPr/>
                    <a:lstStyle/>
                    <a:p>
                      <a:pPr algn="ctr"/>
                      <a:r>
                        <a:rPr lang="en-US" altLang="zh-CN" dirty="0" smtClean="0"/>
                        <a:t>0</a:t>
                      </a:r>
                      <a:endParaRPr lang="zh-CN" altLang="en-US" dirty="0"/>
                    </a:p>
                  </a:txBody>
                  <a:tcPr/>
                </a:tc>
                <a:extLst>
                  <a:ext uri="{0D108BD9-81ED-4DB2-BD59-A6C34878D82A}">
                    <a16:rowId xmlns:a16="http://schemas.microsoft.com/office/drawing/2014/main" val="10005"/>
                  </a:ext>
                </a:extLst>
              </a:tr>
            </a:tbl>
          </a:graphicData>
        </a:graphic>
      </p:graphicFrame>
      <p:sp>
        <p:nvSpPr>
          <p:cNvPr id="9" name="矩形 8"/>
          <p:cNvSpPr/>
          <p:nvPr/>
        </p:nvSpPr>
        <p:spPr>
          <a:xfrm>
            <a:off x="5724128" y="1052736"/>
            <a:ext cx="2262158" cy="707886"/>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4000" b="1" spc="50" dirty="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按列</a:t>
            </a:r>
            <a:r>
              <a:rPr lang="zh-CN" altLang="en-US" sz="40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存储</a:t>
            </a:r>
            <a:endParaRPr lang="zh-CN" altLang="en-US" sz="4000" b="1" spc="50" dirty="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p:txBody>
      </p:sp>
      <p:graphicFrame>
        <p:nvGraphicFramePr>
          <p:cNvPr id="10" name="表格 9"/>
          <p:cNvGraphicFramePr>
            <a:graphicFrameLocks noGrp="1"/>
          </p:cNvGraphicFramePr>
          <p:nvPr/>
        </p:nvGraphicFramePr>
        <p:xfrm>
          <a:off x="755576" y="2987842"/>
          <a:ext cx="3090546" cy="468052"/>
        </p:xfrm>
        <a:graphic>
          <a:graphicData uri="http://schemas.openxmlformats.org/drawingml/2006/table">
            <a:tbl>
              <a:tblPr firstRow="1" bandRow="1">
                <a:tableStyleId>{5C22544A-7EE6-4342-B048-85BDC9FD1C3A}</a:tableStyleId>
              </a:tblPr>
              <a:tblGrid>
                <a:gridCol w="606742">
                  <a:extLst>
                    <a:ext uri="{9D8B030D-6E8A-4147-A177-3AD203B41FA5}">
                      <a16:colId xmlns:a16="http://schemas.microsoft.com/office/drawing/2014/main" val="20000"/>
                    </a:ext>
                  </a:extLst>
                </a:gridCol>
                <a:gridCol w="1073468">
                  <a:extLst>
                    <a:ext uri="{9D8B030D-6E8A-4147-A177-3AD203B41FA5}">
                      <a16:colId xmlns:a16="http://schemas.microsoft.com/office/drawing/2014/main" val="20001"/>
                    </a:ext>
                  </a:extLst>
                </a:gridCol>
                <a:gridCol w="717868">
                  <a:extLst>
                    <a:ext uri="{9D8B030D-6E8A-4147-A177-3AD203B41FA5}">
                      <a16:colId xmlns:a16="http://schemas.microsoft.com/office/drawing/2014/main" val="20002"/>
                    </a:ext>
                  </a:extLst>
                </a:gridCol>
                <a:gridCol w="692468">
                  <a:extLst>
                    <a:ext uri="{9D8B030D-6E8A-4147-A177-3AD203B41FA5}">
                      <a16:colId xmlns:a16="http://schemas.microsoft.com/office/drawing/2014/main" val="20003"/>
                    </a:ext>
                  </a:extLst>
                </a:gridCol>
              </a:tblGrid>
              <a:tr h="468052">
                <a:tc>
                  <a:txBody>
                    <a:bodyPr/>
                    <a:lstStyle/>
                    <a:p>
                      <a:pPr algn="ctr"/>
                      <a:r>
                        <a:rPr lang="en-US" altLang="zh-CN" dirty="0" smtClean="0"/>
                        <a:t>s02</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23</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755576" y="3527902"/>
          <a:ext cx="3090546" cy="468052"/>
        </p:xfrm>
        <a:graphic>
          <a:graphicData uri="http://schemas.openxmlformats.org/drawingml/2006/table">
            <a:tbl>
              <a:tblPr firstRow="1" bandRow="1">
                <a:tableStyleId>{5C22544A-7EE6-4342-B048-85BDC9FD1C3A}</a:tableStyleId>
              </a:tblPr>
              <a:tblGrid>
                <a:gridCol w="606742">
                  <a:extLst>
                    <a:ext uri="{9D8B030D-6E8A-4147-A177-3AD203B41FA5}">
                      <a16:colId xmlns:a16="http://schemas.microsoft.com/office/drawing/2014/main" val="20000"/>
                    </a:ext>
                  </a:extLst>
                </a:gridCol>
                <a:gridCol w="1073468">
                  <a:extLst>
                    <a:ext uri="{9D8B030D-6E8A-4147-A177-3AD203B41FA5}">
                      <a16:colId xmlns:a16="http://schemas.microsoft.com/office/drawing/2014/main" val="20001"/>
                    </a:ext>
                  </a:extLst>
                </a:gridCol>
                <a:gridCol w="717868">
                  <a:extLst>
                    <a:ext uri="{9D8B030D-6E8A-4147-A177-3AD203B41FA5}">
                      <a16:colId xmlns:a16="http://schemas.microsoft.com/office/drawing/2014/main" val="20002"/>
                    </a:ext>
                  </a:extLst>
                </a:gridCol>
                <a:gridCol w="692468">
                  <a:extLst>
                    <a:ext uri="{9D8B030D-6E8A-4147-A177-3AD203B41FA5}">
                      <a16:colId xmlns:a16="http://schemas.microsoft.com/office/drawing/2014/main" val="20003"/>
                    </a:ext>
                  </a:extLst>
                </a:gridCol>
              </a:tblGrid>
              <a:tr h="468052">
                <a:tc>
                  <a:txBody>
                    <a:bodyPr/>
                    <a:lstStyle/>
                    <a:p>
                      <a:pPr algn="ctr"/>
                      <a:r>
                        <a:rPr lang="en-US" altLang="zh-CN" dirty="0" smtClean="0"/>
                        <a:t>s03</a:t>
                      </a:r>
                      <a:endParaRPr lang="zh-CN" altLang="en-US" dirty="0"/>
                    </a:p>
                  </a:txBody>
                  <a:tcPr/>
                </a:tc>
                <a:tc>
                  <a:txBody>
                    <a:bodyPr/>
                    <a:lstStyle/>
                    <a:p>
                      <a:pPr algn="ctr"/>
                      <a:r>
                        <a:rPr lang="en-US" altLang="zh-CN" dirty="0" smtClean="0"/>
                        <a:t>C</a:t>
                      </a:r>
                      <a:endParaRPr lang="zh-CN" altLang="en-US" dirty="0"/>
                    </a:p>
                  </a:txBody>
                  <a:tcPr/>
                </a:tc>
                <a:tc>
                  <a:txBody>
                    <a:bodyPr/>
                    <a:lstStyle/>
                    <a:p>
                      <a:pPr algn="ctr"/>
                      <a:r>
                        <a:rPr lang="en-US" altLang="zh-CN" dirty="0" smtClean="0"/>
                        <a:t>21</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755576" y="4077072"/>
          <a:ext cx="3090546" cy="468052"/>
        </p:xfrm>
        <a:graphic>
          <a:graphicData uri="http://schemas.openxmlformats.org/drawingml/2006/table">
            <a:tbl>
              <a:tblPr firstRow="1" bandRow="1">
                <a:tableStyleId>{5C22544A-7EE6-4342-B048-85BDC9FD1C3A}</a:tableStyleId>
              </a:tblPr>
              <a:tblGrid>
                <a:gridCol w="606742">
                  <a:extLst>
                    <a:ext uri="{9D8B030D-6E8A-4147-A177-3AD203B41FA5}">
                      <a16:colId xmlns:a16="http://schemas.microsoft.com/office/drawing/2014/main" val="20000"/>
                    </a:ext>
                  </a:extLst>
                </a:gridCol>
                <a:gridCol w="1073468">
                  <a:extLst>
                    <a:ext uri="{9D8B030D-6E8A-4147-A177-3AD203B41FA5}">
                      <a16:colId xmlns:a16="http://schemas.microsoft.com/office/drawing/2014/main" val="20001"/>
                    </a:ext>
                  </a:extLst>
                </a:gridCol>
                <a:gridCol w="717868">
                  <a:extLst>
                    <a:ext uri="{9D8B030D-6E8A-4147-A177-3AD203B41FA5}">
                      <a16:colId xmlns:a16="http://schemas.microsoft.com/office/drawing/2014/main" val="20002"/>
                    </a:ext>
                  </a:extLst>
                </a:gridCol>
                <a:gridCol w="692468">
                  <a:extLst>
                    <a:ext uri="{9D8B030D-6E8A-4147-A177-3AD203B41FA5}">
                      <a16:colId xmlns:a16="http://schemas.microsoft.com/office/drawing/2014/main" val="20003"/>
                    </a:ext>
                  </a:extLst>
                </a:gridCol>
              </a:tblGrid>
              <a:tr h="468052">
                <a:tc>
                  <a:txBody>
                    <a:bodyPr/>
                    <a:lstStyle/>
                    <a:p>
                      <a:pPr algn="ctr"/>
                      <a:r>
                        <a:rPr lang="en-US" altLang="zh-CN" dirty="0" smtClean="0"/>
                        <a:t>s04</a:t>
                      </a:r>
                      <a:endParaRPr lang="zh-CN" altLang="en-US" dirty="0"/>
                    </a:p>
                  </a:txBody>
                  <a:tcPr/>
                </a:tc>
                <a:tc>
                  <a:txBody>
                    <a:bodyPr/>
                    <a:lstStyle/>
                    <a:p>
                      <a:pPr algn="ctr"/>
                      <a:r>
                        <a:rPr lang="en-US" altLang="zh-CN" dirty="0" smtClean="0"/>
                        <a:t>D</a:t>
                      </a:r>
                      <a:endParaRPr lang="zh-CN" altLang="en-US" dirty="0"/>
                    </a:p>
                  </a:txBody>
                  <a:tcPr/>
                </a:tc>
                <a:tc>
                  <a:txBody>
                    <a:bodyPr/>
                    <a:lstStyle/>
                    <a:p>
                      <a:pPr algn="ctr"/>
                      <a:r>
                        <a:rPr lang="en-US" altLang="zh-CN" dirty="0" smtClean="0"/>
                        <a:t>19</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761374" y="4617132"/>
          <a:ext cx="3090546" cy="468052"/>
        </p:xfrm>
        <a:graphic>
          <a:graphicData uri="http://schemas.openxmlformats.org/drawingml/2006/table">
            <a:tbl>
              <a:tblPr firstRow="1" bandRow="1">
                <a:tableStyleId>{5C22544A-7EE6-4342-B048-85BDC9FD1C3A}</a:tableStyleId>
              </a:tblPr>
              <a:tblGrid>
                <a:gridCol w="606742">
                  <a:extLst>
                    <a:ext uri="{9D8B030D-6E8A-4147-A177-3AD203B41FA5}">
                      <a16:colId xmlns:a16="http://schemas.microsoft.com/office/drawing/2014/main" val="20000"/>
                    </a:ext>
                  </a:extLst>
                </a:gridCol>
                <a:gridCol w="1073468">
                  <a:extLst>
                    <a:ext uri="{9D8B030D-6E8A-4147-A177-3AD203B41FA5}">
                      <a16:colId xmlns:a16="http://schemas.microsoft.com/office/drawing/2014/main" val="20001"/>
                    </a:ext>
                  </a:extLst>
                </a:gridCol>
                <a:gridCol w="717868">
                  <a:extLst>
                    <a:ext uri="{9D8B030D-6E8A-4147-A177-3AD203B41FA5}">
                      <a16:colId xmlns:a16="http://schemas.microsoft.com/office/drawing/2014/main" val="20002"/>
                    </a:ext>
                  </a:extLst>
                </a:gridCol>
                <a:gridCol w="692468">
                  <a:extLst>
                    <a:ext uri="{9D8B030D-6E8A-4147-A177-3AD203B41FA5}">
                      <a16:colId xmlns:a16="http://schemas.microsoft.com/office/drawing/2014/main" val="20003"/>
                    </a:ext>
                  </a:extLst>
                </a:gridCol>
              </a:tblGrid>
              <a:tr h="468052">
                <a:tc>
                  <a:txBody>
                    <a:bodyPr/>
                    <a:lstStyle/>
                    <a:p>
                      <a:pPr algn="ctr"/>
                      <a:r>
                        <a:rPr lang="en-US" altLang="zh-CN" dirty="0" smtClean="0"/>
                        <a:t>s05</a:t>
                      </a:r>
                      <a:endParaRPr lang="zh-CN" altLang="en-US" dirty="0"/>
                    </a:p>
                  </a:txBody>
                  <a:tcPr/>
                </a:tc>
                <a:tc>
                  <a:txBody>
                    <a:bodyPr/>
                    <a:lstStyle/>
                    <a:p>
                      <a:pPr algn="ctr"/>
                      <a:r>
                        <a:rPr lang="en-US" altLang="zh-CN" dirty="0" smtClean="0"/>
                        <a:t>E</a:t>
                      </a:r>
                      <a:endParaRPr lang="zh-CN" altLang="en-US" dirty="0"/>
                    </a:p>
                  </a:txBody>
                  <a:tcPr/>
                </a:tc>
                <a:tc>
                  <a:txBody>
                    <a:bodyPr/>
                    <a:lstStyle/>
                    <a:p>
                      <a:pPr algn="ctr"/>
                      <a:r>
                        <a:rPr lang="en-US" altLang="zh-CN" dirty="0" smtClean="0"/>
                        <a:t>17</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755576" y="2456892"/>
          <a:ext cx="3090546" cy="468052"/>
        </p:xfrm>
        <a:graphic>
          <a:graphicData uri="http://schemas.openxmlformats.org/drawingml/2006/table">
            <a:tbl>
              <a:tblPr firstRow="1" bandRow="1">
                <a:tableStyleId>{5C22544A-7EE6-4342-B048-85BDC9FD1C3A}</a:tableStyleId>
              </a:tblPr>
              <a:tblGrid>
                <a:gridCol w="606742">
                  <a:extLst>
                    <a:ext uri="{9D8B030D-6E8A-4147-A177-3AD203B41FA5}">
                      <a16:colId xmlns:a16="http://schemas.microsoft.com/office/drawing/2014/main" val="20000"/>
                    </a:ext>
                  </a:extLst>
                </a:gridCol>
                <a:gridCol w="1073468">
                  <a:extLst>
                    <a:ext uri="{9D8B030D-6E8A-4147-A177-3AD203B41FA5}">
                      <a16:colId xmlns:a16="http://schemas.microsoft.com/office/drawing/2014/main" val="20001"/>
                    </a:ext>
                  </a:extLst>
                </a:gridCol>
                <a:gridCol w="717868">
                  <a:extLst>
                    <a:ext uri="{9D8B030D-6E8A-4147-A177-3AD203B41FA5}">
                      <a16:colId xmlns:a16="http://schemas.microsoft.com/office/drawing/2014/main" val="20002"/>
                    </a:ext>
                  </a:extLst>
                </a:gridCol>
                <a:gridCol w="692468">
                  <a:extLst>
                    <a:ext uri="{9D8B030D-6E8A-4147-A177-3AD203B41FA5}">
                      <a16:colId xmlns:a16="http://schemas.microsoft.com/office/drawing/2014/main" val="20003"/>
                    </a:ext>
                  </a:extLst>
                </a:gridCol>
              </a:tblGrid>
              <a:tr h="468052">
                <a:tc>
                  <a:txBody>
                    <a:bodyPr/>
                    <a:lstStyle/>
                    <a:p>
                      <a:pPr algn="ctr"/>
                      <a:r>
                        <a:rPr lang="en-US" altLang="zh-CN" dirty="0" smtClean="0"/>
                        <a:t>s01</a:t>
                      </a:r>
                      <a:endParaRPr lang="zh-CN" altLang="en-US" dirty="0"/>
                    </a:p>
                  </a:txBody>
                  <a:tcPr/>
                </a:tc>
                <a:tc>
                  <a:txBody>
                    <a:bodyPr/>
                    <a:lstStyle/>
                    <a:p>
                      <a:pPr algn="ctr"/>
                      <a:r>
                        <a:rPr lang="en-US" altLang="zh-CN" dirty="0" smtClean="0"/>
                        <a:t>A</a:t>
                      </a:r>
                      <a:endParaRPr lang="zh-CN" altLang="en-US" dirty="0"/>
                    </a:p>
                  </a:txBody>
                  <a:tcPr/>
                </a:tc>
                <a:tc>
                  <a:txBody>
                    <a:bodyPr/>
                    <a:lstStyle/>
                    <a:p>
                      <a:pPr algn="ctr"/>
                      <a:r>
                        <a:rPr lang="en-US" altLang="zh-CN" dirty="0" smtClean="0"/>
                        <a:t>23</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val="10000"/>
                  </a:ext>
                </a:extLst>
              </a:tr>
            </a:tbl>
          </a:graphicData>
        </a:graphic>
      </p:graphicFrame>
      <p:sp>
        <p:nvSpPr>
          <p:cNvPr id="15" name="矩形 14"/>
          <p:cNvSpPr/>
          <p:nvPr/>
        </p:nvSpPr>
        <p:spPr>
          <a:xfrm>
            <a:off x="1115614" y="1124744"/>
            <a:ext cx="2262159" cy="707886"/>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40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按行存储</a:t>
            </a:r>
            <a:endParaRPr lang="zh-CN" altLang="en-US" sz="4000" b="1" spc="50" dirty="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p:txBody>
      </p:sp>
      <p:sp>
        <p:nvSpPr>
          <p:cNvPr id="16" name="矩形 15"/>
          <p:cNvSpPr/>
          <p:nvPr/>
        </p:nvSpPr>
        <p:spPr>
          <a:xfrm>
            <a:off x="5752513" y="4797152"/>
            <a:ext cx="2779927" cy="1785104"/>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4400" b="1" dirty="0">
                <a:ln w="11430"/>
                <a:solidFill>
                  <a:srgbClr val="00B050"/>
                </a:solidFill>
                <a:effectLst>
                  <a:outerShdw blurRad="50800" dist="39000" dir="5460000" algn="tl">
                    <a:srgbClr val="000000">
                      <a:alpha val="38000"/>
                    </a:srgbClr>
                  </a:outerShdw>
                </a:effectLst>
              </a:rPr>
              <a:t>C-Store</a:t>
            </a:r>
          </a:p>
          <a:p>
            <a:pPr algn="ctr">
              <a:defRPr/>
            </a:pPr>
            <a:r>
              <a:rPr lang="en-US" altLang="zh-CN" sz="4400" b="1" dirty="0" err="1">
                <a:ln w="11430"/>
                <a:solidFill>
                  <a:srgbClr val="00B050"/>
                </a:solidFill>
                <a:effectLst>
                  <a:outerShdw blurRad="50800" dist="39000" dir="5460000" algn="tl">
                    <a:srgbClr val="000000">
                      <a:alpha val="38000"/>
                    </a:srgbClr>
                  </a:outerShdw>
                </a:effectLst>
              </a:rPr>
              <a:t>MonetDB</a:t>
            </a:r>
            <a:endParaRPr lang="zh-CN" altLang="en-US" sz="4400" b="1" dirty="0">
              <a:ln w="11430"/>
              <a:solidFill>
                <a:srgbClr val="00B05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eaLnBrk="1" hangingPunct="1"/>
            <a:r>
              <a:rPr lang="zh-CN" altLang="en-US" smtClean="0"/>
              <a:t>按列存储适合的场合</a:t>
            </a:r>
          </a:p>
        </p:txBody>
      </p:sp>
      <p:sp>
        <p:nvSpPr>
          <p:cNvPr id="320515" name="Rectangle 3"/>
          <p:cNvSpPr>
            <a:spLocks noGrp="1" noChangeArrowheads="1"/>
          </p:cNvSpPr>
          <p:nvPr>
            <p:ph type="body" idx="1"/>
          </p:nvPr>
        </p:nvSpPr>
        <p:spPr/>
        <p:txBody>
          <a:bodyPr/>
          <a:lstStyle/>
          <a:p>
            <a:pPr eaLnBrk="1" hangingPunct="1">
              <a:lnSpc>
                <a:spcPct val="150000"/>
              </a:lnSpc>
            </a:pPr>
            <a:r>
              <a:rPr lang="zh-CN" altLang="en-US" dirty="0" smtClean="0"/>
              <a:t>数据仓库</a:t>
            </a:r>
            <a:endParaRPr lang="en-US" altLang="zh-CN" dirty="0" smtClean="0"/>
          </a:p>
          <a:p>
            <a:pPr lvl="1" eaLnBrk="1" hangingPunct="1">
              <a:lnSpc>
                <a:spcPct val="150000"/>
              </a:lnSpc>
            </a:pPr>
            <a:r>
              <a:rPr lang="zh-CN" altLang="en-US" dirty="0" smtClean="0"/>
              <a:t>批量写、高带宽要求、查询计划经常是表扫描</a:t>
            </a:r>
            <a:endParaRPr lang="en-US" altLang="zh-CN" dirty="0" smtClean="0"/>
          </a:p>
          <a:p>
            <a:pPr eaLnBrk="1" hangingPunct="1">
              <a:lnSpc>
                <a:spcPct val="150000"/>
              </a:lnSpc>
            </a:pPr>
            <a:r>
              <a:rPr lang="en-US" altLang="zh-CN" dirty="0" smtClean="0"/>
              <a:t>Semantic Web</a:t>
            </a:r>
          </a:p>
          <a:p>
            <a:pPr lvl="1" eaLnBrk="1" hangingPunct="1">
              <a:lnSpc>
                <a:spcPct val="150000"/>
              </a:lnSpc>
            </a:pPr>
            <a:r>
              <a:rPr lang="en-US" altLang="zh-CN" dirty="0" smtClean="0"/>
              <a:t>RDF</a:t>
            </a:r>
          </a:p>
          <a:p>
            <a:pPr eaLnBrk="1" hangingPunct="1">
              <a:spcBef>
                <a:spcPts val="1200"/>
              </a:spcBef>
            </a:pPr>
            <a:r>
              <a:rPr lang="zh-CN" altLang="en-US" dirty="0" smtClean="0"/>
              <a:t>宽表</a:t>
            </a:r>
          </a:p>
          <a:p>
            <a:pPr lvl="1" eaLnBrk="1" hangingPunct="1">
              <a:spcBef>
                <a:spcPts val="1200"/>
              </a:spcBef>
            </a:pPr>
            <a:r>
              <a:rPr lang="zh-CN" altLang="en-US" dirty="0" smtClean="0"/>
              <a:t>电子商务目录：包含</a:t>
            </a:r>
            <a:r>
              <a:rPr lang="en-US" altLang="zh-CN" dirty="0" smtClean="0"/>
              <a:t>2</a:t>
            </a:r>
            <a:r>
              <a:rPr lang="zh-CN" altLang="en-US" dirty="0" smtClean="0"/>
              <a:t>百万个零件，分成</a:t>
            </a:r>
            <a:r>
              <a:rPr lang="en-US" altLang="zh-CN" dirty="0" smtClean="0"/>
              <a:t>500</a:t>
            </a:r>
            <a:r>
              <a:rPr lang="zh-CN" altLang="en-US" dirty="0" smtClean="0"/>
              <a:t>个目录，每个目录包含</a:t>
            </a:r>
            <a:r>
              <a:rPr lang="en-US" altLang="zh-CN" dirty="0" smtClean="0"/>
              <a:t>4000</a:t>
            </a:r>
            <a:r>
              <a:rPr lang="zh-CN" altLang="en-US" dirty="0" smtClean="0"/>
              <a:t>个属性</a:t>
            </a:r>
            <a:endParaRPr lang="en-US" altLang="zh-CN" dirty="0" smtClean="0"/>
          </a:p>
          <a:p>
            <a:pPr lvl="1" eaLnBrk="1" hangingPunct="1">
              <a:spcBef>
                <a:spcPts val="1200"/>
              </a:spcBef>
            </a:pPr>
            <a:r>
              <a:rPr lang="zh-CN" altLang="en-US" dirty="0" smtClean="0"/>
              <a:t>稀疏列</a:t>
            </a:r>
          </a:p>
          <a:p>
            <a:pPr lvl="1" eaLnBrk="1" hangingPunct="1">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b="1" smtClean="0"/>
              <a:t>稀疏属性的存储</a:t>
            </a:r>
          </a:p>
        </p:txBody>
      </p:sp>
      <p:graphicFrame>
        <p:nvGraphicFramePr>
          <p:cNvPr id="47106" name="Object 2"/>
          <p:cNvGraphicFramePr>
            <a:graphicFrameLocks noGrp="1" noChangeAspect="1"/>
          </p:cNvGraphicFramePr>
          <p:nvPr>
            <p:ph type="body" idx="1"/>
          </p:nvPr>
        </p:nvGraphicFramePr>
        <p:xfrm>
          <a:off x="2262188" y="1125538"/>
          <a:ext cx="4437062" cy="5589587"/>
        </p:xfrm>
        <a:graphic>
          <a:graphicData uri="http://schemas.openxmlformats.org/presentationml/2006/ole">
            <mc:AlternateContent xmlns:mc="http://schemas.openxmlformats.org/markup-compatibility/2006">
              <mc:Choice xmlns:v="urn:schemas-microsoft-com:vml" Requires="v">
                <p:oleObj spid="_x0000_s338981" name="Photo Editor 照片" r:id="rId4" imgW="2161905" imgH="2723810" progId="">
                  <p:embed/>
                </p:oleObj>
              </mc:Choice>
              <mc:Fallback>
                <p:oleObj name="Photo Editor 照片" r:id="rId4" imgW="2161905" imgH="272381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2188" y="1125538"/>
                        <a:ext cx="4437062" cy="558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WordArt 4"/>
          <p:cNvSpPr>
            <a:spLocks noChangeArrowheads="1" noChangeShapeType="1" noTextEdit="1"/>
          </p:cNvSpPr>
          <p:nvPr/>
        </p:nvSpPr>
        <p:spPr bwMode="auto">
          <a:xfrm>
            <a:off x="6797675" y="3043238"/>
            <a:ext cx="2166938" cy="457200"/>
          </a:xfrm>
          <a:prstGeom prst="rect">
            <a:avLst/>
          </a:prstGeom>
        </p:spPr>
        <p:txBody>
          <a:bodyPr wrap="none" fromWordArt="1">
            <a:prstTxWarp prst="textPlain">
              <a:avLst>
                <a:gd name="adj" fmla="val 50000"/>
              </a:avLst>
            </a:prstTxWarp>
          </a:bodyPr>
          <a:lstStyle/>
          <a:p>
            <a:pPr algn="ctr"/>
            <a:r>
              <a:rPr lang="zh-CN" altLang="en-US" sz="3600" kern="10">
                <a:ln w="9525">
                  <a:noFill/>
                  <a:miter lim="800000"/>
                  <a:headEnd/>
                  <a:tailEnd/>
                </a:ln>
                <a:solidFill>
                  <a:srgbClr val="336699"/>
                </a:solidFill>
                <a:effectLst>
                  <a:outerShdw dist="45791" dir="2021404" algn="ctr" rotWithShape="0">
                    <a:srgbClr val="B2B2B2">
                      <a:alpha val="79999"/>
                    </a:srgbClr>
                  </a:outerShdw>
                </a:effectLst>
                <a:latin typeface="华文新魏"/>
                <a:ea typeface="华文新魏"/>
              </a:rPr>
              <a:t>位置列表</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b="1" smtClean="0"/>
              <a:t>稀疏属性的存储</a:t>
            </a:r>
          </a:p>
        </p:txBody>
      </p:sp>
      <p:graphicFrame>
        <p:nvGraphicFramePr>
          <p:cNvPr id="48130" name="Object 2"/>
          <p:cNvGraphicFramePr>
            <a:graphicFrameLocks noGrp="1" noChangeAspect="1"/>
          </p:cNvGraphicFramePr>
          <p:nvPr>
            <p:ph type="body" idx="1"/>
          </p:nvPr>
        </p:nvGraphicFramePr>
        <p:xfrm>
          <a:off x="2311400" y="1196975"/>
          <a:ext cx="4344988" cy="5589588"/>
        </p:xfrm>
        <a:graphic>
          <a:graphicData uri="http://schemas.openxmlformats.org/presentationml/2006/ole">
            <mc:AlternateContent xmlns:mc="http://schemas.openxmlformats.org/markup-compatibility/2006">
              <mc:Choice xmlns:v="urn:schemas-microsoft-com:vml" Requires="v">
                <p:oleObj spid="_x0000_s340005" name="Photo Editor 照片" r:id="rId4" imgW="2095793" imgH="2695951" progId="">
                  <p:embed/>
                </p:oleObj>
              </mc:Choice>
              <mc:Fallback>
                <p:oleObj name="Photo Editor 照片" r:id="rId4" imgW="2095793" imgH="2695951"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1400" y="1196975"/>
                        <a:ext cx="4344988" cy="558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WordArt 6"/>
          <p:cNvSpPr>
            <a:spLocks noChangeArrowheads="1" noChangeShapeType="1" noTextEdit="1"/>
          </p:cNvSpPr>
          <p:nvPr/>
        </p:nvSpPr>
        <p:spPr bwMode="auto">
          <a:xfrm>
            <a:off x="7013575" y="3197225"/>
            <a:ext cx="1303338" cy="457200"/>
          </a:xfrm>
          <a:prstGeom prst="rect">
            <a:avLst/>
          </a:prstGeom>
        </p:spPr>
        <p:txBody>
          <a:bodyPr wrap="none" fromWordArt="1">
            <a:prstTxWarp prst="textPlain">
              <a:avLst>
                <a:gd name="adj" fmla="val 50000"/>
              </a:avLst>
            </a:prstTxWarp>
          </a:bodyPr>
          <a:lstStyle/>
          <a:p>
            <a:pPr algn="ctr"/>
            <a:r>
              <a:rPr lang="zh-CN" altLang="en-US" sz="3600" kern="10">
                <a:ln w="9525">
                  <a:noFill/>
                  <a:miter lim="800000"/>
                  <a:headEnd/>
                  <a:tailEnd/>
                </a:ln>
                <a:solidFill>
                  <a:srgbClr val="336699"/>
                </a:solidFill>
                <a:effectLst>
                  <a:outerShdw dist="45791" dir="2021404" algn="ctr" rotWithShape="0">
                    <a:srgbClr val="B2B2B2">
                      <a:alpha val="79999"/>
                    </a:srgbClr>
                  </a:outerShdw>
                </a:effectLst>
                <a:latin typeface="华文新魏"/>
                <a:ea typeface="华文新魏"/>
              </a:rPr>
              <a:t>位串</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b="1" smtClean="0"/>
              <a:t>稀疏属性的存储</a:t>
            </a:r>
          </a:p>
        </p:txBody>
      </p:sp>
      <p:graphicFrame>
        <p:nvGraphicFramePr>
          <p:cNvPr id="49154" name="Object 2"/>
          <p:cNvGraphicFramePr>
            <a:graphicFrameLocks noGrp="1" noChangeAspect="1"/>
          </p:cNvGraphicFramePr>
          <p:nvPr>
            <p:ph type="body" idx="1"/>
          </p:nvPr>
        </p:nvGraphicFramePr>
        <p:xfrm>
          <a:off x="2339975" y="1270000"/>
          <a:ext cx="4303713" cy="5543550"/>
        </p:xfrm>
        <a:graphic>
          <a:graphicData uri="http://schemas.openxmlformats.org/presentationml/2006/ole">
            <mc:AlternateContent xmlns:mc="http://schemas.openxmlformats.org/markup-compatibility/2006">
              <mc:Choice xmlns:v="urn:schemas-microsoft-com:vml" Requires="v">
                <p:oleObj spid="_x0000_s341029" name="Photo Editor 照片" r:id="rId4" imgW="2114845" imgH="2723810" progId="">
                  <p:embed/>
                </p:oleObj>
              </mc:Choice>
              <mc:Fallback>
                <p:oleObj name="Photo Editor 照片" r:id="rId4" imgW="2114845" imgH="272381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1270000"/>
                        <a:ext cx="4303713" cy="554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WordArt 4"/>
          <p:cNvSpPr>
            <a:spLocks noChangeArrowheads="1" noChangeShapeType="1" noTextEdit="1"/>
          </p:cNvSpPr>
          <p:nvPr/>
        </p:nvSpPr>
        <p:spPr bwMode="auto">
          <a:xfrm>
            <a:off x="6797675" y="3197225"/>
            <a:ext cx="2166938" cy="457200"/>
          </a:xfrm>
          <a:prstGeom prst="rect">
            <a:avLst/>
          </a:prstGeom>
        </p:spPr>
        <p:txBody>
          <a:bodyPr wrap="none" fromWordArt="1">
            <a:prstTxWarp prst="textPlain">
              <a:avLst>
                <a:gd name="adj" fmla="val 50000"/>
              </a:avLst>
            </a:prstTxWarp>
          </a:bodyPr>
          <a:lstStyle/>
          <a:p>
            <a:pPr algn="ctr"/>
            <a:r>
              <a:rPr lang="zh-CN" altLang="en-US" sz="3600" kern="10">
                <a:ln w="9525">
                  <a:noFill/>
                  <a:miter lim="800000"/>
                  <a:headEnd/>
                  <a:tailEnd/>
                </a:ln>
                <a:solidFill>
                  <a:srgbClr val="336699"/>
                </a:solidFill>
                <a:effectLst>
                  <a:outerShdw dist="45791" dir="2021404" algn="ctr" rotWithShape="0">
                    <a:srgbClr val="B2B2B2">
                      <a:alpha val="79999"/>
                    </a:srgbClr>
                  </a:outerShdw>
                </a:effectLst>
                <a:latin typeface="华文新魏"/>
                <a:ea typeface="华文新魏"/>
              </a:rPr>
              <a:t>位置范围</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廉价磁盘冗余阵列（</a:t>
            </a:r>
            <a:r>
              <a:rPr lang="en-US" altLang="zh-CN" dirty="0"/>
              <a:t>RAID</a:t>
            </a:r>
            <a:r>
              <a:rPr lang="zh-CN" altLang="en-US" dirty="0" smtClean="0"/>
              <a:t>）</a:t>
            </a:r>
            <a:endParaRPr lang="zh-CN" altLang="en-US" dirty="0"/>
          </a:p>
        </p:txBody>
      </p:sp>
      <p:sp>
        <p:nvSpPr>
          <p:cNvPr id="3" name="内容占位符 2"/>
          <p:cNvSpPr>
            <a:spLocks noGrp="1"/>
          </p:cNvSpPr>
          <p:nvPr>
            <p:ph idx="1"/>
          </p:nvPr>
        </p:nvSpPr>
        <p:spPr/>
        <p:txBody>
          <a:bodyPr/>
          <a:lstStyle/>
          <a:p>
            <a:pPr eaLnBrk="1" hangingPunct="1"/>
            <a:r>
              <a:rPr lang="en-US" altLang="zh-CN" dirty="0">
                <a:latin typeface="Monotype Corsiva" pitchFamily="66" charset="0"/>
                <a:ea typeface="宋体" pitchFamily="2" charset="-122"/>
              </a:rPr>
              <a:t>Redundant Arrays of Inexpensive Disks</a:t>
            </a:r>
          </a:p>
          <a:p>
            <a:pPr eaLnBrk="1" hangingPunct="1"/>
            <a:r>
              <a:rPr lang="zh-CN" altLang="en-US" dirty="0">
                <a:latin typeface="华文新魏" pitchFamily="2" charset="-122"/>
              </a:rPr>
              <a:t>是一种利用大量廉价磁盘进行磁盘组织的技术</a:t>
            </a:r>
          </a:p>
          <a:p>
            <a:pPr eaLnBrk="1" hangingPunct="1"/>
            <a:r>
              <a:rPr lang="zh-CN" altLang="en-US" dirty="0">
                <a:solidFill>
                  <a:srgbClr val="FF0000"/>
                </a:solidFill>
                <a:latin typeface="华文新魏" pitchFamily="2" charset="-122"/>
              </a:rPr>
              <a:t>价格</a:t>
            </a:r>
            <a:r>
              <a:rPr lang="zh-CN" altLang="en-US" dirty="0">
                <a:latin typeface="华文新魏" pitchFamily="2" charset="-122"/>
              </a:rPr>
              <a:t>上，大量廉价的磁盘比少量昂贵的大磁盘合算得多</a:t>
            </a:r>
          </a:p>
          <a:p>
            <a:pPr eaLnBrk="1" hangingPunct="1"/>
            <a:r>
              <a:rPr lang="zh-CN" altLang="en-US" dirty="0">
                <a:solidFill>
                  <a:srgbClr val="FF0000"/>
                </a:solidFill>
                <a:latin typeface="华文新魏" pitchFamily="2" charset="-122"/>
              </a:rPr>
              <a:t>性能</a:t>
            </a:r>
            <a:r>
              <a:rPr lang="zh-CN" altLang="en-US" dirty="0">
                <a:latin typeface="华文新魏" pitchFamily="2" charset="-122"/>
              </a:rPr>
              <a:t>上</a:t>
            </a:r>
            <a:r>
              <a:rPr lang="zh-CN" altLang="en-US" dirty="0" smtClean="0">
                <a:latin typeface="华文新魏" pitchFamily="2" charset="-122"/>
              </a:rPr>
              <a:t>，大量</a:t>
            </a:r>
            <a:r>
              <a:rPr lang="zh-CN" altLang="en-US" dirty="0">
                <a:latin typeface="华文新魏" pitchFamily="2" charset="-122"/>
              </a:rPr>
              <a:t>磁盘可以提高数据的并行存取</a:t>
            </a:r>
          </a:p>
          <a:p>
            <a:pPr eaLnBrk="1" hangingPunct="1"/>
            <a:r>
              <a:rPr lang="zh-CN" altLang="en-US" dirty="0">
                <a:solidFill>
                  <a:srgbClr val="FF0000"/>
                </a:solidFill>
                <a:latin typeface="华文新魏" pitchFamily="2" charset="-122"/>
              </a:rPr>
              <a:t>可靠性</a:t>
            </a:r>
            <a:r>
              <a:rPr lang="zh-CN" altLang="en-US" dirty="0">
                <a:latin typeface="华文新魏" pitchFamily="2" charset="-122"/>
              </a:rPr>
              <a:t>上，冗余数据可以存放在多个磁盘上，因此一个磁盘的故障不会导致数据丢失</a:t>
            </a:r>
          </a:p>
          <a:p>
            <a:pPr eaLnBrk="1" hangingPunct="1"/>
            <a:r>
              <a:rPr lang="zh-CN" altLang="en-US" dirty="0">
                <a:latin typeface="华文新魏" pitchFamily="2" charset="-122"/>
              </a:rPr>
              <a:t>过去</a:t>
            </a:r>
            <a:r>
              <a:rPr lang="en-US" altLang="zh-CN" dirty="0">
                <a:latin typeface="华文新魏" pitchFamily="2" charset="-122"/>
              </a:rPr>
              <a:t>RAID</a:t>
            </a:r>
            <a:r>
              <a:rPr lang="zh-CN" altLang="en-US" dirty="0">
                <a:latin typeface="华文新魏" pitchFamily="2" charset="-122"/>
              </a:rPr>
              <a:t>是大而昂贵的磁盘的替代方法；今天，使用</a:t>
            </a:r>
            <a:r>
              <a:rPr lang="en-US" altLang="zh-CN" dirty="0">
                <a:latin typeface="华文新魏" pitchFamily="2" charset="-122"/>
              </a:rPr>
              <a:t>RAID</a:t>
            </a:r>
            <a:r>
              <a:rPr lang="zh-CN" altLang="en-US" dirty="0">
                <a:latin typeface="华文新魏" pitchFamily="2" charset="-122"/>
              </a:rPr>
              <a:t>是因为它的高可靠性和高数据传输率；因此</a:t>
            </a:r>
            <a:r>
              <a:rPr lang="en-US" altLang="zh-CN" dirty="0">
                <a:latin typeface="华文新魏" pitchFamily="2" charset="-122"/>
              </a:rPr>
              <a:t> </a:t>
            </a:r>
            <a:r>
              <a:rPr lang="en-US" altLang="zh-CN" dirty="0">
                <a:latin typeface="Helvetica" pitchFamily="34" charset="0"/>
              </a:rPr>
              <a:t>“</a:t>
            </a:r>
            <a:r>
              <a:rPr lang="en-US" altLang="zh-CN" dirty="0">
                <a:latin typeface="华文新魏" pitchFamily="2" charset="-122"/>
              </a:rPr>
              <a:t>I</a:t>
            </a:r>
            <a:r>
              <a:rPr lang="en-US" altLang="zh-CN" dirty="0">
                <a:latin typeface="Helvetica" pitchFamily="34" charset="0"/>
              </a:rPr>
              <a:t>”</a:t>
            </a:r>
            <a:r>
              <a:rPr lang="en-US" altLang="zh-CN" dirty="0">
                <a:latin typeface="华文新魏" pitchFamily="2" charset="-122"/>
              </a:rPr>
              <a:t> </a:t>
            </a:r>
            <a:r>
              <a:rPr lang="zh-CN" altLang="en-US" dirty="0">
                <a:latin typeface="华文新魏" pitchFamily="2" charset="-122"/>
              </a:rPr>
              <a:t>代表</a:t>
            </a:r>
            <a:r>
              <a:rPr lang="en-US" altLang="zh-CN" dirty="0">
                <a:latin typeface="华文新魏" pitchFamily="2" charset="-122"/>
              </a:rPr>
              <a:t>independent，</a:t>
            </a:r>
            <a:r>
              <a:rPr lang="zh-CN" altLang="en-US" dirty="0">
                <a:latin typeface="华文新魏" pitchFamily="2" charset="-122"/>
              </a:rPr>
              <a:t>而非</a:t>
            </a:r>
            <a:r>
              <a:rPr lang="en-US" altLang="zh-CN" dirty="0">
                <a:latin typeface="华文新魏" pitchFamily="2" charset="-122"/>
              </a:rPr>
              <a:t>inexpensive</a:t>
            </a:r>
          </a:p>
          <a:p>
            <a:endParaRPr lang="zh-CN" altLang="en-US" dirty="0"/>
          </a:p>
        </p:txBody>
      </p:sp>
    </p:spTree>
    <p:extLst>
      <p:ext uri="{BB962C8B-B14F-4D97-AF65-F5344CB8AC3E}">
        <p14:creationId xmlns:p14="http://schemas.microsoft.com/office/powerpoint/2010/main" val="23196197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按列存储</a:t>
            </a:r>
            <a:endParaRPr lang="zh-CN" altLang="en-US" dirty="0"/>
          </a:p>
        </p:txBody>
      </p:sp>
      <p:sp>
        <p:nvSpPr>
          <p:cNvPr id="4" name="矩形 3"/>
          <p:cNvSpPr/>
          <p:nvPr/>
        </p:nvSpPr>
        <p:spPr>
          <a:xfrm>
            <a:off x="419962" y="1545476"/>
            <a:ext cx="8324715" cy="1477328"/>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6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Oracle:  create bitmap index</a:t>
            </a:r>
          </a:p>
          <a:p>
            <a:r>
              <a:rPr lang="en-US" altLang="zh-CN" sz="36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SQL Server:  create  </a:t>
            </a:r>
            <a:r>
              <a:rPr lang="en-US" altLang="zh-CN" sz="3600" b="1" spc="50" dirty="0" err="1"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columnstore</a:t>
            </a:r>
            <a:r>
              <a:rPr lang="en-US" altLang="zh-CN" sz="36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  index </a:t>
            </a:r>
          </a:p>
        </p:txBody>
      </p:sp>
    </p:spTree>
    <p:extLst>
      <p:ext uri="{BB962C8B-B14F-4D97-AF65-F5344CB8AC3E}">
        <p14:creationId xmlns:p14="http://schemas.microsoft.com/office/powerpoint/2010/main" val="40618834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BLOB</a:t>
            </a:r>
            <a:r>
              <a:rPr lang="zh-CN" altLang="en-US" dirty="0" smtClean="0"/>
              <a:t>存储</a:t>
            </a:r>
            <a:endParaRPr lang="zh-CN" altLang="en-US" dirty="0"/>
          </a:p>
        </p:txBody>
      </p:sp>
      <p:sp>
        <p:nvSpPr>
          <p:cNvPr id="3" name="内容占位符 2"/>
          <p:cNvSpPr>
            <a:spLocks noGrp="1"/>
          </p:cNvSpPr>
          <p:nvPr>
            <p:ph idx="1"/>
          </p:nvPr>
        </p:nvSpPr>
        <p:spPr/>
        <p:txBody>
          <a:bodyPr/>
          <a:lstStyle/>
          <a:p>
            <a:r>
              <a:rPr lang="zh-CN" altLang="en-US" dirty="0" smtClean="0"/>
              <a:t>直接存储在数据库内</a:t>
            </a:r>
            <a:endParaRPr lang="en-US" altLang="zh-CN" dirty="0" smtClean="0"/>
          </a:p>
          <a:p>
            <a:pPr lvl="1"/>
            <a:r>
              <a:rPr lang="en-US" altLang="zh-CN" dirty="0" err="1" smtClean="0"/>
              <a:t>varchar</a:t>
            </a:r>
            <a:r>
              <a:rPr lang="en-US" altLang="zh-CN" dirty="0" smtClean="0"/>
              <a:t>(max), </a:t>
            </a:r>
            <a:r>
              <a:rPr lang="en-US" altLang="zh-CN" dirty="0" err="1" smtClean="0"/>
              <a:t>varbinary</a:t>
            </a:r>
            <a:r>
              <a:rPr lang="en-US" altLang="zh-CN" dirty="0" smtClean="0"/>
              <a:t>(max)</a:t>
            </a:r>
          </a:p>
          <a:p>
            <a:r>
              <a:rPr lang="zh-CN" altLang="en-US" dirty="0" smtClean="0"/>
              <a:t>存储在文件系统中</a:t>
            </a:r>
            <a:endParaRPr lang="en-US" altLang="zh-CN" dirty="0" smtClean="0"/>
          </a:p>
          <a:p>
            <a:pPr lvl="1"/>
            <a:r>
              <a:rPr lang="zh-CN" altLang="en-US" dirty="0" smtClean="0"/>
              <a:t>数据库存储文件路径信息</a:t>
            </a:r>
            <a:endParaRPr lang="en-US" altLang="zh-CN" dirty="0" smtClean="0"/>
          </a:p>
          <a:p>
            <a:r>
              <a:rPr lang="en-US" altLang="zh-CN" dirty="0" err="1" smtClean="0"/>
              <a:t>FileStream</a:t>
            </a:r>
            <a:endParaRPr lang="en-US" altLang="zh-CN" dirty="0" smtClean="0"/>
          </a:p>
          <a:p>
            <a:pPr lvl="1"/>
            <a:r>
              <a:rPr lang="zh-CN" altLang="en-US" dirty="0"/>
              <a:t>逻辑</a:t>
            </a:r>
            <a:r>
              <a:rPr lang="zh-CN" altLang="en-US" dirty="0" smtClean="0"/>
              <a:t>上</a:t>
            </a:r>
            <a:r>
              <a:rPr lang="en-US" altLang="zh-CN" dirty="0" smtClean="0"/>
              <a:t>BLOB</a:t>
            </a:r>
            <a:r>
              <a:rPr lang="zh-CN" altLang="en-US" dirty="0" smtClean="0"/>
              <a:t>对象与结构化数据是一体的，物理上是分离的</a:t>
            </a:r>
            <a:endParaRPr lang="en-US" altLang="zh-CN" dirty="0" smtClean="0"/>
          </a:p>
        </p:txBody>
      </p:sp>
      <p:sp>
        <p:nvSpPr>
          <p:cNvPr id="4" name="矩形 3"/>
          <p:cNvSpPr/>
          <p:nvPr/>
        </p:nvSpPr>
        <p:spPr>
          <a:xfrm>
            <a:off x="4702497" y="5013176"/>
            <a:ext cx="4333999" cy="1323439"/>
          </a:xfrm>
          <a:prstGeom prst="rect">
            <a:avLst/>
          </a:prstGeom>
        </p:spPr>
        <p:txBody>
          <a:bodyPr wrap="square">
            <a:spAutoFit/>
          </a:bodyPr>
          <a:lstStyle/>
          <a:p>
            <a:pPr lvl="1"/>
            <a:r>
              <a:rPr lang="en-US" altLang="zh-CN" sz="2000" dirty="0"/>
              <a:t>Create table Album</a:t>
            </a:r>
          </a:p>
          <a:p>
            <a:pPr lvl="1"/>
            <a:r>
              <a:rPr lang="en-US" altLang="zh-CN" sz="2000" dirty="0"/>
              <a:t>(</a:t>
            </a:r>
            <a:r>
              <a:rPr lang="en-US" altLang="zh-CN" sz="2000" dirty="0" err="1"/>
              <a:t>photoId</a:t>
            </a:r>
            <a:r>
              <a:rPr lang="en-US" altLang="zh-CN" sz="2000" dirty="0"/>
              <a:t>  </a:t>
            </a:r>
            <a:r>
              <a:rPr lang="en-US" altLang="zh-CN" sz="2000" dirty="0" err="1"/>
              <a:t>int</a:t>
            </a:r>
            <a:r>
              <a:rPr lang="en-US" altLang="zh-CN" sz="2000" dirty="0"/>
              <a:t>,</a:t>
            </a:r>
          </a:p>
          <a:p>
            <a:pPr lvl="1"/>
            <a:r>
              <a:rPr lang="en-US" altLang="zh-CN" sz="2000" dirty="0"/>
              <a:t>Photo </a:t>
            </a:r>
            <a:r>
              <a:rPr lang="en-US" altLang="zh-CN" sz="2000" dirty="0" err="1"/>
              <a:t>varbinary</a:t>
            </a:r>
            <a:r>
              <a:rPr lang="en-US" altLang="zh-CN" sz="2000" dirty="0"/>
              <a:t>(max) </a:t>
            </a:r>
            <a:r>
              <a:rPr lang="en-US" altLang="zh-CN" sz="2000" dirty="0" err="1"/>
              <a:t>filestream</a:t>
            </a:r>
            <a:r>
              <a:rPr lang="en-US" altLang="zh-CN" sz="2000" dirty="0"/>
              <a:t>)</a:t>
            </a:r>
            <a:endParaRPr lang="zh-CN" altLang="en-US" sz="2000" dirty="0"/>
          </a:p>
        </p:txBody>
      </p:sp>
      <p:sp>
        <p:nvSpPr>
          <p:cNvPr id="5" name="矩形 4"/>
          <p:cNvSpPr/>
          <p:nvPr/>
        </p:nvSpPr>
        <p:spPr>
          <a:xfrm>
            <a:off x="107504" y="4985881"/>
            <a:ext cx="5040560" cy="1323439"/>
          </a:xfrm>
          <a:prstGeom prst="rect">
            <a:avLst/>
          </a:prstGeom>
        </p:spPr>
        <p:txBody>
          <a:bodyPr wrap="square">
            <a:spAutoFit/>
          </a:bodyPr>
          <a:lstStyle/>
          <a:p>
            <a:pPr lvl="1"/>
            <a:r>
              <a:rPr lang="en-US" altLang="zh-CN" sz="2000" dirty="0"/>
              <a:t>Create </a:t>
            </a:r>
            <a:r>
              <a:rPr lang="en-US" altLang="zh-CN" sz="2000" dirty="0" smtClean="0"/>
              <a:t>database </a:t>
            </a:r>
            <a:r>
              <a:rPr lang="en-US" altLang="zh-CN" sz="2000" dirty="0" err="1" smtClean="0"/>
              <a:t>MyDB</a:t>
            </a:r>
            <a:endParaRPr lang="en-US" altLang="zh-CN" sz="2000" dirty="0"/>
          </a:p>
          <a:p>
            <a:pPr lvl="1"/>
            <a:r>
              <a:rPr lang="en-US" altLang="zh-CN" sz="2000" dirty="0" smtClean="0"/>
              <a:t>(</a:t>
            </a:r>
            <a:r>
              <a:rPr lang="en-US" altLang="zh-CN" sz="2000" dirty="0" err="1" smtClean="0"/>
              <a:t>filegroup</a:t>
            </a:r>
            <a:r>
              <a:rPr lang="en-US" altLang="zh-CN" sz="2000" dirty="0" smtClean="0"/>
              <a:t> </a:t>
            </a:r>
            <a:r>
              <a:rPr lang="en-US" altLang="zh-CN" sz="2000" dirty="0" err="1" smtClean="0"/>
              <a:t>FSGrp</a:t>
            </a:r>
            <a:r>
              <a:rPr lang="en-US" altLang="zh-CN" sz="2000" dirty="0" smtClean="0"/>
              <a:t> contains </a:t>
            </a:r>
            <a:r>
              <a:rPr lang="en-US" altLang="zh-CN" sz="2000" dirty="0" err="1" smtClean="0"/>
              <a:t>filestream</a:t>
            </a:r>
            <a:endParaRPr lang="en-US" altLang="zh-CN" sz="2000" dirty="0" smtClean="0"/>
          </a:p>
          <a:p>
            <a:pPr lvl="1"/>
            <a:r>
              <a:rPr lang="en-US" altLang="zh-CN" sz="2000" dirty="0" smtClean="0"/>
              <a:t>(filename = ‘d:\Album\photos’)</a:t>
            </a:r>
            <a:endParaRPr lang="zh-CN" altLang="en-US" sz="2000" dirty="0"/>
          </a:p>
        </p:txBody>
      </p:sp>
    </p:spTree>
    <p:extLst>
      <p:ext uri="{BB962C8B-B14F-4D97-AF65-F5344CB8AC3E}">
        <p14:creationId xmlns:p14="http://schemas.microsoft.com/office/powerpoint/2010/main" val="23194076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数据压缩</a:t>
            </a:r>
            <a:endParaRPr lang="zh-CN" altLang="en-US" dirty="0"/>
          </a:p>
        </p:txBody>
      </p:sp>
      <p:sp>
        <p:nvSpPr>
          <p:cNvPr id="4" name="矩形 3"/>
          <p:cNvSpPr/>
          <p:nvPr/>
        </p:nvSpPr>
        <p:spPr>
          <a:xfrm>
            <a:off x="381420" y="5733256"/>
            <a:ext cx="8529899"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28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DATA_COMPRESSION = { NONE | ROW | PAGE }</a:t>
            </a:r>
          </a:p>
        </p:txBody>
      </p:sp>
      <p:pic>
        <p:nvPicPr>
          <p:cNvPr id="1026" name="Picture 2" descr="前缀压缩之前的页"/>
          <p:cNvPicPr>
            <a:picLocks noChangeAspect="1" noChangeArrowheads="1"/>
          </p:cNvPicPr>
          <p:nvPr/>
        </p:nvPicPr>
        <p:blipFill>
          <a:blip r:embed="rId2" cstate="print"/>
          <a:srcRect/>
          <a:stretch>
            <a:fillRect/>
          </a:stretch>
        </p:blipFill>
        <p:spPr bwMode="auto">
          <a:xfrm>
            <a:off x="179512" y="1272170"/>
            <a:ext cx="2736304" cy="2865919"/>
          </a:xfrm>
          <a:prstGeom prst="rect">
            <a:avLst/>
          </a:prstGeom>
          <a:noFill/>
        </p:spPr>
      </p:pic>
      <p:pic>
        <p:nvPicPr>
          <p:cNvPr id="1028" name="Picture 4" descr="前缀压缩之后的页"/>
          <p:cNvPicPr>
            <a:picLocks noChangeAspect="1" noChangeArrowheads="1"/>
          </p:cNvPicPr>
          <p:nvPr/>
        </p:nvPicPr>
        <p:blipFill>
          <a:blip r:embed="rId3" cstate="print"/>
          <a:srcRect/>
          <a:stretch>
            <a:fillRect/>
          </a:stretch>
        </p:blipFill>
        <p:spPr bwMode="auto">
          <a:xfrm>
            <a:off x="3203848" y="1268761"/>
            <a:ext cx="2764528" cy="2880320"/>
          </a:xfrm>
          <a:prstGeom prst="rect">
            <a:avLst/>
          </a:prstGeom>
          <a:noFill/>
        </p:spPr>
      </p:pic>
      <p:pic>
        <p:nvPicPr>
          <p:cNvPr id="1030" name="Picture 6" descr="字典压缩之后的页"/>
          <p:cNvPicPr>
            <a:picLocks noChangeAspect="1" noChangeArrowheads="1"/>
          </p:cNvPicPr>
          <p:nvPr/>
        </p:nvPicPr>
        <p:blipFill>
          <a:blip r:embed="rId4" cstate="print"/>
          <a:srcRect/>
          <a:stretch>
            <a:fillRect/>
          </a:stretch>
        </p:blipFill>
        <p:spPr bwMode="auto">
          <a:xfrm>
            <a:off x="6228184" y="1268760"/>
            <a:ext cx="2771800" cy="2828657"/>
          </a:xfrm>
          <a:prstGeom prst="rect">
            <a:avLst/>
          </a:prstGeom>
          <a:noFill/>
        </p:spPr>
      </p:pic>
      <p:sp>
        <p:nvSpPr>
          <p:cNvPr id="8" name="矩形 7"/>
          <p:cNvSpPr/>
          <p:nvPr/>
        </p:nvSpPr>
        <p:spPr>
          <a:xfrm>
            <a:off x="683568" y="4365104"/>
            <a:ext cx="1588898"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6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原始页</a:t>
            </a:r>
            <a:endParaRPr lang="en-US" altLang="zh-CN" sz="36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p:txBody>
      </p:sp>
      <p:sp>
        <p:nvSpPr>
          <p:cNvPr id="9" name="矩形 8"/>
          <p:cNvSpPr/>
          <p:nvPr/>
        </p:nvSpPr>
        <p:spPr>
          <a:xfrm>
            <a:off x="3473867" y="4365104"/>
            <a:ext cx="2056974"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6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前缀压缩</a:t>
            </a:r>
            <a:endParaRPr lang="en-US" altLang="zh-CN" sz="36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p:txBody>
      </p:sp>
      <p:sp>
        <p:nvSpPr>
          <p:cNvPr id="10" name="矩形 9"/>
          <p:cNvSpPr/>
          <p:nvPr/>
        </p:nvSpPr>
        <p:spPr>
          <a:xfrm>
            <a:off x="6588224" y="4366845"/>
            <a:ext cx="2056974"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6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字典压缩</a:t>
            </a:r>
            <a:endParaRPr lang="en-US" altLang="zh-CN" sz="3600" b="1"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p:txBody>
      </p:sp>
    </p:spTree>
    <p:extLst>
      <p:ext uri="{BB962C8B-B14F-4D97-AF65-F5344CB8AC3E}">
        <p14:creationId xmlns:p14="http://schemas.microsoft.com/office/powerpoint/2010/main" val="1088631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行楷" pitchFamily="2" charset="-122"/>
              </a:rPr>
              <a:t>通过冗余提高</a:t>
            </a:r>
            <a:r>
              <a:rPr lang="zh-CN" altLang="en-US" dirty="0" smtClean="0">
                <a:latin typeface="华文行楷" pitchFamily="2" charset="-122"/>
              </a:rPr>
              <a:t>可靠性</a:t>
            </a:r>
            <a:endParaRPr lang="zh-CN" altLang="en-US" dirty="0"/>
          </a:p>
        </p:txBody>
      </p:sp>
      <p:sp>
        <p:nvSpPr>
          <p:cNvPr id="3" name="内容占位符 2"/>
          <p:cNvSpPr>
            <a:spLocks noGrp="1"/>
          </p:cNvSpPr>
          <p:nvPr>
            <p:ph idx="1"/>
          </p:nvPr>
        </p:nvSpPr>
        <p:spPr/>
        <p:txBody>
          <a:bodyPr/>
          <a:lstStyle/>
          <a:p>
            <a:pPr eaLnBrk="1" hangingPunct="1"/>
            <a:r>
              <a:rPr lang="en-US" altLang="zh-CN" dirty="0">
                <a:latin typeface="华文新魏" pitchFamily="2" charset="-122"/>
              </a:rPr>
              <a:t>N</a:t>
            </a:r>
            <a:r>
              <a:rPr lang="zh-CN" altLang="en-US" dirty="0">
                <a:latin typeface="华文新魏" pitchFamily="2" charset="-122"/>
              </a:rPr>
              <a:t>个磁盘组成的集合中某个磁盘发生故障的概率比特定的单个磁盘发生故障的概率高很多 </a:t>
            </a:r>
          </a:p>
          <a:p>
            <a:pPr eaLnBrk="1" hangingPunct="1"/>
            <a:r>
              <a:rPr lang="zh-CN" altLang="en-US" dirty="0">
                <a:latin typeface="华文新魏" pitchFamily="2" charset="-122"/>
              </a:rPr>
              <a:t>假定单个磁盘的</a:t>
            </a:r>
            <a:r>
              <a:rPr lang="en-US" altLang="zh-CN" dirty="0">
                <a:latin typeface="华文新魏" pitchFamily="2" charset="-122"/>
              </a:rPr>
              <a:t>MTTF</a:t>
            </a:r>
            <a:r>
              <a:rPr lang="zh-CN" altLang="en-US" dirty="0">
                <a:latin typeface="华文新魏" pitchFamily="2" charset="-122"/>
              </a:rPr>
              <a:t>是</a:t>
            </a:r>
            <a:r>
              <a:rPr lang="en-US" altLang="zh-CN" dirty="0">
                <a:latin typeface="华文新魏" pitchFamily="2" charset="-122"/>
              </a:rPr>
              <a:t>100,000</a:t>
            </a:r>
            <a:r>
              <a:rPr lang="zh-CN" altLang="en-US" dirty="0">
                <a:latin typeface="华文新魏" pitchFamily="2" charset="-122"/>
              </a:rPr>
              <a:t>小时</a:t>
            </a:r>
            <a:r>
              <a:rPr lang="en-US" altLang="zh-CN" dirty="0">
                <a:latin typeface="华文新魏" pitchFamily="2" charset="-122"/>
              </a:rPr>
              <a:t> (</a:t>
            </a:r>
            <a:r>
              <a:rPr lang="zh-CN" altLang="en-US" dirty="0">
                <a:latin typeface="华文新魏" pitchFamily="2" charset="-122"/>
              </a:rPr>
              <a:t>约为</a:t>
            </a:r>
            <a:r>
              <a:rPr lang="en-US" altLang="zh-CN" dirty="0">
                <a:latin typeface="华文新魏" pitchFamily="2" charset="-122"/>
              </a:rPr>
              <a:t>11</a:t>
            </a:r>
            <a:r>
              <a:rPr lang="zh-CN" altLang="en-US" dirty="0">
                <a:latin typeface="华文新魏" pitchFamily="2" charset="-122"/>
              </a:rPr>
              <a:t>年</a:t>
            </a:r>
            <a:r>
              <a:rPr lang="en-US" altLang="zh-CN" dirty="0">
                <a:latin typeface="华文新魏" pitchFamily="2" charset="-122"/>
              </a:rPr>
              <a:t>)，</a:t>
            </a:r>
            <a:r>
              <a:rPr lang="zh-CN" altLang="en-US" dirty="0">
                <a:latin typeface="华文新魏" pitchFamily="2" charset="-122"/>
              </a:rPr>
              <a:t>则由100个磁盘组成的阵列的</a:t>
            </a:r>
            <a:r>
              <a:rPr lang="en-US" altLang="zh-CN" dirty="0">
                <a:latin typeface="华文新魏" pitchFamily="2" charset="-122"/>
              </a:rPr>
              <a:t>MTTF</a:t>
            </a:r>
            <a:r>
              <a:rPr lang="zh-CN" altLang="en-US" dirty="0">
                <a:latin typeface="华文新魏" pitchFamily="2" charset="-122"/>
              </a:rPr>
              <a:t>是</a:t>
            </a:r>
            <a:r>
              <a:rPr lang="en-US" altLang="zh-CN" dirty="0">
                <a:latin typeface="华文新魏" pitchFamily="2" charset="-122"/>
              </a:rPr>
              <a:t>1000</a:t>
            </a:r>
            <a:r>
              <a:rPr lang="zh-CN" altLang="en-US" dirty="0">
                <a:latin typeface="华文新魏" pitchFamily="2" charset="-122"/>
              </a:rPr>
              <a:t>小时</a:t>
            </a:r>
            <a:r>
              <a:rPr lang="en-US" altLang="zh-CN" dirty="0">
                <a:latin typeface="华文新魏" pitchFamily="2" charset="-122"/>
              </a:rPr>
              <a:t>(</a:t>
            </a:r>
            <a:r>
              <a:rPr lang="zh-CN" altLang="en-US" dirty="0">
                <a:latin typeface="华文新魏" pitchFamily="2" charset="-122"/>
              </a:rPr>
              <a:t>月为</a:t>
            </a:r>
            <a:r>
              <a:rPr lang="en-US" altLang="zh-CN" dirty="0">
                <a:latin typeface="华文新魏" pitchFamily="2" charset="-122"/>
              </a:rPr>
              <a:t>41</a:t>
            </a:r>
            <a:r>
              <a:rPr lang="zh-CN" altLang="en-US" dirty="0">
                <a:latin typeface="华文新魏" pitchFamily="2" charset="-122"/>
              </a:rPr>
              <a:t>天</a:t>
            </a:r>
            <a:r>
              <a:rPr lang="en-US" altLang="zh-CN" dirty="0">
                <a:latin typeface="华文新魏" pitchFamily="2" charset="-122"/>
              </a:rPr>
              <a:t>)</a:t>
            </a:r>
          </a:p>
          <a:p>
            <a:pPr eaLnBrk="1" hangingPunct="1"/>
            <a:r>
              <a:rPr lang="zh-CN" altLang="en-US" dirty="0">
                <a:latin typeface="华文新魏" pitchFamily="2" charset="-122"/>
              </a:rPr>
              <a:t>冗余（</a:t>
            </a:r>
            <a:r>
              <a:rPr lang="en-US" altLang="zh-CN" dirty="0">
                <a:ea typeface="宋体" pitchFamily="2" charset="-122"/>
              </a:rPr>
              <a:t>Redundancy</a:t>
            </a:r>
            <a:r>
              <a:rPr lang="en-US" altLang="zh-CN" b="1" dirty="0" smtClean="0">
                <a:ea typeface="宋体" pitchFamily="2" charset="-122"/>
              </a:rPr>
              <a:t>）</a:t>
            </a:r>
            <a:r>
              <a:rPr lang="zh-CN" altLang="en-US" b="1" dirty="0" smtClean="0">
                <a:ea typeface="宋体" pitchFamily="2" charset="-122"/>
              </a:rPr>
              <a:t>：</a:t>
            </a:r>
            <a:r>
              <a:rPr lang="zh-CN" altLang="en-US" dirty="0" smtClean="0"/>
              <a:t>存储</a:t>
            </a:r>
            <a:r>
              <a:rPr lang="zh-CN" altLang="en-US" dirty="0"/>
              <a:t>额外的信息，以便当磁盘故障时能从中重建</a:t>
            </a:r>
          </a:p>
          <a:p>
            <a:endParaRPr lang="zh-CN" altLang="en-US" dirty="0"/>
          </a:p>
        </p:txBody>
      </p:sp>
      <p:sp>
        <p:nvSpPr>
          <p:cNvPr id="4" name="矩形 3"/>
          <p:cNvSpPr/>
          <p:nvPr/>
        </p:nvSpPr>
        <p:spPr>
          <a:xfrm>
            <a:off x="2277793" y="5085184"/>
            <a:ext cx="4881465" cy="1477328"/>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600" b="1" spc="50" dirty="0" smtClean="0">
                <a:ln w="11430"/>
                <a:solidFill>
                  <a:srgbClr val="FF0000"/>
                </a:solidFill>
                <a:effectLst>
                  <a:outerShdw blurRad="76200" dist="50800" dir="5400000" algn="tl" rotWithShape="0">
                    <a:srgbClr val="000000">
                      <a:alpha val="65000"/>
                    </a:srgbClr>
                  </a:outerShdw>
                </a:effectLst>
              </a:rPr>
              <a:t>凡事豫则立，不豫则废</a:t>
            </a:r>
            <a:endParaRPr lang="en-US" altLang="zh-CN" sz="3600" b="1" spc="50" dirty="0" smtClean="0">
              <a:ln w="11430"/>
              <a:solidFill>
                <a:srgbClr val="FF0000"/>
              </a:solidFill>
              <a:effectLst>
                <a:outerShdw blurRad="76200" dist="50800" dir="5400000" algn="tl" rotWithShape="0">
                  <a:srgbClr val="000000">
                    <a:alpha val="65000"/>
                  </a:srgbClr>
                </a:outerShdw>
              </a:effectLst>
            </a:endParaRPr>
          </a:p>
          <a:p>
            <a:pPr algn="ctr"/>
            <a:r>
              <a:rPr lang="zh-CN" altLang="en-US" sz="3600" b="1" spc="50" dirty="0" smtClean="0">
                <a:ln w="11430"/>
                <a:solidFill>
                  <a:srgbClr val="FF0000"/>
                </a:solidFill>
                <a:effectLst>
                  <a:outerShdw blurRad="76200" dist="50800" dir="5400000" algn="tl" rotWithShape="0">
                    <a:srgbClr val="000000">
                      <a:alpha val="65000"/>
                    </a:srgbClr>
                  </a:outerShdw>
                </a:effectLst>
              </a:rPr>
              <a:t>思则有备，有备无患</a:t>
            </a:r>
            <a:endParaRPr lang="zh-CN" altLang="en-US" sz="3600" b="1" cap="none" spc="50" dirty="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71774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rPr>
              <a:t>镜像</a:t>
            </a:r>
            <a:r>
              <a:rPr lang="zh-CN" altLang="en-US" dirty="0">
                <a:latin typeface="隶书" pitchFamily="49" charset="-122"/>
              </a:rPr>
              <a:t>冗余</a:t>
            </a:r>
            <a:endParaRPr lang="zh-CN" altLang="en-US" dirty="0"/>
          </a:p>
        </p:txBody>
      </p:sp>
      <p:sp>
        <p:nvSpPr>
          <p:cNvPr id="3" name="内容占位符 2"/>
          <p:cNvSpPr>
            <a:spLocks noGrp="1"/>
          </p:cNvSpPr>
          <p:nvPr>
            <p:ph idx="1"/>
          </p:nvPr>
        </p:nvSpPr>
        <p:spPr>
          <a:xfrm>
            <a:off x="188913" y="908720"/>
            <a:ext cx="8726487" cy="3744416"/>
          </a:xfrm>
        </p:spPr>
        <p:txBody>
          <a:bodyPr/>
          <a:lstStyle/>
          <a:p>
            <a:pPr eaLnBrk="1" hangingPunct="1"/>
            <a:r>
              <a:rPr lang="zh-CN" altLang="en-US" sz="2800" dirty="0">
                <a:latin typeface="华文新魏" pitchFamily="2" charset="-122"/>
              </a:rPr>
              <a:t>一个逻辑磁盘由两个物理磁盘组成，写操作在每个磁盘上执行</a:t>
            </a:r>
          </a:p>
          <a:p>
            <a:pPr eaLnBrk="1" hangingPunct="1"/>
            <a:r>
              <a:rPr lang="zh-CN" altLang="en-US" sz="2800" dirty="0">
                <a:latin typeface="华文新魏" pitchFamily="2" charset="-122"/>
              </a:rPr>
              <a:t>如果其中一个发生故障，数据可以从另一个磁盘读出</a:t>
            </a:r>
          </a:p>
          <a:p>
            <a:pPr eaLnBrk="1" hangingPunct="1"/>
            <a:r>
              <a:rPr lang="zh-CN" altLang="en-US" sz="2800" dirty="0">
                <a:latin typeface="华文新魏" pitchFamily="2" charset="-122"/>
              </a:rPr>
              <a:t>只有第一个磁盘的故障尚未恢复，第二个磁盘也发生故障，这时才会发生数据丢失</a:t>
            </a:r>
          </a:p>
          <a:p>
            <a:pPr eaLnBrk="1" hangingPunct="1"/>
            <a:r>
              <a:rPr lang="zh-CN" altLang="en-US" sz="2800" dirty="0">
                <a:latin typeface="华文新魏" pitchFamily="2" charset="-122"/>
              </a:rPr>
              <a:t>假定一个磁盘的</a:t>
            </a:r>
            <a:r>
              <a:rPr lang="en-US" altLang="zh-CN" sz="2800" dirty="0">
                <a:latin typeface="华文新魏" pitchFamily="2" charset="-122"/>
              </a:rPr>
              <a:t>MTTF</a:t>
            </a:r>
            <a:r>
              <a:rPr lang="zh-CN" altLang="en-US" sz="2800" dirty="0">
                <a:latin typeface="华文新魏" pitchFamily="2" charset="-122"/>
              </a:rPr>
              <a:t>是</a:t>
            </a:r>
            <a:r>
              <a:rPr lang="en-US" altLang="zh-CN" sz="2800" dirty="0">
                <a:latin typeface="华文新魏" pitchFamily="2" charset="-122"/>
              </a:rPr>
              <a:t>100,000</a:t>
            </a:r>
            <a:r>
              <a:rPr lang="zh-CN" altLang="en-US" sz="2800" dirty="0">
                <a:latin typeface="华文新魏" pitchFamily="2" charset="-122"/>
              </a:rPr>
              <a:t>小时，修复时间是10小时，则镜像磁盘系统的</a:t>
            </a:r>
            <a:r>
              <a:rPr lang="en-US" altLang="zh-CN" sz="2800" dirty="0">
                <a:latin typeface="华文新魏" pitchFamily="2" charset="-122"/>
              </a:rPr>
              <a:t>MTTF</a:t>
            </a:r>
            <a:r>
              <a:rPr lang="zh-CN" altLang="en-US" sz="2800" dirty="0">
                <a:latin typeface="华文新魏" pitchFamily="2" charset="-122"/>
              </a:rPr>
              <a:t>是</a:t>
            </a:r>
            <a:r>
              <a:rPr lang="en-US" altLang="zh-CN" sz="2800" dirty="0">
                <a:latin typeface="华文新魏" pitchFamily="2" charset="-122"/>
              </a:rPr>
              <a:t>100,000</a:t>
            </a:r>
            <a:r>
              <a:rPr lang="en-US" altLang="zh-CN" sz="2800" baseline="30000" dirty="0">
                <a:latin typeface="华文新魏" pitchFamily="2" charset="-122"/>
              </a:rPr>
              <a:t>2</a:t>
            </a:r>
            <a:r>
              <a:rPr lang="en-US" altLang="zh-CN" sz="2800" dirty="0">
                <a:latin typeface="华文新魏" pitchFamily="2" charset="-122"/>
              </a:rPr>
              <a:t>/（2*10）=500*10</a:t>
            </a:r>
            <a:r>
              <a:rPr lang="en-US" altLang="zh-CN" sz="2800" baseline="30000" dirty="0">
                <a:latin typeface="华文新魏" pitchFamily="2" charset="-122"/>
              </a:rPr>
              <a:t>6</a:t>
            </a:r>
            <a:r>
              <a:rPr lang="zh-CN" altLang="en-US" sz="2800" dirty="0">
                <a:latin typeface="华文新魏" pitchFamily="2" charset="-122"/>
              </a:rPr>
              <a:t>小时，约为57000年</a:t>
            </a:r>
            <a:endParaRPr lang="zh-CN" altLang="en-US" sz="2800" dirty="0"/>
          </a:p>
          <a:p>
            <a:endParaRPr lang="zh-CN" altLang="en-US" sz="2800" dirty="0"/>
          </a:p>
        </p:txBody>
      </p:sp>
      <p:pic>
        <p:nvPicPr>
          <p:cNvPr id="4" name="Picture 1"/>
          <p:cNvPicPr>
            <a:picLocks noChangeAspect="1" noChangeArrowheads="1"/>
          </p:cNvPicPr>
          <p:nvPr/>
        </p:nvPicPr>
        <p:blipFill>
          <a:blip r:embed="rId2" cstate="print"/>
          <a:srcRect/>
          <a:stretch>
            <a:fillRect/>
          </a:stretch>
        </p:blipFill>
        <p:spPr bwMode="auto">
          <a:xfrm>
            <a:off x="1403648" y="4869160"/>
            <a:ext cx="2489392" cy="1916832"/>
          </a:xfrm>
          <a:prstGeom prst="rect">
            <a:avLst/>
          </a:prstGeom>
          <a:noFill/>
          <a:ln w="9525">
            <a:noFill/>
            <a:miter lim="800000"/>
            <a:headEnd/>
            <a:tailEnd/>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797152"/>
            <a:ext cx="2346485" cy="1928961"/>
          </a:xfrm>
          <a:prstGeom prst="rect">
            <a:avLst/>
          </a:prstGeom>
        </p:spPr>
      </p:pic>
    </p:spTree>
    <p:extLst>
      <p:ext uri="{BB962C8B-B14F-4D97-AF65-F5344CB8AC3E}">
        <p14:creationId xmlns:p14="http://schemas.microsoft.com/office/powerpoint/2010/main" val="515810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itchFamily="2" charset="-122"/>
              </a:rPr>
              <a:t>校验码</a:t>
            </a:r>
            <a:r>
              <a:rPr lang="zh-CN" altLang="en-US" dirty="0">
                <a:latin typeface="隶书" pitchFamily="49" charset="-122"/>
              </a:rPr>
              <a:t>冗余</a:t>
            </a:r>
            <a:endParaRPr lang="zh-CN" altLang="en-US" dirty="0"/>
          </a:p>
        </p:txBody>
      </p:sp>
      <p:sp>
        <p:nvSpPr>
          <p:cNvPr id="3" name="内容占位符 2"/>
          <p:cNvSpPr>
            <a:spLocks noGrp="1"/>
          </p:cNvSpPr>
          <p:nvPr>
            <p:ph idx="1"/>
          </p:nvPr>
        </p:nvSpPr>
        <p:spPr/>
        <p:txBody>
          <a:bodyPr/>
          <a:lstStyle/>
          <a:p>
            <a:pPr eaLnBrk="1" hangingPunct="1">
              <a:lnSpc>
                <a:spcPct val="120000"/>
              </a:lnSpc>
            </a:pPr>
            <a:r>
              <a:rPr lang="zh-CN" altLang="en-US" dirty="0">
                <a:latin typeface="华文新魏" pitchFamily="2" charset="-122"/>
              </a:rPr>
              <a:t>纠错码（</a:t>
            </a:r>
            <a:r>
              <a:rPr lang="en-US" altLang="zh-CN" dirty="0" err="1">
                <a:latin typeface="华文新魏" pitchFamily="2" charset="-122"/>
              </a:rPr>
              <a:t>ECC：Error-Correcting-Codes</a:t>
            </a:r>
            <a:r>
              <a:rPr lang="en-US" altLang="zh-CN" dirty="0">
                <a:latin typeface="华文新魏" pitchFamily="2" charset="-122"/>
              </a:rPr>
              <a:t>）</a:t>
            </a:r>
          </a:p>
          <a:p>
            <a:pPr eaLnBrk="1" hangingPunct="1">
              <a:lnSpc>
                <a:spcPct val="120000"/>
              </a:lnSpc>
            </a:pPr>
            <a:r>
              <a:rPr lang="zh-CN" altLang="en-US" dirty="0">
                <a:latin typeface="华文新魏" pitchFamily="2" charset="-122"/>
              </a:rPr>
              <a:t>内存中每个字节都有一个奇偶校验位与之相连，它记录这个字节中为1的比特位的总数是偶数（=0）还是奇数（=1），如果字节中有一位被破坏，则字节的</a:t>
            </a:r>
            <a:r>
              <a:rPr lang="en-US" altLang="zh-CN" dirty="0">
                <a:latin typeface="华文新魏" pitchFamily="2" charset="-122"/>
              </a:rPr>
              <a:t>ECC</a:t>
            </a:r>
            <a:r>
              <a:rPr lang="zh-CN" altLang="en-US" dirty="0">
                <a:latin typeface="华文新魏" pitchFamily="2" charset="-122"/>
              </a:rPr>
              <a:t>与存储的</a:t>
            </a:r>
            <a:r>
              <a:rPr lang="en-US" altLang="zh-CN" dirty="0">
                <a:latin typeface="华文新魏" pitchFamily="2" charset="-122"/>
              </a:rPr>
              <a:t>ECC</a:t>
            </a:r>
            <a:r>
              <a:rPr lang="zh-CN" altLang="en-US" dirty="0">
                <a:latin typeface="华文新魏" pitchFamily="2" charset="-122"/>
              </a:rPr>
              <a:t>就不会相匹配；通过</a:t>
            </a:r>
            <a:r>
              <a:rPr lang="en-US" altLang="zh-CN" dirty="0">
                <a:latin typeface="华文新魏" pitchFamily="2" charset="-122"/>
              </a:rPr>
              <a:t>ECC</a:t>
            </a:r>
            <a:r>
              <a:rPr lang="zh-CN" altLang="en-US" dirty="0">
                <a:latin typeface="华文新魏" pitchFamily="2" charset="-122"/>
              </a:rPr>
              <a:t>可以检测到所有的1位错误</a:t>
            </a:r>
          </a:p>
          <a:p>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3313356119"/>
              </p:ext>
            </p:extLst>
          </p:nvPr>
        </p:nvGraphicFramePr>
        <p:xfrm>
          <a:off x="2987824" y="4898856"/>
          <a:ext cx="3231505" cy="1554480"/>
        </p:xfrm>
        <a:graphic>
          <a:graphicData uri="http://schemas.openxmlformats.org/drawingml/2006/table">
            <a:tbl>
              <a:tblPr/>
              <a:tblGrid>
                <a:gridCol w="3231505">
                  <a:extLst>
                    <a:ext uri="{9D8B030D-6E8A-4147-A177-3AD203B41FA5}">
                      <a16:colId xmlns:a16="http://schemas.microsoft.com/office/drawing/2014/main" val="20000"/>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smtClean="0">
                          <a:ln>
                            <a:noFill/>
                          </a:ln>
                          <a:solidFill>
                            <a:schemeClr val="folHlink"/>
                          </a:solidFill>
                          <a:effectLst/>
                          <a:latin typeface="Tahoma" pitchFamily="34" charset="0"/>
                          <a:ea typeface="隶书" pitchFamily="49" charset="-122"/>
                        </a:rPr>
                        <a:t>1 1 1 1 0 0 0 0  </a:t>
                      </a:r>
                      <a:r>
                        <a:rPr kumimoji="1" lang="en-US" altLang="zh-CN" sz="2800" b="0" i="0" u="none" strike="noStrike" cap="none" normalizeH="0" baseline="0" dirty="0" smtClean="0">
                          <a:ln>
                            <a:noFill/>
                          </a:ln>
                          <a:solidFill>
                            <a:srgbClr val="FF0000"/>
                          </a:solidFill>
                          <a:effectLst/>
                          <a:latin typeface="Tahoma" pitchFamily="34" charset="0"/>
                          <a:ea typeface="隶书"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smtClean="0">
                          <a:ln>
                            <a:noFill/>
                          </a:ln>
                          <a:solidFill>
                            <a:schemeClr val="folHlink"/>
                          </a:solidFill>
                          <a:effectLst/>
                          <a:latin typeface="Tahoma" pitchFamily="34" charset="0"/>
                          <a:ea typeface="隶书" pitchFamily="49" charset="-122"/>
                        </a:rPr>
                        <a:t>1 0 1 0 1 1 1 0  </a:t>
                      </a:r>
                      <a:r>
                        <a:rPr kumimoji="1" lang="en-US" altLang="zh-CN" sz="2800" b="0" i="0" u="none" strike="noStrike" cap="none" normalizeH="0" baseline="0" dirty="0" smtClean="0">
                          <a:ln>
                            <a:noFill/>
                          </a:ln>
                          <a:solidFill>
                            <a:srgbClr val="FF0000"/>
                          </a:solidFill>
                          <a:effectLst/>
                          <a:latin typeface="Tahoma" pitchFamily="34" charset="0"/>
                          <a:ea typeface="隶书" pitchFamily="49" charset="-122"/>
                        </a:rPr>
                        <a:t>1</a:t>
                      </a:r>
                      <a:r>
                        <a:rPr kumimoji="1" lang="en-US" altLang="zh-CN" sz="2800" b="0" i="0" u="none" strike="noStrike" cap="none" normalizeH="0" baseline="0" dirty="0" smtClean="0">
                          <a:ln>
                            <a:noFill/>
                          </a:ln>
                          <a:solidFill>
                            <a:schemeClr val="folHlink"/>
                          </a:solidFill>
                          <a:effectLst/>
                          <a:latin typeface="Tahoma" pitchFamily="34" charset="0"/>
                          <a:ea typeface="隶书"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smtClean="0">
                          <a:ln>
                            <a:noFill/>
                          </a:ln>
                          <a:solidFill>
                            <a:schemeClr val="folHlink"/>
                          </a:solidFill>
                          <a:effectLst/>
                          <a:latin typeface="Tahoma" pitchFamily="34" charset="0"/>
                          <a:ea typeface="隶书" pitchFamily="49" charset="-122"/>
                        </a:rPr>
                        <a:t>0 0 1 1 1 0 0 0  </a:t>
                      </a:r>
                      <a:r>
                        <a:rPr kumimoji="1" lang="en-US" altLang="zh-CN" sz="2800" b="0" i="0" u="none" strike="noStrike" cap="none" normalizeH="0" baseline="0" dirty="0" smtClean="0">
                          <a:ln>
                            <a:noFill/>
                          </a:ln>
                          <a:solidFill>
                            <a:srgbClr val="FF0000"/>
                          </a:solidFill>
                          <a:effectLst/>
                          <a:latin typeface="Tahoma" pitchFamily="34" charset="0"/>
                          <a:ea typeface="隶书"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乘号 4"/>
          <p:cNvSpPr/>
          <p:nvPr/>
        </p:nvSpPr>
        <p:spPr bwMode="auto">
          <a:xfrm>
            <a:off x="5724128" y="5949280"/>
            <a:ext cx="576064" cy="476672"/>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just"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Tahoma" pitchFamily="34" charset="0"/>
              <a:ea typeface="隶书" pitchFamily="49" charset="-122"/>
            </a:endParaRPr>
          </a:p>
        </p:txBody>
      </p:sp>
    </p:spTree>
    <p:extLst>
      <p:ext uri="{BB962C8B-B14F-4D97-AF65-F5344CB8AC3E}">
        <p14:creationId xmlns:p14="http://schemas.microsoft.com/office/powerpoint/2010/main" val="334665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通过拆分提高并行</a:t>
            </a:r>
            <a:endParaRPr lang="zh-CN" altLang="en-US" dirty="0"/>
          </a:p>
        </p:txBody>
      </p:sp>
      <p:sp>
        <p:nvSpPr>
          <p:cNvPr id="3" name="内容占位符 2"/>
          <p:cNvSpPr>
            <a:spLocks noGrp="1"/>
          </p:cNvSpPr>
          <p:nvPr>
            <p:ph idx="1"/>
          </p:nvPr>
        </p:nvSpPr>
        <p:spPr/>
        <p:txBody>
          <a:bodyPr/>
          <a:lstStyle/>
          <a:p>
            <a:pPr eaLnBrk="1" hangingPunct="1">
              <a:lnSpc>
                <a:spcPct val="150000"/>
              </a:lnSpc>
              <a:spcBef>
                <a:spcPct val="30000"/>
              </a:spcBef>
            </a:pPr>
            <a:r>
              <a:rPr lang="zh-CN" altLang="en-US" dirty="0">
                <a:latin typeface="华文行楷" pitchFamily="2" charset="-122"/>
              </a:rPr>
              <a:t>将数据拆分到多个磁盘上以提高传输率</a:t>
            </a:r>
          </a:p>
          <a:p>
            <a:pPr eaLnBrk="1" hangingPunct="1">
              <a:lnSpc>
                <a:spcPct val="150000"/>
              </a:lnSpc>
              <a:spcBef>
                <a:spcPct val="30000"/>
              </a:spcBef>
            </a:pPr>
            <a:r>
              <a:rPr lang="zh-CN" altLang="en-US" dirty="0">
                <a:latin typeface="华文行楷" pitchFamily="2" charset="-122"/>
              </a:rPr>
              <a:t>通过并行提高</a:t>
            </a:r>
            <a:r>
              <a:rPr lang="zh-CN" altLang="en-US" dirty="0" smtClean="0">
                <a:latin typeface="华文行楷" pitchFamily="2" charset="-122"/>
              </a:rPr>
              <a:t>性能的两种途径</a:t>
            </a:r>
            <a:endParaRPr lang="zh-CN" altLang="en-US" dirty="0">
              <a:latin typeface="华文行楷" pitchFamily="2" charset="-122"/>
            </a:endParaRPr>
          </a:p>
          <a:p>
            <a:pPr lvl="1" eaLnBrk="1" hangingPunct="1">
              <a:lnSpc>
                <a:spcPct val="150000"/>
              </a:lnSpc>
              <a:spcBef>
                <a:spcPct val="30000"/>
              </a:spcBef>
            </a:pPr>
            <a:r>
              <a:rPr lang="zh-CN" altLang="en-US" dirty="0">
                <a:latin typeface="华文新魏" pitchFamily="2" charset="-122"/>
              </a:rPr>
              <a:t>负载平衡多个小的存取操作（即页面存取），提高以提高这种存取操作的</a:t>
            </a:r>
            <a:r>
              <a:rPr lang="zh-CN" altLang="en-US" dirty="0">
                <a:solidFill>
                  <a:srgbClr val="FF0000"/>
                </a:solidFill>
                <a:latin typeface="华文新魏" pitchFamily="2" charset="-122"/>
              </a:rPr>
              <a:t>吞吐量</a:t>
            </a:r>
          </a:p>
          <a:p>
            <a:pPr lvl="1" eaLnBrk="1" hangingPunct="1">
              <a:lnSpc>
                <a:spcPct val="150000"/>
              </a:lnSpc>
              <a:spcBef>
                <a:spcPct val="30000"/>
              </a:spcBef>
            </a:pPr>
            <a:r>
              <a:rPr lang="zh-CN" altLang="en-US" dirty="0">
                <a:latin typeface="华文新魏" pitchFamily="2" charset="-122"/>
              </a:rPr>
              <a:t>并行执行大的存取操作，以减少大的存取操作的</a:t>
            </a:r>
            <a:r>
              <a:rPr lang="zh-CN" altLang="en-US" dirty="0" smtClean="0">
                <a:solidFill>
                  <a:srgbClr val="FF0000"/>
                </a:solidFill>
                <a:latin typeface="华文新魏" pitchFamily="2" charset="-122"/>
              </a:rPr>
              <a:t>响应时间</a:t>
            </a:r>
            <a:endParaRPr lang="zh-CN" altLang="en-US" dirty="0"/>
          </a:p>
        </p:txBody>
      </p:sp>
    </p:spTree>
    <p:extLst>
      <p:ext uri="{BB962C8B-B14F-4D97-AF65-F5344CB8AC3E}">
        <p14:creationId xmlns:p14="http://schemas.microsoft.com/office/powerpoint/2010/main" val="542908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两种不同的拆分方式</a:t>
            </a:r>
            <a:endParaRPr lang="zh-CN" altLang="en-US" dirty="0"/>
          </a:p>
        </p:txBody>
      </p:sp>
      <p:sp>
        <p:nvSpPr>
          <p:cNvPr id="3" name="内容占位符 2"/>
          <p:cNvSpPr>
            <a:spLocks noGrp="1"/>
          </p:cNvSpPr>
          <p:nvPr>
            <p:ph idx="1"/>
          </p:nvPr>
        </p:nvSpPr>
        <p:spPr/>
        <p:txBody>
          <a:bodyPr/>
          <a:lstStyle/>
          <a:p>
            <a:pPr eaLnBrk="1" hangingPunct="1">
              <a:lnSpc>
                <a:spcPct val="110000"/>
              </a:lnSpc>
              <a:spcBef>
                <a:spcPct val="30000"/>
              </a:spcBef>
            </a:pPr>
            <a:r>
              <a:rPr lang="zh-CN" altLang="en-US" dirty="0">
                <a:latin typeface="华文新魏" pitchFamily="2" charset="-122"/>
              </a:rPr>
              <a:t>比特级拆分（</a:t>
            </a:r>
            <a:r>
              <a:rPr lang="en-US" altLang="zh-CN" dirty="0">
                <a:latin typeface="华文新魏" pitchFamily="2" charset="-122"/>
              </a:rPr>
              <a:t>Bit-level striping）</a:t>
            </a:r>
          </a:p>
          <a:p>
            <a:pPr lvl="1" eaLnBrk="1" hangingPunct="1">
              <a:lnSpc>
                <a:spcPct val="110000"/>
              </a:lnSpc>
              <a:spcBef>
                <a:spcPct val="30000"/>
              </a:spcBef>
            </a:pPr>
            <a:r>
              <a:rPr lang="zh-CN" altLang="en-US" dirty="0">
                <a:latin typeface="华文新魏" pitchFamily="2" charset="-122"/>
              </a:rPr>
              <a:t>将每个字节按比特分开，存储到多个磁盘上</a:t>
            </a:r>
          </a:p>
          <a:p>
            <a:pPr lvl="1" eaLnBrk="1" hangingPunct="1">
              <a:lnSpc>
                <a:spcPct val="110000"/>
              </a:lnSpc>
              <a:spcBef>
                <a:spcPct val="30000"/>
              </a:spcBef>
            </a:pPr>
            <a:r>
              <a:rPr lang="zh-CN" altLang="en-US" dirty="0">
                <a:latin typeface="华文新魏" pitchFamily="2" charset="-122"/>
              </a:rPr>
              <a:t>例如，对于一个由8个磁盘组成的阵列，将每个字节的第</a:t>
            </a:r>
            <a:r>
              <a:rPr lang="en-US" altLang="zh-CN" dirty="0" err="1">
                <a:latin typeface="华文新魏" pitchFamily="2" charset="-122"/>
              </a:rPr>
              <a:t>i</a:t>
            </a:r>
            <a:r>
              <a:rPr lang="zh-CN" altLang="en-US" dirty="0">
                <a:latin typeface="华文新魏" pitchFamily="2" charset="-122"/>
              </a:rPr>
              <a:t>个比特位写到第</a:t>
            </a:r>
            <a:r>
              <a:rPr lang="en-US" altLang="zh-CN" dirty="0" err="1">
                <a:latin typeface="华文新魏" pitchFamily="2" charset="-122"/>
              </a:rPr>
              <a:t>i</a:t>
            </a:r>
            <a:r>
              <a:rPr lang="zh-CN" altLang="en-US" dirty="0">
                <a:latin typeface="华文新魏" pitchFamily="2" charset="-122"/>
              </a:rPr>
              <a:t>个磁盘上；它的存取速度是单个磁盘的8倍</a:t>
            </a:r>
          </a:p>
          <a:p>
            <a:pPr lvl="1" eaLnBrk="1" hangingPunct="1">
              <a:lnSpc>
                <a:spcPct val="110000"/>
              </a:lnSpc>
              <a:spcBef>
                <a:spcPct val="30000"/>
              </a:spcBef>
            </a:pPr>
            <a:r>
              <a:rPr lang="zh-CN" altLang="en-US" dirty="0">
                <a:latin typeface="华文新魏" pitchFamily="2" charset="-122"/>
              </a:rPr>
              <a:t>对于由4个磁盘组成的阵列，将每个字节的第</a:t>
            </a:r>
            <a:r>
              <a:rPr lang="en-US" altLang="zh-CN" dirty="0" err="1">
                <a:latin typeface="华文新魏" pitchFamily="2" charset="-122"/>
              </a:rPr>
              <a:t>i</a:t>
            </a:r>
            <a:r>
              <a:rPr lang="zh-CN" altLang="en-US" dirty="0">
                <a:latin typeface="华文新魏" pitchFamily="2" charset="-122"/>
              </a:rPr>
              <a:t>个比特位和第</a:t>
            </a:r>
            <a:r>
              <a:rPr lang="en-US" altLang="zh-CN" dirty="0">
                <a:latin typeface="华文新魏" pitchFamily="2" charset="-122"/>
              </a:rPr>
              <a:t>i+4</a:t>
            </a:r>
            <a:r>
              <a:rPr lang="zh-CN" altLang="en-US" dirty="0">
                <a:latin typeface="华文新魏" pitchFamily="2" charset="-122"/>
              </a:rPr>
              <a:t>个比特位写到第</a:t>
            </a:r>
            <a:r>
              <a:rPr lang="en-US" altLang="zh-CN" dirty="0" err="1">
                <a:latin typeface="华文新魏" pitchFamily="2" charset="-122"/>
              </a:rPr>
              <a:t>i</a:t>
            </a:r>
            <a:r>
              <a:rPr lang="zh-CN" altLang="en-US" dirty="0">
                <a:latin typeface="华文新魏" pitchFamily="2" charset="-122"/>
              </a:rPr>
              <a:t>个磁盘上</a:t>
            </a:r>
            <a:endParaRPr lang="en-US" altLang="zh-CN" dirty="0">
              <a:latin typeface="华文新魏" pitchFamily="2" charset="-122"/>
            </a:endParaRPr>
          </a:p>
          <a:p>
            <a:pPr eaLnBrk="1" hangingPunct="1">
              <a:lnSpc>
                <a:spcPct val="110000"/>
              </a:lnSpc>
              <a:spcBef>
                <a:spcPct val="30000"/>
              </a:spcBef>
            </a:pPr>
            <a:r>
              <a:rPr lang="zh-CN" altLang="en-US" dirty="0">
                <a:latin typeface="华文新魏" pitchFamily="2" charset="-122"/>
              </a:rPr>
              <a:t>块级拆分（</a:t>
            </a:r>
            <a:r>
              <a:rPr lang="en-US" altLang="zh-CN" dirty="0">
                <a:latin typeface="华文新魏" pitchFamily="2" charset="-122"/>
              </a:rPr>
              <a:t>Block-level striping）</a:t>
            </a:r>
          </a:p>
          <a:p>
            <a:pPr lvl="1" eaLnBrk="1" hangingPunct="1">
              <a:lnSpc>
                <a:spcPct val="110000"/>
              </a:lnSpc>
              <a:spcBef>
                <a:spcPct val="30000"/>
              </a:spcBef>
            </a:pPr>
            <a:r>
              <a:rPr lang="zh-CN" altLang="en-US" dirty="0">
                <a:latin typeface="华文新魏" pitchFamily="2" charset="-122"/>
              </a:rPr>
              <a:t>对于由</a:t>
            </a:r>
            <a:r>
              <a:rPr lang="en-US" altLang="zh-CN" dirty="0">
                <a:latin typeface="华文新魏" pitchFamily="2" charset="-122"/>
              </a:rPr>
              <a:t>n</a:t>
            </a:r>
            <a:r>
              <a:rPr lang="zh-CN" altLang="en-US" dirty="0">
                <a:latin typeface="华文新魏" pitchFamily="2" charset="-122"/>
              </a:rPr>
              <a:t>个磁盘构成的阵列，文件的第</a:t>
            </a:r>
            <a:r>
              <a:rPr lang="en-US" altLang="zh-CN" dirty="0" err="1">
                <a:latin typeface="华文新魏" pitchFamily="2" charset="-122"/>
              </a:rPr>
              <a:t>i</a:t>
            </a:r>
            <a:r>
              <a:rPr lang="zh-CN" altLang="en-US" dirty="0">
                <a:latin typeface="华文新魏" pitchFamily="2" charset="-122"/>
              </a:rPr>
              <a:t>块 存放在第</a:t>
            </a:r>
            <a:r>
              <a:rPr lang="en-US" altLang="zh-CN" dirty="0">
                <a:latin typeface="华文新魏" pitchFamily="2" charset="-122"/>
              </a:rPr>
              <a:t>(</a:t>
            </a:r>
            <a:r>
              <a:rPr lang="en-US" altLang="zh-CN" dirty="0" err="1">
                <a:latin typeface="华文新魏" pitchFamily="2" charset="-122"/>
              </a:rPr>
              <a:t>i</a:t>
            </a:r>
            <a:r>
              <a:rPr lang="en-US" altLang="zh-CN" dirty="0">
                <a:latin typeface="华文新魏" pitchFamily="2" charset="-122"/>
              </a:rPr>
              <a:t> mod n) + 1</a:t>
            </a:r>
            <a:r>
              <a:rPr lang="zh-CN" altLang="en-US" dirty="0">
                <a:latin typeface="华文新魏" pitchFamily="2" charset="-122"/>
              </a:rPr>
              <a:t>个磁盘</a:t>
            </a:r>
            <a:r>
              <a:rPr lang="zh-CN" altLang="en-US" dirty="0" smtClean="0">
                <a:latin typeface="华文新魏" pitchFamily="2" charset="-122"/>
              </a:rPr>
              <a:t>上</a:t>
            </a:r>
            <a:endParaRPr lang="zh-CN" altLang="en-US" dirty="0"/>
          </a:p>
        </p:txBody>
      </p:sp>
    </p:spTree>
    <p:extLst>
      <p:ext uri="{BB962C8B-B14F-4D97-AF65-F5344CB8AC3E}">
        <p14:creationId xmlns:p14="http://schemas.microsoft.com/office/powerpoint/2010/main" val="297058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3378" name="Rectangle 2"/>
          <p:cNvSpPr>
            <a:spLocks noGrp="1" noChangeArrowheads="1"/>
          </p:cNvSpPr>
          <p:nvPr>
            <p:ph type="title"/>
          </p:nvPr>
        </p:nvSpPr>
        <p:spPr/>
        <p:txBody>
          <a:bodyPr/>
          <a:lstStyle/>
          <a:p>
            <a:pPr eaLnBrk="1" hangingPunct="1">
              <a:defRPr/>
            </a:pPr>
            <a:r>
              <a:rPr lang="en-US" altLang="zh-CN" dirty="0" smtClean="0">
                <a:latin typeface="隶书" pitchFamily="49" charset="-122"/>
              </a:rPr>
              <a:t>RAID</a:t>
            </a:r>
            <a:r>
              <a:rPr lang="zh-CN" altLang="en-US" dirty="0" smtClean="0">
                <a:latin typeface="隶书" pitchFamily="49" charset="-122"/>
              </a:rPr>
              <a:t>级别</a:t>
            </a:r>
          </a:p>
        </p:txBody>
      </p:sp>
      <p:sp>
        <p:nvSpPr>
          <p:cNvPr id="26627" name="Rectangle 3"/>
          <p:cNvSpPr>
            <a:spLocks noGrp="1" noChangeArrowheads="1"/>
          </p:cNvSpPr>
          <p:nvPr>
            <p:ph type="body" idx="1"/>
          </p:nvPr>
        </p:nvSpPr>
        <p:spPr>
          <a:xfrm>
            <a:off x="207963" y="908720"/>
            <a:ext cx="8726487" cy="2853680"/>
          </a:xfrm>
        </p:spPr>
        <p:txBody>
          <a:bodyPr/>
          <a:lstStyle/>
          <a:p>
            <a:pPr eaLnBrk="1" hangingPunct="1"/>
            <a:r>
              <a:rPr lang="zh-CN" altLang="en-US" dirty="0" smtClean="0">
                <a:latin typeface="华文新魏" pitchFamily="2" charset="-122"/>
              </a:rPr>
              <a:t>镜像提供高可靠性，拆分提供高数据传输率，通过利用与奇偶校验相结合的磁盘拆分想法，可以实现以较低成本提供冗余的方案</a:t>
            </a:r>
            <a:endParaRPr lang="en-US" altLang="zh-CN" dirty="0" smtClean="0">
              <a:latin typeface="华文新魏" pitchFamily="2" charset="-122"/>
            </a:endParaRPr>
          </a:p>
          <a:p>
            <a:pPr eaLnBrk="1" hangingPunct="1"/>
            <a:r>
              <a:rPr lang="zh-CN" altLang="en-US" dirty="0" smtClean="0">
                <a:latin typeface="华文新魏" pitchFamily="2" charset="-122"/>
              </a:rPr>
              <a:t>不同的</a:t>
            </a:r>
            <a:r>
              <a:rPr lang="en-US" altLang="zh-CN" dirty="0" smtClean="0">
                <a:latin typeface="华文新魏" pitchFamily="2" charset="-122"/>
              </a:rPr>
              <a:t>RAID</a:t>
            </a:r>
            <a:r>
              <a:rPr lang="zh-CN" altLang="en-US" dirty="0" smtClean="0">
                <a:latin typeface="华文新魏" pitchFamily="2" charset="-122"/>
              </a:rPr>
              <a:t>级别，具有不同的代价、性能和可靠性</a:t>
            </a:r>
          </a:p>
        </p:txBody>
      </p:sp>
      <p:sp>
        <p:nvSpPr>
          <p:cNvPr id="1893380" name="AutoShape 4"/>
          <p:cNvSpPr>
            <a:spLocks noChangeArrowheads="1"/>
          </p:cNvSpPr>
          <p:nvPr/>
        </p:nvSpPr>
        <p:spPr bwMode="auto">
          <a:xfrm>
            <a:off x="2153072" y="4005064"/>
            <a:ext cx="1066800" cy="685800"/>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C</a:t>
            </a:r>
          </a:p>
        </p:txBody>
      </p:sp>
      <p:sp>
        <p:nvSpPr>
          <p:cNvPr id="1893381" name="AutoShape 5"/>
          <p:cNvSpPr>
            <a:spLocks noChangeArrowheads="1"/>
          </p:cNvSpPr>
          <p:nvPr/>
        </p:nvSpPr>
        <p:spPr bwMode="auto">
          <a:xfrm>
            <a:off x="6115472" y="4081264"/>
            <a:ext cx="1066800" cy="685800"/>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p>
        </p:txBody>
      </p:sp>
      <p:sp>
        <p:nvSpPr>
          <p:cNvPr id="26630" name="AutoShape 6"/>
          <p:cNvSpPr>
            <a:spLocks noChangeArrowheads="1"/>
          </p:cNvSpPr>
          <p:nvPr/>
        </p:nvSpPr>
        <p:spPr bwMode="auto">
          <a:xfrm>
            <a:off x="1619672" y="5148064"/>
            <a:ext cx="2133600" cy="838200"/>
          </a:xfrm>
          <a:prstGeom prst="wedgeRoundRectCallout">
            <a:avLst>
              <a:gd name="adj1" fmla="val 74"/>
              <a:gd name="adj2" fmla="val -104926"/>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代表数据的第二个拷贝</a:t>
            </a:r>
          </a:p>
        </p:txBody>
      </p:sp>
      <p:sp>
        <p:nvSpPr>
          <p:cNvPr id="26631" name="AutoShape 7"/>
          <p:cNvSpPr>
            <a:spLocks noChangeArrowheads="1"/>
          </p:cNvSpPr>
          <p:nvPr/>
        </p:nvSpPr>
        <p:spPr bwMode="auto">
          <a:xfrm>
            <a:off x="5505872" y="5300464"/>
            <a:ext cx="2133600" cy="457200"/>
          </a:xfrm>
          <a:prstGeom prst="wedgeRoundRectCallout">
            <a:avLst>
              <a:gd name="adj1" fmla="val 2903"/>
              <a:gd name="adj2" fmla="val -170833"/>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表示纠错位</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02" name="Rectangle 2"/>
          <p:cNvSpPr>
            <a:spLocks noGrp="1" noChangeArrowheads="1"/>
          </p:cNvSpPr>
          <p:nvPr>
            <p:ph type="title"/>
          </p:nvPr>
        </p:nvSpPr>
        <p:spPr/>
        <p:txBody>
          <a:bodyPr/>
          <a:lstStyle/>
          <a:p>
            <a:pPr eaLnBrk="1" hangingPunct="1">
              <a:defRPr/>
            </a:pPr>
            <a:r>
              <a:rPr lang="en-US" altLang="zh-CN" smtClean="0">
                <a:latin typeface="隶书" pitchFamily="49" charset="-122"/>
              </a:rPr>
              <a:t>RAID 0</a:t>
            </a:r>
            <a:endParaRPr lang="zh-CN" altLang="en-US" smtClean="0">
              <a:latin typeface="隶书" pitchFamily="49" charset="-122"/>
            </a:endParaRPr>
          </a:p>
        </p:txBody>
      </p:sp>
      <p:sp>
        <p:nvSpPr>
          <p:cNvPr id="27651" name="Rectangle 3"/>
          <p:cNvSpPr>
            <a:spLocks noGrp="1" noChangeArrowheads="1"/>
          </p:cNvSpPr>
          <p:nvPr>
            <p:ph type="body" idx="1"/>
          </p:nvPr>
        </p:nvSpPr>
        <p:spPr>
          <a:xfrm>
            <a:off x="188913" y="1052736"/>
            <a:ext cx="8726487" cy="2209799"/>
          </a:xfrm>
        </p:spPr>
        <p:txBody>
          <a:bodyPr/>
          <a:lstStyle/>
          <a:p>
            <a:pPr eaLnBrk="1" hangingPunct="1"/>
            <a:r>
              <a:rPr lang="zh-CN" altLang="en-US" dirty="0" smtClean="0">
                <a:latin typeface="Monotype Corsiva" pitchFamily="66" charset="0"/>
              </a:rPr>
              <a:t>块级拆分且没有任何冗余（如镜像或奇偶校验位）的磁盘阵列</a:t>
            </a:r>
          </a:p>
          <a:p>
            <a:pPr eaLnBrk="1" hangingPunct="1"/>
            <a:r>
              <a:rPr lang="zh-CN" altLang="en-US" dirty="0" smtClean="0"/>
              <a:t>用于高性能访问并且数据丢失不十分重要的应用场合</a:t>
            </a:r>
          </a:p>
        </p:txBody>
      </p:sp>
      <p:grpSp>
        <p:nvGrpSpPr>
          <p:cNvPr id="27652" name="Group 4"/>
          <p:cNvGrpSpPr>
            <a:grpSpLocks/>
          </p:cNvGrpSpPr>
          <p:nvPr/>
        </p:nvGrpSpPr>
        <p:grpSpPr bwMode="auto">
          <a:xfrm>
            <a:off x="1828800" y="4221088"/>
            <a:ext cx="5410200" cy="1281113"/>
            <a:chOff x="1296" y="3456"/>
            <a:chExt cx="3408" cy="807"/>
          </a:xfrm>
        </p:grpSpPr>
        <p:sp>
          <p:nvSpPr>
            <p:cNvPr id="1894405" name="AutoShape 5"/>
            <p:cNvSpPr>
              <a:spLocks noChangeArrowheads="1"/>
            </p:cNvSpPr>
            <p:nvPr/>
          </p:nvSpPr>
          <p:spPr bwMode="auto">
            <a:xfrm>
              <a:off x="1296" y="3456"/>
              <a:ext cx="672"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4406" name="AutoShape 6"/>
            <p:cNvSpPr>
              <a:spLocks noChangeArrowheads="1"/>
            </p:cNvSpPr>
            <p:nvPr/>
          </p:nvSpPr>
          <p:spPr bwMode="auto">
            <a:xfrm>
              <a:off x="2208" y="3456"/>
              <a:ext cx="672"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4407" name="AutoShape 7"/>
            <p:cNvSpPr>
              <a:spLocks noChangeArrowheads="1"/>
            </p:cNvSpPr>
            <p:nvPr/>
          </p:nvSpPr>
          <p:spPr bwMode="auto">
            <a:xfrm>
              <a:off x="3120" y="3456"/>
              <a:ext cx="672"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4408" name="AutoShape 8"/>
            <p:cNvSpPr>
              <a:spLocks noChangeArrowheads="1"/>
            </p:cNvSpPr>
            <p:nvPr/>
          </p:nvSpPr>
          <p:spPr bwMode="auto">
            <a:xfrm>
              <a:off x="4032" y="3456"/>
              <a:ext cx="672"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27657" name="Text Box 9"/>
            <p:cNvSpPr txBox="1">
              <a:spLocks noChangeArrowheads="1"/>
            </p:cNvSpPr>
            <p:nvPr/>
          </p:nvSpPr>
          <p:spPr bwMode="auto">
            <a:xfrm>
              <a:off x="1752" y="3936"/>
              <a:ext cx="2256" cy="327"/>
            </a:xfrm>
            <a:prstGeom prst="rect">
              <a:avLst/>
            </a:prstGeom>
            <a:noFill/>
            <a:ln w="9525">
              <a:noFill/>
              <a:miter lim="800000"/>
              <a:headEnd/>
              <a:tailEnd/>
            </a:ln>
          </p:spPr>
          <p:txBody>
            <a:bodyPr>
              <a:spAutoFit/>
            </a:bodyPr>
            <a:lstStyle/>
            <a:p>
              <a:pPr algn="ctr">
                <a:buClrTx/>
                <a:buSzTx/>
                <a:buFontTx/>
                <a:buNone/>
              </a:pPr>
              <a:r>
                <a:rPr lang="en-US" altLang="zh-CN" sz="2800">
                  <a:latin typeface="华文新魏" pitchFamily="2" charset="-122"/>
                  <a:ea typeface="华文新魏" pitchFamily="2" charset="-122"/>
                </a:rPr>
                <a:t>RAID 0：</a:t>
              </a:r>
              <a:r>
                <a:rPr lang="zh-CN" altLang="en-US" sz="2800">
                  <a:latin typeface="华文新魏" pitchFamily="2" charset="-122"/>
                  <a:ea typeface="华文新魏" pitchFamily="2" charset="-122"/>
                </a:rPr>
                <a:t>无冗余拆分</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5426" name="Rectangle 2"/>
          <p:cNvSpPr>
            <a:spLocks noGrp="1" noChangeArrowheads="1"/>
          </p:cNvSpPr>
          <p:nvPr>
            <p:ph type="title"/>
          </p:nvPr>
        </p:nvSpPr>
        <p:spPr/>
        <p:txBody>
          <a:bodyPr/>
          <a:lstStyle/>
          <a:p>
            <a:pPr eaLnBrk="1" hangingPunct="1">
              <a:defRPr/>
            </a:pPr>
            <a:r>
              <a:rPr lang="en-US" altLang="zh-CN" smtClean="0">
                <a:latin typeface="隶书" pitchFamily="49" charset="-122"/>
              </a:rPr>
              <a:t>RAID 1</a:t>
            </a:r>
            <a:endParaRPr lang="zh-CN" altLang="en-US" smtClean="0">
              <a:latin typeface="隶书" pitchFamily="49" charset="-122"/>
            </a:endParaRPr>
          </a:p>
        </p:txBody>
      </p:sp>
      <p:sp>
        <p:nvSpPr>
          <p:cNvPr id="28675" name="Rectangle 3"/>
          <p:cNvSpPr>
            <a:spLocks noGrp="1" noChangeArrowheads="1"/>
          </p:cNvSpPr>
          <p:nvPr>
            <p:ph type="body" idx="1"/>
          </p:nvPr>
        </p:nvSpPr>
        <p:spPr>
          <a:xfrm>
            <a:off x="207963" y="1196752"/>
            <a:ext cx="8726487" cy="2590800"/>
          </a:xfrm>
        </p:spPr>
        <p:txBody>
          <a:bodyPr/>
          <a:lstStyle/>
          <a:p>
            <a:pPr eaLnBrk="1" hangingPunct="1"/>
            <a:r>
              <a:rPr lang="zh-CN" altLang="en-US" dirty="0" smtClean="0">
                <a:latin typeface="Monotype Corsiva" pitchFamily="66" charset="0"/>
              </a:rPr>
              <a:t>带块级拆分的磁盘镜像</a:t>
            </a:r>
          </a:p>
          <a:p>
            <a:pPr eaLnBrk="1" hangingPunct="1"/>
            <a:r>
              <a:rPr lang="zh-CN" altLang="en-US" dirty="0" smtClean="0">
                <a:latin typeface="Monotype Corsiva" pitchFamily="66" charset="0"/>
              </a:rPr>
              <a:t>提供</a:t>
            </a:r>
            <a:r>
              <a:rPr lang="zh-CN" altLang="en-US" dirty="0" smtClean="0">
                <a:solidFill>
                  <a:srgbClr val="FF0000"/>
                </a:solidFill>
                <a:latin typeface="Monotype Corsiva" pitchFamily="66" charset="0"/>
              </a:rPr>
              <a:t>最佳写性能</a:t>
            </a:r>
          </a:p>
          <a:p>
            <a:pPr eaLnBrk="1" hangingPunct="1"/>
            <a:r>
              <a:rPr lang="zh-CN" altLang="en-US" dirty="0" smtClean="0">
                <a:latin typeface="Monotype Corsiva" pitchFamily="66" charset="0"/>
              </a:rPr>
              <a:t>一般用于类似于数据库系统中日志文件存储的应用场合</a:t>
            </a:r>
            <a:endParaRPr lang="en-US" altLang="zh-CN" dirty="0" smtClean="0"/>
          </a:p>
        </p:txBody>
      </p:sp>
      <p:grpSp>
        <p:nvGrpSpPr>
          <p:cNvPr id="28676" name="Group 4"/>
          <p:cNvGrpSpPr>
            <a:grpSpLocks/>
          </p:cNvGrpSpPr>
          <p:nvPr/>
        </p:nvGrpSpPr>
        <p:grpSpPr bwMode="auto">
          <a:xfrm>
            <a:off x="381000" y="4365104"/>
            <a:ext cx="8458200" cy="1600200"/>
            <a:chOff x="240" y="3072"/>
            <a:chExt cx="5328" cy="1008"/>
          </a:xfrm>
        </p:grpSpPr>
        <p:sp>
          <p:nvSpPr>
            <p:cNvPr id="1895429" name="AutoShape 5"/>
            <p:cNvSpPr>
              <a:spLocks noChangeArrowheads="1"/>
            </p:cNvSpPr>
            <p:nvPr/>
          </p:nvSpPr>
          <p:spPr bwMode="auto">
            <a:xfrm>
              <a:off x="240"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5430" name="AutoShape 6"/>
            <p:cNvSpPr>
              <a:spLocks noChangeArrowheads="1"/>
            </p:cNvSpPr>
            <p:nvPr/>
          </p:nvSpPr>
          <p:spPr bwMode="auto">
            <a:xfrm>
              <a:off x="960"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5431" name="AutoShape 7"/>
            <p:cNvSpPr>
              <a:spLocks noChangeArrowheads="1"/>
            </p:cNvSpPr>
            <p:nvPr/>
          </p:nvSpPr>
          <p:spPr bwMode="auto">
            <a:xfrm>
              <a:off x="1632"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5432" name="AutoShape 8"/>
            <p:cNvSpPr>
              <a:spLocks noChangeArrowheads="1"/>
            </p:cNvSpPr>
            <p:nvPr/>
          </p:nvSpPr>
          <p:spPr bwMode="auto">
            <a:xfrm>
              <a:off x="2304"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28681" name="Text Box 9"/>
            <p:cNvSpPr txBox="1">
              <a:spLocks noChangeArrowheads="1"/>
            </p:cNvSpPr>
            <p:nvPr/>
          </p:nvSpPr>
          <p:spPr bwMode="auto">
            <a:xfrm>
              <a:off x="1728" y="3753"/>
              <a:ext cx="2256" cy="327"/>
            </a:xfrm>
            <a:prstGeom prst="rect">
              <a:avLst/>
            </a:prstGeom>
            <a:noFill/>
            <a:ln w="9525">
              <a:noFill/>
              <a:miter lim="800000"/>
              <a:headEnd/>
              <a:tailEnd/>
            </a:ln>
          </p:spPr>
          <p:txBody>
            <a:bodyPr>
              <a:spAutoFit/>
            </a:bodyPr>
            <a:lstStyle/>
            <a:p>
              <a:pPr algn="ctr">
                <a:buClrTx/>
                <a:buSzTx/>
                <a:buFontTx/>
                <a:buNone/>
              </a:pPr>
              <a:r>
                <a:rPr lang="en-US" altLang="zh-CN" sz="2800">
                  <a:latin typeface="华文新魏" pitchFamily="2" charset="-122"/>
                  <a:ea typeface="华文新魏" pitchFamily="2" charset="-122"/>
                </a:rPr>
                <a:t>RAID 1：</a:t>
              </a:r>
              <a:r>
                <a:rPr lang="zh-CN" altLang="en-US" sz="2800">
                  <a:latin typeface="华文新魏" pitchFamily="2" charset="-122"/>
                  <a:ea typeface="华文新魏" pitchFamily="2" charset="-122"/>
                </a:rPr>
                <a:t>无冗余拆分</a:t>
              </a:r>
            </a:p>
          </p:txBody>
        </p:sp>
        <p:sp>
          <p:nvSpPr>
            <p:cNvPr id="1895434" name="AutoShape 10"/>
            <p:cNvSpPr>
              <a:spLocks noChangeArrowheads="1"/>
            </p:cNvSpPr>
            <p:nvPr/>
          </p:nvSpPr>
          <p:spPr bwMode="auto">
            <a:xfrm>
              <a:off x="2976"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C</a:t>
              </a:r>
            </a:p>
          </p:txBody>
        </p:sp>
        <p:sp>
          <p:nvSpPr>
            <p:cNvPr id="1895435" name="AutoShape 11"/>
            <p:cNvSpPr>
              <a:spLocks noChangeArrowheads="1"/>
            </p:cNvSpPr>
            <p:nvPr/>
          </p:nvSpPr>
          <p:spPr bwMode="auto">
            <a:xfrm>
              <a:off x="3696"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C</a:t>
              </a:r>
            </a:p>
          </p:txBody>
        </p:sp>
        <p:sp>
          <p:nvSpPr>
            <p:cNvPr id="1895436" name="AutoShape 12"/>
            <p:cNvSpPr>
              <a:spLocks noChangeArrowheads="1"/>
            </p:cNvSpPr>
            <p:nvPr/>
          </p:nvSpPr>
          <p:spPr bwMode="auto">
            <a:xfrm>
              <a:off x="4368"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C</a:t>
              </a:r>
            </a:p>
          </p:txBody>
        </p:sp>
        <p:sp>
          <p:nvSpPr>
            <p:cNvPr id="1895437" name="AutoShape 13"/>
            <p:cNvSpPr>
              <a:spLocks noChangeArrowheads="1"/>
            </p:cNvSpPr>
            <p:nvPr/>
          </p:nvSpPr>
          <p:spPr bwMode="auto">
            <a:xfrm>
              <a:off x="5040"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C</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defRPr/>
            </a:pPr>
            <a:r>
              <a:rPr lang="zh-CN" altLang="en-US" dirty="0" smtClean="0"/>
              <a:t>提纲</a:t>
            </a:r>
          </a:p>
        </p:txBody>
      </p:sp>
      <p:sp>
        <p:nvSpPr>
          <p:cNvPr id="7" name="Rectangle 3"/>
          <p:cNvSpPr txBox="1">
            <a:spLocks noChangeArrowheads="1"/>
          </p:cNvSpPr>
          <p:nvPr/>
        </p:nvSpPr>
        <p:spPr bwMode="auto">
          <a:xfrm>
            <a:off x="188913" y="1219200"/>
            <a:ext cx="8726487"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50000"/>
              </a:lnSpc>
              <a:spcBef>
                <a:spcPct val="20000"/>
              </a:spcBef>
              <a:spcAft>
                <a:spcPct val="0"/>
              </a:spcAft>
              <a:buClr>
                <a:schemeClr val="folHlink"/>
              </a:buClr>
              <a:buSzPct val="60000"/>
              <a:buFont typeface="Wingdings" pitchFamily="2" charset="2"/>
              <a:buChar char="n"/>
              <a:tabLst/>
              <a:defRPr/>
            </a:pPr>
            <a:r>
              <a:rPr kumimoji="1" lang="zh-CN" altLang="en-US" sz="3200" b="0"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物理存储介质</a:t>
            </a:r>
          </a:p>
          <a:p>
            <a:pPr marL="342900" marR="0" lvl="0" indent="-342900" algn="just" defTabSz="914400" rtl="0" eaLnBrk="1" fontAlgn="base" latinLnBrk="0" hangingPunct="1">
              <a:lnSpc>
                <a:spcPct val="150000"/>
              </a:lnSpc>
              <a:spcBef>
                <a:spcPct val="20000"/>
              </a:spcBef>
              <a:spcAft>
                <a:spcPct val="0"/>
              </a:spcAft>
              <a:buClr>
                <a:schemeClr val="folHlink"/>
              </a:buClr>
              <a:buSzPct val="60000"/>
              <a:buFont typeface="Wingdings" pitchFamily="2" charset="2"/>
              <a:buChar char="n"/>
              <a:tabLst/>
              <a:defRPr/>
            </a:pPr>
            <a:r>
              <a:rPr kumimoji="1" lang="en-US" altLang="zh-CN" sz="3200" b="0"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RAID</a:t>
            </a:r>
          </a:p>
          <a:p>
            <a:pPr marL="342900" marR="0" lvl="0" indent="-342900" algn="just" defTabSz="914400" rtl="0" eaLnBrk="1" fontAlgn="base" latinLnBrk="0" hangingPunct="1">
              <a:lnSpc>
                <a:spcPct val="150000"/>
              </a:lnSpc>
              <a:spcBef>
                <a:spcPct val="20000"/>
              </a:spcBef>
              <a:spcAft>
                <a:spcPct val="0"/>
              </a:spcAft>
              <a:buClr>
                <a:schemeClr val="folHlink"/>
              </a:buClr>
              <a:buSzPct val="60000"/>
              <a:buFont typeface="Wingdings" pitchFamily="2" charset="2"/>
              <a:buChar char="n"/>
              <a:tabLst/>
              <a:defRPr/>
            </a:pPr>
            <a:r>
              <a:rPr kumimoji="1" lang="zh-CN" altLang="en-US" sz="3200" b="0"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缓冲区管理</a:t>
            </a:r>
          </a:p>
          <a:p>
            <a:pPr marL="342900" marR="0" lvl="0" indent="-342900" algn="just" defTabSz="914400" rtl="0" eaLnBrk="1" fontAlgn="base" latinLnBrk="0" hangingPunct="1">
              <a:lnSpc>
                <a:spcPct val="150000"/>
              </a:lnSpc>
              <a:spcBef>
                <a:spcPct val="20000"/>
              </a:spcBef>
              <a:spcAft>
                <a:spcPct val="0"/>
              </a:spcAft>
              <a:buClr>
                <a:schemeClr val="folHlink"/>
              </a:buClr>
              <a:buSzPct val="60000"/>
              <a:buFont typeface="Wingdings" pitchFamily="2" charset="2"/>
              <a:buChar char="n"/>
              <a:tabLst/>
              <a:defRPr/>
            </a:pPr>
            <a:r>
              <a:rPr kumimoji="1" lang="zh-CN" altLang="en-US" sz="3200" b="0"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存储结构</a:t>
            </a:r>
            <a:endParaRPr kumimoji="1" lang="en-US" altLang="zh-CN" sz="3200" b="0"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endParaRPr>
          </a:p>
          <a:p>
            <a:pPr marL="342900" marR="0" lvl="0" indent="-342900" algn="just" defTabSz="914400" rtl="0" eaLnBrk="1" fontAlgn="base" latinLnBrk="0" hangingPunct="1">
              <a:lnSpc>
                <a:spcPct val="150000"/>
              </a:lnSpc>
              <a:spcBef>
                <a:spcPct val="20000"/>
              </a:spcBef>
              <a:spcAft>
                <a:spcPct val="0"/>
              </a:spcAft>
              <a:buClr>
                <a:schemeClr val="folHlink"/>
              </a:buClr>
              <a:buSzPct val="60000"/>
              <a:buFont typeface="Wingdings" pitchFamily="2" charset="2"/>
              <a:buChar char="n"/>
              <a:tabLst/>
              <a:defRPr/>
            </a:pPr>
            <a:r>
              <a:rPr kumimoji="1" lang="zh-CN" altLang="en-US" sz="3200" b="0"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索引</a:t>
            </a:r>
            <a:endParaRPr kumimoji="1" lang="en-US" altLang="zh-CN" sz="3200" b="0"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endParaRPr>
          </a:p>
          <a:p>
            <a:pPr marL="342900" marR="0" lvl="0" indent="-342900" algn="just" defTabSz="914400" rtl="0" eaLnBrk="1" fontAlgn="base" latinLnBrk="0" hangingPunct="1">
              <a:lnSpc>
                <a:spcPct val="150000"/>
              </a:lnSpc>
              <a:spcBef>
                <a:spcPct val="20000"/>
              </a:spcBef>
              <a:spcAft>
                <a:spcPct val="0"/>
              </a:spcAft>
              <a:buClr>
                <a:schemeClr val="folHlink"/>
              </a:buClr>
              <a:buSzPct val="60000"/>
              <a:buFont typeface="Wingdings" pitchFamily="2" charset="2"/>
              <a:buChar char="n"/>
              <a:tabLst/>
              <a:defRPr/>
            </a:pPr>
            <a:r>
              <a:rPr lang="zh-CN" altLang="en-US" sz="3200" kern="0" dirty="0" smtClean="0">
                <a:solidFill>
                  <a:schemeClr val="folHlink"/>
                </a:solidFill>
                <a:effectLst>
                  <a:outerShdw blurRad="38100" dist="38100" dir="2700000" algn="tl">
                    <a:srgbClr val="C0C0C0"/>
                  </a:outerShdw>
                </a:effectLst>
                <a:latin typeface="+mn-lt"/>
                <a:ea typeface="+mn-ea"/>
              </a:rPr>
              <a:t>大数据存储</a:t>
            </a:r>
            <a:endParaRPr kumimoji="1" lang="zh-CN" altLang="en-US" sz="3200" b="0"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8498" name="Rectangle 2"/>
          <p:cNvSpPr>
            <a:spLocks noGrp="1" noChangeArrowheads="1"/>
          </p:cNvSpPr>
          <p:nvPr>
            <p:ph type="title"/>
          </p:nvPr>
        </p:nvSpPr>
        <p:spPr/>
        <p:txBody>
          <a:bodyPr/>
          <a:lstStyle/>
          <a:p>
            <a:pPr eaLnBrk="1" hangingPunct="1">
              <a:defRPr/>
            </a:pPr>
            <a:r>
              <a:rPr lang="en-US" altLang="zh-CN" smtClean="0">
                <a:latin typeface="隶书" pitchFamily="49" charset="-122"/>
              </a:rPr>
              <a:t>RAID 3</a:t>
            </a:r>
            <a:endParaRPr lang="zh-CN" altLang="en-US" smtClean="0">
              <a:latin typeface="隶书" pitchFamily="49" charset="-122"/>
            </a:endParaRPr>
          </a:p>
        </p:txBody>
      </p:sp>
      <p:sp>
        <p:nvSpPr>
          <p:cNvPr id="31747" name="Rectangle 3"/>
          <p:cNvSpPr>
            <a:spLocks noGrp="1" noChangeArrowheads="1"/>
          </p:cNvSpPr>
          <p:nvPr>
            <p:ph type="body" idx="1"/>
          </p:nvPr>
        </p:nvSpPr>
        <p:spPr>
          <a:xfrm>
            <a:off x="207963" y="836712"/>
            <a:ext cx="8726487" cy="4680520"/>
          </a:xfrm>
        </p:spPr>
        <p:txBody>
          <a:bodyPr/>
          <a:lstStyle/>
          <a:p>
            <a:pPr eaLnBrk="1" hangingPunct="1"/>
            <a:r>
              <a:rPr lang="zh-CN" altLang="en-US" sz="2800" dirty="0" smtClean="0">
                <a:latin typeface="华文新魏" pitchFamily="2" charset="-122"/>
              </a:rPr>
              <a:t>磁盘控制器能够检测一个扇区是否被正确的读出</a:t>
            </a:r>
          </a:p>
          <a:p>
            <a:pPr eaLnBrk="1" hangingPunct="1"/>
            <a:r>
              <a:rPr lang="zh-CN" altLang="en-US" sz="2800" dirty="0" smtClean="0">
                <a:latin typeface="华文新魏" pitchFamily="2" charset="-122"/>
              </a:rPr>
              <a:t>如果一个扇区被破坏，对扇区的每一位，通过计算其他磁盘上对应扇区的对应位的奇偶值来推断该位是1还是0。如果其余位的奇偶值等于存储的奇偶值，则丢失的位是0，反之为1</a:t>
            </a:r>
          </a:p>
          <a:p>
            <a:pPr eaLnBrk="1" hangingPunct="1"/>
            <a:r>
              <a:rPr lang="zh-CN" altLang="en-US" sz="2800" dirty="0" smtClean="0">
                <a:latin typeface="华文新魏" pitchFamily="2" charset="-122"/>
              </a:rPr>
              <a:t>使用</a:t>
            </a:r>
            <a:r>
              <a:rPr lang="en-US" altLang="zh-CN" sz="2800" dirty="0" smtClean="0">
                <a:latin typeface="华文新魏" pitchFamily="2" charset="-122"/>
              </a:rPr>
              <a:t>N</a:t>
            </a:r>
            <a:r>
              <a:rPr lang="zh-CN" altLang="en-US" sz="2800" dirty="0" smtClean="0">
                <a:latin typeface="华文新魏" pitchFamily="2" charset="-122"/>
              </a:rPr>
              <a:t>道数据拆分的</a:t>
            </a:r>
            <a:r>
              <a:rPr lang="en-US" altLang="zh-CN" sz="2800" dirty="0" smtClean="0">
                <a:latin typeface="华文新魏" pitchFamily="2" charset="-122"/>
              </a:rPr>
              <a:t>RAID 3</a:t>
            </a:r>
            <a:r>
              <a:rPr lang="zh-CN" altLang="en-US" sz="2800" dirty="0" smtClean="0">
                <a:latin typeface="华文新魏" pitchFamily="2" charset="-122"/>
              </a:rPr>
              <a:t>对一个字节的读写散布在多个磁盘中，因此读写一个块的传输率是使用</a:t>
            </a:r>
            <a:r>
              <a:rPr lang="en-US" altLang="zh-CN" sz="2800" dirty="0" smtClean="0">
                <a:latin typeface="华文新魏" pitchFamily="2" charset="-122"/>
              </a:rPr>
              <a:t>N</a:t>
            </a:r>
            <a:r>
              <a:rPr lang="zh-CN" altLang="en-US" sz="2800" dirty="0" smtClean="0">
                <a:latin typeface="华文新魏" pitchFamily="2" charset="-122"/>
              </a:rPr>
              <a:t>道数据拆分的</a:t>
            </a:r>
            <a:r>
              <a:rPr lang="en-US" altLang="zh-CN" sz="2800" dirty="0" smtClean="0">
                <a:latin typeface="华文新魏" pitchFamily="2" charset="-122"/>
              </a:rPr>
              <a:t>RAID 1</a:t>
            </a:r>
            <a:r>
              <a:rPr lang="zh-CN" altLang="en-US" sz="2800" dirty="0" smtClean="0">
                <a:latin typeface="华文新魏" pitchFamily="2" charset="-122"/>
              </a:rPr>
              <a:t>的</a:t>
            </a:r>
            <a:r>
              <a:rPr lang="en-US" altLang="zh-CN" sz="2800" dirty="0" smtClean="0">
                <a:latin typeface="华文新魏" pitchFamily="2" charset="-122"/>
              </a:rPr>
              <a:t>N</a:t>
            </a:r>
            <a:r>
              <a:rPr lang="zh-CN" altLang="en-US" sz="2800" dirty="0" smtClean="0">
                <a:latin typeface="华文新魏" pitchFamily="2" charset="-122"/>
              </a:rPr>
              <a:t>倍</a:t>
            </a:r>
          </a:p>
          <a:p>
            <a:pPr eaLnBrk="1" hangingPunct="1"/>
            <a:r>
              <a:rPr lang="zh-CN" altLang="en-US" sz="2800" dirty="0" smtClean="0">
                <a:latin typeface="华文新魏" pitchFamily="2" charset="-122"/>
              </a:rPr>
              <a:t>所有磁盘参与每个</a:t>
            </a:r>
            <a:r>
              <a:rPr lang="en-US" altLang="zh-CN" sz="2800" dirty="0" smtClean="0">
                <a:latin typeface="华文新魏" pitchFamily="2" charset="-122"/>
              </a:rPr>
              <a:t>I/O</a:t>
            </a:r>
            <a:r>
              <a:rPr lang="zh-CN" altLang="en-US" sz="2800" dirty="0" smtClean="0">
                <a:latin typeface="华文新魏" pitchFamily="2" charset="-122"/>
              </a:rPr>
              <a:t>请求，</a:t>
            </a:r>
            <a:r>
              <a:rPr lang="en-US" altLang="zh-CN" sz="2800" dirty="0" smtClean="0">
                <a:latin typeface="华文新魏" pitchFamily="2" charset="-122"/>
              </a:rPr>
              <a:t>RAID 3</a:t>
            </a:r>
            <a:r>
              <a:rPr lang="zh-CN" altLang="en-US" sz="2800" dirty="0" smtClean="0">
                <a:latin typeface="华文新魏" pitchFamily="2" charset="-122"/>
              </a:rPr>
              <a:t>支持的每秒</a:t>
            </a:r>
            <a:r>
              <a:rPr lang="en-US" altLang="zh-CN" sz="2800" dirty="0" smtClean="0">
                <a:latin typeface="华文新魏" pitchFamily="2" charset="-122"/>
              </a:rPr>
              <a:t>I/O</a:t>
            </a:r>
            <a:r>
              <a:rPr lang="zh-CN" altLang="en-US" sz="2800" dirty="0" smtClean="0">
                <a:latin typeface="华文新魏" pitchFamily="2" charset="-122"/>
              </a:rPr>
              <a:t>数较少</a:t>
            </a:r>
          </a:p>
        </p:txBody>
      </p:sp>
      <p:grpSp>
        <p:nvGrpSpPr>
          <p:cNvPr id="31748" name="Group 4"/>
          <p:cNvGrpSpPr>
            <a:grpSpLocks/>
          </p:cNvGrpSpPr>
          <p:nvPr/>
        </p:nvGrpSpPr>
        <p:grpSpPr bwMode="auto">
          <a:xfrm>
            <a:off x="2054696" y="5445224"/>
            <a:ext cx="5181600" cy="1295400"/>
            <a:chOff x="1200" y="3456"/>
            <a:chExt cx="3264" cy="816"/>
          </a:xfrm>
        </p:grpSpPr>
        <p:sp>
          <p:nvSpPr>
            <p:cNvPr id="31749" name="Text Box 5"/>
            <p:cNvSpPr txBox="1">
              <a:spLocks noChangeArrowheads="1"/>
            </p:cNvSpPr>
            <p:nvPr/>
          </p:nvSpPr>
          <p:spPr bwMode="auto">
            <a:xfrm>
              <a:off x="1440" y="3945"/>
              <a:ext cx="2880" cy="327"/>
            </a:xfrm>
            <a:prstGeom prst="rect">
              <a:avLst/>
            </a:prstGeom>
            <a:noFill/>
            <a:ln w="9525">
              <a:noFill/>
              <a:miter lim="800000"/>
              <a:headEnd/>
              <a:tailEnd/>
            </a:ln>
          </p:spPr>
          <p:txBody>
            <a:bodyPr>
              <a:spAutoFit/>
            </a:bodyPr>
            <a:lstStyle/>
            <a:p>
              <a:pPr algn="ctr">
                <a:buClrTx/>
                <a:buSzTx/>
                <a:buFontTx/>
                <a:buNone/>
              </a:pPr>
              <a:r>
                <a:rPr lang="en-US" altLang="zh-CN" sz="2800">
                  <a:latin typeface="华文新魏" pitchFamily="2" charset="-122"/>
                  <a:ea typeface="华文新魏" pitchFamily="2" charset="-122"/>
                </a:rPr>
                <a:t>RAID 3：</a:t>
              </a:r>
              <a:r>
                <a:rPr lang="zh-CN" altLang="en-US" sz="2800">
                  <a:latin typeface="华文新魏" pitchFamily="2" charset="-122"/>
                  <a:ea typeface="华文新魏" pitchFamily="2" charset="-122"/>
                </a:rPr>
                <a:t>位交叉奇偶校验</a:t>
              </a:r>
            </a:p>
          </p:txBody>
        </p:sp>
        <p:sp>
          <p:nvSpPr>
            <p:cNvPr id="1898502" name="AutoShape 6"/>
            <p:cNvSpPr>
              <a:spLocks noChangeArrowheads="1"/>
            </p:cNvSpPr>
            <p:nvPr/>
          </p:nvSpPr>
          <p:spPr bwMode="auto">
            <a:xfrm>
              <a:off x="120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8503" name="AutoShape 7"/>
            <p:cNvSpPr>
              <a:spLocks noChangeArrowheads="1"/>
            </p:cNvSpPr>
            <p:nvPr/>
          </p:nvSpPr>
          <p:spPr bwMode="auto">
            <a:xfrm>
              <a:off x="192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8504" name="AutoShape 8"/>
            <p:cNvSpPr>
              <a:spLocks noChangeArrowheads="1"/>
            </p:cNvSpPr>
            <p:nvPr/>
          </p:nvSpPr>
          <p:spPr bwMode="auto">
            <a:xfrm>
              <a:off x="2592"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8505" name="AutoShape 9"/>
            <p:cNvSpPr>
              <a:spLocks noChangeArrowheads="1"/>
            </p:cNvSpPr>
            <p:nvPr/>
          </p:nvSpPr>
          <p:spPr bwMode="auto">
            <a:xfrm>
              <a:off x="3264"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8506" name="AutoShape 10"/>
            <p:cNvSpPr>
              <a:spLocks noChangeArrowheads="1"/>
            </p:cNvSpPr>
            <p:nvPr/>
          </p:nvSpPr>
          <p:spPr bwMode="auto">
            <a:xfrm>
              <a:off x="3936"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9522" name="Rectangle 2"/>
          <p:cNvSpPr>
            <a:spLocks noGrp="1" noChangeArrowheads="1"/>
          </p:cNvSpPr>
          <p:nvPr>
            <p:ph type="title"/>
          </p:nvPr>
        </p:nvSpPr>
        <p:spPr/>
        <p:txBody>
          <a:bodyPr/>
          <a:lstStyle/>
          <a:p>
            <a:pPr eaLnBrk="1" hangingPunct="1">
              <a:defRPr/>
            </a:pPr>
            <a:r>
              <a:rPr lang="en-US" altLang="zh-CN" smtClean="0">
                <a:latin typeface="隶书" pitchFamily="49" charset="-122"/>
              </a:rPr>
              <a:t>RAID 3</a:t>
            </a:r>
            <a:endParaRPr lang="zh-CN" altLang="en-US" smtClean="0">
              <a:latin typeface="隶书" pitchFamily="49" charset="-122"/>
            </a:endParaRPr>
          </a:p>
        </p:txBody>
      </p:sp>
      <p:graphicFrame>
        <p:nvGraphicFramePr>
          <p:cNvPr id="1899523" name="Group 3"/>
          <p:cNvGraphicFramePr>
            <a:graphicFrameLocks noGrp="1"/>
          </p:cNvGraphicFramePr>
          <p:nvPr>
            <p:extLst>
              <p:ext uri="{D42A27DB-BD31-4B8C-83A1-F6EECF244321}">
                <p14:modId xmlns:p14="http://schemas.microsoft.com/office/powerpoint/2010/main" val="1671651971"/>
              </p:ext>
            </p:extLst>
          </p:nvPr>
        </p:nvGraphicFramePr>
        <p:xfrm>
          <a:off x="827088" y="2276376"/>
          <a:ext cx="3130550" cy="155448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smtClean="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899537" name="Group 17"/>
          <p:cNvGraphicFramePr>
            <a:graphicFrameLocks noGrp="1"/>
          </p:cNvGraphicFramePr>
          <p:nvPr>
            <p:extLst>
              <p:ext uri="{D42A27DB-BD31-4B8C-83A1-F6EECF244321}">
                <p14:modId xmlns:p14="http://schemas.microsoft.com/office/powerpoint/2010/main" val="2579776305"/>
              </p:ext>
            </p:extLst>
          </p:nvPr>
        </p:nvGraphicFramePr>
        <p:xfrm>
          <a:off x="5148263" y="2347813"/>
          <a:ext cx="3130550" cy="207264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 ? ? ? ?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899554" name="Group 34"/>
          <p:cNvGraphicFramePr>
            <a:graphicFrameLocks noGrp="1"/>
          </p:cNvGraphicFramePr>
          <p:nvPr>
            <p:extLst>
              <p:ext uri="{D42A27DB-BD31-4B8C-83A1-F6EECF244321}">
                <p14:modId xmlns:p14="http://schemas.microsoft.com/office/powerpoint/2010/main" val="813318323"/>
              </p:ext>
            </p:extLst>
          </p:nvPr>
        </p:nvGraphicFramePr>
        <p:xfrm>
          <a:off x="5148263" y="5359301"/>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37623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810" name="AutoShape 42"/>
          <p:cNvSpPr>
            <a:spLocks noChangeArrowheads="1"/>
          </p:cNvSpPr>
          <p:nvPr/>
        </p:nvSpPr>
        <p:spPr bwMode="auto">
          <a:xfrm>
            <a:off x="6372225" y="4508401"/>
            <a:ext cx="576263"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sp>
        <p:nvSpPr>
          <p:cNvPr id="32811" name="Text Box 43"/>
          <p:cNvSpPr txBox="1">
            <a:spLocks noChangeArrowheads="1"/>
          </p:cNvSpPr>
          <p:nvPr/>
        </p:nvSpPr>
        <p:spPr bwMode="auto">
          <a:xfrm>
            <a:off x="5435600" y="1412776"/>
            <a:ext cx="2160588"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故障恢复</a:t>
            </a:r>
          </a:p>
        </p:txBody>
      </p:sp>
      <p:graphicFrame>
        <p:nvGraphicFramePr>
          <p:cNvPr id="1899564" name="Group 44"/>
          <p:cNvGraphicFramePr>
            <a:graphicFrameLocks noGrp="1"/>
          </p:cNvGraphicFramePr>
          <p:nvPr>
            <p:extLst>
              <p:ext uri="{D42A27DB-BD31-4B8C-83A1-F6EECF244321}">
                <p14:modId xmlns:p14="http://schemas.microsoft.com/office/powerpoint/2010/main" val="2931152156"/>
              </p:ext>
            </p:extLst>
          </p:nvPr>
        </p:nvGraphicFramePr>
        <p:xfrm>
          <a:off x="827088" y="5430738"/>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820" name="AutoShape 52"/>
          <p:cNvSpPr>
            <a:spLocks noChangeArrowheads="1"/>
          </p:cNvSpPr>
          <p:nvPr/>
        </p:nvSpPr>
        <p:spPr bwMode="auto">
          <a:xfrm>
            <a:off x="2124075" y="4508401"/>
            <a:ext cx="576263"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sp>
        <p:nvSpPr>
          <p:cNvPr id="32821" name="Text Box 53"/>
          <p:cNvSpPr txBox="1">
            <a:spLocks noChangeArrowheads="1"/>
          </p:cNvSpPr>
          <p:nvPr/>
        </p:nvSpPr>
        <p:spPr bwMode="auto">
          <a:xfrm>
            <a:off x="1187450" y="1412776"/>
            <a:ext cx="2160588"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生成校验盘</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0546" name="Rectangle 2"/>
          <p:cNvSpPr>
            <a:spLocks noGrp="1" noChangeArrowheads="1"/>
          </p:cNvSpPr>
          <p:nvPr>
            <p:ph type="title"/>
          </p:nvPr>
        </p:nvSpPr>
        <p:spPr/>
        <p:txBody>
          <a:bodyPr/>
          <a:lstStyle/>
          <a:p>
            <a:pPr eaLnBrk="1" hangingPunct="1">
              <a:defRPr/>
            </a:pPr>
            <a:r>
              <a:rPr lang="en-US" altLang="zh-CN" smtClean="0">
                <a:latin typeface="隶书" pitchFamily="49" charset="-122"/>
              </a:rPr>
              <a:t>RAID 3</a:t>
            </a:r>
            <a:endParaRPr lang="zh-CN" altLang="en-US" smtClean="0">
              <a:latin typeface="隶书" pitchFamily="49" charset="-122"/>
            </a:endParaRPr>
          </a:p>
        </p:txBody>
      </p:sp>
      <p:graphicFrame>
        <p:nvGraphicFramePr>
          <p:cNvPr id="1900547" name="Group 3"/>
          <p:cNvGraphicFramePr>
            <a:graphicFrameLocks noGrp="1"/>
          </p:cNvGraphicFramePr>
          <p:nvPr/>
        </p:nvGraphicFramePr>
        <p:xfrm>
          <a:off x="577850" y="1603375"/>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0555" name="Group 11"/>
          <p:cNvGraphicFramePr>
            <a:graphicFrameLocks noGrp="1"/>
          </p:cNvGraphicFramePr>
          <p:nvPr/>
        </p:nvGraphicFramePr>
        <p:xfrm>
          <a:off x="539750" y="5492750"/>
          <a:ext cx="3205163" cy="518160"/>
        </p:xfrm>
        <a:graphic>
          <a:graphicData uri="http://schemas.openxmlformats.org/drawingml/2006/table">
            <a:tbl>
              <a:tblPr/>
              <a:tblGrid>
                <a:gridCol w="693738">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0 0 0 0 0 1 0 0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11" name="Text Box 19"/>
          <p:cNvSpPr txBox="1">
            <a:spLocks noChangeArrowheads="1"/>
          </p:cNvSpPr>
          <p:nvPr/>
        </p:nvSpPr>
        <p:spPr bwMode="auto">
          <a:xfrm>
            <a:off x="2916238" y="955675"/>
            <a:ext cx="2160587" cy="519113"/>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写操作</a:t>
            </a:r>
          </a:p>
        </p:txBody>
      </p:sp>
      <p:graphicFrame>
        <p:nvGraphicFramePr>
          <p:cNvPr id="1900564" name="Group 20"/>
          <p:cNvGraphicFramePr>
            <a:graphicFrameLocks noGrp="1"/>
          </p:cNvGraphicFramePr>
          <p:nvPr/>
        </p:nvGraphicFramePr>
        <p:xfrm>
          <a:off x="5113338" y="1589088"/>
          <a:ext cx="3205162" cy="518160"/>
        </p:xfrm>
        <a:graphic>
          <a:graphicData uri="http://schemas.openxmlformats.org/drawingml/2006/table">
            <a:tbl>
              <a:tblPr/>
              <a:tblGrid>
                <a:gridCol w="693737">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r>
                        <a:rPr kumimoji="1" lang="en-US" altLang="zh-CN" sz="2800" b="0" i="0" u="none" strike="noStrike" cap="none" normalizeH="0" baseline="0" smtClean="0">
                          <a:ln>
                            <a:noFill/>
                          </a:ln>
                          <a:solidFill>
                            <a:schemeClr val="folHlink"/>
                          </a:solidFill>
                          <a:effectLst/>
                          <a:latin typeface="Tahoma" pitchFamily="34"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1 1 0 0 1 1 0 0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20" name="AutoShape 28"/>
          <p:cNvSpPr>
            <a:spLocks noChangeArrowheads="1"/>
          </p:cNvSpPr>
          <p:nvPr/>
        </p:nvSpPr>
        <p:spPr bwMode="auto">
          <a:xfrm>
            <a:off x="3995738" y="1674813"/>
            <a:ext cx="865187" cy="431800"/>
          </a:xfrm>
          <a:prstGeom prst="rightArrow">
            <a:avLst>
              <a:gd name="adj1" fmla="val 50000"/>
              <a:gd name="adj2" fmla="val 50092"/>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0573" name="Group 29"/>
          <p:cNvGraphicFramePr>
            <a:graphicFrameLocks noGrp="1"/>
          </p:cNvGraphicFramePr>
          <p:nvPr/>
        </p:nvGraphicFramePr>
        <p:xfrm>
          <a:off x="539750" y="2657475"/>
          <a:ext cx="3205163" cy="1554480"/>
        </p:xfrm>
        <a:graphic>
          <a:graphicData uri="http://schemas.openxmlformats.org/drawingml/2006/table">
            <a:tbl>
              <a:tblPr/>
              <a:tblGrid>
                <a:gridCol w="693738">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53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1 1 0 0 1 1 0 0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35" name="AutoShape 43"/>
          <p:cNvSpPr>
            <a:spLocks noChangeArrowheads="1"/>
          </p:cNvSpPr>
          <p:nvPr/>
        </p:nvSpPr>
        <p:spPr bwMode="auto">
          <a:xfrm>
            <a:off x="1835150" y="4568825"/>
            <a:ext cx="576263"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sp>
        <p:nvSpPr>
          <p:cNvPr id="33836" name="Text Box 44"/>
          <p:cNvSpPr txBox="1">
            <a:spLocks noChangeArrowheads="1"/>
          </p:cNvSpPr>
          <p:nvPr/>
        </p:nvSpPr>
        <p:spPr bwMode="auto">
          <a:xfrm>
            <a:off x="539750" y="6186488"/>
            <a:ext cx="3095625" cy="457200"/>
          </a:xfrm>
          <a:prstGeom prst="rect">
            <a:avLst/>
          </a:prstGeom>
          <a:noFill/>
          <a:ln w="9525">
            <a:noFill/>
            <a:miter lim="800000"/>
            <a:headEnd/>
            <a:tailEnd/>
          </a:ln>
        </p:spPr>
        <p:txBody>
          <a:bodyPr>
            <a:spAutoFit/>
          </a:bodyPr>
          <a:lstStyle/>
          <a:p>
            <a:pPr marL="342900" indent="-342900"/>
            <a:r>
              <a:rPr lang="zh-CN" altLang="en-US"/>
              <a:t>读</a:t>
            </a:r>
            <a:r>
              <a:rPr lang="en-US" altLang="zh-CN"/>
              <a:t>D1,D3</a:t>
            </a:r>
            <a:r>
              <a:rPr lang="zh-CN" altLang="en-US"/>
              <a:t>，写</a:t>
            </a:r>
            <a:r>
              <a:rPr lang="en-US" altLang="zh-CN"/>
              <a:t>D2,D4</a:t>
            </a:r>
          </a:p>
        </p:txBody>
      </p:sp>
      <p:graphicFrame>
        <p:nvGraphicFramePr>
          <p:cNvPr id="1900625" name="Group 81"/>
          <p:cNvGraphicFramePr>
            <a:graphicFrameLocks noGrp="1"/>
          </p:cNvGraphicFramePr>
          <p:nvPr/>
        </p:nvGraphicFramePr>
        <p:xfrm>
          <a:off x="5113338" y="2395538"/>
          <a:ext cx="3194050" cy="518160"/>
        </p:xfrm>
        <a:graphic>
          <a:graphicData uri="http://schemas.openxmlformats.org/drawingml/2006/table">
            <a:tbl>
              <a:tblPr/>
              <a:tblGrid>
                <a:gridCol w="6826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0597" name="Group 53"/>
          <p:cNvGraphicFramePr>
            <a:graphicFrameLocks noGrp="1"/>
          </p:cNvGraphicFramePr>
          <p:nvPr/>
        </p:nvGraphicFramePr>
        <p:xfrm>
          <a:off x="5111750" y="2971800"/>
          <a:ext cx="3205163" cy="518160"/>
        </p:xfrm>
        <a:graphic>
          <a:graphicData uri="http://schemas.openxmlformats.org/drawingml/2006/table">
            <a:tbl>
              <a:tblPr/>
              <a:tblGrid>
                <a:gridCol w="693738">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r>
                        <a:rPr kumimoji="1" lang="en-US" altLang="zh-CN" sz="2800" b="0" i="0" u="none" strike="noStrike" cap="none" normalizeH="0" baseline="0" smtClean="0">
                          <a:ln>
                            <a:noFill/>
                          </a:ln>
                          <a:solidFill>
                            <a:schemeClr val="folHlink"/>
                          </a:solidFill>
                          <a:effectLst/>
                          <a:latin typeface="Tahoma" pitchFamily="34"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1 1 0 0 1 1 0 0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53" name="AutoShape 61"/>
          <p:cNvSpPr>
            <a:spLocks noChangeArrowheads="1"/>
          </p:cNvSpPr>
          <p:nvPr/>
        </p:nvSpPr>
        <p:spPr bwMode="auto">
          <a:xfrm>
            <a:off x="6372225" y="3619500"/>
            <a:ext cx="576263" cy="431800"/>
          </a:xfrm>
          <a:prstGeom prst="downArrow">
            <a:avLst>
              <a:gd name="adj1" fmla="val 50000"/>
              <a:gd name="adj2" fmla="val 25000"/>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0606" name="Group 62"/>
          <p:cNvGraphicFramePr>
            <a:graphicFrameLocks noGrp="1"/>
          </p:cNvGraphicFramePr>
          <p:nvPr/>
        </p:nvGraphicFramePr>
        <p:xfrm>
          <a:off x="5111750" y="4124325"/>
          <a:ext cx="3205163" cy="518160"/>
        </p:xfrm>
        <a:graphic>
          <a:graphicData uri="http://schemas.openxmlformats.org/drawingml/2006/table">
            <a:tbl>
              <a:tblPr/>
              <a:tblGrid>
                <a:gridCol w="693738">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smtClean="0">
                        <a:ln>
                          <a:noFill/>
                        </a:ln>
                        <a:solidFill>
                          <a:schemeClr val="folHlink"/>
                        </a:solidFill>
                        <a:effectLst/>
                        <a:latin typeface="Tahoma" pitchFamily="34" charset="0"/>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0 1 1 0 0 1 1 0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0626" name="Group 82"/>
          <p:cNvGraphicFramePr>
            <a:graphicFrameLocks noGrp="1"/>
          </p:cNvGraphicFramePr>
          <p:nvPr/>
        </p:nvGraphicFramePr>
        <p:xfrm>
          <a:off x="5122863" y="4757738"/>
          <a:ext cx="3201987" cy="518160"/>
        </p:xfrm>
        <a:graphic>
          <a:graphicData uri="http://schemas.openxmlformats.org/drawingml/2006/table">
            <a:tbl>
              <a:tblPr/>
              <a:tblGrid>
                <a:gridCol w="690562">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70" name="AutoShape 78"/>
          <p:cNvSpPr>
            <a:spLocks noChangeArrowheads="1"/>
          </p:cNvSpPr>
          <p:nvPr/>
        </p:nvSpPr>
        <p:spPr bwMode="auto">
          <a:xfrm rot="3600000">
            <a:off x="4175126" y="4879975"/>
            <a:ext cx="576262" cy="935037"/>
          </a:xfrm>
          <a:prstGeom prst="downArrow">
            <a:avLst>
              <a:gd name="adj1" fmla="val 50000"/>
              <a:gd name="adj2" fmla="val 40565"/>
            </a:avLst>
          </a:prstGeom>
          <a:solidFill>
            <a:srgbClr val="00CCFF"/>
          </a:solidFill>
          <a:ln w="9525">
            <a:solidFill>
              <a:schemeClr val="tx1"/>
            </a:solidFill>
            <a:miter lim="800000"/>
            <a:headEnd/>
            <a:tailEnd/>
          </a:ln>
        </p:spPr>
        <p:txBody>
          <a:bodyPr wrap="none" anchor="ctr"/>
          <a:lstStyle/>
          <a:p>
            <a:endParaRPr lang="zh-CN" altLang="en-US"/>
          </a:p>
        </p:txBody>
      </p:sp>
      <p:sp>
        <p:nvSpPr>
          <p:cNvPr id="33871" name="Text Box 79"/>
          <p:cNvSpPr txBox="1">
            <a:spLocks noChangeArrowheads="1"/>
          </p:cNvSpPr>
          <p:nvPr/>
        </p:nvSpPr>
        <p:spPr bwMode="auto">
          <a:xfrm>
            <a:off x="5221288" y="6211888"/>
            <a:ext cx="3095625" cy="457200"/>
          </a:xfrm>
          <a:prstGeom prst="rect">
            <a:avLst/>
          </a:prstGeom>
          <a:noFill/>
          <a:ln w="9525">
            <a:noFill/>
            <a:miter lim="800000"/>
            <a:headEnd/>
            <a:tailEnd/>
          </a:ln>
        </p:spPr>
        <p:txBody>
          <a:bodyPr>
            <a:spAutoFit/>
          </a:bodyPr>
          <a:lstStyle/>
          <a:p>
            <a:pPr marL="342900" indent="-342900"/>
            <a:r>
              <a:rPr lang="zh-CN" altLang="en-US"/>
              <a:t>读</a:t>
            </a:r>
            <a:r>
              <a:rPr lang="en-US" altLang="zh-CN"/>
              <a:t>D2,D4</a:t>
            </a:r>
            <a:r>
              <a:rPr lang="zh-CN" altLang="en-US"/>
              <a:t>，写</a:t>
            </a:r>
            <a:r>
              <a:rPr lang="en-US" altLang="zh-CN"/>
              <a:t>D2,D4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1570" name="Rectangle 2"/>
          <p:cNvSpPr>
            <a:spLocks noGrp="1" noChangeArrowheads="1"/>
          </p:cNvSpPr>
          <p:nvPr>
            <p:ph type="title"/>
          </p:nvPr>
        </p:nvSpPr>
        <p:spPr/>
        <p:txBody>
          <a:bodyPr/>
          <a:lstStyle/>
          <a:p>
            <a:pPr eaLnBrk="1" hangingPunct="1">
              <a:defRPr/>
            </a:pPr>
            <a:r>
              <a:rPr lang="en-US" altLang="zh-CN" smtClean="0">
                <a:latin typeface="隶书" pitchFamily="49" charset="-122"/>
              </a:rPr>
              <a:t>RAID 4</a:t>
            </a:r>
            <a:endParaRPr lang="zh-CN" altLang="en-US" smtClean="0">
              <a:latin typeface="隶书" pitchFamily="49" charset="-122"/>
            </a:endParaRPr>
          </a:p>
        </p:txBody>
      </p:sp>
      <p:sp>
        <p:nvSpPr>
          <p:cNvPr id="34819" name="Rectangle 3"/>
          <p:cNvSpPr>
            <a:spLocks noGrp="1" noChangeArrowheads="1"/>
          </p:cNvSpPr>
          <p:nvPr>
            <p:ph type="body" idx="1"/>
          </p:nvPr>
        </p:nvSpPr>
        <p:spPr>
          <a:xfrm>
            <a:off x="207963" y="908720"/>
            <a:ext cx="8726487" cy="4038600"/>
          </a:xfrm>
        </p:spPr>
        <p:txBody>
          <a:bodyPr/>
          <a:lstStyle/>
          <a:p>
            <a:pPr eaLnBrk="1" hangingPunct="1"/>
            <a:r>
              <a:rPr lang="zh-CN" altLang="en-US" dirty="0" smtClean="0">
                <a:latin typeface="华文新魏" pitchFamily="2" charset="-122"/>
              </a:rPr>
              <a:t>块级拆分，在一个独立的磁盘上为其他</a:t>
            </a:r>
            <a:r>
              <a:rPr lang="en-US" altLang="zh-CN" dirty="0" smtClean="0">
                <a:latin typeface="华文新魏" pitchFamily="2" charset="-122"/>
              </a:rPr>
              <a:t>N</a:t>
            </a:r>
            <a:r>
              <a:rPr lang="zh-CN" altLang="en-US" dirty="0" smtClean="0">
                <a:latin typeface="华文新魏" pitchFamily="2" charset="-122"/>
              </a:rPr>
              <a:t>个磁盘上对应的块保留一个奇偶校验块</a:t>
            </a:r>
          </a:p>
          <a:p>
            <a:pPr eaLnBrk="1" hangingPunct="1"/>
            <a:r>
              <a:rPr lang="zh-CN" altLang="en-US" dirty="0" smtClean="0">
                <a:latin typeface="华文新魏" pitchFamily="2" charset="-122"/>
              </a:rPr>
              <a:t>读取一个块只访问一个磁盘</a:t>
            </a:r>
          </a:p>
          <a:p>
            <a:pPr eaLnBrk="1" hangingPunct="1"/>
            <a:r>
              <a:rPr lang="zh-CN" altLang="en-US" dirty="0" smtClean="0">
                <a:latin typeface="华文新魏" pitchFamily="2" charset="-122"/>
              </a:rPr>
              <a:t>每个存取操作的传输率低，但可以并行地执行多个读操作，从而产生较高的总的</a:t>
            </a:r>
            <a:r>
              <a:rPr lang="en-US" altLang="zh-CN" dirty="0" smtClean="0">
                <a:latin typeface="华文新魏" pitchFamily="2" charset="-122"/>
              </a:rPr>
              <a:t>I/O</a:t>
            </a:r>
            <a:r>
              <a:rPr lang="zh-CN" altLang="en-US" dirty="0" smtClean="0">
                <a:latin typeface="华文新魏" pitchFamily="2" charset="-122"/>
              </a:rPr>
              <a:t>率</a:t>
            </a:r>
          </a:p>
          <a:p>
            <a:pPr eaLnBrk="1" hangingPunct="1"/>
            <a:r>
              <a:rPr lang="zh-CN" altLang="en-US" dirty="0" smtClean="0">
                <a:latin typeface="华文新魏" pitchFamily="2" charset="-122"/>
              </a:rPr>
              <a:t>读取大量数据的操作有很高的传输率，因为所有磁盘可以并行地读</a:t>
            </a:r>
          </a:p>
        </p:txBody>
      </p:sp>
      <p:grpSp>
        <p:nvGrpSpPr>
          <p:cNvPr id="34820" name="Group 4"/>
          <p:cNvGrpSpPr>
            <a:grpSpLocks/>
          </p:cNvGrpSpPr>
          <p:nvPr/>
        </p:nvGrpSpPr>
        <p:grpSpPr bwMode="auto">
          <a:xfrm>
            <a:off x="1905000" y="5085184"/>
            <a:ext cx="5181600" cy="1295400"/>
            <a:chOff x="1200" y="3456"/>
            <a:chExt cx="3264" cy="816"/>
          </a:xfrm>
        </p:grpSpPr>
        <p:sp>
          <p:nvSpPr>
            <p:cNvPr id="34821" name="Text Box 5"/>
            <p:cNvSpPr txBox="1">
              <a:spLocks noChangeArrowheads="1"/>
            </p:cNvSpPr>
            <p:nvPr/>
          </p:nvSpPr>
          <p:spPr bwMode="auto">
            <a:xfrm>
              <a:off x="1440" y="3945"/>
              <a:ext cx="2880" cy="327"/>
            </a:xfrm>
            <a:prstGeom prst="rect">
              <a:avLst/>
            </a:prstGeom>
            <a:noFill/>
            <a:ln w="9525">
              <a:noFill/>
              <a:miter lim="800000"/>
              <a:headEnd/>
              <a:tailEnd/>
            </a:ln>
          </p:spPr>
          <p:txBody>
            <a:bodyPr>
              <a:spAutoFit/>
            </a:bodyPr>
            <a:lstStyle/>
            <a:p>
              <a:pPr algn="ctr">
                <a:buClrTx/>
                <a:buSzTx/>
                <a:buFontTx/>
                <a:buNone/>
              </a:pPr>
              <a:r>
                <a:rPr lang="en-US" altLang="zh-CN" sz="2800">
                  <a:latin typeface="华文新魏" pitchFamily="2" charset="-122"/>
                  <a:ea typeface="华文新魏" pitchFamily="2" charset="-122"/>
                </a:rPr>
                <a:t>RAID 4：</a:t>
              </a:r>
              <a:r>
                <a:rPr lang="zh-CN" altLang="en-US" sz="2800">
                  <a:latin typeface="华文新魏" pitchFamily="2" charset="-122"/>
                  <a:ea typeface="华文新魏" pitchFamily="2" charset="-122"/>
                </a:rPr>
                <a:t>块交叉奇偶校验</a:t>
              </a:r>
            </a:p>
          </p:txBody>
        </p:sp>
        <p:sp>
          <p:nvSpPr>
            <p:cNvPr id="1901574" name="AutoShape 6"/>
            <p:cNvSpPr>
              <a:spLocks noChangeArrowheads="1"/>
            </p:cNvSpPr>
            <p:nvPr/>
          </p:nvSpPr>
          <p:spPr bwMode="auto">
            <a:xfrm>
              <a:off x="120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901575" name="AutoShape 7"/>
            <p:cNvSpPr>
              <a:spLocks noChangeArrowheads="1"/>
            </p:cNvSpPr>
            <p:nvPr/>
          </p:nvSpPr>
          <p:spPr bwMode="auto">
            <a:xfrm>
              <a:off x="192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901576" name="AutoShape 8"/>
            <p:cNvSpPr>
              <a:spLocks noChangeArrowheads="1"/>
            </p:cNvSpPr>
            <p:nvPr/>
          </p:nvSpPr>
          <p:spPr bwMode="auto">
            <a:xfrm>
              <a:off x="2592"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901577" name="AutoShape 9"/>
            <p:cNvSpPr>
              <a:spLocks noChangeArrowheads="1"/>
            </p:cNvSpPr>
            <p:nvPr/>
          </p:nvSpPr>
          <p:spPr bwMode="auto">
            <a:xfrm>
              <a:off x="3264"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901578" name="AutoShape 10"/>
            <p:cNvSpPr>
              <a:spLocks noChangeArrowheads="1"/>
            </p:cNvSpPr>
            <p:nvPr/>
          </p:nvSpPr>
          <p:spPr bwMode="auto">
            <a:xfrm>
              <a:off x="3936"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6930" name="Rectangle 2"/>
          <p:cNvSpPr>
            <a:spLocks noGrp="1" noChangeArrowheads="1"/>
          </p:cNvSpPr>
          <p:nvPr>
            <p:ph type="title"/>
          </p:nvPr>
        </p:nvSpPr>
        <p:spPr/>
        <p:txBody>
          <a:bodyPr/>
          <a:lstStyle/>
          <a:p>
            <a:pPr eaLnBrk="1" hangingPunct="1">
              <a:defRPr/>
            </a:pPr>
            <a:r>
              <a:rPr lang="en-US" altLang="zh-CN" smtClean="0">
                <a:latin typeface="隶书" pitchFamily="49" charset="-122"/>
              </a:rPr>
              <a:t>RAID 4</a:t>
            </a:r>
            <a:endParaRPr lang="zh-CN" altLang="en-US" smtClean="0">
              <a:latin typeface="隶书" pitchFamily="49" charset="-122"/>
            </a:endParaRPr>
          </a:p>
        </p:txBody>
      </p:sp>
      <p:graphicFrame>
        <p:nvGraphicFramePr>
          <p:cNvPr id="1916931" name="Group 3"/>
          <p:cNvGraphicFramePr>
            <a:graphicFrameLocks noGrp="1"/>
          </p:cNvGraphicFramePr>
          <p:nvPr/>
        </p:nvGraphicFramePr>
        <p:xfrm>
          <a:off x="2843213" y="2506663"/>
          <a:ext cx="3130550" cy="103632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16942" name="Group 14"/>
          <p:cNvGraphicFramePr>
            <a:graphicFrameLocks noGrp="1"/>
          </p:cNvGraphicFramePr>
          <p:nvPr/>
        </p:nvGraphicFramePr>
        <p:xfrm>
          <a:off x="2843213" y="5143500"/>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862" name="AutoShape 22"/>
          <p:cNvSpPr>
            <a:spLocks noChangeArrowheads="1"/>
          </p:cNvSpPr>
          <p:nvPr/>
        </p:nvSpPr>
        <p:spPr bwMode="auto">
          <a:xfrm>
            <a:off x="4211638" y="4076700"/>
            <a:ext cx="576262"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16953" name="Group 25"/>
          <p:cNvGraphicFramePr>
            <a:graphicFrameLocks noGrp="1"/>
          </p:cNvGraphicFramePr>
          <p:nvPr/>
        </p:nvGraphicFramePr>
        <p:xfrm>
          <a:off x="2843213" y="1989138"/>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2594" name="Rectangle 2"/>
          <p:cNvSpPr>
            <a:spLocks noGrp="1" noChangeArrowheads="1"/>
          </p:cNvSpPr>
          <p:nvPr>
            <p:ph type="title"/>
          </p:nvPr>
        </p:nvSpPr>
        <p:spPr/>
        <p:txBody>
          <a:bodyPr/>
          <a:lstStyle/>
          <a:p>
            <a:pPr eaLnBrk="1" hangingPunct="1">
              <a:defRPr/>
            </a:pPr>
            <a:r>
              <a:rPr lang="en-US" altLang="zh-CN" smtClean="0">
                <a:latin typeface="隶书" pitchFamily="49" charset="-122"/>
              </a:rPr>
              <a:t>RAID 4</a:t>
            </a:r>
            <a:endParaRPr lang="zh-CN" altLang="en-US" smtClean="0">
              <a:latin typeface="隶书" pitchFamily="49" charset="-122"/>
            </a:endParaRPr>
          </a:p>
        </p:txBody>
      </p:sp>
      <p:graphicFrame>
        <p:nvGraphicFramePr>
          <p:cNvPr id="1902595" name="Group 3"/>
          <p:cNvGraphicFramePr>
            <a:graphicFrameLocks noGrp="1"/>
          </p:cNvGraphicFramePr>
          <p:nvPr>
            <p:extLst>
              <p:ext uri="{D42A27DB-BD31-4B8C-83A1-F6EECF244321}">
                <p14:modId xmlns:p14="http://schemas.microsoft.com/office/powerpoint/2010/main" val="4004873254"/>
              </p:ext>
            </p:extLst>
          </p:nvPr>
        </p:nvGraphicFramePr>
        <p:xfrm>
          <a:off x="2843213" y="2708622"/>
          <a:ext cx="3130550" cy="103632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02606" name="Group 14"/>
          <p:cNvGraphicFramePr>
            <a:graphicFrameLocks noGrp="1"/>
          </p:cNvGraphicFramePr>
          <p:nvPr>
            <p:extLst>
              <p:ext uri="{D42A27DB-BD31-4B8C-83A1-F6EECF244321}">
                <p14:modId xmlns:p14="http://schemas.microsoft.com/office/powerpoint/2010/main" val="1607536625"/>
              </p:ext>
            </p:extLst>
          </p:nvPr>
        </p:nvGraphicFramePr>
        <p:xfrm>
          <a:off x="2843213" y="3861147"/>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886" name="AutoShape 22"/>
          <p:cNvSpPr>
            <a:spLocks noChangeArrowheads="1"/>
          </p:cNvSpPr>
          <p:nvPr/>
        </p:nvSpPr>
        <p:spPr bwMode="auto">
          <a:xfrm>
            <a:off x="4211638" y="4580285"/>
            <a:ext cx="576262"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sp>
        <p:nvSpPr>
          <p:cNvPr id="36887" name="Text Box 23"/>
          <p:cNvSpPr txBox="1">
            <a:spLocks noChangeArrowheads="1"/>
          </p:cNvSpPr>
          <p:nvPr/>
        </p:nvSpPr>
        <p:spPr bwMode="auto">
          <a:xfrm>
            <a:off x="1619250" y="1268760"/>
            <a:ext cx="5113338"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读数据：一种潜在的并行</a:t>
            </a:r>
            <a:endParaRPr lang="en-US" altLang="zh-CN" sz="2800">
              <a:solidFill>
                <a:schemeClr val="hlink"/>
              </a:solidFill>
            </a:endParaRPr>
          </a:p>
        </p:txBody>
      </p:sp>
      <p:sp>
        <p:nvSpPr>
          <p:cNvPr id="36888" name="Text Box 24"/>
          <p:cNvSpPr txBox="1">
            <a:spLocks noChangeArrowheads="1"/>
          </p:cNvSpPr>
          <p:nvPr/>
        </p:nvSpPr>
        <p:spPr bwMode="auto">
          <a:xfrm>
            <a:off x="2484438" y="2060922"/>
            <a:ext cx="4319587" cy="457200"/>
          </a:xfrm>
          <a:prstGeom prst="rect">
            <a:avLst/>
          </a:prstGeom>
          <a:noFill/>
          <a:ln w="9525">
            <a:noFill/>
            <a:miter lim="800000"/>
            <a:headEnd/>
            <a:tailEnd/>
          </a:ln>
        </p:spPr>
        <p:txBody>
          <a:bodyPr>
            <a:spAutoFit/>
          </a:bodyPr>
          <a:lstStyle/>
          <a:p>
            <a:pPr marL="342900" indent="-342900"/>
            <a:r>
              <a:rPr lang="zh-CN" altLang="en-US"/>
              <a:t>假定</a:t>
            </a:r>
            <a:r>
              <a:rPr lang="en-US" altLang="zh-CN"/>
              <a:t>D1</a:t>
            </a:r>
            <a:r>
              <a:rPr lang="zh-CN" altLang="en-US"/>
              <a:t>忙，其余磁盘空闲</a:t>
            </a:r>
          </a:p>
        </p:txBody>
      </p:sp>
      <p:graphicFrame>
        <p:nvGraphicFramePr>
          <p:cNvPr id="1902617" name="Group 25"/>
          <p:cNvGraphicFramePr>
            <a:graphicFrameLocks noGrp="1"/>
          </p:cNvGraphicFramePr>
          <p:nvPr>
            <p:extLst>
              <p:ext uri="{D42A27DB-BD31-4B8C-83A1-F6EECF244321}">
                <p14:modId xmlns:p14="http://schemas.microsoft.com/office/powerpoint/2010/main" val="90833236"/>
              </p:ext>
            </p:extLst>
          </p:nvPr>
        </p:nvGraphicFramePr>
        <p:xfrm>
          <a:off x="2914650" y="5431185"/>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3618" name="Rectangle 2"/>
          <p:cNvSpPr>
            <a:spLocks noGrp="1" noChangeArrowheads="1"/>
          </p:cNvSpPr>
          <p:nvPr>
            <p:ph type="title"/>
          </p:nvPr>
        </p:nvSpPr>
        <p:spPr/>
        <p:txBody>
          <a:bodyPr/>
          <a:lstStyle/>
          <a:p>
            <a:pPr eaLnBrk="1" hangingPunct="1">
              <a:defRPr/>
            </a:pPr>
            <a:r>
              <a:rPr lang="en-US" altLang="zh-CN" smtClean="0">
                <a:latin typeface="隶书" pitchFamily="49" charset="-122"/>
              </a:rPr>
              <a:t>RAID 5</a:t>
            </a:r>
            <a:endParaRPr lang="zh-CN" altLang="en-US" smtClean="0">
              <a:latin typeface="隶书" pitchFamily="49" charset="-122"/>
            </a:endParaRPr>
          </a:p>
        </p:txBody>
      </p:sp>
      <p:sp>
        <p:nvSpPr>
          <p:cNvPr id="37891" name="Rectangle 3"/>
          <p:cNvSpPr>
            <a:spLocks noGrp="1" noChangeArrowheads="1"/>
          </p:cNvSpPr>
          <p:nvPr>
            <p:ph type="body" idx="1"/>
          </p:nvPr>
        </p:nvSpPr>
        <p:spPr>
          <a:xfrm>
            <a:off x="207963" y="1052736"/>
            <a:ext cx="8726487" cy="4032448"/>
          </a:xfrm>
        </p:spPr>
        <p:txBody>
          <a:bodyPr/>
          <a:lstStyle/>
          <a:p>
            <a:pPr eaLnBrk="1" hangingPunct="1"/>
            <a:r>
              <a:rPr lang="zh-CN" altLang="en-US" dirty="0" smtClean="0">
                <a:latin typeface="隶书" pitchFamily="49" charset="-122"/>
              </a:rPr>
              <a:t>将数据和奇偶校验位分布到所有的</a:t>
            </a:r>
            <a:r>
              <a:rPr lang="en-US" altLang="zh-CN" dirty="0" smtClean="0">
                <a:latin typeface="隶书" pitchFamily="49" charset="-122"/>
              </a:rPr>
              <a:t>N</a:t>
            </a:r>
            <a:r>
              <a:rPr lang="zh-CN" altLang="en-US" dirty="0" smtClean="0">
                <a:latin typeface="隶书" pitchFamily="49" charset="-122"/>
              </a:rPr>
              <a:t>个磁盘上</a:t>
            </a:r>
            <a:endParaRPr lang="en-US" altLang="zh-CN" dirty="0" smtClean="0">
              <a:latin typeface="隶书" pitchFamily="49" charset="-122"/>
            </a:endParaRPr>
          </a:p>
          <a:p>
            <a:pPr eaLnBrk="1" hangingPunct="1"/>
            <a:r>
              <a:rPr lang="zh-CN" altLang="en-US" dirty="0" smtClean="0">
                <a:latin typeface="隶书" pitchFamily="49" charset="-122"/>
              </a:rPr>
              <a:t>奇偶校验块不能和这个块对应的数据存储在同一个磁盘上</a:t>
            </a:r>
          </a:p>
          <a:p>
            <a:pPr eaLnBrk="1" hangingPunct="1"/>
            <a:r>
              <a:rPr lang="zh-CN" altLang="en-US" dirty="0" smtClean="0">
                <a:latin typeface="隶书" pitchFamily="49" charset="-122"/>
              </a:rPr>
              <a:t>所有磁盘都参与对读请求的服务，而</a:t>
            </a:r>
            <a:r>
              <a:rPr lang="en-US" altLang="zh-CN" dirty="0" smtClean="0">
                <a:latin typeface="隶书" pitchFamily="49" charset="-122"/>
              </a:rPr>
              <a:t>RAID 4</a:t>
            </a:r>
            <a:r>
              <a:rPr lang="zh-CN" altLang="en-US" dirty="0" smtClean="0">
                <a:latin typeface="隶书" pitchFamily="49" charset="-122"/>
              </a:rPr>
              <a:t>中奇偶校验磁盘不参与读操作</a:t>
            </a:r>
          </a:p>
          <a:p>
            <a:pPr eaLnBrk="1" hangingPunct="1"/>
            <a:r>
              <a:rPr lang="en-US" altLang="zh-CN" dirty="0" smtClean="0">
                <a:latin typeface="隶书" pitchFamily="49" charset="-122"/>
              </a:rPr>
              <a:t>RAID 5</a:t>
            </a:r>
            <a:r>
              <a:rPr lang="zh-CN" altLang="en-US" dirty="0" smtClean="0">
                <a:latin typeface="隶书" pitchFamily="49" charset="-122"/>
              </a:rPr>
              <a:t>包容了</a:t>
            </a:r>
            <a:r>
              <a:rPr lang="en-US" altLang="zh-CN" dirty="0" smtClean="0">
                <a:latin typeface="隶书" pitchFamily="49" charset="-122"/>
              </a:rPr>
              <a:t>RAID 4，</a:t>
            </a:r>
            <a:r>
              <a:rPr lang="zh-CN" altLang="en-US" dirty="0" smtClean="0">
                <a:latin typeface="隶书" pitchFamily="49" charset="-122"/>
              </a:rPr>
              <a:t>同时在相同成本下，提供了更好的读写性能</a:t>
            </a:r>
          </a:p>
        </p:txBody>
      </p:sp>
      <p:grpSp>
        <p:nvGrpSpPr>
          <p:cNvPr id="37892" name="Group 4"/>
          <p:cNvGrpSpPr>
            <a:grpSpLocks/>
          </p:cNvGrpSpPr>
          <p:nvPr/>
        </p:nvGrpSpPr>
        <p:grpSpPr bwMode="auto">
          <a:xfrm>
            <a:off x="1752600" y="5301208"/>
            <a:ext cx="5638800" cy="1295400"/>
            <a:chOff x="1104" y="3456"/>
            <a:chExt cx="3552" cy="816"/>
          </a:xfrm>
        </p:grpSpPr>
        <p:sp>
          <p:nvSpPr>
            <p:cNvPr id="37893" name="Text Box 5"/>
            <p:cNvSpPr txBox="1">
              <a:spLocks noChangeArrowheads="1"/>
            </p:cNvSpPr>
            <p:nvPr/>
          </p:nvSpPr>
          <p:spPr bwMode="auto">
            <a:xfrm>
              <a:off x="1104" y="3945"/>
              <a:ext cx="3552" cy="327"/>
            </a:xfrm>
            <a:prstGeom prst="rect">
              <a:avLst/>
            </a:prstGeom>
            <a:noFill/>
            <a:ln w="9525">
              <a:noFill/>
              <a:miter lim="800000"/>
              <a:headEnd/>
              <a:tailEnd/>
            </a:ln>
          </p:spPr>
          <p:txBody>
            <a:bodyPr>
              <a:spAutoFit/>
            </a:bodyPr>
            <a:lstStyle/>
            <a:p>
              <a:pPr algn="ctr">
                <a:buClrTx/>
                <a:buSzTx/>
                <a:buFontTx/>
                <a:buNone/>
              </a:pPr>
              <a:r>
                <a:rPr lang="en-US" altLang="zh-CN" sz="2800">
                  <a:latin typeface="华文新魏" pitchFamily="2" charset="-122"/>
                  <a:ea typeface="华文新魏" pitchFamily="2" charset="-122"/>
                </a:rPr>
                <a:t>RAID 5：</a:t>
              </a:r>
              <a:r>
                <a:rPr lang="zh-CN" altLang="en-US" sz="2800">
                  <a:latin typeface="华文新魏" pitchFamily="2" charset="-122"/>
                  <a:ea typeface="华文新魏" pitchFamily="2" charset="-122"/>
                </a:rPr>
                <a:t>块交叉的分布奇偶校验</a:t>
              </a:r>
            </a:p>
          </p:txBody>
        </p:sp>
        <p:sp>
          <p:nvSpPr>
            <p:cNvPr id="1903622" name="AutoShape 6"/>
            <p:cNvSpPr>
              <a:spLocks noChangeArrowheads="1"/>
            </p:cNvSpPr>
            <p:nvPr/>
          </p:nvSpPr>
          <p:spPr bwMode="auto">
            <a:xfrm>
              <a:off x="120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endParaRPr lang="zh-CN" altLang="en-US">
                <a:ea typeface="宋体" pitchFamily="2" charset="-122"/>
              </a:endParaRPr>
            </a:p>
          </p:txBody>
        </p:sp>
        <p:sp>
          <p:nvSpPr>
            <p:cNvPr id="1903623" name="AutoShape 7"/>
            <p:cNvSpPr>
              <a:spLocks noChangeArrowheads="1"/>
            </p:cNvSpPr>
            <p:nvPr/>
          </p:nvSpPr>
          <p:spPr bwMode="auto">
            <a:xfrm>
              <a:off x="192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endParaRPr lang="zh-CN" altLang="en-US">
                <a:ea typeface="宋体" pitchFamily="2" charset="-122"/>
              </a:endParaRPr>
            </a:p>
          </p:txBody>
        </p:sp>
        <p:sp>
          <p:nvSpPr>
            <p:cNvPr id="1903624" name="AutoShape 8"/>
            <p:cNvSpPr>
              <a:spLocks noChangeArrowheads="1"/>
            </p:cNvSpPr>
            <p:nvPr/>
          </p:nvSpPr>
          <p:spPr bwMode="auto">
            <a:xfrm>
              <a:off x="2592"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endParaRPr lang="zh-CN" altLang="en-US">
                <a:ea typeface="宋体" pitchFamily="2" charset="-122"/>
              </a:endParaRPr>
            </a:p>
          </p:txBody>
        </p:sp>
        <p:sp>
          <p:nvSpPr>
            <p:cNvPr id="1903625" name="AutoShape 9"/>
            <p:cNvSpPr>
              <a:spLocks noChangeArrowheads="1"/>
            </p:cNvSpPr>
            <p:nvPr/>
          </p:nvSpPr>
          <p:spPr bwMode="auto">
            <a:xfrm>
              <a:off x="3264"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endParaRPr lang="zh-CN" altLang="en-US">
                <a:ea typeface="宋体" pitchFamily="2" charset="-122"/>
              </a:endParaRPr>
            </a:p>
          </p:txBody>
        </p:sp>
        <p:sp>
          <p:nvSpPr>
            <p:cNvPr id="1903626" name="AutoShape 10"/>
            <p:cNvSpPr>
              <a:spLocks noChangeArrowheads="1"/>
            </p:cNvSpPr>
            <p:nvPr/>
          </p:nvSpPr>
          <p:spPr bwMode="auto">
            <a:xfrm>
              <a:off x="3936"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42" name="Rectangle 2"/>
          <p:cNvSpPr>
            <a:spLocks noGrp="1" noChangeArrowheads="1"/>
          </p:cNvSpPr>
          <p:nvPr>
            <p:ph type="title"/>
          </p:nvPr>
        </p:nvSpPr>
        <p:spPr/>
        <p:txBody>
          <a:bodyPr/>
          <a:lstStyle/>
          <a:p>
            <a:pPr eaLnBrk="1" hangingPunct="1">
              <a:defRPr/>
            </a:pPr>
            <a:r>
              <a:rPr lang="en-US" altLang="zh-CN" smtClean="0">
                <a:latin typeface="隶书" pitchFamily="49" charset="-122"/>
              </a:rPr>
              <a:t>RAID 6</a:t>
            </a:r>
            <a:endParaRPr lang="zh-CN" altLang="en-US" smtClean="0">
              <a:latin typeface="隶书" pitchFamily="49" charset="-122"/>
            </a:endParaRPr>
          </a:p>
        </p:txBody>
      </p:sp>
      <p:graphicFrame>
        <p:nvGraphicFramePr>
          <p:cNvPr id="1904643" name="Group 3"/>
          <p:cNvGraphicFramePr>
            <a:graphicFrameLocks noGrp="1"/>
          </p:cNvGraphicFramePr>
          <p:nvPr>
            <p:extLst>
              <p:ext uri="{D42A27DB-BD31-4B8C-83A1-F6EECF244321}">
                <p14:modId xmlns:p14="http://schemas.microsoft.com/office/powerpoint/2010/main" val="1806249330"/>
              </p:ext>
            </p:extLst>
          </p:nvPr>
        </p:nvGraphicFramePr>
        <p:xfrm>
          <a:off x="1403350" y="1124744"/>
          <a:ext cx="6096000" cy="2447927"/>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611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smtClean="0">
                        <a:ln>
                          <a:noFill/>
                        </a:ln>
                        <a:solidFill>
                          <a:schemeClr val="folHlink"/>
                        </a:solidFill>
                        <a:effectLst/>
                        <a:latin typeface="Tahoma"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smtClean="0">
                        <a:ln>
                          <a:noFill/>
                        </a:ln>
                        <a:solidFill>
                          <a:schemeClr val="folHlink"/>
                        </a:solidFill>
                        <a:effectLst/>
                        <a:latin typeface="Tahoma"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1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smtClean="0">
                        <a:ln>
                          <a:noFill/>
                        </a:ln>
                        <a:solidFill>
                          <a:schemeClr val="folHlink"/>
                        </a:solidFill>
                        <a:effectLst/>
                        <a:latin typeface="Tahoma"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4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smtClean="0">
                        <a:ln>
                          <a:noFill/>
                        </a:ln>
                        <a:solidFill>
                          <a:schemeClr val="folHlink"/>
                        </a:solidFill>
                        <a:effectLst/>
                        <a:latin typeface="Tahoma"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8962" name="Text Box 50"/>
          <p:cNvSpPr txBox="1">
            <a:spLocks noChangeArrowheads="1"/>
          </p:cNvSpPr>
          <p:nvPr/>
        </p:nvSpPr>
        <p:spPr bwMode="auto">
          <a:xfrm>
            <a:off x="2987675" y="3788569"/>
            <a:ext cx="2952750" cy="2100262"/>
          </a:xfrm>
          <a:prstGeom prst="rect">
            <a:avLst/>
          </a:prstGeom>
          <a:noFill/>
          <a:ln w="9525">
            <a:noFill/>
            <a:miter lim="800000"/>
            <a:headEnd/>
            <a:tailEnd/>
          </a:ln>
        </p:spPr>
        <p:txBody>
          <a:bodyPr>
            <a:spAutoFit/>
          </a:bodyPr>
          <a:lstStyle/>
          <a:p>
            <a:pPr marL="342900" indent="-342900"/>
            <a:r>
              <a:rPr lang="en-US" altLang="zh-CN"/>
              <a:t>Hamming code</a:t>
            </a:r>
          </a:p>
          <a:p>
            <a:pPr marL="342900" indent="-342900"/>
            <a:r>
              <a:rPr lang="en-US" altLang="zh-CN"/>
              <a:t>D5</a:t>
            </a:r>
            <a:r>
              <a:rPr lang="zh-CN" altLang="en-US"/>
              <a:t>对应</a:t>
            </a:r>
            <a:r>
              <a:rPr lang="en-US" altLang="zh-CN"/>
              <a:t>D1, D2, D3</a:t>
            </a:r>
          </a:p>
          <a:p>
            <a:pPr marL="342900" indent="-342900"/>
            <a:r>
              <a:rPr lang="en-US" altLang="zh-CN"/>
              <a:t>D6</a:t>
            </a:r>
            <a:r>
              <a:rPr lang="zh-CN" altLang="en-US"/>
              <a:t>对应</a:t>
            </a:r>
            <a:r>
              <a:rPr lang="en-US" altLang="zh-CN"/>
              <a:t>D1, D2, D4</a:t>
            </a:r>
          </a:p>
          <a:p>
            <a:pPr marL="342900" indent="-342900"/>
            <a:r>
              <a:rPr lang="en-US" altLang="zh-CN"/>
              <a:t>D7</a:t>
            </a:r>
            <a:r>
              <a:rPr lang="zh-CN" altLang="en-US"/>
              <a:t>对应</a:t>
            </a:r>
            <a:r>
              <a:rPr lang="en-US" altLang="zh-CN"/>
              <a:t>D1, D3, D4</a:t>
            </a:r>
          </a:p>
        </p:txBody>
      </p:sp>
      <p:sp>
        <p:nvSpPr>
          <p:cNvPr id="5" name="矩形 4"/>
          <p:cNvSpPr/>
          <p:nvPr/>
        </p:nvSpPr>
        <p:spPr>
          <a:xfrm>
            <a:off x="1979712" y="5868561"/>
            <a:ext cx="4919937"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3200" b="1" spc="50" dirty="0" smtClean="0">
                <a:ln w="11430"/>
                <a:solidFill>
                  <a:srgbClr val="FF0000"/>
                </a:solidFill>
              </a:rPr>
              <a:t>P+Q: Reed-Solomon</a:t>
            </a:r>
            <a:r>
              <a:rPr lang="zh-CN" altLang="en-US" sz="3200" b="1" spc="50" dirty="0" smtClean="0">
                <a:ln w="11430"/>
                <a:solidFill>
                  <a:srgbClr val="FF0000"/>
                </a:solidFill>
              </a:rPr>
              <a:t>码</a:t>
            </a:r>
            <a:endParaRPr lang="zh-CN" altLang="en-US" sz="3200" b="1" cap="none" spc="50" dirty="0">
              <a:ln w="1143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5666" name="Rectangle 2"/>
          <p:cNvSpPr>
            <a:spLocks noGrp="1" noChangeArrowheads="1"/>
          </p:cNvSpPr>
          <p:nvPr>
            <p:ph type="title"/>
          </p:nvPr>
        </p:nvSpPr>
        <p:spPr/>
        <p:txBody>
          <a:bodyPr/>
          <a:lstStyle/>
          <a:p>
            <a:pPr eaLnBrk="1" hangingPunct="1">
              <a:defRPr/>
            </a:pPr>
            <a:r>
              <a:rPr lang="en-US" altLang="zh-CN" smtClean="0">
                <a:latin typeface="隶书" pitchFamily="49" charset="-122"/>
              </a:rPr>
              <a:t>RAID 6</a:t>
            </a:r>
            <a:endParaRPr lang="zh-CN" altLang="en-US" smtClean="0">
              <a:latin typeface="隶书" pitchFamily="49" charset="-122"/>
            </a:endParaRPr>
          </a:p>
        </p:txBody>
      </p:sp>
      <p:graphicFrame>
        <p:nvGraphicFramePr>
          <p:cNvPr id="1905667" name="Group 3"/>
          <p:cNvGraphicFramePr>
            <a:graphicFrameLocks noGrp="1"/>
          </p:cNvGraphicFramePr>
          <p:nvPr>
            <p:extLst>
              <p:ext uri="{D42A27DB-BD31-4B8C-83A1-F6EECF244321}">
                <p14:modId xmlns:p14="http://schemas.microsoft.com/office/powerpoint/2010/main" val="3341890156"/>
              </p:ext>
            </p:extLst>
          </p:nvPr>
        </p:nvGraphicFramePr>
        <p:xfrm>
          <a:off x="2809875" y="1700436"/>
          <a:ext cx="3130550" cy="207264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0 1 0 0 0 0 0 1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9956" name="Text Box 20"/>
          <p:cNvSpPr txBox="1">
            <a:spLocks noChangeArrowheads="1"/>
          </p:cNvSpPr>
          <p:nvPr/>
        </p:nvSpPr>
        <p:spPr bwMode="auto">
          <a:xfrm>
            <a:off x="3170238" y="1052736"/>
            <a:ext cx="2160587"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生成校验盘</a:t>
            </a:r>
          </a:p>
        </p:txBody>
      </p:sp>
      <p:graphicFrame>
        <p:nvGraphicFramePr>
          <p:cNvPr id="1905685" name="Group 21"/>
          <p:cNvGraphicFramePr>
            <a:graphicFrameLocks noGrp="1"/>
          </p:cNvGraphicFramePr>
          <p:nvPr>
            <p:extLst>
              <p:ext uri="{D42A27DB-BD31-4B8C-83A1-F6EECF244321}">
                <p14:modId xmlns:p14="http://schemas.microsoft.com/office/powerpoint/2010/main" val="3589852510"/>
              </p:ext>
            </p:extLst>
          </p:nvPr>
        </p:nvGraphicFramePr>
        <p:xfrm>
          <a:off x="2809875" y="4796061"/>
          <a:ext cx="3130550" cy="155448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0 0 0 1 1 0 1 1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1 0 0 0 1 0 0 1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9971" name="AutoShape 35"/>
          <p:cNvSpPr>
            <a:spLocks noChangeArrowheads="1"/>
          </p:cNvSpPr>
          <p:nvPr/>
        </p:nvSpPr>
        <p:spPr bwMode="auto">
          <a:xfrm>
            <a:off x="4106863" y="3932461"/>
            <a:ext cx="576262"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6690" name="Rectangle 2"/>
          <p:cNvSpPr>
            <a:spLocks noGrp="1" noChangeArrowheads="1"/>
          </p:cNvSpPr>
          <p:nvPr>
            <p:ph type="title"/>
          </p:nvPr>
        </p:nvSpPr>
        <p:spPr/>
        <p:txBody>
          <a:bodyPr/>
          <a:lstStyle/>
          <a:p>
            <a:pPr eaLnBrk="1" hangingPunct="1">
              <a:defRPr/>
            </a:pPr>
            <a:r>
              <a:rPr lang="en-US" altLang="zh-CN" smtClean="0">
                <a:latin typeface="隶书" pitchFamily="49" charset="-122"/>
              </a:rPr>
              <a:t>RAID 6</a:t>
            </a:r>
            <a:endParaRPr lang="zh-CN" altLang="en-US" smtClean="0">
              <a:latin typeface="隶书" pitchFamily="49" charset="-122"/>
            </a:endParaRPr>
          </a:p>
        </p:txBody>
      </p:sp>
      <p:graphicFrame>
        <p:nvGraphicFramePr>
          <p:cNvPr id="1906691" name="Group 3"/>
          <p:cNvGraphicFramePr>
            <a:graphicFrameLocks noGrp="1"/>
          </p:cNvGraphicFramePr>
          <p:nvPr>
            <p:extLst>
              <p:ext uri="{D42A27DB-BD31-4B8C-83A1-F6EECF244321}">
                <p14:modId xmlns:p14="http://schemas.microsoft.com/office/powerpoint/2010/main" val="1679652250"/>
              </p:ext>
            </p:extLst>
          </p:nvPr>
        </p:nvGraphicFramePr>
        <p:xfrm>
          <a:off x="827088" y="2021111"/>
          <a:ext cx="3130550" cy="207264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 ? ? ?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0 1 0 0 0 0 0 1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906708" name="Group 20"/>
          <p:cNvGraphicFramePr>
            <a:graphicFrameLocks noGrp="1"/>
          </p:cNvGraphicFramePr>
          <p:nvPr>
            <p:extLst>
              <p:ext uri="{D42A27DB-BD31-4B8C-83A1-F6EECF244321}">
                <p14:modId xmlns:p14="http://schemas.microsoft.com/office/powerpoint/2010/main" val="3333643584"/>
              </p:ext>
            </p:extLst>
          </p:nvPr>
        </p:nvGraphicFramePr>
        <p:xfrm>
          <a:off x="827088" y="4684936"/>
          <a:ext cx="3130550" cy="1568133"/>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 ? ? ?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0 0 0 1 1 0 1 1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1 0 0 0 1 0 0 1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0994" name="Text Box 34"/>
          <p:cNvSpPr txBox="1">
            <a:spLocks noChangeArrowheads="1"/>
          </p:cNvSpPr>
          <p:nvPr/>
        </p:nvSpPr>
        <p:spPr bwMode="auto">
          <a:xfrm>
            <a:off x="3419475" y="1052736"/>
            <a:ext cx="2160588"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故障恢复</a:t>
            </a:r>
          </a:p>
        </p:txBody>
      </p:sp>
      <p:sp>
        <p:nvSpPr>
          <p:cNvPr id="40995" name="Text Box 35"/>
          <p:cNvSpPr txBox="1">
            <a:spLocks noChangeArrowheads="1"/>
          </p:cNvSpPr>
          <p:nvPr/>
        </p:nvSpPr>
        <p:spPr bwMode="auto">
          <a:xfrm>
            <a:off x="5724525" y="2060798"/>
            <a:ext cx="2016125" cy="457200"/>
          </a:xfrm>
          <a:prstGeom prst="rect">
            <a:avLst/>
          </a:prstGeom>
          <a:noFill/>
          <a:ln w="9525">
            <a:noFill/>
            <a:miter lim="800000"/>
            <a:headEnd/>
            <a:tailEnd/>
          </a:ln>
        </p:spPr>
        <p:txBody>
          <a:bodyPr>
            <a:spAutoFit/>
          </a:bodyPr>
          <a:lstStyle/>
          <a:p>
            <a:pPr marL="342900" indent="-342900"/>
            <a:r>
              <a:rPr lang="zh-CN" altLang="en-US"/>
              <a:t>取</a:t>
            </a:r>
            <a:r>
              <a:rPr lang="en-US" altLang="zh-CN"/>
              <a:t>D1,D4,D6</a:t>
            </a:r>
          </a:p>
        </p:txBody>
      </p:sp>
      <p:sp>
        <p:nvSpPr>
          <p:cNvPr id="40996" name="AutoShape 36"/>
          <p:cNvSpPr>
            <a:spLocks noChangeArrowheads="1"/>
          </p:cNvSpPr>
          <p:nvPr/>
        </p:nvSpPr>
        <p:spPr bwMode="auto">
          <a:xfrm>
            <a:off x="6443663" y="2637061"/>
            <a:ext cx="504825" cy="576262"/>
          </a:xfrm>
          <a:prstGeom prst="downArrow">
            <a:avLst>
              <a:gd name="adj1" fmla="val 50000"/>
              <a:gd name="adj2" fmla="val 28538"/>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6725" name="Group 37"/>
          <p:cNvGraphicFramePr>
            <a:graphicFrameLocks noGrp="1"/>
          </p:cNvGraphicFramePr>
          <p:nvPr>
            <p:extLst>
              <p:ext uri="{D42A27DB-BD31-4B8C-83A1-F6EECF244321}">
                <p14:modId xmlns:p14="http://schemas.microsoft.com/office/powerpoint/2010/main" val="566096064"/>
              </p:ext>
            </p:extLst>
          </p:nvPr>
        </p:nvGraphicFramePr>
        <p:xfrm>
          <a:off x="5257800" y="3343498"/>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005" name="Text Box 45"/>
          <p:cNvSpPr txBox="1">
            <a:spLocks noChangeArrowheads="1"/>
          </p:cNvSpPr>
          <p:nvPr/>
        </p:nvSpPr>
        <p:spPr bwMode="auto">
          <a:xfrm>
            <a:off x="5724525" y="4292823"/>
            <a:ext cx="2016125" cy="457200"/>
          </a:xfrm>
          <a:prstGeom prst="rect">
            <a:avLst/>
          </a:prstGeom>
          <a:noFill/>
          <a:ln w="9525">
            <a:noFill/>
            <a:miter lim="800000"/>
            <a:headEnd/>
            <a:tailEnd/>
          </a:ln>
        </p:spPr>
        <p:txBody>
          <a:bodyPr>
            <a:spAutoFit/>
          </a:bodyPr>
          <a:lstStyle/>
          <a:p>
            <a:pPr marL="342900" indent="-342900"/>
            <a:r>
              <a:rPr lang="zh-CN" altLang="en-US"/>
              <a:t>取</a:t>
            </a:r>
            <a:r>
              <a:rPr lang="en-US" altLang="zh-CN"/>
              <a:t>D1,D2,D3</a:t>
            </a:r>
          </a:p>
        </p:txBody>
      </p:sp>
      <p:sp>
        <p:nvSpPr>
          <p:cNvPr id="41006" name="AutoShape 46"/>
          <p:cNvSpPr>
            <a:spLocks noChangeArrowheads="1"/>
          </p:cNvSpPr>
          <p:nvPr/>
        </p:nvSpPr>
        <p:spPr bwMode="auto">
          <a:xfrm>
            <a:off x="6443663" y="4869086"/>
            <a:ext cx="504825" cy="576262"/>
          </a:xfrm>
          <a:prstGeom prst="downArrow">
            <a:avLst>
              <a:gd name="adj1" fmla="val 50000"/>
              <a:gd name="adj2" fmla="val 28538"/>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6735" name="Group 47"/>
          <p:cNvGraphicFramePr>
            <a:graphicFrameLocks noGrp="1"/>
          </p:cNvGraphicFramePr>
          <p:nvPr>
            <p:extLst>
              <p:ext uri="{D42A27DB-BD31-4B8C-83A1-F6EECF244321}">
                <p14:modId xmlns:p14="http://schemas.microsoft.com/office/powerpoint/2010/main" val="2910418771"/>
              </p:ext>
            </p:extLst>
          </p:nvPr>
        </p:nvGraphicFramePr>
        <p:xfrm>
          <a:off x="5473700" y="5518373"/>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1090" name="Rectangle 2"/>
          <p:cNvSpPr>
            <a:spLocks noGrp="1" noChangeArrowheads="1"/>
          </p:cNvSpPr>
          <p:nvPr>
            <p:ph type="title"/>
          </p:nvPr>
        </p:nvSpPr>
        <p:spPr/>
        <p:txBody>
          <a:bodyPr/>
          <a:lstStyle/>
          <a:p>
            <a:pPr eaLnBrk="1" hangingPunct="1">
              <a:defRPr/>
            </a:pPr>
            <a:r>
              <a:rPr lang="zh-CN" altLang="en-US" smtClean="0"/>
              <a:t>物理存储介质</a:t>
            </a:r>
          </a:p>
        </p:txBody>
      </p:sp>
      <p:pic>
        <p:nvPicPr>
          <p:cNvPr id="15363" name="Picture 4"/>
          <p:cNvPicPr>
            <a:picLocks noGrp="1" noChangeAspect="1" noChangeArrowheads="1"/>
          </p:cNvPicPr>
          <p:nvPr>
            <p:ph type="body" idx="1"/>
          </p:nvPr>
        </p:nvPicPr>
        <p:blipFill>
          <a:blip r:embed="rId3" cstate="print"/>
          <a:srcRect l="7327" t="1584" r="7327" b="1320"/>
          <a:stretch>
            <a:fillRect/>
          </a:stretch>
        </p:blipFill>
        <p:spPr>
          <a:xfrm>
            <a:off x="893763" y="1219200"/>
            <a:ext cx="7315200" cy="5486400"/>
          </a:xfrm>
          <a:noFill/>
          <a:ln w="76200" cmpd="tri">
            <a:solidFill>
              <a:schemeClr val="tx2"/>
            </a:solid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7714" name="Rectangle 2"/>
          <p:cNvSpPr>
            <a:spLocks noGrp="1" noChangeArrowheads="1"/>
          </p:cNvSpPr>
          <p:nvPr>
            <p:ph type="title"/>
          </p:nvPr>
        </p:nvSpPr>
        <p:spPr/>
        <p:txBody>
          <a:bodyPr/>
          <a:lstStyle/>
          <a:p>
            <a:pPr eaLnBrk="1" hangingPunct="1">
              <a:defRPr/>
            </a:pPr>
            <a:r>
              <a:rPr lang="en-US" altLang="zh-CN" smtClean="0">
                <a:latin typeface="隶书" pitchFamily="49" charset="-122"/>
              </a:rPr>
              <a:t>RAID 6</a:t>
            </a:r>
            <a:endParaRPr lang="zh-CN" altLang="en-US" smtClean="0">
              <a:latin typeface="隶书" pitchFamily="49" charset="-122"/>
            </a:endParaRPr>
          </a:p>
        </p:txBody>
      </p:sp>
      <p:sp>
        <p:nvSpPr>
          <p:cNvPr id="41987" name="Text Box 3"/>
          <p:cNvSpPr txBox="1">
            <a:spLocks noChangeArrowheads="1"/>
          </p:cNvSpPr>
          <p:nvPr/>
        </p:nvSpPr>
        <p:spPr bwMode="auto">
          <a:xfrm>
            <a:off x="3419475" y="908720"/>
            <a:ext cx="2160588"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写操作</a:t>
            </a:r>
          </a:p>
        </p:txBody>
      </p:sp>
      <p:graphicFrame>
        <p:nvGraphicFramePr>
          <p:cNvPr id="1907716" name="Group 4"/>
          <p:cNvGraphicFramePr>
            <a:graphicFrameLocks noGrp="1"/>
          </p:cNvGraphicFramePr>
          <p:nvPr>
            <p:extLst>
              <p:ext uri="{D42A27DB-BD31-4B8C-83A1-F6EECF244321}">
                <p14:modId xmlns:p14="http://schemas.microsoft.com/office/powerpoint/2010/main" val="270829425"/>
              </p:ext>
            </p:extLst>
          </p:nvPr>
        </p:nvGraphicFramePr>
        <p:xfrm>
          <a:off x="793750" y="1459582"/>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7724" name="Group 12"/>
          <p:cNvGraphicFramePr>
            <a:graphicFrameLocks noGrp="1"/>
          </p:cNvGraphicFramePr>
          <p:nvPr>
            <p:extLst>
              <p:ext uri="{D42A27DB-BD31-4B8C-83A1-F6EECF244321}">
                <p14:modId xmlns:p14="http://schemas.microsoft.com/office/powerpoint/2010/main" val="1550651732"/>
              </p:ext>
            </p:extLst>
          </p:nvPr>
        </p:nvGraphicFramePr>
        <p:xfrm>
          <a:off x="5329238" y="1445295"/>
          <a:ext cx="3205162" cy="518160"/>
        </p:xfrm>
        <a:graphic>
          <a:graphicData uri="http://schemas.openxmlformats.org/drawingml/2006/table">
            <a:tbl>
              <a:tblPr/>
              <a:tblGrid>
                <a:gridCol w="693737">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r>
                        <a:rPr kumimoji="1" lang="en-US" altLang="zh-CN" sz="2800" b="0" i="0" u="none" strike="noStrike" cap="none" normalizeH="0" baseline="0" smtClean="0">
                          <a:ln>
                            <a:noFill/>
                          </a:ln>
                          <a:solidFill>
                            <a:schemeClr val="folHlink"/>
                          </a:solidFill>
                          <a:effectLst/>
                          <a:latin typeface="Tahoma" pitchFamily="34"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0 0 0 0 1 1 1 1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04" name="AutoShape 20"/>
          <p:cNvSpPr>
            <a:spLocks noChangeArrowheads="1"/>
          </p:cNvSpPr>
          <p:nvPr/>
        </p:nvSpPr>
        <p:spPr bwMode="auto">
          <a:xfrm>
            <a:off x="4211638" y="1531020"/>
            <a:ext cx="865187" cy="431800"/>
          </a:xfrm>
          <a:prstGeom prst="rightArrow">
            <a:avLst>
              <a:gd name="adj1" fmla="val 50000"/>
              <a:gd name="adj2" fmla="val 50092"/>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7795" name="Group 83"/>
          <p:cNvGraphicFramePr>
            <a:graphicFrameLocks noGrp="1"/>
          </p:cNvGraphicFramePr>
          <p:nvPr>
            <p:extLst>
              <p:ext uri="{D42A27DB-BD31-4B8C-83A1-F6EECF244321}">
                <p14:modId xmlns:p14="http://schemas.microsoft.com/office/powerpoint/2010/main" val="2608346131"/>
              </p:ext>
            </p:extLst>
          </p:nvPr>
        </p:nvGraphicFramePr>
        <p:xfrm>
          <a:off x="3059113" y="2348582"/>
          <a:ext cx="3232150" cy="518160"/>
        </p:xfrm>
        <a:graphic>
          <a:graphicData uri="http://schemas.openxmlformats.org/drawingml/2006/table">
            <a:tbl>
              <a:tblPr/>
              <a:tblGrid>
                <a:gridCol w="7207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7741" name="Group 29"/>
          <p:cNvGraphicFramePr>
            <a:graphicFrameLocks noGrp="1"/>
          </p:cNvGraphicFramePr>
          <p:nvPr>
            <p:extLst>
              <p:ext uri="{D42A27DB-BD31-4B8C-83A1-F6EECF244321}">
                <p14:modId xmlns:p14="http://schemas.microsoft.com/office/powerpoint/2010/main" val="1343774525"/>
              </p:ext>
            </p:extLst>
          </p:nvPr>
        </p:nvGraphicFramePr>
        <p:xfrm>
          <a:off x="3059113" y="2937545"/>
          <a:ext cx="3205162" cy="518160"/>
        </p:xfrm>
        <a:graphic>
          <a:graphicData uri="http://schemas.openxmlformats.org/drawingml/2006/table">
            <a:tbl>
              <a:tblPr/>
              <a:tblGrid>
                <a:gridCol w="693737">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D2</a:t>
                      </a:r>
                      <a:r>
                        <a:rPr kumimoji="1" lang="en-US" altLang="zh-CN" sz="2800" b="0" i="0" u="none" strike="noStrike" cap="none" normalizeH="0" baseline="0" smtClean="0">
                          <a:ln>
                            <a:noFill/>
                          </a:ln>
                          <a:solidFill>
                            <a:schemeClr val="folHlink"/>
                          </a:solidFill>
                          <a:effectLst/>
                          <a:latin typeface="Tahoma" pitchFamily="34"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0 0 0 0 1 1 1 1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7749" name="Group 37"/>
          <p:cNvGraphicFramePr>
            <a:graphicFrameLocks noGrp="1"/>
          </p:cNvGraphicFramePr>
          <p:nvPr>
            <p:extLst>
              <p:ext uri="{D42A27DB-BD31-4B8C-83A1-F6EECF244321}">
                <p14:modId xmlns:p14="http://schemas.microsoft.com/office/powerpoint/2010/main" val="572513143"/>
              </p:ext>
            </p:extLst>
          </p:nvPr>
        </p:nvGraphicFramePr>
        <p:xfrm>
          <a:off x="3132138" y="4075782"/>
          <a:ext cx="3205162" cy="518160"/>
        </p:xfrm>
        <a:graphic>
          <a:graphicData uri="http://schemas.openxmlformats.org/drawingml/2006/table">
            <a:tbl>
              <a:tblPr/>
              <a:tblGrid>
                <a:gridCol w="693737">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smtClean="0">
                        <a:ln>
                          <a:noFill/>
                        </a:ln>
                        <a:solidFill>
                          <a:schemeClr val="folHlink"/>
                        </a:solidFill>
                        <a:effectLst/>
                        <a:latin typeface="Tahoma" pitchFamily="34" charset="0"/>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folHlink"/>
                          </a:solidFill>
                          <a:effectLst/>
                          <a:latin typeface="Tahoma" pitchFamily="34" charset="0"/>
                          <a:ea typeface="隶书" pitchFamily="49" charset="-122"/>
                        </a:rPr>
                        <a:t>1 0 1 0 0 1 0 1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29" name="AutoShape 45"/>
          <p:cNvSpPr>
            <a:spLocks noChangeArrowheads="1"/>
          </p:cNvSpPr>
          <p:nvPr/>
        </p:nvSpPr>
        <p:spPr bwMode="auto">
          <a:xfrm>
            <a:off x="4500563" y="3570957"/>
            <a:ext cx="503237" cy="433388"/>
          </a:xfrm>
          <a:prstGeom prst="downArrow">
            <a:avLst>
              <a:gd name="adj1" fmla="val 50000"/>
              <a:gd name="adj2" fmla="val 25000"/>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7758" name="Group 46"/>
          <p:cNvGraphicFramePr>
            <a:graphicFrameLocks noGrp="1"/>
          </p:cNvGraphicFramePr>
          <p:nvPr>
            <p:extLst>
              <p:ext uri="{D42A27DB-BD31-4B8C-83A1-F6EECF244321}">
                <p14:modId xmlns:p14="http://schemas.microsoft.com/office/powerpoint/2010/main" val="2611976949"/>
              </p:ext>
            </p:extLst>
          </p:nvPr>
        </p:nvGraphicFramePr>
        <p:xfrm>
          <a:off x="1042988" y="4796507"/>
          <a:ext cx="3316287" cy="518160"/>
        </p:xfrm>
        <a:graphic>
          <a:graphicData uri="http://schemas.openxmlformats.org/drawingml/2006/table">
            <a:tbl>
              <a:tblPr/>
              <a:tblGrid>
                <a:gridCol w="804862">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7766" name="Group 54"/>
          <p:cNvGraphicFramePr>
            <a:graphicFrameLocks noGrp="1"/>
          </p:cNvGraphicFramePr>
          <p:nvPr>
            <p:extLst>
              <p:ext uri="{D42A27DB-BD31-4B8C-83A1-F6EECF244321}">
                <p14:modId xmlns:p14="http://schemas.microsoft.com/office/powerpoint/2010/main" val="2000949039"/>
              </p:ext>
            </p:extLst>
          </p:nvPr>
        </p:nvGraphicFramePr>
        <p:xfrm>
          <a:off x="4826000" y="4782220"/>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0 0 0 1 1 0 1 1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46" name="AutoShape 62"/>
          <p:cNvSpPr>
            <a:spLocks noChangeArrowheads="1"/>
          </p:cNvSpPr>
          <p:nvPr/>
        </p:nvSpPr>
        <p:spPr bwMode="auto">
          <a:xfrm>
            <a:off x="6373813" y="5372770"/>
            <a:ext cx="503237" cy="433387"/>
          </a:xfrm>
          <a:prstGeom prst="downArrow">
            <a:avLst>
              <a:gd name="adj1" fmla="val 50000"/>
              <a:gd name="adj2" fmla="val 25000"/>
            </a:avLst>
          </a:prstGeom>
          <a:solidFill>
            <a:srgbClr val="00CCFF"/>
          </a:solidFill>
          <a:ln w="9525">
            <a:solidFill>
              <a:schemeClr val="tx1"/>
            </a:solidFill>
            <a:miter lim="800000"/>
            <a:headEnd/>
            <a:tailEnd/>
          </a:ln>
        </p:spPr>
        <p:txBody>
          <a:bodyPr wrap="none" anchor="ctr"/>
          <a:lstStyle/>
          <a:p>
            <a:endParaRPr lang="zh-CN" altLang="en-US"/>
          </a:p>
        </p:txBody>
      </p:sp>
      <p:sp>
        <p:nvSpPr>
          <p:cNvPr id="42047" name="AutoShape 63"/>
          <p:cNvSpPr>
            <a:spLocks noChangeArrowheads="1"/>
          </p:cNvSpPr>
          <p:nvPr/>
        </p:nvSpPr>
        <p:spPr bwMode="auto">
          <a:xfrm>
            <a:off x="2268538" y="5372770"/>
            <a:ext cx="503237" cy="433387"/>
          </a:xfrm>
          <a:prstGeom prst="downArrow">
            <a:avLst>
              <a:gd name="adj1" fmla="val 50000"/>
              <a:gd name="adj2" fmla="val 25000"/>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7776" name="Group 64"/>
          <p:cNvGraphicFramePr>
            <a:graphicFrameLocks noGrp="1"/>
          </p:cNvGraphicFramePr>
          <p:nvPr>
            <p:extLst>
              <p:ext uri="{D42A27DB-BD31-4B8C-83A1-F6EECF244321}">
                <p14:modId xmlns:p14="http://schemas.microsoft.com/office/powerpoint/2010/main" val="2312894695"/>
              </p:ext>
            </p:extLst>
          </p:nvPr>
        </p:nvGraphicFramePr>
        <p:xfrm>
          <a:off x="4826000" y="5863307"/>
          <a:ext cx="3205163" cy="518160"/>
        </p:xfrm>
        <a:graphic>
          <a:graphicData uri="http://schemas.openxmlformats.org/drawingml/2006/table">
            <a:tbl>
              <a:tblPr/>
              <a:tblGrid>
                <a:gridCol w="693738">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1 0 1 1 1 1 1 0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7784" name="Group 72"/>
          <p:cNvGraphicFramePr>
            <a:graphicFrameLocks noGrp="1"/>
          </p:cNvGraphicFramePr>
          <p:nvPr>
            <p:extLst>
              <p:ext uri="{D42A27DB-BD31-4B8C-83A1-F6EECF244321}">
                <p14:modId xmlns:p14="http://schemas.microsoft.com/office/powerpoint/2010/main" val="2955698136"/>
              </p:ext>
            </p:extLst>
          </p:nvPr>
        </p:nvGraphicFramePr>
        <p:xfrm>
          <a:off x="1042988" y="5876007"/>
          <a:ext cx="3316287" cy="518160"/>
        </p:xfrm>
        <a:graphic>
          <a:graphicData uri="http://schemas.openxmlformats.org/drawingml/2006/table">
            <a:tbl>
              <a:tblPr/>
              <a:tblGrid>
                <a:gridCol w="804862">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D5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hlink"/>
                          </a:solidFill>
                          <a:effectLst/>
                          <a:latin typeface="Tahoma" pitchFamily="34" charset="0"/>
                          <a:ea typeface="隶书" pitchFamily="49" charset="-122"/>
                        </a:rPr>
                        <a:t>1 1 0 0 0 1 1 1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cstate="print"/>
          <a:srcRect l="29118" t="1022" r="29886" b="1277"/>
          <a:stretch>
            <a:fillRect/>
          </a:stretch>
        </p:blipFill>
        <p:spPr bwMode="auto">
          <a:xfrm>
            <a:off x="3687763" y="107950"/>
            <a:ext cx="4694237" cy="6629400"/>
          </a:xfrm>
          <a:prstGeom prst="rect">
            <a:avLst/>
          </a:prstGeom>
          <a:noFill/>
          <a:ln w="76200" cmpd="tri">
            <a:solidFill>
              <a:schemeClr val="tx2"/>
            </a:solidFill>
            <a:miter lim="800000"/>
            <a:headEnd/>
            <a:tailEnd/>
          </a:ln>
        </p:spPr>
      </p:pic>
      <p:sp>
        <p:nvSpPr>
          <p:cNvPr id="43011" name="AutoShape 3"/>
          <p:cNvSpPr>
            <a:spLocks noChangeArrowheads="1"/>
          </p:cNvSpPr>
          <p:nvPr/>
        </p:nvSpPr>
        <p:spPr bwMode="auto">
          <a:xfrm>
            <a:off x="609600" y="152400"/>
            <a:ext cx="1905000" cy="838200"/>
          </a:xfrm>
          <a:prstGeom prst="wedgeRoundRectCallout">
            <a:avLst>
              <a:gd name="adj1" fmla="val 163333"/>
              <a:gd name="adj2" fmla="val -16287"/>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高性能</a:t>
            </a:r>
          </a:p>
          <a:p>
            <a:pPr algn="ctr">
              <a:spcBef>
                <a:spcPct val="0"/>
              </a:spcBef>
              <a:buClrTx/>
              <a:buSzTx/>
              <a:buFontTx/>
              <a:buNone/>
            </a:pPr>
            <a:r>
              <a:rPr lang="zh-CN" altLang="en-US">
                <a:ea typeface="华文新魏" pitchFamily="2" charset="-122"/>
              </a:rPr>
              <a:t>可靠性差</a:t>
            </a:r>
          </a:p>
        </p:txBody>
      </p:sp>
      <p:sp>
        <p:nvSpPr>
          <p:cNvPr id="43012" name="AutoShape 4"/>
          <p:cNvSpPr>
            <a:spLocks noChangeArrowheads="1"/>
          </p:cNvSpPr>
          <p:nvPr/>
        </p:nvSpPr>
        <p:spPr bwMode="auto">
          <a:xfrm>
            <a:off x="685800" y="1295400"/>
            <a:ext cx="1905000" cy="838200"/>
          </a:xfrm>
          <a:prstGeom prst="wedgeRoundRectCallout">
            <a:avLst>
              <a:gd name="adj1" fmla="val 108167"/>
              <a:gd name="adj2" fmla="val -48866"/>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最佳写性能</a:t>
            </a:r>
          </a:p>
          <a:p>
            <a:pPr algn="ctr">
              <a:spcBef>
                <a:spcPct val="0"/>
              </a:spcBef>
              <a:buClrTx/>
              <a:buSzTx/>
              <a:buFontTx/>
              <a:buNone/>
            </a:pPr>
            <a:r>
              <a:rPr lang="zh-CN" altLang="en-US">
                <a:ea typeface="华文新魏" pitchFamily="2" charset="-122"/>
              </a:rPr>
              <a:t>开销大</a:t>
            </a:r>
          </a:p>
        </p:txBody>
      </p:sp>
      <p:sp>
        <p:nvSpPr>
          <p:cNvPr id="43013" name="AutoShape 5"/>
          <p:cNvSpPr>
            <a:spLocks noChangeArrowheads="1"/>
          </p:cNvSpPr>
          <p:nvPr/>
        </p:nvSpPr>
        <p:spPr bwMode="auto">
          <a:xfrm>
            <a:off x="609600" y="2971800"/>
            <a:ext cx="2209800" cy="838200"/>
          </a:xfrm>
          <a:prstGeom prst="wedgeRoundRectCallout">
            <a:avLst>
              <a:gd name="adj1" fmla="val 129023"/>
              <a:gd name="adj2" fmla="val -26134"/>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高数据传输率</a:t>
            </a:r>
          </a:p>
          <a:p>
            <a:pPr algn="ctr">
              <a:spcBef>
                <a:spcPct val="0"/>
              </a:spcBef>
              <a:buClrTx/>
              <a:buSzTx/>
              <a:buFontTx/>
              <a:buNone/>
            </a:pPr>
            <a:r>
              <a:rPr lang="zh-CN" altLang="en-US">
                <a:ea typeface="华文新魏" pitchFamily="2" charset="-122"/>
              </a:rPr>
              <a:t>大数据量</a:t>
            </a:r>
          </a:p>
        </p:txBody>
      </p:sp>
      <p:sp>
        <p:nvSpPr>
          <p:cNvPr id="43014" name="AutoShape 6"/>
          <p:cNvSpPr>
            <a:spLocks noChangeArrowheads="1"/>
          </p:cNvSpPr>
          <p:nvPr/>
        </p:nvSpPr>
        <p:spPr bwMode="auto">
          <a:xfrm>
            <a:off x="609600" y="4495800"/>
            <a:ext cx="2209800" cy="1295400"/>
          </a:xfrm>
          <a:prstGeom prst="wedgeRoundRectCallout">
            <a:avLst>
              <a:gd name="adj1" fmla="val 129023"/>
              <a:gd name="adj2" fmla="val 736"/>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高的总</a:t>
            </a:r>
            <a:r>
              <a:rPr lang="en-US" altLang="zh-CN">
                <a:ea typeface="华文新魏" pitchFamily="2" charset="-122"/>
              </a:rPr>
              <a:t>I/O</a:t>
            </a:r>
            <a:r>
              <a:rPr lang="zh-CN" altLang="en-US">
                <a:ea typeface="华文新魏" pitchFamily="2" charset="-122"/>
              </a:rPr>
              <a:t>率</a:t>
            </a:r>
          </a:p>
          <a:p>
            <a:pPr algn="ctr">
              <a:spcBef>
                <a:spcPct val="0"/>
              </a:spcBef>
              <a:buClrTx/>
              <a:buSzTx/>
              <a:buFontTx/>
              <a:buNone/>
            </a:pPr>
            <a:r>
              <a:rPr lang="zh-CN" altLang="en-US">
                <a:ea typeface="华文新魏" pitchFamily="2" charset="-122"/>
              </a:rPr>
              <a:t>适合随机读</a:t>
            </a:r>
          </a:p>
          <a:p>
            <a:pPr algn="ctr">
              <a:spcBef>
                <a:spcPct val="0"/>
              </a:spcBef>
              <a:buClrTx/>
              <a:buSzTx/>
              <a:buFontTx/>
              <a:buNone/>
            </a:pPr>
            <a:r>
              <a:rPr lang="zh-CN" altLang="en-US">
                <a:ea typeface="华文新魏" pitchFamily="2" charset="-122"/>
              </a:rPr>
              <a:t>大数据量</a:t>
            </a:r>
          </a:p>
        </p:txBody>
      </p:sp>
      <p:sp>
        <p:nvSpPr>
          <p:cNvPr id="43015" name="AutoShape 7"/>
          <p:cNvSpPr>
            <a:spLocks noChangeArrowheads="1"/>
          </p:cNvSpPr>
          <p:nvPr/>
        </p:nvSpPr>
        <p:spPr bwMode="auto">
          <a:xfrm>
            <a:off x="609600" y="5943600"/>
            <a:ext cx="2209800" cy="533400"/>
          </a:xfrm>
          <a:prstGeom prst="wedgeRoundRectCallout">
            <a:avLst>
              <a:gd name="adj1" fmla="val 112356"/>
              <a:gd name="adj2" fmla="val -5060"/>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高可靠性</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9762" name="Rectangle 2"/>
          <p:cNvSpPr>
            <a:spLocks noGrp="1" noChangeArrowheads="1"/>
          </p:cNvSpPr>
          <p:nvPr>
            <p:ph type="title"/>
          </p:nvPr>
        </p:nvSpPr>
        <p:spPr/>
        <p:txBody>
          <a:bodyPr/>
          <a:lstStyle/>
          <a:p>
            <a:pPr eaLnBrk="1" hangingPunct="1">
              <a:defRPr/>
            </a:pPr>
            <a:r>
              <a:rPr lang="zh-CN" altLang="en-US" smtClean="0">
                <a:latin typeface="隶书" pitchFamily="49" charset="-122"/>
              </a:rPr>
              <a:t>选择合适的</a:t>
            </a:r>
            <a:r>
              <a:rPr lang="en-US" altLang="zh-CN" smtClean="0">
                <a:latin typeface="隶书" pitchFamily="49" charset="-122"/>
              </a:rPr>
              <a:t>RAID</a:t>
            </a:r>
            <a:r>
              <a:rPr lang="zh-CN" altLang="en-US" smtClean="0">
                <a:latin typeface="隶书" pitchFamily="49" charset="-122"/>
              </a:rPr>
              <a:t>级别</a:t>
            </a:r>
          </a:p>
        </p:txBody>
      </p:sp>
      <p:sp>
        <p:nvSpPr>
          <p:cNvPr id="44035" name="Rectangle 3"/>
          <p:cNvSpPr>
            <a:spLocks noGrp="1" noChangeArrowheads="1"/>
          </p:cNvSpPr>
          <p:nvPr>
            <p:ph type="body" idx="1"/>
          </p:nvPr>
        </p:nvSpPr>
        <p:spPr/>
        <p:txBody>
          <a:bodyPr/>
          <a:lstStyle/>
          <a:p>
            <a:pPr eaLnBrk="1" hangingPunct="1">
              <a:spcBef>
                <a:spcPts val="1200"/>
              </a:spcBef>
            </a:pPr>
            <a:r>
              <a:rPr lang="en-US" altLang="zh-CN" dirty="0" smtClean="0">
                <a:latin typeface="隶书" pitchFamily="49" charset="-122"/>
              </a:rPr>
              <a:t>RAID 1 or RAID 5?</a:t>
            </a:r>
          </a:p>
          <a:p>
            <a:pPr lvl="1" eaLnBrk="1" hangingPunct="1">
              <a:spcBef>
                <a:spcPts val="1200"/>
              </a:spcBef>
            </a:pPr>
            <a:r>
              <a:rPr lang="zh-CN" altLang="en-US" dirty="0" smtClean="0">
                <a:latin typeface="隶书" pitchFamily="49" charset="-122"/>
                <a:ea typeface="隶书" pitchFamily="49" charset="-122"/>
              </a:rPr>
              <a:t>依赖于读/写的比率</a:t>
            </a:r>
            <a:endParaRPr lang="en-US" altLang="zh-CN" dirty="0" smtClean="0">
              <a:latin typeface="隶书" pitchFamily="49" charset="-122"/>
              <a:ea typeface="隶书" pitchFamily="49" charset="-122"/>
            </a:endParaRPr>
          </a:p>
          <a:p>
            <a:pPr lvl="1" eaLnBrk="1" hangingPunct="1">
              <a:spcBef>
                <a:spcPts val="1200"/>
              </a:spcBef>
            </a:pPr>
            <a:r>
              <a:rPr lang="zh-CN" altLang="en-US" dirty="0" smtClean="0">
                <a:latin typeface="隶书" pitchFamily="49" charset="-122"/>
                <a:ea typeface="隶书" pitchFamily="49" charset="-122"/>
              </a:rPr>
              <a:t>为写1块数据，</a:t>
            </a:r>
            <a:r>
              <a:rPr lang="en-US" altLang="zh-CN" dirty="0" smtClean="0">
                <a:latin typeface="隶书" pitchFamily="49" charset="-122"/>
                <a:ea typeface="隶书" pitchFamily="49" charset="-122"/>
              </a:rPr>
              <a:t>RAID 5</a:t>
            </a:r>
            <a:r>
              <a:rPr lang="zh-CN" altLang="en-US" dirty="0" smtClean="0">
                <a:latin typeface="隶书" pitchFamily="49" charset="-122"/>
                <a:ea typeface="隶书" pitchFamily="49" charset="-122"/>
              </a:rPr>
              <a:t>需要2块读和2块写</a:t>
            </a:r>
            <a:endParaRPr lang="en-US" altLang="zh-CN" dirty="0" smtClean="0">
              <a:latin typeface="隶书" pitchFamily="49" charset="-122"/>
              <a:ea typeface="隶书" pitchFamily="49" charset="-122"/>
            </a:endParaRPr>
          </a:p>
          <a:p>
            <a:pPr eaLnBrk="1" hangingPunct="1">
              <a:spcBef>
                <a:spcPts val="1200"/>
              </a:spcBef>
            </a:pPr>
            <a:r>
              <a:rPr lang="zh-CN" altLang="en-US" dirty="0" smtClean="0">
                <a:latin typeface="隶书" pitchFamily="49" charset="-122"/>
              </a:rPr>
              <a:t>如果应用需要每秒</a:t>
            </a:r>
            <a:r>
              <a:rPr lang="en-US" altLang="zh-CN" i="1" dirty="0" smtClean="0">
                <a:latin typeface="隶书" pitchFamily="49" charset="-122"/>
              </a:rPr>
              <a:t>r</a:t>
            </a:r>
            <a:r>
              <a:rPr lang="zh-CN" altLang="en-US" i="1" dirty="0" smtClean="0">
                <a:latin typeface="隶书" pitchFamily="49" charset="-122"/>
              </a:rPr>
              <a:t>次读，</a:t>
            </a:r>
            <a:r>
              <a:rPr lang="en-US" altLang="zh-CN" i="1" dirty="0" smtClean="0">
                <a:latin typeface="隶书" pitchFamily="49" charset="-122"/>
              </a:rPr>
              <a:t>w</a:t>
            </a:r>
            <a:r>
              <a:rPr lang="zh-CN" altLang="en-US" i="1" dirty="0" smtClean="0">
                <a:latin typeface="隶书" pitchFamily="49" charset="-122"/>
              </a:rPr>
              <a:t>次写</a:t>
            </a:r>
            <a:endParaRPr lang="en-US" altLang="zh-CN" dirty="0" smtClean="0">
              <a:latin typeface="隶书" pitchFamily="49" charset="-122"/>
            </a:endParaRPr>
          </a:p>
          <a:p>
            <a:pPr lvl="1" eaLnBrk="1" hangingPunct="1">
              <a:spcBef>
                <a:spcPts val="1200"/>
              </a:spcBef>
            </a:pPr>
            <a:r>
              <a:rPr lang="en-US" altLang="zh-CN" dirty="0" smtClean="0">
                <a:latin typeface="隶书" pitchFamily="49" charset="-122"/>
                <a:ea typeface="隶书" pitchFamily="49" charset="-122"/>
              </a:rPr>
              <a:t>RAID 1</a:t>
            </a:r>
            <a:r>
              <a:rPr lang="zh-CN" altLang="en-US" dirty="0" smtClean="0">
                <a:latin typeface="隶书" pitchFamily="49" charset="-122"/>
                <a:ea typeface="隶书" pitchFamily="49" charset="-122"/>
              </a:rPr>
              <a:t>要求每秒</a:t>
            </a:r>
            <a:r>
              <a:rPr lang="en-US" altLang="zh-CN" i="1" dirty="0" smtClean="0">
                <a:latin typeface="隶书" pitchFamily="49" charset="-122"/>
                <a:ea typeface="隶书" pitchFamily="49" charset="-122"/>
              </a:rPr>
              <a:t>r + 2w</a:t>
            </a:r>
            <a:r>
              <a:rPr lang="zh-CN" altLang="en-US" dirty="0" smtClean="0">
                <a:latin typeface="隶书" pitchFamily="49" charset="-122"/>
                <a:ea typeface="隶书" pitchFamily="49" charset="-122"/>
              </a:rPr>
              <a:t>次</a:t>
            </a:r>
            <a:r>
              <a:rPr lang="en-US" altLang="zh-CN" dirty="0" smtClean="0">
                <a:latin typeface="隶书" pitchFamily="49" charset="-122"/>
                <a:ea typeface="隶书" pitchFamily="49" charset="-122"/>
              </a:rPr>
              <a:t>I/O</a:t>
            </a:r>
            <a:r>
              <a:rPr lang="zh-CN" altLang="en-US" dirty="0" smtClean="0">
                <a:latin typeface="隶书" pitchFamily="49" charset="-122"/>
                <a:ea typeface="隶书" pitchFamily="49" charset="-122"/>
              </a:rPr>
              <a:t>操作</a:t>
            </a:r>
            <a:endParaRPr lang="en-US" altLang="zh-CN" dirty="0" smtClean="0">
              <a:latin typeface="隶书" pitchFamily="49" charset="-122"/>
              <a:ea typeface="隶书" pitchFamily="49" charset="-122"/>
            </a:endParaRPr>
          </a:p>
          <a:p>
            <a:pPr lvl="1" eaLnBrk="1" hangingPunct="1">
              <a:spcBef>
                <a:spcPts val="1200"/>
              </a:spcBef>
            </a:pPr>
            <a:r>
              <a:rPr lang="en-US" altLang="zh-CN" dirty="0" smtClean="0">
                <a:latin typeface="隶书" pitchFamily="49" charset="-122"/>
                <a:ea typeface="隶书" pitchFamily="49" charset="-122"/>
              </a:rPr>
              <a:t>RAID 5</a:t>
            </a:r>
            <a:r>
              <a:rPr lang="zh-CN" altLang="en-US" dirty="0" smtClean="0">
                <a:latin typeface="隶书" pitchFamily="49" charset="-122"/>
                <a:ea typeface="隶书" pitchFamily="49" charset="-122"/>
              </a:rPr>
              <a:t>要求每秒</a:t>
            </a:r>
            <a:r>
              <a:rPr lang="en-US" altLang="zh-CN" i="1" dirty="0" smtClean="0">
                <a:latin typeface="隶书" pitchFamily="49" charset="-122"/>
                <a:ea typeface="隶书" pitchFamily="49" charset="-122"/>
              </a:rPr>
              <a:t>r + 4w</a:t>
            </a:r>
            <a:r>
              <a:rPr lang="zh-CN" altLang="en-US" dirty="0" smtClean="0">
                <a:latin typeface="隶书" pitchFamily="49" charset="-122"/>
                <a:ea typeface="隶书" pitchFamily="49" charset="-122"/>
              </a:rPr>
              <a:t>次</a:t>
            </a:r>
            <a:r>
              <a:rPr lang="en-US" altLang="zh-CN" dirty="0" smtClean="0">
                <a:latin typeface="隶书" pitchFamily="49" charset="-122"/>
                <a:ea typeface="隶书" pitchFamily="49" charset="-122"/>
              </a:rPr>
              <a:t>I/O</a:t>
            </a:r>
            <a:r>
              <a:rPr lang="zh-CN" altLang="en-US" dirty="0" smtClean="0">
                <a:latin typeface="隶书" pitchFamily="49" charset="-122"/>
                <a:ea typeface="隶书" pitchFamily="49" charset="-122"/>
              </a:rPr>
              <a:t>操作</a:t>
            </a:r>
            <a:endParaRPr lang="en-US" altLang="zh-CN" dirty="0" smtClean="0">
              <a:latin typeface="隶书" pitchFamily="49" charset="-122"/>
              <a:ea typeface="隶书" pitchFamily="49" charset="-122"/>
            </a:endParaRPr>
          </a:p>
          <a:p>
            <a:pPr lvl="1" eaLnBrk="1" hangingPunct="1">
              <a:spcBef>
                <a:spcPts val="1200"/>
              </a:spcBef>
            </a:pPr>
            <a:r>
              <a:rPr lang="en-US" altLang="zh-CN" dirty="0" smtClean="0">
                <a:latin typeface="隶书" pitchFamily="49" charset="-122"/>
                <a:ea typeface="隶书" pitchFamily="49" charset="-122"/>
              </a:rPr>
              <a:t>RAID 5</a:t>
            </a:r>
            <a:r>
              <a:rPr lang="zh-CN" altLang="en-US" dirty="0" smtClean="0">
                <a:latin typeface="隶书" pitchFamily="49" charset="-122"/>
                <a:ea typeface="隶书" pitchFamily="49" charset="-122"/>
              </a:rPr>
              <a:t>比</a:t>
            </a:r>
            <a:r>
              <a:rPr lang="en-US" altLang="zh-CN" dirty="0" smtClean="0">
                <a:latin typeface="隶书" pitchFamily="49" charset="-122"/>
                <a:ea typeface="隶书" pitchFamily="49" charset="-122"/>
              </a:rPr>
              <a:t>RAID 1</a:t>
            </a:r>
            <a:r>
              <a:rPr lang="zh-CN" altLang="en-US" dirty="0" smtClean="0">
                <a:latin typeface="隶书" pitchFamily="49" charset="-122"/>
                <a:ea typeface="隶书" pitchFamily="49" charset="-122"/>
              </a:rPr>
              <a:t>使用较少的磁盘可能是幻觉</a:t>
            </a:r>
          </a:p>
          <a:p>
            <a:pPr eaLnBrk="1" hangingPunct="1">
              <a:spcBef>
                <a:spcPts val="1200"/>
              </a:spcBef>
            </a:pPr>
            <a:r>
              <a:rPr lang="zh-CN" altLang="en-US" dirty="0" smtClean="0">
                <a:latin typeface="隶书" pitchFamily="49" charset="-122"/>
              </a:rPr>
              <a:t>记住：当写操作较少并且数据非常大时，</a:t>
            </a:r>
            <a:r>
              <a:rPr lang="en-US" altLang="zh-CN" dirty="0" smtClean="0">
                <a:latin typeface="隶书" pitchFamily="49" charset="-122"/>
              </a:rPr>
              <a:t>RAID 5</a:t>
            </a:r>
            <a:r>
              <a:rPr lang="zh-CN" altLang="en-US" dirty="0" smtClean="0">
                <a:latin typeface="隶书" pitchFamily="49" charset="-122"/>
              </a:rPr>
              <a:t>较优，否则</a:t>
            </a:r>
            <a:r>
              <a:rPr lang="en-US" altLang="zh-CN" dirty="0" smtClean="0">
                <a:latin typeface="隶书" pitchFamily="49" charset="-122"/>
              </a:rPr>
              <a:t>RAID 1</a:t>
            </a:r>
            <a:r>
              <a:rPr lang="zh-CN" altLang="en-US" dirty="0" smtClean="0">
                <a:latin typeface="隶书" pitchFamily="49" charset="-122"/>
              </a:rPr>
              <a:t>更佳</a:t>
            </a:r>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0786" name="Rectangle 2"/>
          <p:cNvSpPr>
            <a:spLocks noGrp="1" noChangeArrowheads="1"/>
          </p:cNvSpPr>
          <p:nvPr>
            <p:ph type="title"/>
          </p:nvPr>
        </p:nvSpPr>
        <p:spPr/>
        <p:txBody>
          <a:bodyPr/>
          <a:lstStyle/>
          <a:p>
            <a:pPr eaLnBrk="1" hangingPunct="1">
              <a:defRPr/>
            </a:pPr>
            <a:r>
              <a:rPr lang="zh-CN" altLang="en-US" smtClean="0">
                <a:latin typeface="隶书" pitchFamily="49" charset="-122"/>
              </a:rPr>
              <a:t>选择合适的</a:t>
            </a:r>
            <a:r>
              <a:rPr lang="en-US" altLang="zh-CN" smtClean="0">
                <a:latin typeface="隶书" pitchFamily="49" charset="-122"/>
              </a:rPr>
              <a:t>RAID</a:t>
            </a:r>
            <a:r>
              <a:rPr lang="zh-CN" altLang="en-US" smtClean="0">
                <a:latin typeface="隶书" pitchFamily="49" charset="-122"/>
              </a:rPr>
              <a:t>级别</a:t>
            </a:r>
          </a:p>
        </p:txBody>
      </p:sp>
      <p:sp>
        <p:nvSpPr>
          <p:cNvPr id="45059" name="Rectangle 3"/>
          <p:cNvSpPr>
            <a:spLocks noGrp="1" noChangeArrowheads="1"/>
          </p:cNvSpPr>
          <p:nvPr>
            <p:ph type="body" idx="1"/>
          </p:nvPr>
        </p:nvSpPr>
        <p:spPr/>
        <p:txBody>
          <a:bodyPr/>
          <a:lstStyle/>
          <a:p>
            <a:pPr eaLnBrk="1" hangingPunct="1"/>
            <a:r>
              <a:rPr lang="en-US" altLang="zh-CN" dirty="0" smtClean="0">
                <a:latin typeface="隶书" pitchFamily="49" charset="-122"/>
              </a:rPr>
              <a:t>RAID 0</a:t>
            </a:r>
          </a:p>
          <a:p>
            <a:pPr lvl="1" eaLnBrk="1" hangingPunct="1"/>
            <a:r>
              <a:rPr lang="zh-CN" altLang="en-US" dirty="0" smtClean="0">
                <a:latin typeface="隶书" pitchFamily="49" charset="-122"/>
              </a:rPr>
              <a:t>无冗余拆分</a:t>
            </a:r>
            <a:endParaRPr lang="en-US" altLang="zh-CN" dirty="0" smtClean="0">
              <a:latin typeface="隶书" pitchFamily="49" charset="-122"/>
            </a:endParaRPr>
          </a:p>
          <a:p>
            <a:pPr eaLnBrk="1" hangingPunct="1"/>
            <a:r>
              <a:rPr lang="en-US" altLang="zh-CN" dirty="0" smtClean="0">
                <a:latin typeface="隶书" pitchFamily="49" charset="-122"/>
              </a:rPr>
              <a:t>RAID 1</a:t>
            </a:r>
          </a:p>
          <a:p>
            <a:pPr lvl="1" eaLnBrk="1" hangingPunct="1"/>
            <a:r>
              <a:rPr lang="zh-CN" altLang="en-US" dirty="0" smtClean="0">
                <a:latin typeface="隶书" pitchFamily="49" charset="-122"/>
              </a:rPr>
              <a:t>镜像</a:t>
            </a:r>
            <a:endParaRPr lang="en-US" altLang="zh-CN" dirty="0" smtClean="0">
              <a:latin typeface="隶书" pitchFamily="49" charset="-122"/>
            </a:endParaRPr>
          </a:p>
          <a:p>
            <a:pPr eaLnBrk="1" hangingPunct="1"/>
            <a:r>
              <a:rPr lang="en-US" altLang="zh-CN" dirty="0" smtClean="0">
                <a:latin typeface="隶书" pitchFamily="49" charset="-122"/>
              </a:rPr>
              <a:t>RAID 5</a:t>
            </a:r>
          </a:p>
          <a:p>
            <a:pPr lvl="1" eaLnBrk="1" hangingPunct="1"/>
            <a:r>
              <a:rPr lang="zh-CN" altLang="en-US" dirty="0" smtClean="0">
                <a:latin typeface="隶书" pitchFamily="49" charset="-122"/>
              </a:rPr>
              <a:t>拆分＋校验码</a:t>
            </a:r>
            <a:endParaRPr lang="en-US" altLang="zh-CN" dirty="0" smtClean="0">
              <a:latin typeface="隶书" pitchFamily="49" charset="-122"/>
            </a:endParaRPr>
          </a:p>
          <a:p>
            <a:pPr eaLnBrk="1" hangingPunct="1"/>
            <a:r>
              <a:rPr lang="en-US" altLang="zh-CN" dirty="0" smtClean="0">
                <a:latin typeface="隶书" pitchFamily="49" charset="-122"/>
              </a:rPr>
              <a:t>RAID 10</a:t>
            </a:r>
          </a:p>
          <a:p>
            <a:pPr lvl="1" eaLnBrk="1" hangingPunct="1"/>
            <a:r>
              <a:rPr lang="zh-CN" altLang="en-US" dirty="0" smtClean="0">
                <a:latin typeface="隶书" pitchFamily="49" charset="-122"/>
              </a:rPr>
              <a:t>先镜像、后拆分</a:t>
            </a:r>
            <a:endParaRPr lang="en-US" altLang="zh-CN" dirty="0" smtClean="0">
              <a:latin typeface="隶书" pitchFamily="49" charset="-122"/>
            </a:endParaRPr>
          </a:p>
          <a:p>
            <a:pPr eaLnBrk="1" hangingPunct="1"/>
            <a:r>
              <a:rPr lang="en-US" altLang="zh-CN" dirty="0" smtClean="0">
                <a:latin typeface="隶书" pitchFamily="49" charset="-122"/>
              </a:rPr>
              <a:t>RAID 01</a:t>
            </a:r>
          </a:p>
          <a:p>
            <a:pPr lvl="1" eaLnBrk="1" hangingPunct="1"/>
            <a:r>
              <a:rPr lang="zh-CN" altLang="en-US" dirty="0" smtClean="0">
                <a:latin typeface="隶书" pitchFamily="49" charset="-122"/>
              </a:rPr>
              <a:t>先拆分、后镜像</a:t>
            </a:r>
          </a:p>
        </p:txBody>
      </p:sp>
      <p:pic>
        <p:nvPicPr>
          <p:cNvPr id="15361" name="Picture 1"/>
          <p:cNvPicPr>
            <a:picLocks noChangeAspect="1" noChangeArrowheads="1"/>
          </p:cNvPicPr>
          <p:nvPr/>
        </p:nvPicPr>
        <p:blipFill>
          <a:blip r:embed="rId3" cstate="print"/>
          <a:srcRect/>
          <a:stretch>
            <a:fillRect/>
          </a:stretch>
        </p:blipFill>
        <p:spPr bwMode="auto">
          <a:xfrm>
            <a:off x="4116078" y="3449076"/>
            <a:ext cx="4632386" cy="3220284"/>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3851920" y="1124744"/>
            <a:ext cx="4752528" cy="27967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3858" name="Rectangle 2"/>
          <p:cNvSpPr>
            <a:spLocks noGrp="1" noChangeArrowheads="1"/>
          </p:cNvSpPr>
          <p:nvPr>
            <p:ph type="title"/>
          </p:nvPr>
        </p:nvSpPr>
        <p:spPr/>
        <p:txBody>
          <a:bodyPr/>
          <a:lstStyle/>
          <a:p>
            <a:pPr eaLnBrk="1" hangingPunct="1">
              <a:defRPr/>
            </a:pPr>
            <a:r>
              <a:rPr lang="zh-CN" altLang="en-US" smtClean="0">
                <a:latin typeface="隶书" pitchFamily="49" charset="-122"/>
              </a:rPr>
              <a:t>选择合适的</a:t>
            </a:r>
            <a:r>
              <a:rPr lang="en-US" altLang="zh-CN" smtClean="0">
                <a:latin typeface="隶书" pitchFamily="49" charset="-122"/>
              </a:rPr>
              <a:t>RAID</a:t>
            </a:r>
            <a:r>
              <a:rPr lang="zh-CN" altLang="en-US" smtClean="0">
                <a:latin typeface="隶书" pitchFamily="49" charset="-122"/>
              </a:rPr>
              <a:t>级别</a:t>
            </a:r>
          </a:p>
        </p:txBody>
      </p:sp>
      <p:sp>
        <p:nvSpPr>
          <p:cNvPr id="46083" name="Rectangle 3"/>
          <p:cNvSpPr>
            <a:spLocks noGrp="1" noChangeArrowheads="1"/>
          </p:cNvSpPr>
          <p:nvPr>
            <p:ph type="body" idx="1"/>
          </p:nvPr>
        </p:nvSpPr>
        <p:spPr/>
        <p:txBody>
          <a:bodyPr/>
          <a:lstStyle/>
          <a:p>
            <a:pPr eaLnBrk="1" hangingPunct="1">
              <a:spcBef>
                <a:spcPts val="1200"/>
              </a:spcBef>
            </a:pPr>
            <a:r>
              <a:rPr lang="zh-CN" altLang="en-US" dirty="0" smtClean="0">
                <a:latin typeface="隶书" pitchFamily="49" charset="-122"/>
              </a:rPr>
              <a:t>日志文件</a:t>
            </a:r>
            <a:endParaRPr lang="en-US" altLang="zh-CN" dirty="0" smtClean="0">
              <a:latin typeface="隶书" pitchFamily="49" charset="-122"/>
            </a:endParaRPr>
          </a:p>
          <a:p>
            <a:pPr lvl="1" eaLnBrk="1" hangingPunct="1">
              <a:spcBef>
                <a:spcPts val="1200"/>
              </a:spcBef>
            </a:pPr>
            <a:r>
              <a:rPr lang="en-US" altLang="zh-CN" dirty="0" smtClean="0">
                <a:latin typeface="隶书" pitchFamily="49" charset="-122"/>
                <a:ea typeface="隶书" pitchFamily="49" charset="-122"/>
              </a:rPr>
              <a:t>RAID 1</a:t>
            </a:r>
            <a:r>
              <a:rPr lang="zh-CN" altLang="en-US" dirty="0" smtClean="0">
                <a:latin typeface="隶书" pitchFamily="49" charset="-122"/>
                <a:ea typeface="隶书" pitchFamily="49" charset="-122"/>
              </a:rPr>
              <a:t>：容错，高写输出率</a:t>
            </a:r>
            <a:endParaRPr lang="en-US" altLang="zh-CN" dirty="0" smtClean="0">
              <a:latin typeface="隶书" pitchFamily="49" charset="-122"/>
              <a:ea typeface="隶书" pitchFamily="49" charset="-122"/>
            </a:endParaRPr>
          </a:p>
          <a:p>
            <a:pPr eaLnBrk="1" hangingPunct="1">
              <a:spcBef>
                <a:spcPts val="1200"/>
              </a:spcBef>
            </a:pPr>
            <a:r>
              <a:rPr lang="zh-CN" altLang="en-US" dirty="0" smtClean="0">
                <a:latin typeface="隶书" pitchFamily="49" charset="-122"/>
              </a:rPr>
              <a:t>临时文件</a:t>
            </a:r>
            <a:endParaRPr lang="en-US" altLang="zh-CN" dirty="0" smtClean="0">
              <a:latin typeface="隶书" pitchFamily="49" charset="-122"/>
            </a:endParaRPr>
          </a:p>
          <a:p>
            <a:pPr lvl="1" eaLnBrk="1" hangingPunct="1">
              <a:spcBef>
                <a:spcPts val="1200"/>
              </a:spcBef>
            </a:pPr>
            <a:r>
              <a:rPr lang="en-US" altLang="zh-CN" dirty="0" smtClean="0">
                <a:latin typeface="隶书" pitchFamily="49" charset="-122"/>
                <a:ea typeface="隶书" pitchFamily="49" charset="-122"/>
              </a:rPr>
              <a:t>RAID 0</a:t>
            </a:r>
            <a:r>
              <a:rPr lang="zh-CN" altLang="en-US" dirty="0" smtClean="0">
                <a:latin typeface="隶书" pitchFamily="49" charset="-122"/>
                <a:ea typeface="隶书" pitchFamily="49" charset="-122"/>
              </a:rPr>
              <a:t>：无容错，高吞吐率</a:t>
            </a:r>
            <a:endParaRPr lang="en-US" altLang="zh-CN" dirty="0" smtClean="0">
              <a:latin typeface="隶书" pitchFamily="49" charset="-122"/>
              <a:ea typeface="隶书" pitchFamily="49" charset="-122"/>
            </a:endParaRPr>
          </a:p>
          <a:p>
            <a:pPr eaLnBrk="1" hangingPunct="1">
              <a:spcBef>
                <a:spcPts val="1200"/>
              </a:spcBef>
            </a:pPr>
            <a:r>
              <a:rPr lang="zh-CN" altLang="en-US" dirty="0" smtClean="0">
                <a:latin typeface="隶书" pitchFamily="49" charset="-122"/>
              </a:rPr>
              <a:t>数据以及索引文件</a:t>
            </a:r>
          </a:p>
          <a:p>
            <a:pPr lvl="1" eaLnBrk="1" hangingPunct="1">
              <a:spcBef>
                <a:spcPts val="1200"/>
              </a:spcBef>
            </a:pPr>
            <a:r>
              <a:rPr lang="en-US" altLang="zh-CN" dirty="0" smtClean="0">
                <a:latin typeface="隶书" pitchFamily="49" charset="-122"/>
                <a:ea typeface="隶书" pitchFamily="49" charset="-122"/>
              </a:rPr>
              <a:t>RAID 5</a:t>
            </a:r>
            <a:r>
              <a:rPr lang="zh-CN" altLang="en-US" dirty="0" smtClean="0">
                <a:latin typeface="隶书" pitchFamily="49" charset="-122"/>
                <a:ea typeface="隶书" pitchFamily="49" charset="-122"/>
              </a:rPr>
              <a:t>适合于读为主的应用</a:t>
            </a:r>
            <a:endParaRPr lang="en-US" altLang="zh-CN" dirty="0" smtClean="0">
              <a:latin typeface="隶书" pitchFamily="49" charset="-122"/>
              <a:ea typeface="隶书" pitchFamily="49" charset="-122"/>
            </a:endParaRPr>
          </a:p>
          <a:p>
            <a:pPr lvl="1" eaLnBrk="1" hangingPunct="1">
              <a:spcBef>
                <a:spcPts val="1200"/>
              </a:spcBef>
            </a:pPr>
            <a:r>
              <a:rPr lang="en-US" altLang="zh-CN" dirty="0" smtClean="0">
                <a:latin typeface="隶书" pitchFamily="49" charset="-122"/>
                <a:ea typeface="隶书" pitchFamily="49" charset="-122"/>
              </a:rPr>
              <a:t>RAID 10</a:t>
            </a:r>
            <a:r>
              <a:rPr lang="zh-CN" altLang="en-US" dirty="0" smtClean="0">
                <a:latin typeface="隶书" pitchFamily="49" charset="-122"/>
                <a:ea typeface="隶书" pitchFamily="49" charset="-122"/>
              </a:rPr>
              <a:t>适合于写为主的应用</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882" name="Rectangle 2"/>
          <p:cNvSpPr>
            <a:spLocks noGrp="1" noChangeArrowheads="1"/>
          </p:cNvSpPr>
          <p:nvPr>
            <p:ph type="title"/>
          </p:nvPr>
        </p:nvSpPr>
        <p:spPr/>
        <p:txBody>
          <a:bodyPr/>
          <a:lstStyle/>
          <a:p>
            <a:pPr eaLnBrk="1" hangingPunct="1">
              <a:defRPr/>
            </a:pPr>
            <a:r>
              <a:rPr lang="zh-CN" altLang="en-US" smtClean="0">
                <a:latin typeface="华文新魏" pitchFamily="2" charset="-122"/>
              </a:rPr>
              <a:t>磁盘还是内存</a:t>
            </a:r>
            <a:endParaRPr lang="zh-CN" altLang="en-US" sz="3200" smtClean="0"/>
          </a:p>
        </p:txBody>
      </p:sp>
      <p:sp>
        <p:nvSpPr>
          <p:cNvPr id="47107" name="Rectangle 3"/>
          <p:cNvSpPr>
            <a:spLocks noGrp="1" noChangeArrowheads="1"/>
          </p:cNvSpPr>
          <p:nvPr>
            <p:ph type="body" idx="1"/>
          </p:nvPr>
        </p:nvSpPr>
        <p:spPr/>
        <p:txBody>
          <a:bodyPr/>
          <a:lstStyle/>
          <a:p>
            <a:pPr eaLnBrk="1" hangingPunct="1"/>
            <a:r>
              <a:rPr lang="zh-CN" altLang="en-US" dirty="0" smtClean="0"/>
              <a:t>保持常用数据在内存，可以减少磁盘</a:t>
            </a:r>
            <a:r>
              <a:rPr lang="en-US" altLang="zh-CN" dirty="0" smtClean="0"/>
              <a:t>I/O，</a:t>
            </a:r>
            <a:r>
              <a:rPr lang="zh-CN" altLang="en-US" dirty="0" smtClean="0"/>
              <a:t>但增加内存代价</a:t>
            </a:r>
          </a:p>
          <a:p>
            <a:pPr lvl="1" eaLnBrk="1" hangingPunct="1"/>
            <a:r>
              <a:rPr lang="zh-CN" altLang="en-US" dirty="0" smtClean="0"/>
              <a:t>若一个页面每秒被访问</a:t>
            </a:r>
            <a:r>
              <a:rPr lang="en-US" altLang="zh-CN" dirty="0" smtClean="0"/>
              <a:t>n</a:t>
            </a:r>
            <a:r>
              <a:rPr lang="zh-CN" altLang="en-US" dirty="0" smtClean="0"/>
              <a:t>次，将它驻留在内存节省</a:t>
            </a:r>
          </a:p>
          <a:p>
            <a:pPr lvl="1" eaLnBrk="1" hangingPunct="1"/>
            <a:endParaRPr lang="zh-CN" altLang="en-US" dirty="0" smtClean="0"/>
          </a:p>
          <a:p>
            <a:pPr lvl="1" eaLnBrk="1" hangingPunct="1"/>
            <a:endParaRPr lang="zh-CN" altLang="en-US" dirty="0" smtClean="0"/>
          </a:p>
          <a:p>
            <a:pPr lvl="1" eaLnBrk="1" hangingPunct="1"/>
            <a:endParaRPr lang="zh-CN" altLang="en-US" dirty="0" smtClean="0"/>
          </a:p>
          <a:p>
            <a:pPr lvl="1" eaLnBrk="1" hangingPunct="1"/>
            <a:r>
              <a:rPr lang="zh-CN" altLang="en-US" dirty="0" smtClean="0"/>
              <a:t>保持一个页面在内存的代价</a:t>
            </a:r>
            <a:endParaRPr lang="en-US" altLang="zh-CN" dirty="0" smtClean="0">
              <a:ea typeface="宋体" pitchFamily="2" charset="-122"/>
            </a:endParaRPr>
          </a:p>
        </p:txBody>
      </p:sp>
      <p:graphicFrame>
        <p:nvGraphicFramePr>
          <p:cNvPr id="1914884" name="Group 4"/>
          <p:cNvGraphicFramePr>
            <a:graphicFrameLocks noGrp="1"/>
          </p:cNvGraphicFramePr>
          <p:nvPr>
            <p:extLst>
              <p:ext uri="{D42A27DB-BD31-4B8C-83A1-F6EECF244321}">
                <p14:modId xmlns:p14="http://schemas.microsoft.com/office/powerpoint/2010/main" val="3629203990"/>
              </p:ext>
            </p:extLst>
          </p:nvPr>
        </p:nvGraphicFramePr>
        <p:xfrm>
          <a:off x="1908175" y="2924944"/>
          <a:ext cx="50292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4400550">
                  <a:extLst>
                    <a:ext uri="{9D8B030D-6E8A-4147-A177-3AD203B41FA5}">
                      <a16:colId xmlns:a16="http://schemas.microsoft.com/office/drawing/2014/main" val="20001"/>
                    </a:ext>
                  </a:extLst>
                </a:gridCol>
              </a:tblGrid>
              <a:tr h="406400">
                <a:tc rowSpan="2">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宋体" pitchFamily="2" charset="-122"/>
                        </a:rPr>
                        <a:t>n *</a:t>
                      </a:r>
                      <a:endParaRPr kumimoji="1" lang="zh-CN" altLang="en-US" sz="2400" b="0" i="0" u="none" strike="noStrike" cap="none" normalizeH="0" baseline="0" smtClean="0">
                        <a:ln>
                          <a:noFill/>
                        </a:ln>
                        <a:solidFill>
                          <a:schemeClr val="folHlink"/>
                        </a:solidFill>
                        <a:effectLst/>
                        <a:latin typeface="Tahoma" pitchFamily="34" charset="0"/>
                        <a:ea typeface="宋体" pitchFamily="2" charset="-122"/>
                      </a:endParaRPr>
                    </a:p>
                  </a:txBody>
                  <a:tcPr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宋体" pitchFamily="2" charset="-122"/>
                        </a:rPr>
                        <a:t>price-per-disk-drive</a:t>
                      </a:r>
                      <a:endParaRPr kumimoji="1" lang="zh-CN" altLang="en-US" sz="2400" b="0" i="0" u="none" strike="noStrike" cap="none" normalizeH="0" baseline="0" smtClean="0">
                        <a:ln>
                          <a:noFill/>
                        </a:ln>
                        <a:solidFill>
                          <a:schemeClr val="folHlink"/>
                        </a:solidFill>
                        <a:effectLst/>
                        <a:latin typeface="Tahoma" pitchFamily="34" charset="0"/>
                        <a:ea typeface="宋体" pitchFamily="2" charset="-122"/>
                      </a:endParaRPr>
                    </a:p>
                  </a:txBody>
                  <a:tcPr anchor="ctr"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225">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宋体" pitchFamily="2" charset="-122"/>
                        </a:rPr>
                        <a:t>accesses-per-second-per-disk</a:t>
                      </a:r>
                      <a:endParaRPr kumimoji="1" lang="zh-CN" altLang="en-US" sz="2400" b="0" i="0" u="none" strike="noStrike" cap="none" normalizeH="0" baseline="0" smtClean="0">
                        <a:ln>
                          <a:noFill/>
                        </a:ln>
                        <a:solidFill>
                          <a:schemeClr val="folHlink"/>
                        </a:solidFill>
                        <a:effectLst/>
                        <a:latin typeface="Tahoma" pitchFamily="34" charset="0"/>
                        <a:ea typeface="宋体" pitchFamily="2" charset="-122"/>
                      </a:endParaRPr>
                    </a:p>
                  </a:txBody>
                  <a:tcPr anchor="ctr" anchorCtr="1"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14896" name="Group 16"/>
          <p:cNvGraphicFramePr>
            <a:graphicFrameLocks noGrp="1"/>
          </p:cNvGraphicFramePr>
          <p:nvPr>
            <p:extLst>
              <p:ext uri="{D42A27DB-BD31-4B8C-83A1-F6EECF244321}">
                <p14:modId xmlns:p14="http://schemas.microsoft.com/office/powerpoint/2010/main" val="683381193"/>
              </p:ext>
            </p:extLst>
          </p:nvPr>
        </p:nvGraphicFramePr>
        <p:xfrm>
          <a:off x="2057400" y="4725169"/>
          <a:ext cx="50292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4400550">
                  <a:extLst>
                    <a:ext uri="{9D8B030D-6E8A-4147-A177-3AD203B41FA5}">
                      <a16:colId xmlns:a16="http://schemas.microsoft.com/office/drawing/2014/main" val="20001"/>
                    </a:ext>
                  </a:extLst>
                </a:gridCol>
              </a:tblGrid>
              <a:tr h="406400">
                <a:tc rowSpan="2">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folHlink"/>
                        </a:solidFill>
                        <a:effectLst/>
                        <a:latin typeface="Tahoma" pitchFamily="34" charset="0"/>
                        <a:ea typeface="宋体" pitchFamily="2" charset="-122"/>
                      </a:endParaRPr>
                    </a:p>
                  </a:txBody>
                  <a:tcPr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宋体" pitchFamily="2" charset="-122"/>
                        </a:rPr>
                        <a:t>price-per-MB-of-memory</a:t>
                      </a:r>
                      <a:endParaRPr kumimoji="1" lang="zh-CN" altLang="en-US" sz="2400" b="0" i="0" u="none" strike="noStrike" cap="none" normalizeH="0" baseline="0" smtClean="0">
                        <a:ln>
                          <a:noFill/>
                        </a:ln>
                        <a:solidFill>
                          <a:schemeClr val="folHlink"/>
                        </a:solidFill>
                        <a:effectLst/>
                        <a:latin typeface="Tahoma" pitchFamily="34" charset="0"/>
                        <a:ea typeface="宋体" pitchFamily="2" charset="-122"/>
                      </a:endParaRPr>
                    </a:p>
                  </a:txBody>
                  <a:tcPr anchor="ctr"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225">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宋体" pitchFamily="2" charset="-122"/>
                        </a:rPr>
                        <a:t>pages-per-MB-of-memory</a:t>
                      </a:r>
                      <a:endParaRPr kumimoji="1" lang="zh-CN" altLang="en-US" sz="2400" b="0" i="0" u="none" strike="noStrike" cap="none" normalizeH="0" baseline="0" smtClean="0">
                        <a:ln>
                          <a:noFill/>
                        </a:ln>
                        <a:solidFill>
                          <a:schemeClr val="folHlink"/>
                        </a:solidFill>
                        <a:effectLst/>
                        <a:latin typeface="Tahoma" pitchFamily="34" charset="0"/>
                        <a:ea typeface="宋体" pitchFamily="2" charset="-122"/>
                      </a:endParaRPr>
                    </a:p>
                  </a:txBody>
                  <a:tcPr anchor="ctr" anchorCtr="1"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5906" name="Rectangle 2"/>
          <p:cNvSpPr>
            <a:spLocks noGrp="1" noChangeArrowheads="1"/>
          </p:cNvSpPr>
          <p:nvPr>
            <p:ph type="title"/>
          </p:nvPr>
        </p:nvSpPr>
        <p:spPr/>
        <p:txBody>
          <a:bodyPr/>
          <a:lstStyle/>
          <a:p>
            <a:pPr eaLnBrk="1" hangingPunct="1">
              <a:defRPr/>
            </a:pPr>
            <a:r>
              <a:rPr lang="zh-CN" altLang="en-US" smtClean="0">
                <a:latin typeface="华文新魏" pitchFamily="2" charset="-122"/>
              </a:rPr>
              <a:t>磁盘还是内存</a:t>
            </a:r>
          </a:p>
        </p:txBody>
      </p:sp>
      <p:sp>
        <p:nvSpPr>
          <p:cNvPr id="48131" name="Rectangle 3"/>
          <p:cNvSpPr>
            <a:spLocks noGrp="1" noChangeArrowheads="1"/>
          </p:cNvSpPr>
          <p:nvPr>
            <p:ph type="body" idx="1"/>
          </p:nvPr>
        </p:nvSpPr>
        <p:spPr/>
        <p:txBody>
          <a:bodyPr/>
          <a:lstStyle/>
          <a:p>
            <a:pPr eaLnBrk="1" hangingPunct="1"/>
            <a:r>
              <a:rPr lang="en-US" altLang="zh-CN" b="1" dirty="0" smtClean="0">
                <a:solidFill>
                  <a:srgbClr val="CC3300"/>
                </a:solidFill>
                <a:ea typeface="宋体" pitchFamily="2" charset="-122"/>
              </a:rPr>
              <a:t>5-minute rule：</a:t>
            </a:r>
            <a:r>
              <a:rPr lang="zh-CN" altLang="en-US" dirty="0" smtClean="0"/>
              <a:t>如果一个被随机访问的页面的使用频率超过每5分钟一次，那么它应该被驻留在内存</a:t>
            </a:r>
          </a:p>
          <a:p>
            <a:pPr eaLnBrk="1" hangingPunct="1"/>
            <a:r>
              <a:rPr lang="en-US" altLang="zh-CN" b="1" dirty="0" smtClean="0">
                <a:solidFill>
                  <a:srgbClr val="CC3300"/>
                </a:solidFill>
                <a:ea typeface="宋体" pitchFamily="2" charset="-122"/>
              </a:rPr>
              <a:t>1-minute rule：</a:t>
            </a:r>
            <a:r>
              <a:rPr lang="zh-CN" altLang="en-US" dirty="0" smtClean="0"/>
              <a:t>如果被顺序访问的页面的使用频率超过每1分钟一次，那么它应该被驻留在内存</a:t>
            </a:r>
          </a:p>
        </p:txBody>
      </p:sp>
      <p:sp>
        <p:nvSpPr>
          <p:cNvPr id="48132" name="Rectangle 4"/>
          <p:cNvSpPr>
            <a:spLocks noChangeArrowheads="1"/>
          </p:cNvSpPr>
          <p:nvPr/>
        </p:nvSpPr>
        <p:spPr bwMode="auto">
          <a:xfrm>
            <a:off x="762000" y="4221088"/>
            <a:ext cx="7575550" cy="2209800"/>
          </a:xfrm>
          <a:prstGeom prst="rect">
            <a:avLst/>
          </a:prstGeom>
          <a:noFill/>
          <a:ln w="9525">
            <a:noFill/>
            <a:miter lim="800000"/>
            <a:headEnd/>
            <a:tailEnd/>
          </a:ln>
        </p:spPr>
        <p:txBody>
          <a:bodyPr wrap="none">
            <a:spAutoFit/>
          </a:bodyPr>
          <a:lstStyle/>
          <a:p>
            <a:r>
              <a:rPr lang="en-US" altLang="zh-CN" dirty="0">
                <a:solidFill>
                  <a:schemeClr val="folHlink"/>
                </a:solidFill>
                <a:ea typeface="宋体" pitchFamily="2" charset="-122"/>
              </a:rPr>
              <a:t>price-per-disk-drive=2000$/disk</a:t>
            </a:r>
          </a:p>
          <a:p>
            <a:pPr>
              <a:spcBef>
                <a:spcPct val="20000"/>
              </a:spcBef>
            </a:pPr>
            <a:r>
              <a:rPr lang="en-US" altLang="zh-CN" dirty="0">
                <a:solidFill>
                  <a:schemeClr val="folHlink"/>
                </a:solidFill>
                <a:ea typeface="宋体" pitchFamily="2" charset="-122"/>
              </a:rPr>
              <a:t>accesses-per-second-per-disk=64accesses/second/disk</a:t>
            </a:r>
            <a:endParaRPr lang="zh-CN" altLang="en-US" dirty="0">
              <a:solidFill>
                <a:schemeClr val="folHlink"/>
              </a:solidFill>
              <a:ea typeface="宋体" pitchFamily="2" charset="-122"/>
            </a:endParaRPr>
          </a:p>
          <a:p>
            <a:pPr>
              <a:spcBef>
                <a:spcPct val="20000"/>
              </a:spcBef>
            </a:pPr>
            <a:r>
              <a:rPr lang="en-US" altLang="zh-CN" dirty="0">
                <a:solidFill>
                  <a:schemeClr val="folHlink"/>
                </a:solidFill>
                <a:ea typeface="宋体" pitchFamily="2" charset="-122"/>
              </a:rPr>
              <a:t>price-per-MB-of-memory=15$/MB_RAM</a:t>
            </a:r>
            <a:endParaRPr lang="zh-CN" altLang="en-US" dirty="0">
              <a:solidFill>
                <a:schemeClr val="folHlink"/>
              </a:solidFill>
              <a:ea typeface="宋体" pitchFamily="2" charset="-122"/>
            </a:endParaRPr>
          </a:p>
          <a:p>
            <a:pPr>
              <a:spcBef>
                <a:spcPct val="20000"/>
              </a:spcBef>
            </a:pPr>
            <a:r>
              <a:rPr lang="en-US" altLang="zh-CN" dirty="0">
                <a:solidFill>
                  <a:schemeClr val="folHlink"/>
                </a:solidFill>
                <a:ea typeface="宋体" pitchFamily="2" charset="-122"/>
              </a:rPr>
              <a:t>pages-per-MB-of-memory=128pages/MB</a:t>
            </a:r>
          </a:p>
          <a:p>
            <a:pPr>
              <a:spcBef>
                <a:spcPct val="20000"/>
              </a:spcBef>
            </a:pPr>
            <a:r>
              <a:rPr lang="zh-CN" altLang="en-US" dirty="0">
                <a:solidFill>
                  <a:schemeClr val="folHlink"/>
                </a:solidFill>
                <a:ea typeface="宋体" pitchFamily="2" charset="-122"/>
              </a:rPr>
              <a:t>2000 * 128/15/64/=266</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7954" name="Rectangle 2"/>
          <p:cNvSpPr>
            <a:spLocks noGrp="1" noChangeArrowheads="1"/>
          </p:cNvSpPr>
          <p:nvPr>
            <p:ph type="title"/>
          </p:nvPr>
        </p:nvSpPr>
        <p:spPr/>
        <p:txBody>
          <a:bodyPr/>
          <a:lstStyle/>
          <a:p>
            <a:pPr eaLnBrk="1" hangingPunct="1">
              <a:defRPr/>
            </a:pPr>
            <a:r>
              <a:rPr lang="zh-CN" altLang="en-US" smtClean="0"/>
              <a:t>缓冲区管理</a:t>
            </a:r>
          </a:p>
        </p:txBody>
      </p:sp>
      <p:sp>
        <p:nvSpPr>
          <p:cNvPr id="49155" name="Rectangle 3"/>
          <p:cNvSpPr>
            <a:spLocks noGrp="1" noChangeArrowheads="1"/>
          </p:cNvSpPr>
          <p:nvPr>
            <p:ph type="body" idx="1"/>
          </p:nvPr>
        </p:nvSpPr>
        <p:spPr/>
        <p:txBody>
          <a:bodyPr/>
          <a:lstStyle/>
          <a:p>
            <a:pPr eaLnBrk="1" hangingPunct="1">
              <a:lnSpc>
                <a:spcPct val="150000"/>
              </a:lnSpc>
            </a:pPr>
            <a:r>
              <a:rPr lang="zh-CN" altLang="en-US" dirty="0" smtClean="0"/>
              <a:t>当需要访问一个磁盘块时</a:t>
            </a:r>
          </a:p>
          <a:p>
            <a:pPr lvl="1" eaLnBrk="1" hangingPunct="1">
              <a:lnSpc>
                <a:spcPct val="150000"/>
              </a:lnSpc>
            </a:pPr>
            <a:r>
              <a:rPr lang="zh-CN" altLang="en-US" dirty="0" smtClean="0"/>
              <a:t>如果该块已在缓冲区中，返回块在内存中的地址</a:t>
            </a:r>
          </a:p>
          <a:p>
            <a:pPr lvl="1" eaLnBrk="1" hangingPunct="1">
              <a:lnSpc>
                <a:spcPct val="150000"/>
              </a:lnSpc>
            </a:pPr>
            <a:r>
              <a:rPr lang="zh-CN" altLang="en-US" dirty="0" smtClean="0"/>
              <a:t>如果块不在缓冲区中</a:t>
            </a:r>
          </a:p>
          <a:p>
            <a:pPr lvl="2" eaLnBrk="1" hangingPunct="1">
              <a:lnSpc>
                <a:spcPct val="150000"/>
              </a:lnSpc>
            </a:pPr>
            <a:r>
              <a:rPr lang="zh-CN" altLang="en-US" sz="2800" dirty="0" smtClean="0"/>
              <a:t>缓冲区管理器为该块在缓冲区中分配空间，如果有必要，替换缓冲区中的其他块</a:t>
            </a:r>
          </a:p>
          <a:p>
            <a:pPr lvl="2" eaLnBrk="1" hangingPunct="1">
              <a:lnSpc>
                <a:spcPct val="150000"/>
              </a:lnSpc>
            </a:pPr>
            <a:r>
              <a:rPr lang="zh-CN" altLang="en-US" sz="2800" dirty="0" smtClean="0"/>
              <a:t>如果被替换的块被修改过，则将其写回磁盘</a:t>
            </a:r>
          </a:p>
          <a:p>
            <a:pPr lvl="2" eaLnBrk="1" hangingPunct="1">
              <a:lnSpc>
                <a:spcPct val="150000"/>
              </a:lnSpc>
            </a:pPr>
            <a:r>
              <a:rPr lang="zh-CN" altLang="en-US" sz="2800" dirty="0" smtClean="0"/>
              <a:t>将所需块调入缓冲区，返回其在缓冲区的地址</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0002" name="Rectangle 2"/>
          <p:cNvSpPr>
            <a:spLocks noGrp="1" noChangeArrowheads="1"/>
          </p:cNvSpPr>
          <p:nvPr>
            <p:ph type="title"/>
          </p:nvPr>
        </p:nvSpPr>
        <p:spPr/>
        <p:txBody>
          <a:bodyPr/>
          <a:lstStyle/>
          <a:p>
            <a:pPr eaLnBrk="1" hangingPunct="1">
              <a:defRPr/>
            </a:pPr>
            <a:r>
              <a:rPr lang="zh-CN" altLang="en-US" smtClean="0"/>
              <a:t>缓冲区管理</a:t>
            </a:r>
          </a:p>
        </p:txBody>
      </p:sp>
      <p:sp>
        <p:nvSpPr>
          <p:cNvPr id="50179" name="Rectangle 3"/>
          <p:cNvSpPr>
            <a:spLocks noGrp="1" noChangeArrowheads="1"/>
          </p:cNvSpPr>
          <p:nvPr>
            <p:ph type="body" idx="1"/>
          </p:nvPr>
        </p:nvSpPr>
        <p:spPr/>
        <p:txBody>
          <a:bodyPr/>
          <a:lstStyle/>
          <a:p>
            <a:pPr eaLnBrk="1" hangingPunct="1">
              <a:spcBef>
                <a:spcPts val="1200"/>
              </a:spcBef>
            </a:pPr>
            <a:r>
              <a:rPr lang="zh-CN" altLang="en-US" dirty="0" smtClean="0"/>
              <a:t>被钉住的块</a:t>
            </a:r>
            <a:r>
              <a:rPr lang="en-US" altLang="zh-CN" dirty="0" smtClean="0"/>
              <a:t>(pinned blocks)</a:t>
            </a:r>
          </a:p>
          <a:p>
            <a:pPr lvl="1" eaLnBrk="1" hangingPunct="1">
              <a:spcBef>
                <a:spcPts val="1200"/>
              </a:spcBef>
            </a:pPr>
            <a:r>
              <a:rPr lang="zh-CN" altLang="en-US" dirty="0" smtClean="0"/>
              <a:t>不允许写回磁盘的块</a:t>
            </a:r>
          </a:p>
          <a:p>
            <a:pPr lvl="1" eaLnBrk="1" hangingPunct="1">
              <a:spcBef>
                <a:spcPts val="1200"/>
              </a:spcBef>
            </a:pPr>
            <a:r>
              <a:rPr lang="zh-CN" altLang="en-US" dirty="0" smtClean="0"/>
              <a:t>当一个块上的更新正在进行时，不允许写回磁盘</a:t>
            </a:r>
          </a:p>
          <a:p>
            <a:pPr lvl="1" eaLnBrk="1" hangingPunct="1">
              <a:spcBef>
                <a:spcPts val="1200"/>
              </a:spcBef>
            </a:pPr>
            <a:r>
              <a:rPr lang="zh-CN" altLang="en-US" dirty="0" smtClean="0"/>
              <a:t>钉住被频繁访问的小表</a:t>
            </a:r>
          </a:p>
          <a:p>
            <a:pPr eaLnBrk="1" hangingPunct="1">
              <a:spcBef>
                <a:spcPts val="1200"/>
              </a:spcBef>
            </a:pPr>
            <a:r>
              <a:rPr lang="zh-CN" altLang="en-US" dirty="0" smtClean="0"/>
              <a:t>块的强制输出</a:t>
            </a:r>
            <a:r>
              <a:rPr lang="en-US" altLang="zh-CN" dirty="0" smtClean="0"/>
              <a:t>(forced output of blocks)</a:t>
            </a:r>
          </a:p>
          <a:p>
            <a:pPr lvl="1" eaLnBrk="1" hangingPunct="1">
              <a:spcBef>
                <a:spcPts val="1200"/>
              </a:spcBef>
            </a:pPr>
            <a:r>
              <a:rPr lang="zh-CN" altLang="en-US" dirty="0" smtClean="0"/>
              <a:t>先写日志原则</a:t>
            </a:r>
          </a:p>
          <a:p>
            <a:pPr lvl="1" eaLnBrk="1" hangingPunct="1">
              <a:spcBef>
                <a:spcPts val="1200"/>
              </a:spcBef>
            </a:pPr>
            <a:r>
              <a:rPr lang="zh-CN" altLang="en-US" dirty="0" smtClean="0"/>
              <a:t>检查点</a:t>
            </a:r>
          </a:p>
          <a:p>
            <a:pPr lvl="1" eaLnBrk="1" hangingPunct="1">
              <a:spcBef>
                <a:spcPts val="1200"/>
              </a:spcBef>
            </a:pPr>
            <a:r>
              <a:rPr lang="zh-CN" altLang="en-US" dirty="0" smtClean="0"/>
              <a:t>提交事务的日志记录</a:t>
            </a:r>
          </a:p>
        </p:txBody>
      </p:sp>
      <p:sp>
        <p:nvSpPr>
          <p:cNvPr id="2" name="矩形 1"/>
          <p:cNvSpPr/>
          <p:nvPr/>
        </p:nvSpPr>
        <p:spPr>
          <a:xfrm>
            <a:off x="1979712" y="5805264"/>
            <a:ext cx="5088829" cy="584775"/>
          </a:xfrm>
          <a:prstGeom prst="rect">
            <a:avLst/>
          </a:prstGeom>
          <a:noFill/>
        </p:spPr>
        <p:txBody>
          <a:bodyPr wrap="none" lIns="91440" tIns="45720" rIns="91440" bIns="45720">
            <a:spAutoFit/>
          </a:bodyPr>
          <a:lstStyle/>
          <a:p>
            <a:pPr algn="ctr"/>
            <a:r>
              <a:rPr lang="en-US" altLang="zh-CN" sz="3200" b="0" cap="none" spc="0" dirty="0" err="1" smtClean="0">
                <a:ln w="0"/>
                <a:solidFill>
                  <a:srgbClr val="FF0000"/>
                </a:solidFill>
                <a:effectLst>
                  <a:reflection blurRad="6350" stA="53000" endA="300" endPos="35500" dir="5400000" sy="-90000" algn="bl" rotWithShape="0"/>
                </a:effectLst>
              </a:rPr>
              <a:t>Sys.dm_os_memory_clerks</a:t>
            </a:r>
            <a:endParaRPr lang="zh-CN" altLang="en-US" sz="3200" b="0" cap="none" spc="0" dirty="0">
              <a:ln w="0"/>
              <a:solidFill>
                <a:srgbClr val="FF0000"/>
              </a:solidFill>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lstStyle/>
          <a:p>
            <a:pPr eaLnBrk="1" hangingPunct="1">
              <a:defRPr/>
            </a:pPr>
            <a:r>
              <a:rPr lang="zh-CN" altLang="en-US" smtClean="0"/>
              <a:t>缓冲区管理</a:t>
            </a:r>
            <a:r>
              <a:rPr lang="zh-CN" altLang="en-US" sz="3200" smtClean="0"/>
              <a:t>：替换策略</a:t>
            </a:r>
          </a:p>
        </p:txBody>
      </p:sp>
      <p:sp>
        <p:nvSpPr>
          <p:cNvPr id="3076" name="Rectangle 3"/>
          <p:cNvSpPr>
            <a:spLocks noGrp="1" noChangeArrowheads="1"/>
          </p:cNvSpPr>
          <p:nvPr>
            <p:ph type="body" idx="1"/>
          </p:nvPr>
        </p:nvSpPr>
        <p:spPr/>
        <p:txBody>
          <a:bodyPr/>
          <a:lstStyle/>
          <a:p>
            <a:pPr eaLnBrk="1" hangingPunct="1"/>
            <a:r>
              <a:rPr lang="en-US" altLang="zh-CN" smtClean="0"/>
              <a:t>LRU(</a:t>
            </a:r>
            <a:r>
              <a:rPr lang="zh-CN" altLang="en-US" smtClean="0"/>
              <a:t>最近最少使用</a:t>
            </a:r>
            <a:r>
              <a:rPr lang="en-US" altLang="zh-CN" smtClean="0"/>
              <a:t>)</a:t>
            </a:r>
          </a:p>
          <a:p>
            <a:pPr lvl="1" eaLnBrk="1" hangingPunct="1"/>
            <a:r>
              <a:rPr lang="zh-CN" altLang="en-US" smtClean="0"/>
              <a:t>如果必须替换一个块，则替换最近最少使用的块</a:t>
            </a:r>
          </a:p>
          <a:p>
            <a:pPr eaLnBrk="1" hangingPunct="1"/>
            <a:r>
              <a:rPr lang="en-US" altLang="zh-CN" smtClean="0"/>
              <a:t>MRU(</a:t>
            </a:r>
            <a:r>
              <a:rPr lang="zh-CN" altLang="en-US" smtClean="0"/>
              <a:t>最近最常使用</a:t>
            </a:r>
            <a:r>
              <a:rPr lang="en-US" altLang="zh-CN" smtClean="0"/>
              <a:t>)</a:t>
            </a:r>
          </a:p>
          <a:p>
            <a:pPr lvl="1" eaLnBrk="1" hangingPunct="1"/>
            <a:r>
              <a:rPr lang="zh-CN" altLang="en-US" smtClean="0"/>
              <a:t>如果必须替换一个块，则替换最近最常使用的块</a:t>
            </a:r>
            <a:endParaRPr lang="en-US" altLang="zh-CN" smtClean="0"/>
          </a:p>
        </p:txBody>
      </p:sp>
      <p:graphicFrame>
        <p:nvGraphicFramePr>
          <p:cNvPr id="3074" name="Object 5"/>
          <p:cNvGraphicFramePr>
            <a:graphicFrameLocks noChangeAspect="1"/>
          </p:cNvGraphicFramePr>
          <p:nvPr/>
        </p:nvGraphicFramePr>
        <p:xfrm>
          <a:off x="1116013" y="3716338"/>
          <a:ext cx="1511300" cy="654050"/>
        </p:xfrm>
        <a:graphic>
          <a:graphicData uri="http://schemas.openxmlformats.org/presentationml/2006/ole">
            <mc:AlternateContent xmlns:mc="http://schemas.openxmlformats.org/markup-compatibility/2006">
              <mc:Choice xmlns:v="urn:schemas-microsoft-com:vml" Requires="v">
                <p:oleObj spid="_x0000_s3109" name="公式" r:id="rId4" imgW="469800" imgH="203040" progId="Equation.3">
                  <p:embed/>
                </p:oleObj>
              </mc:Choice>
              <mc:Fallback>
                <p:oleObj name="公式" r:id="rId4" imgW="469800" imgH="203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716338"/>
                        <a:ext cx="151130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Text Box 6"/>
          <p:cNvSpPr txBox="1">
            <a:spLocks noChangeArrowheads="1"/>
          </p:cNvSpPr>
          <p:nvPr/>
        </p:nvSpPr>
        <p:spPr bwMode="auto">
          <a:xfrm>
            <a:off x="2916238" y="3500438"/>
            <a:ext cx="3671887" cy="1298575"/>
          </a:xfrm>
          <a:prstGeom prst="rect">
            <a:avLst/>
          </a:prstGeom>
          <a:noFill/>
          <a:ln w="9525">
            <a:noFill/>
            <a:miter lim="800000"/>
            <a:headEnd/>
            <a:tailEnd/>
          </a:ln>
        </p:spPr>
        <p:txBody>
          <a:bodyPr>
            <a:spAutoFit/>
          </a:bodyPr>
          <a:lstStyle/>
          <a:p>
            <a:pPr marL="342900" indent="-342900">
              <a:spcBef>
                <a:spcPct val="15000"/>
              </a:spcBef>
            </a:pPr>
            <a:r>
              <a:rPr lang="zh-CN" altLang="en-US"/>
              <a:t>对于</a:t>
            </a:r>
            <a:r>
              <a:rPr lang="en-US" altLang="zh-CN"/>
              <a:t>R</a:t>
            </a:r>
            <a:r>
              <a:rPr lang="zh-CN" altLang="en-US"/>
              <a:t>中的每条元组</a:t>
            </a:r>
            <a:r>
              <a:rPr lang="en-US" altLang="zh-CN"/>
              <a:t>tr</a:t>
            </a:r>
          </a:p>
          <a:p>
            <a:pPr marL="342900" indent="-342900">
              <a:spcBef>
                <a:spcPct val="15000"/>
              </a:spcBef>
            </a:pPr>
            <a:r>
              <a:rPr lang="zh-CN" altLang="en-US"/>
              <a:t>	对于</a:t>
            </a:r>
            <a:r>
              <a:rPr lang="en-US" altLang="zh-CN"/>
              <a:t>S</a:t>
            </a:r>
            <a:r>
              <a:rPr lang="zh-CN" altLang="en-US"/>
              <a:t>中的每条元组</a:t>
            </a:r>
            <a:r>
              <a:rPr lang="en-US" altLang="zh-CN"/>
              <a:t>ts</a:t>
            </a:r>
          </a:p>
          <a:p>
            <a:pPr marL="342900" indent="-342900">
              <a:spcBef>
                <a:spcPct val="15000"/>
              </a:spcBef>
            </a:pPr>
            <a:r>
              <a:rPr lang="en-US" altLang="zh-CN"/>
              <a:t>			</a:t>
            </a:r>
            <a:r>
              <a:rPr lang="en-US" altLang="zh-CN">
                <a:latin typeface="Times New Roman" pitchFamily="18" charset="0"/>
              </a:rPr>
              <a:t>……</a:t>
            </a:r>
            <a:endParaRPr lang="en-US" altLang="zh-CN"/>
          </a:p>
        </p:txBody>
      </p:sp>
      <p:sp>
        <p:nvSpPr>
          <p:cNvPr id="3078" name="Text Box 7"/>
          <p:cNvSpPr txBox="1">
            <a:spLocks noChangeArrowheads="1"/>
          </p:cNvSpPr>
          <p:nvPr/>
        </p:nvSpPr>
        <p:spPr bwMode="auto">
          <a:xfrm>
            <a:off x="323850" y="4941888"/>
            <a:ext cx="8496300" cy="1662112"/>
          </a:xfrm>
          <a:prstGeom prst="rect">
            <a:avLst/>
          </a:prstGeom>
          <a:noFill/>
          <a:ln w="9525">
            <a:noFill/>
            <a:miter lim="800000"/>
            <a:headEnd/>
            <a:tailEnd/>
          </a:ln>
        </p:spPr>
        <p:txBody>
          <a:bodyPr>
            <a:spAutoFit/>
          </a:bodyPr>
          <a:lstStyle/>
          <a:p>
            <a:pPr marL="342900" indent="-342900">
              <a:spcBef>
                <a:spcPct val="30000"/>
              </a:spcBef>
              <a:buFont typeface="Wingdings" pitchFamily="2" charset="2"/>
              <a:buChar char="n"/>
            </a:pPr>
            <a:r>
              <a:rPr lang="zh-CN" altLang="en-US" dirty="0"/>
              <a:t>一旦</a:t>
            </a:r>
            <a:r>
              <a:rPr lang="en-US" altLang="zh-CN" dirty="0"/>
              <a:t>R</a:t>
            </a:r>
            <a:r>
              <a:rPr lang="zh-CN" altLang="en-US" dirty="0"/>
              <a:t>中的一个元组处理完，就不会再使用它了，应该立即丢弃</a:t>
            </a:r>
            <a:r>
              <a:rPr lang="en-US" altLang="zh-CN" dirty="0"/>
              <a:t>(toss immediate)</a:t>
            </a:r>
          </a:p>
          <a:p>
            <a:pPr marL="342900" indent="-342900">
              <a:spcBef>
                <a:spcPct val="30000"/>
              </a:spcBef>
              <a:buFont typeface="Wingdings" pitchFamily="2" charset="2"/>
              <a:buChar char="n"/>
            </a:pPr>
            <a:r>
              <a:rPr lang="zh-CN" altLang="en-US" dirty="0"/>
              <a:t>当</a:t>
            </a:r>
            <a:r>
              <a:rPr lang="en-US" altLang="zh-CN" dirty="0"/>
              <a:t>S</a:t>
            </a:r>
            <a:r>
              <a:rPr lang="zh-CN" altLang="en-US" dirty="0"/>
              <a:t>中的一个元组被处理完，只有其他</a:t>
            </a:r>
            <a:br>
              <a:rPr lang="zh-CN" altLang="en-US" dirty="0"/>
            </a:br>
            <a:r>
              <a:rPr lang="en-US" altLang="zh-CN" dirty="0"/>
              <a:t>S</a:t>
            </a:r>
            <a:r>
              <a:rPr lang="zh-CN" altLang="en-US" dirty="0"/>
              <a:t>中的元组都被处理完后才会再用到它，应该采用</a:t>
            </a:r>
            <a:r>
              <a:rPr lang="en-US" altLang="zh-CN" dirty="0"/>
              <a:t>MRU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2114" name="Rectangle 2"/>
          <p:cNvSpPr>
            <a:spLocks noGrp="1" noChangeArrowheads="1"/>
          </p:cNvSpPr>
          <p:nvPr>
            <p:ph type="title"/>
          </p:nvPr>
        </p:nvSpPr>
        <p:spPr/>
        <p:txBody>
          <a:bodyPr/>
          <a:lstStyle/>
          <a:p>
            <a:pPr eaLnBrk="1" hangingPunct="1">
              <a:defRPr/>
            </a:pPr>
            <a:r>
              <a:rPr lang="zh-CN" altLang="en-US" smtClean="0"/>
              <a:t>物理存储介质</a:t>
            </a:r>
          </a:p>
        </p:txBody>
      </p:sp>
      <p:sp>
        <p:nvSpPr>
          <p:cNvPr id="16387" name="Rectangle 3"/>
          <p:cNvSpPr>
            <a:spLocks noGrp="1" noChangeArrowheads="1"/>
          </p:cNvSpPr>
          <p:nvPr>
            <p:ph type="body" idx="1"/>
          </p:nvPr>
        </p:nvSpPr>
        <p:spPr/>
        <p:txBody>
          <a:bodyPr/>
          <a:lstStyle/>
          <a:p>
            <a:pPr eaLnBrk="1" hangingPunct="1"/>
            <a:r>
              <a:rPr lang="zh-CN" altLang="en-US" smtClean="0"/>
              <a:t>高速缓冲存储器（</a:t>
            </a:r>
            <a:r>
              <a:rPr lang="en-US" altLang="zh-CN" smtClean="0"/>
              <a:t>cache</a:t>
            </a:r>
            <a:r>
              <a:rPr lang="zh-CN" altLang="en-US" smtClean="0"/>
              <a:t>）</a:t>
            </a:r>
          </a:p>
          <a:p>
            <a:pPr lvl="1" eaLnBrk="1" hangingPunct="1"/>
            <a:r>
              <a:rPr lang="zh-CN" altLang="en-US" smtClean="0"/>
              <a:t>最快最昂贵的存储介质</a:t>
            </a:r>
          </a:p>
          <a:p>
            <a:pPr lvl="1" eaLnBrk="1" hangingPunct="1"/>
            <a:r>
              <a:rPr lang="zh-CN" altLang="en-US" smtClean="0"/>
              <a:t>很小，由操作系统管理</a:t>
            </a:r>
          </a:p>
          <a:p>
            <a:pPr eaLnBrk="1" hangingPunct="1"/>
            <a:r>
              <a:rPr lang="zh-CN" altLang="en-US" smtClean="0"/>
              <a:t>主存储器（</a:t>
            </a:r>
            <a:r>
              <a:rPr lang="en-US" altLang="zh-CN" smtClean="0"/>
              <a:t>main memory</a:t>
            </a:r>
            <a:r>
              <a:rPr lang="zh-CN" altLang="en-US" smtClean="0"/>
              <a:t>）</a:t>
            </a:r>
          </a:p>
          <a:p>
            <a:pPr lvl="1" eaLnBrk="1" hangingPunct="1"/>
            <a:r>
              <a:rPr lang="zh-CN" altLang="en-US" smtClean="0"/>
              <a:t>存放可被处理的数据的存储介质</a:t>
            </a:r>
          </a:p>
          <a:p>
            <a:pPr lvl="1" eaLnBrk="1" hangingPunct="1"/>
            <a:r>
              <a:rPr lang="zh-CN" altLang="en-US" smtClean="0"/>
              <a:t>易失，相对整个数据库太小</a:t>
            </a:r>
          </a:p>
          <a:p>
            <a:pPr eaLnBrk="1" hangingPunct="1"/>
            <a:r>
              <a:rPr lang="zh-CN" altLang="en-US" smtClean="0"/>
              <a:t>快闪存储器（</a:t>
            </a:r>
            <a:r>
              <a:rPr lang="en-US" altLang="zh-CN" smtClean="0"/>
              <a:t>flash memory</a:t>
            </a:r>
            <a:r>
              <a:rPr lang="zh-CN" altLang="en-US" smtClean="0"/>
              <a:t>）</a:t>
            </a:r>
          </a:p>
          <a:p>
            <a:pPr lvl="1" eaLnBrk="1" hangingPunct="1"/>
            <a:r>
              <a:rPr lang="zh-CN" altLang="en-US" smtClean="0"/>
              <a:t>读性能类似主存，写速度非常慢</a:t>
            </a:r>
          </a:p>
          <a:p>
            <a:pPr lvl="1" eaLnBrk="1" hangingPunct="1"/>
            <a:r>
              <a:rPr lang="zh-CN" altLang="en-US" smtClean="0"/>
              <a:t>电子可擦除可编程只读存储器</a:t>
            </a:r>
            <a:r>
              <a:rPr lang="en-US" altLang="zh-CN" smtClean="0"/>
              <a:t>(Electrically Erasable Programmable Read-Only Memory)</a:t>
            </a:r>
          </a:p>
        </p:txBody>
      </p:sp>
      <p:sp>
        <p:nvSpPr>
          <p:cNvPr id="4" name="矩形 3"/>
          <p:cNvSpPr/>
          <p:nvPr/>
        </p:nvSpPr>
        <p:spPr>
          <a:xfrm>
            <a:off x="5221968" y="1844824"/>
            <a:ext cx="3651962"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4400" b="1" cap="none" spc="50" dirty="0" smtClean="0">
                <a:ln w="11430"/>
                <a:solidFill>
                  <a:srgbClr val="FF0000"/>
                </a:solidFill>
                <a:effectLst>
                  <a:outerShdw blurRad="76200" dist="50800" dir="5400000" algn="tl" rotWithShape="0">
                    <a:srgbClr val="000000">
                      <a:alpha val="65000"/>
                    </a:srgbClr>
                  </a:outerShdw>
                </a:effectLst>
              </a:rPr>
              <a:t>cache line</a:t>
            </a:r>
            <a:r>
              <a:rPr lang="zh-CN" altLang="en-US" sz="4400" b="1" cap="none" spc="50" dirty="0" smtClean="0">
                <a:ln w="11430"/>
                <a:solidFill>
                  <a:srgbClr val="FF0000"/>
                </a:solidFill>
                <a:effectLst>
                  <a:outerShdw blurRad="76200" dist="50800" dir="5400000" algn="tl" rotWithShape="0">
                    <a:srgbClr val="000000">
                      <a:alpha val="65000"/>
                    </a:srgbClr>
                  </a:outerShdw>
                </a:effectLst>
              </a:rPr>
              <a:t>？</a:t>
            </a:r>
            <a:endParaRPr lang="zh-CN" altLang="en-US" sz="4400" b="1" cap="none" spc="50" dirty="0">
              <a:ln w="11430"/>
              <a:solidFill>
                <a:srgbClr val="FF0000"/>
              </a:solidFill>
              <a:effectLst>
                <a:outerShdw blurRad="76200" dist="50800" dir="5400000" algn="tl" rotWithShape="0">
                  <a:srgbClr val="000000">
                    <a:alpha val="65000"/>
                  </a:srgbClr>
                </a:outerShdw>
              </a:effectLst>
            </a:endParaRPr>
          </a:p>
        </p:txBody>
      </p:sp>
      <p:sp>
        <p:nvSpPr>
          <p:cNvPr id="5" name="矩形 4"/>
          <p:cNvSpPr/>
          <p:nvPr/>
        </p:nvSpPr>
        <p:spPr>
          <a:xfrm>
            <a:off x="6367278" y="4365104"/>
            <a:ext cx="1901483"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400" b="1" cap="none" spc="50" dirty="0" smtClean="0">
                <a:ln w="11430"/>
                <a:solidFill>
                  <a:srgbClr val="FF0000"/>
                </a:solidFill>
                <a:effectLst>
                  <a:outerShdw blurRad="76200" dist="50800" dir="5400000" algn="tl" rotWithShape="0">
                    <a:srgbClr val="000000">
                      <a:alpha val="65000"/>
                    </a:srgbClr>
                  </a:outerShdw>
                </a:effectLst>
              </a:rPr>
              <a:t>组合盘</a:t>
            </a:r>
            <a:endParaRPr lang="zh-CN" altLang="en-US" sz="4400" b="1" cap="none" spc="50" dirty="0">
              <a:ln w="11430"/>
              <a:solidFill>
                <a:srgbClr val="FF00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pPr eaLnBrk="1" hangingPunct="1">
              <a:defRPr/>
            </a:pPr>
            <a:r>
              <a:rPr lang="zh-CN" altLang="en-US" smtClean="0"/>
              <a:t>缓冲区管理</a:t>
            </a:r>
            <a:r>
              <a:rPr lang="zh-CN" altLang="en-US" sz="3200" smtClean="0"/>
              <a:t>：</a:t>
            </a:r>
            <a:r>
              <a:rPr lang="en-US" altLang="zh-CN" sz="3200" smtClean="0"/>
              <a:t>SQL Server</a:t>
            </a:r>
            <a:endParaRPr lang="en-US" altLang="zh-CN" sz="2000" smtClean="0"/>
          </a:p>
        </p:txBody>
      </p:sp>
      <p:sp>
        <p:nvSpPr>
          <p:cNvPr id="51203" name="Rectangle 3"/>
          <p:cNvSpPr>
            <a:spLocks noGrp="1" noChangeArrowheads="1"/>
          </p:cNvSpPr>
          <p:nvPr>
            <p:ph type="body" idx="1"/>
          </p:nvPr>
        </p:nvSpPr>
        <p:spPr/>
        <p:txBody>
          <a:bodyPr/>
          <a:lstStyle/>
          <a:p>
            <a:pPr eaLnBrk="1" hangingPunct="1"/>
            <a:r>
              <a:rPr lang="zh-CN" altLang="en-US" smtClean="0"/>
              <a:t>访问内存页面</a:t>
            </a:r>
          </a:p>
          <a:p>
            <a:pPr lvl="1" eaLnBrk="1" hangingPunct="1"/>
            <a:r>
              <a:rPr lang="zh-CN" altLang="en-US" smtClean="0"/>
              <a:t>为快速找到页面，内存页面地址被散列</a:t>
            </a:r>
          </a:p>
          <a:p>
            <a:pPr lvl="1" eaLnBrk="1" hangingPunct="1"/>
            <a:r>
              <a:rPr lang="zh-CN" altLang="en-US" smtClean="0"/>
              <a:t>给定</a:t>
            </a:r>
            <a:r>
              <a:rPr lang="en-US" altLang="zh-CN" smtClean="0"/>
              <a:t>dbid-fileno-pageno</a:t>
            </a:r>
            <a:r>
              <a:rPr lang="zh-CN" altLang="en-US" smtClean="0"/>
              <a:t>标识</a:t>
            </a:r>
            <a:r>
              <a:rPr lang="en-US" altLang="zh-CN" smtClean="0"/>
              <a:t>(</a:t>
            </a:r>
            <a:r>
              <a:rPr lang="zh-CN" altLang="en-US" smtClean="0"/>
              <a:t>数据库</a:t>
            </a:r>
            <a:r>
              <a:rPr lang="en-US" altLang="zh-CN" smtClean="0"/>
              <a:t>ID, </a:t>
            </a:r>
            <a:r>
              <a:rPr lang="zh-CN" altLang="en-US" smtClean="0"/>
              <a:t>文件号、页面号的组合</a:t>
            </a:r>
            <a:r>
              <a:rPr lang="en-US" altLang="zh-CN" smtClean="0"/>
              <a:t>)</a:t>
            </a:r>
            <a:r>
              <a:rPr lang="zh-CN" altLang="en-US" smtClean="0"/>
              <a:t>，计算其</a:t>
            </a:r>
            <a:r>
              <a:rPr lang="en-US" altLang="zh-CN" smtClean="0"/>
              <a:t>hash</a:t>
            </a:r>
            <a:r>
              <a:rPr lang="zh-CN" altLang="en-US" smtClean="0"/>
              <a:t>地址</a:t>
            </a:r>
          </a:p>
          <a:p>
            <a:pPr eaLnBrk="1" hangingPunct="1"/>
            <a:r>
              <a:rPr lang="en-US" altLang="zh-CN" smtClean="0"/>
              <a:t>Lazywriter(</a:t>
            </a:r>
            <a:r>
              <a:rPr lang="zh-CN" altLang="en-US" smtClean="0"/>
              <a:t>缓冲池管理器</a:t>
            </a:r>
            <a:r>
              <a:rPr lang="en-US" altLang="zh-CN" smtClean="0"/>
              <a:t>)</a:t>
            </a:r>
          </a:p>
          <a:p>
            <a:pPr lvl="1" eaLnBrk="1" hangingPunct="1"/>
            <a:r>
              <a:rPr lang="en-US" altLang="zh-CN" smtClean="0"/>
              <a:t> </a:t>
            </a:r>
            <a:r>
              <a:rPr lang="zh-CN" altLang="en-US" smtClean="0"/>
              <a:t>使用时钟算法</a:t>
            </a:r>
          </a:p>
          <a:p>
            <a:pPr lvl="1" eaLnBrk="1" hangingPunct="1"/>
            <a:r>
              <a:rPr lang="zh-CN" altLang="en-US" smtClean="0"/>
              <a:t>每个缓冲池有一个计数器，当有进程访问该缓冲池时，计数器加一</a:t>
            </a:r>
          </a:p>
          <a:p>
            <a:pPr lvl="1" eaLnBrk="1" hangingPunct="1"/>
            <a:r>
              <a:rPr lang="zh-CN" altLang="en-US" smtClean="0"/>
              <a:t>当需要</a:t>
            </a:r>
            <a:r>
              <a:rPr lang="en-US" altLang="zh-CN" smtClean="0"/>
              <a:t>Lazywriter</a:t>
            </a:r>
            <a:r>
              <a:rPr lang="zh-CN" altLang="en-US" smtClean="0"/>
              <a:t>扫描每个缓冲池，如果其计数器为</a:t>
            </a:r>
            <a:r>
              <a:rPr lang="en-US" altLang="zh-CN" smtClean="0"/>
              <a:t>0</a:t>
            </a:r>
            <a:r>
              <a:rPr lang="zh-CN" altLang="en-US" smtClean="0"/>
              <a:t>，则释放该空间（如果发生修改，则写回磁盘）；如果计数器不为</a:t>
            </a:r>
            <a:r>
              <a:rPr lang="en-US" altLang="zh-CN" smtClean="0"/>
              <a:t>0</a:t>
            </a:r>
            <a:r>
              <a:rPr lang="zh-CN" altLang="en-US" smtClean="0"/>
              <a:t>，则计数器减一</a:t>
            </a:r>
            <a:endParaRPr lang="en-US" altLang="zh-CN" smtClean="0"/>
          </a:p>
        </p:txBody>
      </p:sp>
      <p:sp>
        <p:nvSpPr>
          <p:cNvPr id="2" name="矩形 1"/>
          <p:cNvSpPr/>
          <p:nvPr/>
        </p:nvSpPr>
        <p:spPr>
          <a:xfrm>
            <a:off x="6324619" y="3284984"/>
            <a:ext cx="1568057" cy="707886"/>
          </a:xfrm>
          <a:prstGeom prst="rect">
            <a:avLst/>
          </a:prstGeom>
          <a:noFill/>
        </p:spPr>
        <p:txBody>
          <a:bodyPr wrap="none" lIns="91440" tIns="45720" rIns="91440" bIns="45720">
            <a:spAutoFit/>
          </a:bodyPr>
          <a:lstStyle/>
          <a:p>
            <a:pPr algn="ctr"/>
            <a:r>
              <a:rPr lang="en-US" altLang="zh-CN" sz="4000" b="0" cap="none" spc="0" dirty="0" smtClean="0">
                <a:ln w="0"/>
                <a:solidFill>
                  <a:srgbClr val="FF0000"/>
                </a:solidFill>
                <a:effectLst>
                  <a:outerShdw blurRad="38100" dist="25400" dir="5400000" algn="ctr" rotWithShape="0">
                    <a:srgbClr val="6E747A">
                      <a:alpha val="43000"/>
                    </a:srgbClr>
                  </a:outerShdw>
                </a:effectLst>
              </a:rPr>
              <a:t>NUMA</a:t>
            </a:r>
            <a:endParaRPr lang="zh-CN" altLang="en-US" sz="4000" b="0" cap="none" spc="0" dirty="0">
              <a:ln w="0"/>
              <a:solidFill>
                <a:srgbClr val="FF000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626" name="Rectangle 2"/>
          <p:cNvSpPr>
            <a:spLocks noGrp="1" noChangeArrowheads="1"/>
          </p:cNvSpPr>
          <p:nvPr>
            <p:ph type="title"/>
          </p:nvPr>
        </p:nvSpPr>
        <p:spPr/>
        <p:txBody>
          <a:bodyPr/>
          <a:lstStyle/>
          <a:p>
            <a:pPr eaLnBrk="1" hangingPunct="1">
              <a:defRPr/>
            </a:pPr>
            <a:r>
              <a:rPr lang="en-US" altLang="zh-CN" dirty="0" smtClean="0"/>
              <a:t>SQL Server</a:t>
            </a:r>
            <a:r>
              <a:rPr lang="zh-CN" altLang="en-US" dirty="0" smtClean="0"/>
              <a:t>存储结构</a:t>
            </a:r>
          </a:p>
        </p:txBody>
      </p:sp>
      <p:sp>
        <p:nvSpPr>
          <p:cNvPr id="80899" name="Rectangle 3"/>
          <p:cNvSpPr>
            <a:spLocks noGrp="1" noChangeArrowheads="1"/>
          </p:cNvSpPr>
          <p:nvPr>
            <p:ph type="body" idx="1"/>
          </p:nvPr>
        </p:nvSpPr>
        <p:spPr/>
        <p:txBody>
          <a:bodyPr/>
          <a:lstStyle/>
          <a:p>
            <a:pPr eaLnBrk="1" hangingPunct="1"/>
            <a:r>
              <a:rPr lang="zh-CN" altLang="en-US" dirty="0" smtClean="0"/>
              <a:t>文件结构</a:t>
            </a:r>
          </a:p>
          <a:p>
            <a:pPr eaLnBrk="1" hangingPunct="1"/>
            <a:r>
              <a:rPr lang="zh-CN" altLang="en-US" dirty="0" smtClean="0"/>
              <a:t>表结构</a:t>
            </a:r>
          </a:p>
          <a:p>
            <a:pPr eaLnBrk="1" hangingPunct="1"/>
            <a:r>
              <a:rPr lang="zh-CN" altLang="en-US" dirty="0" smtClean="0"/>
              <a:t>行结构</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SQL Server</a:t>
            </a:r>
            <a:r>
              <a:rPr lang="zh-CN" altLang="en-US" dirty="0" smtClean="0"/>
              <a:t>存储结构</a:t>
            </a:r>
            <a:endParaRPr lang="zh-CN" altLang="en-US" dirty="0"/>
          </a:p>
        </p:txBody>
      </p:sp>
      <p:sp>
        <p:nvSpPr>
          <p:cNvPr id="81923" name="圆柱形 3"/>
          <p:cNvSpPr>
            <a:spLocks noChangeArrowheads="1"/>
          </p:cNvSpPr>
          <p:nvPr/>
        </p:nvSpPr>
        <p:spPr bwMode="auto">
          <a:xfrm>
            <a:off x="3571875" y="1643063"/>
            <a:ext cx="1928813" cy="1143000"/>
          </a:xfrm>
          <a:prstGeom prst="can">
            <a:avLst>
              <a:gd name="adj" fmla="val 38602"/>
            </a:avLst>
          </a:prstGeom>
          <a:solidFill>
            <a:srgbClr val="00CCFF"/>
          </a:solidFill>
          <a:ln w="9525" algn="ctr">
            <a:solidFill>
              <a:schemeClr val="tx1"/>
            </a:solidFill>
            <a:round/>
            <a:headEnd/>
            <a:tailEnd/>
          </a:ln>
        </p:spPr>
        <p:txBody>
          <a:bodyPr/>
          <a:lstStyle/>
          <a:p>
            <a:pPr marL="342900" indent="-342900" algn="ctr"/>
            <a:r>
              <a:rPr lang="zh-CN" altLang="en-US" sz="3200"/>
              <a:t>数据库</a:t>
            </a:r>
          </a:p>
        </p:txBody>
      </p:sp>
      <p:sp>
        <p:nvSpPr>
          <p:cNvPr id="81924" name="流程图: 多文档 4"/>
          <p:cNvSpPr>
            <a:spLocks noChangeArrowheads="1"/>
          </p:cNvSpPr>
          <p:nvPr/>
        </p:nvSpPr>
        <p:spPr bwMode="auto">
          <a:xfrm>
            <a:off x="1143000" y="3857625"/>
            <a:ext cx="714375" cy="857250"/>
          </a:xfrm>
          <a:prstGeom prst="flowChartMultidocument">
            <a:avLst/>
          </a:prstGeom>
          <a:solidFill>
            <a:srgbClr val="00CCFF"/>
          </a:solidFill>
          <a:ln w="9525" algn="ctr">
            <a:solidFill>
              <a:schemeClr val="tx1"/>
            </a:solidFill>
            <a:round/>
            <a:headEnd/>
            <a:tailEnd/>
          </a:ln>
        </p:spPr>
        <p:txBody>
          <a:bodyPr/>
          <a:lstStyle/>
          <a:p>
            <a:pPr marL="342900" indent="-342900"/>
            <a:endParaRPr lang="zh-CN" altLang="en-US"/>
          </a:p>
        </p:txBody>
      </p:sp>
      <p:sp>
        <p:nvSpPr>
          <p:cNvPr id="81925" name="流程图: 多文档 5"/>
          <p:cNvSpPr>
            <a:spLocks noChangeArrowheads="1"/>
          </p:cNvSpPr>
          <p:nvPr/>
        </p:nvSpPr>
        <p:spPr bwMode="auto">
          <a:xfrm>
            <a:off x="2786063" y="3857625"/>
            <a:ext cx="714375" cy="857250"/>
          </a:xfrm>
          <a:prstGeom prst="flowChartMultidocument">
            <a:avLst/>
          </a:prstGeom>
          <a:solidFill>
            <a:srgbClr val="00CCFF"/>
          </a:solidFill>
          <a:ln w="9525" algn="ctr">
            <a:solidFill>
              <a:schemeClr val="tx1"/>
            </a:solidFill>
            <a:round/>
            <a:headEnd/>
            <a:tailEnd/>
          </a:ln>
        </p:spPr>
        <p:txBody>
          <a:bodyPr/>
          <a:lstStyle/>
          <a:p>
            <a:pPr marL="342900" indent="-342900"/>
            <a:endParaRPr lang="zh-CN" altLang="en-US"/>
          </a:p>
        </p:txBody>
      </p:sp>
      <p:sp>
        <p:nvSpPr>
          <p:cNvPr id="81926" name="流程图: 文档 6"/>
          <p:cNvSpPr>
            <a:spLocks noChangeArrowheads="1"/>
          </p:cNvSpPr>
          <p:nvPr/>
        </p:nvSpPr>
        <p:spPr bwMode="auto">
          <a:xfrm>
            <a:off x="714375" y="5429250"/>
            <a:ext cx="500063" cy="428625"/>
          </a:xfrm>
          <a:prstGeom prst="flowChartDocument">
            <a:avLst/>
          </a:prstGeom>
          <a:solidFill>
            <a:srgbClr val="00CCFF"/>
          </a:solidFill>
          <a:ln w="9525" algn="ctr">
            <a:solidFill>
              <a:schemeClr val="tx1"/>
            </a:solidFill>
            <a:round/>
            <a:headEnd/>
            <a:tailEnd/>
          </a:ln>
        </p:spPr>
        <p:txBody>
          <a:bodyPr/>
          <a:lstStyle/>
          <a:p>
            <a:pPr marL="342900" indent="-342900"/>
            <a:endParaRPr lang="zh-CN" altLang="en-US"/>
          </a:p>
        </p:txBody>
      </p:sp>
      <p:sp>
        <p:nvSpPr>
          <p:cNvPr id="81927" name="流程图: 文档 7"/>
          <p:cNvSpPr>
            <a:spLocks noChangeArrowheads="1"/>
          </p:cNvSpPr>
          <p:nvPr/>
        </p:nvSpPr>
        <p:spPr bwMode="auto">
          <a:xfrm>
            <a:off x="1500188" y="5500688"/>
            <a:ext cx="500062" cy="428625"/>
          </a:xfrm>
          <a:prstGeom prst="flowChartDocument">
            <a:avLst/>
          </a:prstGeom>
          <a:solidFill>
            <a:srgbClr val="00CCFF"/>
          </a:solidFill>
          <a:ln w="9525" algn="ctr">
            <a:solidFill>
              <a:schemeClr val="tx1"/>
            </a:solidFill>
            <a:round/>
            <a:headEnd/>
            <a:tailEnd/>
          </a:ln>
        </p:spPr>
        <p:txBody>
          <a:bodyPr/>
          <a:lstStyle/>
          <a:p>
            <a:pPr marL="342900" indent="-342900"/>
            <a:endParaRPr lang="zh-CN" altLang="en-US"/>
          </a:p>
        </p:txBody>
      </p:sp>
      <p:sp>
        <p:nvSpPr>
          <p:cNvPr id="81928" name="流程图: 文档 8"/>
          <p:cNvSpPr>
            <a:spLocks noChangeArrowheads="1"/>
          </p:cNvSpPr>
          <p:nvPr/>
        </p:nvSpPr>
        <p:spPr bwMode="auto">
          <a:xfrm>
            <a:off x="2500313" y="5572125"/>
            <a:ext cx="500062" cy="428625"/>
          </a:xfrm>
          <a:prstGeom prst="flowChartDocument">
            <a:avLst/>
          </a:prstGeom>
          <a:solidFill>
            <a:srgbClr val="00CCFF"/>
          </a:solidFill>
          <a:ln w="9525" algn="ctr">
            <a:solidFill>
              <a:schemeClr val="tx1"/>
            </a:solidFill>
            <a:round/>
            <a:headEnd/>
            <a:tailEnd/>
          </a:ln>
        </p:spPr>
        <p:txBody>
          <a:bodyPr/>
          <a:lstStyle/>
          <a:p>
            <a:pPr marL="342900" indent="-342900"/>
            <a:endParaRPr lang="zh-CN" altLang="en-US"/>
          </a:p>
        </p:txBody>
      </p:sp>
      <p:sp>
        <p:nvSpPr>
          <p:cNvPr id="81929" name="流程图: 文档 9"/>
          <p:cNvSpPr>
            <a:spLocks noChangeArrowheads="1"/>
          </p:cNvSpPr>
          <p:nvPr/>
        </p:nvSpPr>
        <p:spPr bwMode="auto">
          <a:xfrm>
            <a:off x="3500438" y="5429250"/>
            <a:ext cx="500062" cy="428625"/>
          </a:xfrm>
          <a:prstGeom prst="flowChartDocument">
            <a:avLst/>
          </a:prstGeom>
          <a:solidFill>
            <a:srgbClr val="00CCFF"/>
          </a:solidFill>
          <a:ln w="9525" algn="ctr">
            <a:solidFill>
              <a:schemeClr val="tx1"/>
            </a:solidFill>
            <a:round/>
            <a:headEnd/>
            <a:tailEnd/>
          </a:ln>
        </p:spPr>
        <p:txBody>
          <a:bodyPr/>
          <a:lstStyle/>
          <a:p>
            <a:pPr marL="342900" indent="-342900"/>
            <a:endParaRPr lang="zh-CN" altLang="en-US"/>
          </a:p>
        </p:txBody>
      </p:sp>
      <p:cxnSp>
        <p:nvCxnSpPr>
          <p:cNvPr id="81930" name="直接箭头连接符 11"/>
          <p:cNvCxnSpPr>
            <a:cxnSpLocks noChangeShapeType="1"/>
            <a:stCxn id="81926" idx="0"/>
            <a:endCxn id="81924" idx="2"/>
          </p:cNvCxnSpPr>
          <p:nvPr/>
        </p:nvCxnSpPr>
        <p:spPr bwMode="auto">
          <a:xfrm rot="5400000" flipH="1" flipV="1">
            <a:off x="834231" y="4812507"/>
            <a:ext cx="746125" cy="487362"/>
          </a:xfrm>
          <a:prstGeom prst="straightConnector1">
            <a:avLst/>
          </a:prstGeom>
          <a:noFill/>
          <a:ln w="9525" algn="ctr">
            <a:solidFill>
              <a:schemeClr val="tx1"/>
            </a:solidFill>
            <a:round/>
            <a:headEnd/>
            <a:tailEnd type="arrow" w="med" len="med"/>
          </a:ln>
        </p:spPr>
      </p:cxnSp>
      <p:cxnSp>
        <p:nvCxnSpPr>
          <p:cNvPr id="81931" name="直接箭头连接符 13"/>
          <p:cNvCxnSpPr>
            <a:cxnSpLocks noChangeShapeType="1"/>
            <a:stCxn id="81927" idx="0"/>
            <a:endCxn id="81924" idx="2"/>
          </p:cNvCxnSpPr>
          <p:nvPr/>
        </p:nvCxnSpPr>
        <p:spPr bwMode="auto">
          <a:xfrm rot="16200000" flipV="1">
            <a:off x="1191418" y="4942682"/>
            <a:ext cx="817563" cy="298450"/>
          </a:xfrm>
          <a:prstGeom prst="straightConnector1">
            <a:avLst/>
          </a:prstGeom>
          <a:noFill/>
          <a:ln w="9525" algn="ctr">
            <a:solidFill>
              <a:schemeClr val="tx1"/>
            </a:solidFill>
            <a:round/>
            <a:headEnd/>
            <a:tailEnd type="arrow" w="med" len="med"/>
          </a:ln>
        </p:spPr>
      </p:cxnSp>
      <p:cxnSp>
        <p:nvCxnSpPr>
          <p:cNvPr id="81932" name="直接箭头连接符 15"/>
          <p:cNvCxnSpPr>
            <a:cxnSpLocks noChangeShapeType="1"/>
            <a:stCxn id="81928" idx="0"/>
            <a:endCxn id="81925" idx="2"/>
          </p:cNvCxnSpPr>
          <p:nvPr/>
        </p:nvCxnSpPr>
        <p:spPr bwMode="auto">
          <a:xfrm rot="5400000" flipH="1" flipV="1">
            <a:off x="2477294" y="4955381"/>
            <a:ext cx="889000" cy="344488"/>
          </a:xfrm>
          <a:prstGeom prst="straightConnector1">
            <a:avLst/>
          </a:prstGeom>
          <a:noFill/>
          <a:ln w="9525" algn="ctr">
            <a:solidFill>
              <a:schemeClr val="tx1"/>
            </a:solidFill>
            <a:round/>
            <a:headEnd/>
            <a:tailEnd type="arrow" w="med" len="med"/>
          </a:ln>
        </p:spPr>
      </p:cxnSp>
      <p:cxnSp>
        <p:nvCxnSpPr>
          <p:cNvPr id="81933" name="直接箭头连接符 17"/>
          <p:cNvCxnSpPr>
            <a:cxnSpLocks noChangeShapeType="1"/>
            <a:stCxn id="81929" idx="0"/>
            <a:endCxn id="81925" idx="2"/>
          </p:cNvCxnSpPr>
          <p:nvPr/>
        </p:nvCxnSpPr>
        <p:spPr bwMode="auto">
          <a:xfrm rot="16200000" flipV="1">
            <a:off x="3048794" y="4728369"/>
            <a:ext cx="746125" cy="655637"/>
          </a:xfrm>
          <a:prstGeom prst="straightConnector1">
            <a:avLst/>
          </a:prstGeom>
          <a:noFill/>
          <a:ln w="9525" algn="ctr">
            <a:solidFill>
              <a:schemeClr val="tx1"/>
            </a:solidFill>
            <a:round/>
            <a:headEnd/>
            <a:tailEnd type="arrow" w="med" len="med"/>
          </a:ln>
        </p:spPr>
      </p:cxnSp>
      <p:cxnSp>
        <p:nvCxnSpPr>
          <p:cNvPr id="81934" name="直接箭头连接符 19"/>
          <p:cNvCxnSpPr>
            <a:cxnSpLocks noChangeShapeType="1"/>
            <a:stCxn id="81924" idx="0"/>
            <a:endCxn id="81923" idx="2"/>
          </p:cNvCxnSpPr>
          <p:nvPr/>
        </p:nvCxnSpPr>
        <p:spPr bwMode="auto">
          <a:xfrm rot="5400000" flipH="1" flipV="1">
            <a:off x="1739107" y="2024856"/>
            <a:ext cx="1643062" cy="2022475"/>
          </a:xfrm>
          <a:prstGeom prst="straightConnector1">
            <a:avLst/>
          </a:prstGeom>
          <a:noFill/>
          <a:ln w="9525" algn="ctr">
            <a:solidFill>
              <a:schemeClr val="tx1"/>
            </a:solidFill>
            <a:round/>
            <a:headEnd/>
            <a:tailEnd type="arrow" w="med" len="med"/>
          </a:ln>
        </p:spPr>
      </p:cxnSp>
      <p:cxnSp>
        <p:nvCxnSpPr>
          <p:cNvPr id="81935" name="直接箭头连接符 21"/>
          <p:cNvCxnSpPr>
            <a:cxnSpLocks noChangeShapeType="1"/>
            <a:stCxn id="81925" idx="0"/>
            <a:endCxn id="81923" idx="2"/>
          </p:cNvCxnSpPr>
          <p:nvPr/>
        </p:nvCxnSpPr>
        <p:spPr bwMode="auto">
          <a:xfrm rot="5400000" flipH="1" flipV="1">
            <a:off x="2560638" y="2846388"/>
            <a:ext cx="1643062" cy="379412"/>
          </a:xfrm>
          <a:prstGeom prst="straightConnector1">
            <a:avLst/>
          </a:prstGeom>
          <a:noFill/>
          <a:ln w="9525" algn="ctr">
            <a:solidFill>
              <a:schemeClr val="tx1"/>
            </a:solidFill>
            <a:round/>
            <a:headEnd/>
            <a:tailEnd type="arrow" w="med" len="med"/>
          </a:ln>
        </p:spPr>
      </p:cxnSp>
      <p:sp>
        <p:nvSpPr>
          <p:cNvPr id="81936" name="TextBox 22"/>
          <p:cNvSpPr txBox="1">
            <a:spLocks noChangeArrowheads="1"/>
          </p:cNvSpPr>
          <p:nvPr/>
        </p:nvSpPr>
        <p:spPr bwMode="auto">
          <a:xfrm>
            <a:off x="1143000" y="2428875"/>
            <a:ext cx="1428750" cy="584200"/>
          </a:xfrm>
          <a:prstGeom prst="rect">
            <a:avLst/>
          </a:prstGeom>
          <a:noFill/>
          <a:ln w="9525">
            <a:noFill/>
            <a:miter lim="800000"/>
            <a:headEnd/>
            <a:tailEnd/>
          </a:ln>
        </p:spPr>
        <p:txBody>
          <a:bodyPr>
            <a:spAutoFit/>
          </a:bodyPr>
          <a:lstStyle/>
          <a:p>
            <a:r>
              <a:rPr lang="zh-CN" altLang="en-US" sz="3200">
                <a:solidFill>
                  <a:srgbClr val="FF0000"/>
                </a:solidFill>
              </a:rPr>
              <a:t>物理上</a:t>
            </a:r>
          </a:p>
        </p:txBody>
      </p:sp>
      <p:sp>
        <p:nvSpPr>
          <p:cNvPr id="81937" name="TextBox 23"/>
          <p:cNvSpPr txBox="1">
            <a:spLocks noChangeArrowheads="1"/>
          </p:cNvSpPr>
          <p:nvPr/>
        </p:nvSpPr>
        <p:spPr bwMode="auto">
          <a:xfrm>
            <a:off x="1758950" y="4000500"/>
            <a:ext cx="1143000" cy="461963"/>
          </a:xfrm>
          <a:prstGeom prst="rect">
            <a:avLst/>
          </a:prstGeom>
          <a:noFill/>
          <a:ln w="9525">
            <a:noFill/>
            <a:miter lim="800000"/>
            <a:headEnd/>
            <a:tailEnd/>
          </a:ln>
        </p:spPr>
        <p:txBody>
          <a:bodyPr>
            <a:spAutoFit/>
          </a:bodyPr>
          <a:lstStyle/>
          <a:p>
            <a:r>
              <a:rPr lang="zh-CN" altLang="en-US"/>
              <a:t>文件组</a:t>
            </a:r>
          </a:p>
        </p:txBody>
      </p:sp>
      <p:sp>
        <p:nvSpPr>
          <p:cNvPr id="81938" name="TextBox 24"/>
          <p:cNvSpPr txBox="1">
            <a:spLocks noChangeArrowheads="1"/>
          </p:cNvSpPr>
          <p:nvPr/>
        </p:nvSpPr>
        <p:spPr bwMode="auto">
          <a:xfrm>
            <a:off x="1214438" y="5500688"/>
            <a:ext cx="2428875" cy="461962"/>
          </a:xfrm>
          <a:prstGeom prst="rect">
            <a:avLst/>
          </a:prstGeom>
          <a:noFill/>
          <a:ln w="9525">
            <a:noFill/>
            <a:miter lim="800000"/>
            <a:headEnd/>
            <a:tailEnd/>
          </a:ln>
        </p:spPr>
        <p:txBody>
          <a:bodyPr>
            <a:spAutoFit/>
          </a:bodyPr>
          <a:lstStyle/>
          <a:p>
            <a:r>
              <a:rPr lang="zh-CN" altLang="en-US"/>
              <a:t>操作系统文件</a:t>
            </a:r>
          </a:p>
        </p:txBody>
      </p:sp>
      <p:sp>
        <p:nvSpPr>
          <p:cNvPr id="81939" name="TextBox 25"/>
          <p:cNvSpPr txBox="1">
            <a:spLocks noChangeArrowheads="1"/>
          </p:cNvSpPr>
          <p:nvPr/>
        </p:nvSpPr>
        <p:spPr bwMode="auto">
          <a:xfrm>
            <a:off x="6858000" y="2428875"/>
            <a:ext cx="1428750" cy="584200"/>
          </a:xfrm>
          <a:prstGeom prst="rect">
            <a:avLst/>
          </a:prstGeom>
          <a:noFill/>
          <a:ln w="9525">
            <a:noFill/>
            <a:miter lim="800000"/>
            <a:headEnd/>
            <a:tailEnd/>
          </a:ln>
        </p:spPr>
        <p:txBody>
          <a:bodyPr>
            <a:spAutoFit/>
          </a:bodyPr>
          <a:lstStyle/>
          <a:p>
            <a:r>
              <a:rPr lang="zh-CN" altLang="en-US" sz="3200">
                <a:solidFill>
                  <a:srgbClr val="FF0000"/>
                </a:solidFill>
              </a:rPr>
              <a:t>逻辑上</a:t>
            </a:r>
          </a:p>
        </p:txBody>
      </p:sp>
      <p:sp>
        <p:nvSpPr>
          <p:cNvPr id="81940" name="矩形 26"/>
          <p:cNvSpPr>
            <a:spLocks noChangeArrowheads="1"/>
          </p:cNvSpPr>
          <p:nvPr/>
        </p:nvSpPr>
        <p:spPr bwMode="auto">
          <a:xfrm>
            <a:off x="6143625" y="3643313"/>
            <a:ext cx="1357313" cy="642937"/>
          </a:xfrm>
          <a:prstGeom prst="rect">
            <a:avLst/>
          </a:prstGeom>
          <a:solidFill>
            <a:srgbClr val="00CCFF"/>
          </a:solidFill>
          <a:ln w="9525" algn="ctr">
            <a:solidFill>
              <a:schemeClr val="tx1"/>
            </a:solidFill>
            <a:round/>
            <a:headEnd/>
            <a:tailEnd/>
          </a:ln>
        </p:spPr>
        <p:txBody>
          <a:bodyPr/>
          <a:lstStyle/>
          <a:p>
            <a:pPr marL="342900" indent="-342900" algn="ctr"/>
            <a:r>
              <a:rPr lang="zh-CN" altLang="en-US" sz="3200"/>
              <a:t>区间</a:t>
            </a:r>
          </a:p>
        </p:txBody>
      </p:sp>
      <p:sp>
        <p:nvSpPr>
          <p:cNvPr id="81941" name="矩形 27"/>
          <p:cNvSpPr>
            <a:spLocks noChangeArrowheads="1"/>
          </p:cNvSpPr>
          <p:nvPr/>
        </p:nvSpPr>
        <p:spPr bwMode="auto">
          <a:xfrm>
            <a:off x="6143625" y="4929188"/>
            <a:ext cx="1357313" cy="642937"/>
          </a:xfrm>
          <a:prstGeom prst="rect">
            <a:avLst/>
          </a:prstGeom>
          <a:solidFill>
            <a:srgbClr val="00CCFF"/>
          </a:solidFill>
          <a:ln w="9525" algn="ctr">
            <a:solidFill>
              <a:schemeClr val="tx1"/>
            </a:solidFill>
            <a:round/>
            <a:headEnd/>
            <a:tailEnd/>
          </a:ln>
        </p:spPr>
        <p:txBody>
          <a:bodyPr/>
          <a:lstStyle/>
          <a:p>
            <a:pPr marL="342900" indent="-342900" algn="ctr"/>
            <a:r>
              <a:rPr lang="zh-CN" altLang="en-US" sz="3200"/>
              <a:t>页</a:t>
            </a:r>
          </a:p>
        </p:txBody>
      </p:sp>
      <p:cxnSp>
        <p:nvCxnSpPr>
          <p:cNvPr id="81942" name="直接箭头连接符 29"/>
          <p:cNvCxnSpPr>
            <a:cxnSpLocks noChangeShapeType="1"/>
            <a:stCxn id="81940" idx="0"/>
            <a:endCxn id="81923" idx="4"/>
          </p:cNvCxnSpPr>
          <p:nvPr/>
        </p:nvCxnSpPr>
        <p:spPr bwMode="auto">
          <a:xfrm rot="16200000" flipV="1">
            <a:off x="5447507" y="2267744"/>
            <a:ext cx="1428750" cy="1322387"/>
          </a:xfrm>
          <a:prstGeom prst="straightConnector1">
            <a:avLst/>
          </a:prstGeom>
          <a:noFill/>
          <a:ln w="9525" algn="ctr">
            <a:solidFill>
              <a:schemeClr val="tx1"/>
            </a:solidFill>
            <a:round/>
            <a:headEnd/>
            <a:tailEnd type="arrow" w="med" len="med"/>
          </a:ln>
        </p:spPr>
      </p:cxnSp>
      <p:cxnSp>
        <p:nvCxnSpPr>
          <p:cNvPr id="81943" name="直接箭头连接符 31"/>
          <p:cNvCxnSpPr>
            <a:cxnSpLocks noChangeShapeType="1"/>
            <a:stCxn id="81941" idx="0"/>
            <a:endCxn id="81940" idx="2"/>
          </p:cNvCxnSpPr>
          <p:nvPr/>
        </p:nvCxnSpPr>
        <p:spPr bwMode="auto">
          <a:xfrm rot="5400000" flipH="1" flipV="1">
            <a:off x="6500813" y="4608513"/>
            <a:ext cx="642937" cy="1587"/>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4498" name="Rectangle 2"/>
          <p:cNvSpPr>
            <a:spLocks noGrp="1" noChangeArrowheads="1"/>
          </p:cNvSpPr>
          <p:nvPr>
            <p:ph type="title"/>
          </p:nvPr>
        </p:nvSpPr>
        <p:spPr/>
        <p:txBody>
          <a:bodyPr/>
          <a:lstStyle/>
          <a:p>
            <a:pPr eaLnBrk="1" hangingPunct="1">
              <a:defRPr/>
            </a:pPr>
            <a:r>
              <a:rPr lang="zh-CN" altLang="en-US" smtClean="0"/>
              <a:t>文件</a:t>
            </a:r>
          </a:p>
        </p:txBody>
      </p:sp>
      <p:sp>
        <p:nvSpPr>
          <p:cNvPr id="83971" name="Rectangle 3"/>
          <p:cNvSpPr>
            <a:spLocks noGrp="1" noChangeArrowheads="1"/>
          </p:cNvSpPr>
          <p:nvPr>
            <p:ph type="body" idx="1"/>
          </p:nvPr>
        </p:nvSpPr>
        <p:spPr/>
        <p:txBody>
          <a:bodyPr/>
          <a:lstStyle/>
          <a:p>
            <a:pPr eaLnBrk="1" hangingPunct="1"/>
            <a:r>
              <a:rPr lang="zh-CN" altLang="en-US" smtClean="0"/>
              <a:t>一个数据库是操作系统文件的集合</a:t>
            </a:r>
          </a:p>
          <a:p>
            <a:pPr eaLnBrk="1" hangingPunct="1"/>
            <a:r>
              <a:rPr lang="zh-CN" altLang="en-US" smtClean="0"/>
              <a:t>数据库之间不能进行文件共享</a:t>
            </a:r>
          </a:p>
          <a:p>
            <a:pPr eaLnBrk="1" hangingPunct="1"/>
            <a:r>
              <a:rPr lang="zh-CN" altLang="en-US" smtClean="0"/>
              <a:t>一个数据库至少包括一个数据文件和一个日志文件</a:t>
            </a:r>
          </a:p>
          <a:p>
            <a:pPr eaLnBrk="1" hangingPunct="1"/>
            <a:r>
              <a:rPr lang="zh-CN" altLang="en-US" smtClean="0"/>
              <a:t>每个数据库最多</a:t>
            </a:r>
            <a:r>
              <a:rPr lang="en-US" altLang="zh-CN" smtClean="0"/>
              <a:t>32,767</a:t>
            </a:r>
            <a:r>
              <a:rPr lang="zh-CN" altLang="en-US" smtClean="0"/>
              <a:t>个文件</a:t>
            </a:r>
          </a:p>
          <a:p>
            <a:pPr eaLnBrk="1" hangingPunct="1"/>
            <a:r>
              <a:rPr lang="zh-CN" altLang="en-US" smtClean="0"/>
              <a:t>驱动器不能是压缩的</a:t>
            </a:r>
          </a:p>
          <a:p>
            <a:pPr eaLnBrk="1" hangingPunct="1"/>
            <a:r>
              <a:rPr lang="zh-CN" altLang="en-US" smtClean="0"/>
              <a:t>数据和日志文件不能放在同一驱动器上</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4898" name="Rectangle 2"/>
          <p:cNvSpPr>
            <a:spLocks noGrp="1" noChangeArrowheads="1"/>
          </p:cNvSpPr>
          <p:nvPr>
            <p:ph type="title"/>
          </p:nvPr>
        </p:nvSpPr>
        <p:spPr/>
        <p:txBody>
          <a:bodyPr/>
          <a:lstStyle/>
          <a:p>
            <a:pPr eaLnBrk="1" hangingPunct="1">
              <a:defRPr/>
            </a:pPr>
            <a:r>
              <a:rPr lang="zh-CN" altLang="en-US" smtClean="0"/>
              <a:t>文件</a:t>
            </a:r>
          </a:p>
        </p:txBody>
      </p:sp>
      <p:sp>
        <p:nvSpPr>
          <p:cNvPr id="84995" name="Rectangle 3"/>
          <p:cNvSpPr>
            <a:spLocks noGrp="1" noChangeArrowheads="1"/>
          </p:cNvSpPr>
          <p:nvPr>
            <p:ph type="body" idx="1"/>
          </p:nvPr>
        </p:nvSpPr>
        <p:spPr/>
        <p:txBody>
          <a:bodyPr/>
          <a:lstStyle/>
          <a:p>
            <a:pPr eaLnBrk="1" hangingPunct="1">
              <a:lnSpc>
                <a:spcPct val="150000"/>
              </a:lnSpc>
            </a:pPr>
            <a:r>
              <a:rPr lang="zh-CN" altLang="en-US" dirty="0" smtClean="0"/>
              <a:t>文件类型</a:t>
            </a:r>
          </a:p>
          <a:p>
            <a:pPr lvl="1" eaLnBrk="1" hangingPunct="1">
              <a:lnSpc>
                <a:spcPct val="150000"/>
              </a:lnSpc>
            </a:pPr>
            <a:r>
              <a:rPr lang="zh-CN" altLang="en-US" dirty="0" smtClean="0"/>
              <a:t>主数据文件 </a:t>
            </a:r>
            <a:r>
              <a:rPr lang="en-US" altLang="zh-CN" dirty="0" smtClean="0"/>
              <a:t>- .</a:t>
            </a:r>
            <a:r>
              <a:rPr lang="en-US" altLang="zh-CN" dirty="0" err="1" smtClean="0"/>
              <a:t>mdf</a:t>
            </a:r>
            <a:r>
              <a:rPr lang="en-US" altLang="zh-CN" dirty="0" smtClean="0"/>
              <a:t> </a:t>
            </a:r>
            <a:r>
              <a:rPr lang="en-US" altLang="zh-CN" dirty="0" smtClean="0">
                <a:latin typeface="Times New Roman" pitchFamily="18" charset="0"/>
              </a:rPr>
              <a:t>–</a:t>
            </a:r>
            <a:r>
              <a:rPr lang="en-US" altLang="zh-CN" dirty="0" smtClean="0"/>
              <a:t> </a:t>
            </a:r>
            <a:r>
              <a:rPr lang="zh-CN" altLang="en-US" dirty="0" smtClean="0"/>
              <a:t>每个数据库一个</a:t>
            </a:r>
          </a:p>
          <a:p>
            <a:pPr lvl="1" eaLnBrk="1" hangingPunct="1">
              <a:lnSpc>
                <a:spcPct val="150000"/>
              </a:lnSpc>
              <a:buFont typeface="Wingdings" pitchFamily="2" charset="2"/>
              <a:buNone/>
            </a:pPr>
            <a:r>
              <a:rPr lang="zh-CN" altLang="en-US" dirty="0" smtClean="0"/>
              <a:t>	目录表</a:t>
            </a:r>
            <a:r>
              <a:rPr lang="en-US" altLang="zh-CN" dirty="0" smtClean="0"/>
              <a:t>sysfiles1</a:t>
            </a:r>
            <a:r>
              <a:rPr lang="zh-CN" altLang="en-US" dirty="0" smtClean="0"/>
              <a:t>必须完全包含在此文件中</a:t>
            </a:r>
          </a:p>
          <a:p>
            <a:pPr lvl="1" eaLnBrk="1" hangingPunct="1">
              <a:lnSpc>
                <a:spcPct val="150000"/>
              </a:lnSpc>
            </a:pPr>
            <a:r>
              <a:rPr lang="zh-CN" altLang="en-US" dirty="0" smtClean="0"/>
              <a:t>辅助数据文件 </a:t>
            </a:r>
            <a:r>
              <a:rPr lang="en-US" altLang="zh-CN" dirty="0" smtClean="0"/>
              <a:t>- .</a:t>
            </a:r>
            <a:r>
              <a:rPr lang="en-US" altLang="zh-CN" dirty="0" err="1" smtClean="0"/>
              <a:t>ndf</a:t>
            </a:r>
            <a:r>
              <a:rPr lang="en-US" altLang="zh-CN" dirty="0" smtClean="0"/>
              <a:t> </a:t>
            </a:r>
            <a:r>
              <a:rPr lang="en-US" altLang="zh-CN" dirty="0" smtClean="0">
                <a:latin typeface="Times New Roman" pitchFamily="18" charset="0"/>
              </a:rPr>
              <a:t>–</a:t>
            </a:r>
            <a:r>
              <a:rPr lang="en-US" altLang="zh-CN" dirty="0" smtClean="0"/>
              <a:t> </a:t>
            </a:r>
            <a:r>
              <a:rPr lang="zh-CN" altLang="en-US" dirty="0" smtClean="0"/>
              <a:t>零个或多个</a:t>
            </a:r>
          </a:p>
          <a:p>
            <a:pPr lvl="1" eaLnBrk="1" hangingPunct="1">
              <a:lnSpc>
                <a:spcPct val="150000"/>
              </a:lnSpc>
            </a:pPr>
            <a:r>
              <a:rPr lang="zh-CN" altLang="en-US" dirty="0" smtClean="0"/>
              <a:t>日志文件 </a:t>
            </a:r>
            <a:r>
              <a:rPr lang="en-US" altLang="zh-CN" dirty="0" smtClean="0"/>
              <a:t>- .</a:t>
            </a:r>
            <a:r>
              <a:rPr lang="en-US" altLang="zh-CN" dirty="0" err="1" smtClean="0"/>
              <a:t>ldf</a:t>
            </a:r>
            <a:r>
              <a:rPr lang="en-US" altLang="zh-CN" dirty="0" smtClean="0"/>
              <a:t> </a:t>
            </a:r>
            <a:r>
              <a:rPr lang="en-US" altLang="zh-CN" dirty="0" smtClean="0">
                <a:latin typeface="Times New Roman" pitchFamily="18" charset="0"/>
              </a:rPr>
              <a:t>–</a:t>
            </a:r>
            <a:r>
              <a:rPr lang="en-US" altLang="zh-CN" dirty="0" smtClean="0"/>
              <a:t> </a:t>
            </a:r>
            <a:r>
              <a:rPr lang="zh-CN" altLang="en-US" dirty="0" smtClean="0"/>
              <a:t>一个或多个</a:t>
            </a:r>
          </a:p>
          <a:p>
            <a:pPr lvl="1" eaLnBrk="1" hangingPunct="1">
              <a:lnSpc>
                <a:spcPct val="150000"/>
              </a:lnSpc>
              <a:buFont typeface="Wingdings" pitchFamily="2" charset="2"/>
              <a:buNone/>
            </a:pPr>
            <a:r>
              <a:rPr lang="zh-CN" altLang="en-US" dirty="0" smtClean="0"/>
              <a:t>	包含事务日志</a:t>
            </a:r>
          </a:p>
          <a:p>
            <a:pPr eaLnBrk="1" hangingPunct="1">
              <a:lnSpc>
                <a:spcPct val="150000"/>
              </a:lnSpc>
            </a:pPr>
            <a:r>
              <a:rPr lang="en-US" altLang="zh-CN" dirty="0" smtClean="0"/>
              <a:t>.</a:t>
            </a:r>
            <a:r>
              <a:rPr lang="en-US" altLang="zh-CN" dirty="0" err="1" smtClean="0"/>
              <a:t>mdf</a:t>
            </a:r>
            <a:r>
              <a:rPr lang="zh-CN" altLang="en-US" dirty="0" smtClean="0"/>
              <a:t>总是文件</a:t>
            </a:r>
            <a:r>
              <a:rPr lang="en-US" altLang="zh-CN" dirty="0" smtClean="0"/>
              <a:t>1</a:t>
            </a:r>
            <a:r>
              <a:rPr lang="zh-CN" altLang="en-US" dirty="0" smtClean="0"/>
              <a:t>，第一个日志文件是文件</a:t>
            </a:r>
            <a:r>
              <a:rPr lang="en-US" altLang="zh-CN" dirty="0" smtClean="0"/>
              <a:t>2</a:t>
            </a:r>
            <a:endParaRPr lang="zh-CN" altLang="en-US" dirty="0" smtClean="0"/>
          </a:p>
          <a:p>
            <a:pPr eaLnBrk="1" hangingPunct="1">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09058" name="Rectangle 2"/>
          <p:cNvSpPr>
            <a:spLocks noGrp="1" noChangeArrowheads="1"/>
          </p:cNvSpPr>
          <p:nvPr>
            <p:ph type="title"/>
          </p:nvPr>
        </p:nvSpPr>
        <p:spPr/>
        <p:txBody>
          <a:bodyPr/>
          <a:lstStyle/>
          <a:p>
            <a:pPr eaLnBrk="1" hangingPunct="1">
              <a:defRPr/>
            </a:pPr>
            <a:r>
              <a:rPr lang="zh-CN" altLang="en-US" smtClean="0"/>
              <a:t>文件组</a:t>
            </a:r>
          </a:p>
        </p:txBody>
      </p:sp>
      <p:sp>
        <p:nvSpPr>
          <p:cNvPr id="88067" name="Rectangle 3"/>
          <p:cNvSpPr>
            <a:spLocks noGrp="1" noChangeArrowheads="1"/>
          </p:cNvSpPr>
          <p:nvPr>
            <p:ph type="body" idx="1"/>
          </p:nvPr>
        </p:nvSpPr>
        <p:spPr/>
        <p:txBody>
          <a:bodyPr/>
          <a:lstStyle/>
          <a:p>
            <a:pPr eaLnBrk="1" hangingPunct="1">
              <a:lnSpc>
                <a:spcPct val="90000"/>
              </a:lnSpc>
            </a:pPr>
            <a:r>
              <a:rPr lang="zh-CN" altLang="en-US" smtClean="0"/>
              <a:t>许多文件可以形成一个命名的文件组进行统一的分配和管理，提供了灵活性</a:t>
            </a:r>
          </a:p>
          <a:p>
            <a:pPr lvl="1" eaLnBrk="1" hangingPunct="1">
              <a:lnSpc>
                <a:spcPct val="90000"/>
              </a:lnSpc>
            </a:pPr>
            <a:r>
              <a:rPr lang="zh-CN" altLang="en-US" smtClean="0"/>
              <a:t>组号</a:t>
            </a:r>
            <a:r>
              <a:rPr lang="en-US" altLang="zh-CN" smtClean="0"/>
              <a:t>1</a:t>
            </a:r>
            <a:r>
              <a:rPr lang="zh-CN" altLang="en-US" smtClean="0"/>
              <a:t>是主组号</a:t>
            </a:r>
          </a:p>
          <a:p>
            <a:pPr lvl="1" eaLnBrk="1" hangingPunct="1">
              <a:lnSpc>
                <a:spcPct val="90000"/>
              </a:lnSpc>
            </a:pPr>
            <a:r>
              <a:rPr lang="zh-CN" altLang="en-US" smtClean="0"/>
              <a:t>每个数据库中都存在</a:t>
            </a:r>
          </a:p>
          <a:p>
            <a:pPr lvl="1" eaLnBrk="1" hangingPunct="1">
              <a:lnSpc>
                <a:spcPct val="90000"/>
              </a:lnSpc>
            </a:pPr>
            <a:r>
              <a:rPr lang="zh-CN" altLang="en-US" smtClean="0"/>
              <a:t>包含数据库的系统表</a:t>
            </a:r>
          </a:p>
          <a:p>
            <a:pPr eaLnBrk="1" hangingPunct="1">
              <a:lnSpc>
                <a:spcPct val="90000"/>
              </a:lnSpc>
            </a:pPr>
            <a:r>
              <a:rPr lang="zh-CN" altLang="en-US" smtClean="0"/>
              <a:t>日志文件不加入文件组</a:t>
            </a:r>
          </a:p>
          <a:p>
            <a:pPr eaLnBrk="1" hangingPunct="1">
              <a:lnSpc>
                <a:spcPct val="90000"/>
              </a:lnSpc>
            </a:pPr>
            <a:r>
              <a:rPr lang="zh-CN" altLang="en-US" smtClean="0"/>
              <a:t>每个数据库最多</a:t>
            </a:r>
            <a:r>
              <a:rPr lang="en-US" altLang="zh-CN" smtClean="0"/>
              <a:t>256</a:t>
            </a:r>
            <a:r>
              <a:rPr lang="zh-CN" altLang="en-US" smtClean="0"/>
              <a:t>个文件组</a:t>
            </a:r>
          </a:p>
          <a:p>
            <a:pPr eaLnBrk="1" hangingPunct="1">
              <a:lnSpc>
                <a:spcPct val="90000"/>
              </a:lnSpc>
            </a:pPr>
            <a:r>
              <a:rPr lang="zh-CN" altLang="en-US" smtClean="0"/>
              <a:t>一个文件组包含多个文件，一个文件只属于一个文件组</a:t>
            </a:r>
          </a:p>
          <a:p>
            <a:pPr eaLnBrk="1" hangingPunct="1">
              <a:lnSpc>
                <a:spcPct val="90000"/>
              </a:lnSpc>
            </a:pPr>
            <a:r>
              <a:rPr lang="zh-CN" altLang="en-US" smtClean="0"/>
              <a:t>一个文件组包含多个对象，一个对象只属于一个文件组</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SQL Server</a:t>
            </a:r>
            <a:r>
              <a:rPr lang="zh-CN" altLang="en-US" dirty="0" smtClean="0"/>
              <a:t>存储结构</a:t>
            </a:r>
            <a:endParaRPr lang="zh-CN" altLang="en-US" dirty="0"/>
          </a:p>
        </p:txBody>
      </p:sp>
      <p:sp>
        <p:nvSpPr>
          <p:cNvPr id="82947" name="内容占位符 2"/>
          <p:cNvSpPr>
            <a:spLocks noGrp="1"/>
          </p:cNvSpPr>
          <p:nvPr>
            <p:ph idx="1"/>
          </p:nvPr>
        </p:nvSpPr>
        <p:spPr/>
        <p:txBody>
          <a:bodyPr/>
          <a:lstStyle/>
          <a:p>
            <a:pPr>
              <a:lnSpc>
                <a:spcPct val="150000"/>
              </a:lnSpc>
            </a:pPr>
            <a:r>
              <a:rPr lang="zh-CN" altLang="en-US" dirty="0" smtClean="0"/>
              <a:t>如何为对象分配空间？</a:t>
            </a:r>
            <a:endParaRPr lang="en-US" altLang="zh-CN" dirty="0" smtClean="0"/>
          </a:p>
          <a:p>
            <a:pPr lvl="1">
              <a:lnSpc>
                <a:spcPct val="150000"/>
              </a:lnSpc>
            </a:pPr>
            <a:r>
              <a:rPr lang="en-US" altLang="zh-CN" dirty="0" smtClean="0"/>
              <a:t>GAM, SGAM, PFS</a:t>
            </a:r>
          </a:p>
          <a:p>
            <a:pPr>
              <a:lnSpc>
                <a:spcPct val="150000"/>
              </a:lnSpc>
            </a:pPr>
            <a:r>
              <a:rPr lang="zh-CN" altLang="en-US" dirty="0" smtClean="0"/>
              <a:t>如何找到对象占据的空间？</a:t>
            </a:r>
            <a:endParaRPr lang="en-US" altLang="zh-CN" dirty="0" smtClean="0"/>
          </a:p>
          <a:p>
            <a:pPr lvl="1">
              <a:lnSpc>
                <a:spcPct val="150000"/>
              </a:lnSpc>
            </a:pPr>
            <a:r>
              <a:rPr lang="en-US" altLang="zh-CN" dirty="0" smtClean="0"/>
              <a:t>IAM</a:t>
            </a:r>
          </a:p>
          <a:p>
            <a:pPr>
              <a:lnSpc>
                <a:spcPct val="150000"/>
              </a:lnSpc>
            </a:pPr>
            <a:r>
              <a:rPr lang="zh-CN" altLang="en-US" dirty="0" smtClean="0"/>
              <a:t>行在页内是如何存储的？</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6546" name="Rectangle 2"/>
          <p:cNvSpPr>
            <a:spLocks noGrp="1" noChangeArrowheads="1"/>
          </p:cNvSpPr>
          <p:nvPr>
            <p:ph type="title"/>
          </p:nvPr>
        </p:nvSpPr>
        <p:spPr/>
        <p:txBody>
          <a:bodyPr/>
          <a:lstStyle/>
          <a:p>
            <a:pPr eaLnBrk="1" hangingPunct="1">
              <a:defRPr/>
            </a:pPr>
            <a:r>
              <a:rPr lang="zh-CN" altLang="en-US" smtClean="0"/>
              <a:t>页面</a:t>
            </a:r>
          </a:p>
        </p:txBody>
      </p:sp>
      <p:sp>
        <p:nvSpPr>
          <p:cNvPr id="93187" name="Rectangle 3"/>
          <p:cNvSpPr>
            <a:spLocks noGrp="1" noChangeArrowheads="1"/>
          </p:cNvSpPr>
          <p:nvPr>
            <p:ph type="body" idx="1"/>
          </p:nvPr>
        </p:nvSpPr>
        <p:spPr/>
        <p:txBody>
          <a:bodyPr/>
          <a:lstStyle/>
          <a:p>
            <a:pPr eaLnBrk="1" hangingPunct="1">
              <a:lnSpc>
                <a:spcPct val="150000"/>
              </a:lnSpc>
            </a:pPr>
            <a:r>
              <a:rPr lang="zh-CN" altLang="en-US" dirty="0" smtClean="0"/>
              <a:t>数据文件被划分成</a:t>
            </a:r>
            <a:r>
              <a:rPr lang="en-US" altLang="zh-CN" dirty="0" smtClean="0"/>
              <a:t>8k</a:t>
            </a:r>
            <a:r>
              <a:rPr lang="zh-CN" altLang="en-US" dirty="0" smtClean="0"/>
              <a:t>的页面</a:t>
            </a:r>
          </a:p>
          <a:p>
            <a:pPr eaLnBrk="1" hangingPunct="1">
              <a:lnSpc>
                <a:spcPct val="150000"/>
              </a:lnSpc>
            </a:pPr>
            <a:r>
              <a:rPr lang="zh-CN" altLang="en-US" dirty="0" smtClean="0"/>
              <a:t>每个文件中的页面号都以</a:t>
            </a:r>
            <a:r>
              <a:rPr lang="en-US" altLang="zh-CN" dirty="0" smtClean="0"/>
              <a:t>0</a:t>
            </a:r>
            <a:r>
              <a:rPr lang="zh-CN" altLang="en-US" dirty="0" smtClean="0"/>
              <a:t>开始</a:t>
            </a:r>
          </a:p>
          <a:p>
            <a:pPr eaLnBrk="1" hangingPunct="1">
              <a:lnSpc>
                <a:spcPct val="150000"/>
              </a:lnSpc>
            </a:pPr>
            <a:r>
              <a:rPr lang="zh-CN" altLang="en-US" dirty="0" smtClean="0"/>
              <a:t>页面号的形式为</a:t>
            </a:r>
            <a:r>
              <a:rPr lang="en-US" altLang="zh-CN" dirty="0" smtClean="0"/>
              <a:t>(file#:page#)</a:t>
            </a:r>
            <a:r>
              <a:rPr lang="zh-CN" altLang="en-US" dirty="0" smtClean="0"/>
              <a:t>，如</a:t>
            </a:r>
            <a:r>
              <a:rPr lang="en-US" altLang="zh-CN" dirty="0" smtClean="0"/>
              <a:t>(3:124)</a:t>
            </a:r>
          </a:p>
          <a:p>
            <a:pPr eaLnBrk="1" hangingPunct="1">
              <a:lnSpc>
                <a:spcPct val="150000"/>
              </a:lnSpc>
            </a:pPr>
            <a:endParaRPr lang="en-US" altLang="zh-CN" dirty="0" smtClean="0"/>
          </a:p>
          <a:p>
            <a:pPr eaLnBrk="1" hangingPunct="1">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7570" name="Rectangle 2"/>
          <p:cNvSpPr>
            <a:spLocks noGrp="1" noChangeArrowheads="1"/>
          </p:cNvSpPr>
          <p:nvPr>
            <p:ph type="title"/>
          </p:nvPr>
        </p:nvSpPr>
        <p:spPr/>
        <p:txBody>
          <a:bodyPr/>
          <a:lstStyle/>
          <a:p>
            <a:pPr eaLnBrk="1" hangingPunct="1">
              <a:defRPr/>
            </a:pPr>
            <a:r>
              <a:rPr lang="zh-CN" altLang="en-US" smtClean="0"/>
              <a:t>区间</a:t>
            </a:r>
          </a:p>
        </p:txBody>
      </p:sp>
      <p:sp>
        <p:nvSpPr>
          <p:cNvPr id="94211" name="Rectangle 3"/>
          <p:cNvSpPr>
            <a:spLocks noGrp="1" noChangeArrowheads="1"/>
          </p:cNvSpPr>
          <p:nvPr>
            <p:ph type="body" idx="1"/>
          </p:nvPr>
        </p:nvSpPr>
        <p:spPr/>
        <p:txBody>
          <a:bodyPr/>
          <a:lstStyle/>
          <a:p>
            <a:pPr eaLnBrk="1" hangingPunct="1"/>
            <a:r>
              <a:rPr lang="en-US" altLang="zh-CN" smtClean="0"/>
              <a:t>8</a:t>
            </a:r>
            <a:r>
              <a:rPr lang="zh-CN" altLang="en-US" smtClean="0"/>
              <a:t>个连续页面构成一个区间</a:t>
            </a:r>
            <a:r>
              <a:rPr lang="en-US" altLang="zh-CN" smtClean="0"/>
              <a:t>---64k</a:t>
            </a:r>
          </a:p>
          <a:p>
            <a:pPr lvl="1" eaLnBrk="1" hangingPunct="1"/>
            <a:r>
              <a:rPr lang="zh-CN" altLang="en-US" smtClean="0"/>
              <a:t>总是从能被</a:t>
            </a:r>
            <a:r>
              <a:rPr lang="en-US" altLang="zh-CN" smtClean="0"/>
              <a:t>8</a:t>
            </a:r>
            <a:r>
              <a:rPr lang="zh-CN" altLang="en-US" smtClean="0"/>
              <a:t>整除的页面开始</a:t>
            </a:r>
          </a:p>
          <a:p>
            <a:pPr eaLnBrk="1" hangingPunct="1"/>
            <a:r>
              <a:rPr lang="zh-CN" altLang="en-US" smtClean="0"/>
              <a:t>第一个区间</a:t>
            </a:r>
          </a:p>
          <a:p>
            <a:pPr lvl="1" eaLnBrk="1" hangingPunct="1"/>
            <a:r>
              <a:rPr lang="zh-CN" altLang="en-US" smtClean="0"/>
              <a:t>区间</a:t>
            </a:r>
            <a:r>
              <a:rPr lang="en-US" altLang="zh-CN" smtClean="0"/>
              <a:t>0</a:t>
            </a:r>
          </a:p>
          <a:p>
            <a:pPr lvl="1" eaLnBrk="1" hangingPunct="1"/>
            <a:r>
              <a:rPr lang="zh-CN" altLang="en-US" smtClean="0"/>
              <a:t>位于文件</a:t>
            </a:r>
            <a:r>
              <a:rPr lang="en-US" altLang="zh-CN" smtClean="0"/>
              <a:t>1</a:t>
            </a:r>
            <a:r>
              <a:rPr lang="zh-CN" altLang="en-US" smtClean="0"/>
              <a:t>，包含页面</a:t>
            </a:r>
            <a:r>
              <a:rPr lang="en-US" altLang="zh-CN" smtClean="0"/>
              <a:t>0</a:t>
            </a:r>
            <a:r>
              <a:rPr lang="zh-CN" altLang="en-US" smtClean="0"/>
              <a:t>到</a:t>
            </a:r>
            <a:r>
              <a:rPr lang="en-US" altLang="zh-CN" smtClean="0"/>
              <a:t>7</a:t>
            </a:r>
          </a:p>
          <a:p>
            <a:pPr eaLnBrk="1" hangingPunct="1"/>
            <a:r>
              <a:rPr lang="zh-CN" altLang="en-US" smtClean="0"/>
              <a:t>第二个区间</a:t>
            </a:r>
          </a:p>
          <a:p>
            <a:pPr lvl="1" eaLnBrk="1" hangingPunct="1"/>
            <a:r>
              <a:rPr lang="zh-CN" altLang="en-US" smtClean="0"/>
              <a:t>区间</a:t>
            </a:r>
            <a:r>
              <a:rPr lang="en-US" altLang="zh-CN" smtClean="0"/>
              <a:t>8</a:t>
            </a:r>
            <a:r>
              <a:rPr lang="zh-CN" altLang="en-US" smtClean="0"/>
              <a:t>，包含页面</a:t>
            </a:r>
            <a:r>
              <a:rPr lang="en-US" altLang="zh-CN" smtClean="0"/>
              <a:t>8</a:t>
            </a:r>
            <a:r>
              <a:rPr lang="zh-CN" altLang="en-US" smtClean="0"/>
              <a:t>到</a:t>
            </a:r>
            <a:r>
              <a:rPr lang="en-US" altLang="zh-CN" smtClean="0"/>
              <a:t>15</a:t>
            </a:r>
          </a:p>
          <a:p>
            <a:pPr eaLnBrk="1" hangingPunct="1"/>
            <a:r>
              <a:rPr lang="zh-CN" altLang="en-US" smtClean="0"/>
              <a:t>存储分配总是按照区间为单位进行</a:t>
            </a:r>
          </a:p>
          <a:p>
            <a:pPr lvl="1" eaLnBrk="1" hangingPunct="1"/>
            <a:r>
              <a:rPr lang="zh-CN" altLang="en-US" smtClean="0"/>
              <a:t>对象每次增长</a:t>
            </a:r>
            <a:r>
              <a:rPr lang="en-US" altLang="zh-CN" smtClean="0"/>
              <a:t>1</a:t>
            </a:r>
            <a:r>
              <a:rPr lang="zh-CN" altLang="en-US" smtClean="0"/>
              <a:t>个区间</a:t>
            </a:r>
          </a:p>
          <a:p>
            <a:pPr eaLnBrk="1" hangingPunct="1"/>
            <a:r>
              <a:rPr lang="en-US" altLang="zh-CN" smtClean="0">
                <a:ea typeface="宋体" pitchFamily="2" charset="-122"/>
              </a:rPr>
              <a:t>I/O</a:t>
            </a:r>
            <a:r>
              <a:rPr lang="zh-CN" altLang="en-US" smtClean="0"/>
              <a:t>可以按页面</a:t>
            </a:r>
            <a:r>
              <a:rPr lang="en-US" altLang="zh-CN" smtClean="0">
                <a:ea typeface="宋体" pitchFamily="2" charset="-122"/>
              </a:rPr>
              <a:t>(8 KB)</a:t>
            </a:r>
            <a:r>
              <a:rPr lang="zh-CN" altLang="en-US" smtClean="0"/>
              <a:t>或者区间</a:t>
            </a:r>
            <a:r>
              <a:rPr lang="en-US" altLang="zh-CN" smtClean="0">
                <a:ea typeface="宋体" pitchFamily="2" charset="-122"/>
              </a:rPr>
              <a:t>(64 KB)</a:t>
            </a:r>
            <a:r>
              <a:rPr lang="zh-CN" altLang="en-US" smtClean="0"/>
              <a:t>来进行</a:t>
            </a:r>
            <a:endParaRPr lang="en-US" altLang="zh-CN"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8578" name="Rectangle 2"/>
          <p:cNvSpPr>
            <a:spLocks noGrp="1" noChangeArrowheads="1"/>
          </p:cNvSpPr>
          <p:nvPr>
            <p:ph type="title"/>
          </p:nvPr>
        </p:nvSpPr>
        <p:spPr/>
        <p:txBody>
          <a:bodyPr/>
          <a:lstStyle/>
          <a:p>
            <a:pPr eaLnBrk="1" hangingPunct="1">
              <a:defRPr/>
            </a:pPr>
            <a:r>
              <a:rPr lang="zh-CN" altLang="en-US" smtClean="0"/>
              <a:t>区间</a:t>
            </a:r>
          </a:p>
        </p:txBody>
      </p:sp>
      <p:sp>
        <p:nvSpPr>
          <p:cNvPr id="95235" name="Rectangle 3"/>
          <p:cNvSpPr>
            <a:spLocks noGrp="1" noChangeArrowheads="1"/>
          </p:cNvSpPr>
          <p:nvPr>
            <p:ph type="body" idx="1"/>
          </p:nvPr>
        </p:nvSpPr>
        <p:spPr/>
        <p:txBody>
          <a:bodyPr/>
          <a:lstStyle/>
          <a:p>
            <a:pPr eaLnBrk="1" hangingPunct="1"/>
            <a:r>
              <a:rPr lang="zh-CN" altLang="en-US" smtClean="0"/>
              <a:t>单一区间：区间被单一对象拥有</a:t>
            </a:r>
          </a:p>
          <a:p>
            <a:pPr eaLnBrk="1" hangingPunct="1"/>
            <a:r>
              <a:rPr lang="zh-CN" altLang="en-US" smtClean="0"/>
              <a:t>混合区间：区间被多个对象共享</a:t>
            </a:r>
            <a:r>
              <a:rPr lang="en-US" altLang="zh-CN" smtClean="0"/>
              <a:t>(</a:t>
            </a:r>
            <a:r>
              <a:rPr lang="zh-CN" altLang="en-US" smtClean="0"/>
              <a:t>最多</a:t>
            </a:r>
            <a:r>
              <a:rPr lang="en-US" altLang="zh-CN" smtClean="0"/>
              <a:t>8</a:t>
            </a:r>
            <a:r>
              <a:rPr lang="zh-CN" altLang="en-US" smtClean="0"/>
              <a:t>个</a:t>
            </a:r>
            <a:r>
              <a:rPr lang="en-US" altLang="zh-CN" smtClean="0"/>
              <a:t>)</a:t>
            </a:r>
          </a:p>
          <a:p>
            <a:pPr eaLnBrk="1" hangingPunct="1"/>
            <a:r>
              <a:rPr lang="zh-CN" altLang="en-US" smtClean="0"/>
              <a:t>对象的头</a:t>
            </a:r>
            <a:r>
              <a:rPr lang="en-US" altLang="zh-CN" smtClean="0"/>
              <a:t>8</a:t>
            </a:r>
            <a:r>
              <a:rPr lang="zh-CN" altLang="en-US" smtClean="0"/>
              <a:t>个页面从混合区间中分配</a:t>
            </a:r>
            <a:endParaRPr lang="zh-CN" altLang="en-US" smtClean="0">
              <a:ea typeface="宋体" pitchFamily="2" charset="-122"/>
            </a:endParaRPr>
          </a:p>
          <a:p>
            <a:pPr eaLnBrk="1" hangingPunct="1"/>
            <a:endParaRPr lang="zh-CN" altLang="en-US" smtClean="0"/>
          </a:p>
        </p:txBody>
      </p:sp>
      <p:grpSp>
        <p:nvGrpSpPr>
          <p:cNvPr id="95236" name="Group 85"/>
          <p:cNvGrpSpPr>
            <a:grpSpLocks/>
          </p:cNvGrpSpPr>
          <p:nvPr/>
        </p:nvGrpSpPr>
        <p:grpSpPr bwMode="auto">
          <a:xfrm>
            <a:off x="838200" y="3187700"/>
            <a:ext cx="7315200" cy="2546350"/>
            <a:chOff x="528" y="2371"/>
            <a:chExt cx="4608" cy="1604"/>
          </a:xfrm>
        </p:grpSpPr>
        <p:sp>
          <p:nvSpPr>
            <p:cNvPr id="95238" name="Rectangle 4"/>
            <p:cNvSpPr>
              <a:spLocks noChangeArrowheads="1"/>
            </p:cNvSpPr>
            <p:nvPr/>
          </p:nvSpPr>
          <p:spPr bwMode="auto">
            <a:xfrm>
              <a:off x="576" y="2995"/>
              <a:ext cx="760" cy="520"/>
            </a:xfrm>
            <a:prstGeom prst="rect">
              <a:avLst/>
            </a:prstGeom>
            <a:solidFill>
              <a:srgbClr val="FF99CC"/>
            </a:solidFill>
            <a:ln w="9525">
              <a:solidFill>
                <a:schemeClr val="bg2"/>
              </a:solidFill>
              <a:miter lim="800000"/>
              <a:headEnd/>
              <a:tailEnd/>
            </a:ln>
          </p:spPr>
          <p:txBody>
            <a:bodyPr wrap="none" lIns="92075" tIns="46038" rIns="92075" bIns="46038">
              <a:spAutoFit/>
            </a:bodyPr>
            <a:lstStyle/>
            <a:p>
              <a:endParaRPr lang="zh-CN" altLang="en-US"/>
            </a:p>
          </p:txBody>
        </p:sp>
        <p:sp>
          <p:nvSpPr>
            <p:cNvPr id="95239" name="Line 5"/>
            <p:cNvSpPr>
              <a:spLocks noChangeShapeType="1"/>
            </p:cNvSpPr>
            <p:nvPr/>
          </p:nvSpPr>
          <p:spPr bwMode="auto">
            <a:xfrm>
              <a:off x="860"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40" name="Line 6"/>
            <p:cNvSpPr>
              <a:spLocks noChangeShapeType="1"/>
            </p:cNvSpPr>
            <p:nvPr/>
          </p:nvSpPr>
          <p:spPr bwMode="auto">
            <a:xfrm flipH="1">
              <a:off x="668" y="2995"/>
              <a:ext cx="48" cy="0"/>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41" name="Line 7"/>
            <p:cNvSpPr>
              <a:spLocks noChangeShapeType="1"/>
            </p:cNvSpPr>
            <p:nvPr/>
          </p:nvSpPr>
          <p:spPr bwMode="auto">
            <a:xfrm>
              <a:off x="1052"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42" name="Line 8"/>
            <p:cNvSpPr>
              <a:spLocks noChangeShapeType="1"/>
            </p:cNvSpPr>
            <p:nvPr/>
          </p:nvSpPr>
          <p:spPr bwMode="auto">
            <a:xfrm>
              <a:off x="668"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43" name="Line 9"/>
            <p:cNvSpPr>
              <a:spLocks noChangeShapeType="1"/>
            </p:cNvSpPr>
            <p:nvPr/>
          </p:nvSpPr>
          <p:spPr bwMode="auto">
            <a:xfrm>
              <a:off x="572"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44" name="Line 10"/>
            <p:cNvSpPr>
              <a:spLocks noChangeShapeType="1"/>
            </p:cNvSpPr>
            <p:nvPr/>
          </p:nvSpPr>
          <p:spPr bwMode="auto">
            <a:xfrm>
              <a:off x="764"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45" name="Line 11"/>
            <p:cNvSpPr>
              <a:spLocks noChangeShapeType="1"/>
            </p:cNvSpPr>
            <p:nvPr/>
          </p:nvSpPr>
          <p:spPr bwMode="auto">
            <a:xfrm>
              <a:off x="956"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46" name="Line 12"/>
            <p:cNvSpPr>
              <a:spLocks noChangeShapeType="1"/>
            </p:cNvSpPr>
            <p:nvPr/>
          </p:nvSpPr>
          <p:spPr bwMode="auto">
            <a:xfrm>
              <a:off x="1148"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47" name="Line 13"/>
            <p:cNvSpPr>
              <a:spLocks noChangeShapeType="1"/>
            </p:cNvSpPr>
            <p:nvPr/>
          </p:nvSpPr>
          <p:spPr bwMode="auto">
            <a:xfrm>
              <a:off x="1244"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48" name="Rectangle 14"/>
            <p:cNvSpPr>
              <a:spLocks noChangeArrowheads="1"/>
            </p:cNvSpPr>
            <p:nvPr/>
          </p:nvSpPr>
          <p:spPr bwMode="auto">
            <a:xfrm>
              <a:off x="1344" y="2995"/>
              <a:ext cx="760" cy="520"/>
            </a:xfrm>
            <a:prstGeom prst="rect">
              <a:avLst/>
            </a:prstGeom>
            <a:solidFill>
              <a:srgbClr val="CCFFCC"/>
            </a:solidFill>
            <a:ln w="12700">
              <a:solidFill>
                <a:schemeClr val="bg2"/>
              </a:solidFill>
              <a:miter lim="800000"/>
              <a:headEnd/>
              <a:tailEnd/>
            </a:ln>
          </p:spPr>
          <p:txBody>
            <a:bodyPr wrap="none" anchor="ctr"/>
            <a:lstStyle/>
            <a:p>
              <a:endParaRPr lang="zh-CN" altLang="en-US"/>
            </a:p>
          </p:txBody>
        </p:sp>
        <p:sp>
          <p:nvSpPr>
            <p:cNvPr id="95249" name="Rectangle 15"/>
            <p:cNvSpPr>
              <a:spLocks noChangeArrowheads="1"/>
            </p:cNvSpPr>
            <p:nvPr/>
          </p:nvSpPr>
          <p:spPr bwMode="auto">
            <a:xfrm>
              <a:off x="2112" y="2995"/>
              <a:ext cx="760" cy="520"/>
            </a:xfrm>
            <a:prstGeom prst="rect">
              <a:avLst/>
            </a:prstGeom>
            <a:solidFill>
              <a:srgbClr val="FF99CC"/>
            </a:solidFill>
            <a:ln w="9525">
              <a:solidFill>
                <a:schemeClr val="bg2"/>
              </a:solidFill>
              <a:miter lim="800000"/>
              <a:headEnd/>
              <a:tailEnd/>
            </a:ln>
          </p:spPr>
          <p:txBody>
            <a:bodyPr wrap="none" lIns="92075" tIns="46038" rIns="92075" bIns="46038">
              <a:spAutoFit/>
            </a:bodyPr>
            <a:lstStyle/>
            <a:p>
              <a:endParaRPr lang="zh-CN" altLang="en-US"/>
            </a:p>
          </p:txBody>
        </p:sp>
        <p:sp>
          <p:nvSpPr>
            <p:cNvPr id="95250" name="Line 16"/>
            <p:cNvSpPr>
              <a:spLocks noChangeShapeType="1"/>
            </p:cNvSpPr>
            <p:nvPr/>
          </p:nvSpPr>
          <p:spPr bwMode="auto">
            <a:xfrm>
              <a:off x="1724"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51" name="Line 17"/>
            <p:cNvSpPr>
              <a:spLocks noChangeShapeType="1"/>
            </p:cNvSpPr>
            <p:nvPr/>
          </p:nvSpPr>
          <p:spPr bwMode="auto">
            <a:xfrm>
              <a:off x="1532"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52" name="Line 18"/>
            <p:cNvSpPr>
              <a:spLocks noChangeShapeType="1"/>
            </p:cNvSpPr>
            <p:nvPr/>
          </p:nvSpPr>
          <p:spPr bwMode="auto">
            <a:xfrm>
              <a:off x="1916"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53" name="Line 19"/>
            <p:cNvSpPr>
              <a:spLocks noChangeShapeType="1"/>
            </p:cNvSpPr>
            <p:nvPr/>
          </p:nvSpPr>
          <p:spPr bwMode="auto">
            <a:xfrm>
              <a:off x="1436"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54" name="Line 20"/>
            <p:cNvSpPr>
              <a:spLocks noChangeShapeType="1"/>
            </p:cNvSpPr>
            <p:nvPr/>
          </p:nvSpPr>
          <p:spPr bwMode="auto">
            <a:xfrm>
              <a:off x="1628"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55" name="Line 21"/>
            <p:cNvSpPr>
              <a:spLocks noChangeShapeType="1"/>
            </p:cNvSpPr>
            <p:nvPr/>
          </p:nvSpPr>
          <p:spPr bwMode="auto">
            <a:xfrm>
              <a:off x="2012"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56" name="Line 22"/>
            <p:cNvSpPr>
              <a:spLocks noChangeShapeType="1"/>
            </p:cNvSpPr>
            <p:nvPr/>
          </p:nvSpPr>
          <p:spPr bwMode="auto">
            <a:xfrm>
              <a:off x="1820"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57" name="Line 23"/>
            <p:cNvSpPr>
              <a:spLocks noChangeShapeType="1"/>
            </p:cNvSpPr>
            <p:nvPr/>
          </p:nvSpPr>
          <p:spPr bwMode="auto">
            <a:xfrm>
              <a:off x="2492"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58" name="Line 24"/>
            <p:cNvSpPr>
              <a:spLocks noChangeShapeType="1"/>
            </p:cNvSpPr>
            <p:nvPr/>
          </p:nvSpPr>
          <p:spPr bwMode="auto">
            <a:xfrm>
              <a:off x="2300"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59" name="Line 25"/>
            <p:cNvSpPr>
              <a:spLocks noChangeShapeType="1"/>
            </p:cNvSpPr>
            <p:nvPr/>
          </p:nvSpPr>
          <p:spPr bwMode="auto">
            <a:xfrm>
              <a:off x="2684"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60" name="Line 26"/>
            <p:cNvSpPr>
              <a:spLocks noChangeShapeType="1"/>
            </p:cNvSpPr>
            <p:nvPr/>
          </p:nvSpPr>
          <p:spPr bwMode="auto">
            <a:xfrm>
              <a:off x="2588"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61" name="Line 27"/>
            <p:cNvSpPr>
              <a:spLocks noChangeShapeType="1"/>
            </p:cNvSpPr>
            <p:nvPr/>
          </p:nvSpPr>
          <p:spPr bwMode="auto">
            <a:xfrm>
              <a:off x="2204"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62" name="Line 28"/>
            <p:cNvSpPr>
              <a:spLocks noChangeShapeType="1"/>
            </p:cNvSpPr>
            <p:nvPr/>
          </p:nvSpPr>
          <p:spPr bwMode="auto">
            <a:xfrm>
              <a:off x="2780"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63" name="Line 29"/>
            <p:cNvSpPr>
              <a:spLocks noChangeShapeType="1"/>
            </p:cNvSpPr>
            <p:nvPr/>
          </p:nvSpPr>
          <p:spPr bwMode="auto">
            <a:xfrm>
              <a:off x="2396"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64" name="Line 30"/>
            <p:cNvSpPr>
              <a:spLocks noChangeShapeType="1"/>
            </p:cNvSpPr>
            <p:nvPr/>
          </p:nvSpPr>
          <p:spPr bwMode="auto">
            <a:xfrm flipH="1">
              <a:off x="2540" y="2688"/>
              <a:ext cx="4" cy="307"/>
            </a:xfrm>
            <a:prstGeom prst="line">
              <a:avLst/>
            </a:prstGeom>
            <a:noFill/>
            <a:ln w="25400">
              <a:solidFill>
                <a:schemeClr val="tx1"/>
              </a:solidFill>
              <a:round/>
              <a:headEnd type="none" w="sm" len="sm"/>
              <a:tailEnd type="stealth" w="med" len="lg"/>
            </a:ln>
          </p:spPr>
          <p:txBody>
            <a:bodyPr wrap="none" anchor="ctr"/>
            <a:lstStyle/>
            <a:p>
              <a:endParaRPr lang="zh-CN" altLang="en-US"/>
            </a:p>
          </p:txBody>
        </p:sp>
        <p:sp>
          <p:nvSpPr>
            <p:cNvPr id="1688607" name="Rectangle 31"/>
            <p:cNvSpPr>
              <a:spLocks noChangeArrowheads="1"/>
            </p:cNvSpPr>
            <p:nvPr/>
          </p:nvSpPr>
          <p:spPr bwMode="auto">
            <a:xfrm>
              <a:off x="1968" y="2470"/>
              <a:ext cx="819" cy="2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SzTx/>
                <a:buFontTx/>
                <a:buNone/>
                <a:defRPr/>
              </a:pPr>
              <a:r>
                <a:rPr kumimoji="0" lang="en-US" altLang="zh-CN" sz="1600" b="1">
                  <a:latin typeface="Arial Rounded MT Bold" pitchFamily="34" charset="0"/>
                  <a:ea typeface="宋体" pitchFamily="2" charset="-122"/>
                </a:rPr>
                <a:t>An 8K page</a:t>
              </a:r>
              <a:endParaRPr kumimoji="0" lang="en-US" altLang="zh-CN" sz="1600" b="1">
                <a:effectLst>
                  <a:outerShdw blurRad="38100" dist="38100" dir="2700000" algn="tl">
                    <a:srgbClr val="C0C0C0"/>
                  </a:outerShdw>
                </a:effectLst>
                <a:latin typeface="Arial Rounded MT Bold" pitchFamily="34" charset="0"/>
                <a:ea typeface="宋体" pitchFamily="2" charset="-122"/>
              </a:endParaRPr>
            </a:p>
          </p:txBody>
        </p:sp>
        <p:sp>
          <p:nvSpPr>
            <p:cNvPr id="95266" name="Line 32"/>
            <p:cNvSpPr>
              <a:spLocks noChangeShapeType="1"/>
            </p:cNvSpPr>
            <p:nvPr/>
          </p:nvSpPr>
          <p:spPr bwMode="auto">
            <a:xfrm flipV="1">
              <a:off x="624" y="2755"/>
              <a:ext cx="384" cy="192"/>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5267" name="Line 33"/>
            <p:cNvSpPr>
              <a:spLocks noChangeShapeType="1"/>
            </p:cNvSpPr>
            <p:nvPr/>
          </p:nvSpPr>
          <p:spPr bwMode="auto">
            <a:xfrm flipH="1" flipV="1">
              <a:off x="1004" y="2755"/>
              <a:ext cx="336" cy="192"/>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5268" name="Rectangle 34"/>
            <p:cNvSpPr>
              <a:spLocks noChangeArrowheads="1"/>
            </p:cNvSpPr>
            <p:nvPr/>
          </p:nvSpPr>
          <p:spPr bwMode="auto">
            <a:xfrm>
              <a:off x="620" y="2371"/>
              <a:ext cx="1059" cy="366"/>
            </a:xfrm>
            <a:prstGeom prst="rect">
              <a:avLst/>
            </a:prstGeom>
            <a:noFill/>
            <a:ln w="9525">
              <a:noFill/>
              <a:miter lim="800000"/>
              <a:headEnd/>
              <a:tailEnd/>
            </a:ln>
          </p:spPr>
          <p:txBody>
            <a:bodyPr wrap="none" lIns="92075" tIns="46038" rIns="92075" bIns="46038">
              <a:spAutoFit/>
            </a:bodyPr>
            <a:lstStyle/>
            <a:p>
              <a:pPr algn="l" eaLnBrk="0" hangingPunct="0">
                <a:spcBef>
                  <a:spcPct val="0"/>
                </a:spcBef>
                <a:buClrTx/>
                <a:buSzTx/>
                <a:buFontTx/>
                <a:buNone/>
              </a:pPr>
              <a:r>
                <a:rPr kumimoji="0" lang="en-US" altLang="zh-CN" sz="1600" b="1">
                  <a:latin typeface="Arial Rounded MT Bold" pitchFamily="34" charset="0"/>
                  <a:ea typeface="宋体" pitchFamily="2" charset="-122"/>
                </a:rPr>
                <a:t>Extent </a:t>
              </a:r>
            </a:p>
            <a:p>
              <a:pPr algn="l" eaLnBrk="0" hangingPunct="0">
                <a:spcBef>
                  <a:spcPct val="0"/>
                </a:spcBef>
                <a:buClrTx/>
                <a:buSzTx/>
                <a:buFontTx/>
                <a:buNone/>
              </a:pPr>
              <a:r>
                <a:rPr kumimoji="0" lang="en-US" altLang="zh-CN" sz="1600" b="1">
                  <a:latin typeface="Arial Rounded MT Bold" pitchFamily="34" charset="0"/>
                  <a:ea typeface="宋体" pitchFamily="2" charset="-122"/>
                </a:rPr>
                <a:t>(8 pages = 64K)</a:t>
              </a:r>
              <a:endParaRPr kumimoji="0" lang="en-US" altLang="zh-CN" sz="1400" b="1">
                <a:latin typeface="Arial Rounded MT Bold" pitchFamily="34" charset="0"/>
                <a:ea typeface="宋体" pitchFamily="2" charset="-122"/>
              </a:endParaRPr>
            </a:p>
          </p:txBody>
        </p:sp>
        <p:sp>
          <p:nvSpPr>
            <p:cNvPr id="1688611" name="Rectangle 35"/>
            <p:cNvSpPr>
              <a:spLocks noChangeArrowheads="1"/>
            </p:cNvSpPr>
            <p:nvPr/>
          </p:nvSpPr>
          <p:spPr bwMode="auto">
            <a:xfrm>
              <a:off x="802" y="3744"/>
              <a:ext cx="284" cy="231"/>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SzTx/>
                <a:buFontTx/>
                <a:buNone/>
                <a:defRPr/>
              </a:pPr>
              <a:r>
                <a:rPr kumimoji="0" lang="en-US" altLang="zh-CN" sz="1800" b="1">
                  <a:latin typeface="Arial Rounded MT Bold" pitchFamily="34" charset="0"/>
                  <a:ea typeface="宋体" pitchFamily="2" charset="-122"/>
                </a:rPr>
                <a:t>T1</a:t>
              </a:r>
              <a:endParaRPr kumimoji="0" lang="en-US" altLang="zh-CN" sz="1200" b="1">
                <a:effectLst>
                  <a:outerShdw blurRad="38100" dist="38100" dir="2700000" algn="tl">
                    <a:srgbClr val="C0C0C0"/>
                  </a:outerShdw>
                </a:effectLst>
                <a:latin typeface="Arial Rounded MT Bold" pitchFamily="34" charset="0"/>
                <a:ea typeface="宋体" pitchFamily="2" charset="-122"/>
              </a:endParaRPr>
            </a:p>
          </p:txBody>
        </p:sp>
        <p:sp>
          <p:nvSpPr>
            <p:cNvPr id="1688612" name="Rectangle 36"/>
            <p:cNvSpPr>
              <a:spLocks noChangeArrowheads="1"/>
            </p:cNvSpPr>
            <p:nvPr/>
          </p:nvSpPr>
          <p:spPr bwMode="auto">
            <a:xfrm>
              <a:off x="1570" y="3744"/>
              <a:ext cx="284" cy="231"/>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SzTx/>
                <a:buFontTx/>
                <a:buNone/>
                <a:defRPr/>
              </a:pPr>
              <a:r>
                <a:rPr kumimoji="0" lang="en-US" altLang="zh-CN" sz="1800" b="1">
                  <a:latin typeface="Arial Rounded MT Bold" pitchFamily="34" charset="0"/>
                  <a:ea typeface="宋体" pitchFamily="2" charset="-122"/>
                </a:rPr>
                <a:t>T2</a:t>
              </a:r>
              <a:endParaRPr kumimoji="0" lang="en-US" altLang="zh-CN" sz="1200" b="1">
                <a:effectLst>
                  <a:outerShdw blurRad="38100" dist="38100" dir="2700000" algn="tl">
                    <a:srgbClr val="C0C0C0"/>
                  </a:outerShdw>
                </a:effectLst>
                <a:latin typeface="Arial Rounded MT Bold" pitchFamily="34" charset="0"/>
                <a:ea typeface="宋体" pitchFamily="2" charset="-122"/>
              </a:endParaRPr>
            </a:p>
          </p:txBody>
        </p:sp>
        <p:sp>
          <p:nvSpPr>
            <p:cNvPr id="1688613" name="Rectangle 37"/>
            <p:cNvSpPr>
              <a:spLocks noChangeArrowheads="1"/>
            </p:cNvSpPr>
            <p:nvPr/>
          </p:nvSpPr>
          <p:spPr bwMode="auto">
            <a:xfrm>
              <a:off x="2434" y="3744"/>
              <a:ext cx="284" cy="231"/>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SzTx/>
                <a:buFontTx/>
                <a:buNone/>
                <a:defRPr/>
              </a:pPr>
              <a:r>
                <a:rPr kumimoji="0" lang="en-US" altLang="zh-CN" sz="1800" b="1">
                  <a:latin typeface="Arial Rounded MT Bold" pitchFamily="34" charset="0"/>
                  <a:ea typeface="宋体" pitchFamily="2" charset="-122"/>
                </a:rPr>
                <a:t>T1</a:t>
              </a:r>
              <a:endParaRPr kumimoji="0" lang="en-US" altLang="zh-CN" sz="1200" b="1">
                <a:effectLst>
                  <a:outerShdw blurRad="38100" dist="38100" dir="2700000" algn="tl">
                    <a:srgbClr val="C0C0C0"/>
                  </a:outerShdw>
                </a:effectLst>
                <a:latin typeface="Arial Rounded MT Bold" pitchFamily="34" charset="0"/>
                <a:ea typeface="宋体" pitchFamily="2" charset="-122"/>
              </a:endParaRPr>
            </a:p>
          </p:txBody>
        </p:sp>
        <p:sp>
          <p:nvSpPr>
            <p:cNvPr id="95272" name="Rectangle 38"/>
            <p:cNvSpPr>
              <a:spLocks noChangeArrowheads="1"/>
            </p:cNvSpPr>
            <p:nvPr/>
          </p:nvSpPr>
          <p:spPr bwMode="auto">
            <a:xfrm>
              <a:off x="2860" y="2995"/>
              <a:ext cx="88" cy="520"/>
            </a:xfrm>
            <a:prstGeom prst="rect">
              <a:avLst/>
            </a:prstGeom>
            <a:solidFill>
              <a:schemeClr val="folHlink"/>
            </a:solidFill>
            <a:ln w="12700">
              <a:solidFill>
                <a:schemeClr val="bg2"/>
              </a:solidFill>
              <a:miter lim="800000"/>
              <a:headEnd/>
              <a:tailEnd/>
            </a:ln>
          </p:spPr>
          <p:txBody>
            <a:bodyPr wrap="none" anchor="ctr"/>
            <a:lstStyle/>
            <a:p>
              <a:endParaRPr lang="zh-CN" altLang="en-US"/>
            </a:p>
          </p:txBody>
        </p:sp>
        <p:sp>
          <p:nvSpPr>
            <p:cNvPr id="95273" name="Line 39"/>
            <p:cNvSpPr>
              <a:spLocks noChangeShapeType="1"/>
            </p:cNvSpPr>
            <p:nvPr/>
          </p:nvSpPr>
          <p:spPr bwMode="auto">
            <a:xfrm>
              <a:off x="3240"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74" name="Line 40"/>
            <p:cNvSpPr>
              <a:spLocks noChangeShapeType="1"/>
            </p:cNvSpPr>
            <p:nvPr/>
          </p:nvSpPr>
          <p:spPr bwMode="auto">
            <a:xfrm>
              <a:off x="3048"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75" name="Line 41"/>
            <p:cNvSpPr>
              <a:spLocks noChangeShapeType="1"/>
            </p:cNvSpPr>
            <p:nvPr/>
          </p:nvSpPr>
          <p:spPr bwMode="auto">
            <a:xfrm>
              <a:off x="3432"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76" name="Line 42"/>
            <p:cNvSpPr>
              <a:spLocks noChangeShapeType="1"/>
            </p:cNvSpPr>
            <p:nvPr/>
          </p:nvSpPr>
          <p:spPr bwMode="auto">
            <a:xfrm>
              <a:off x="2952"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77" name="Line 43"/>
            <p:cNvSpPr>
              <a:spLocks noChangeShapeType="1"/>
            </p:cNvSpPr>
            <p:nvPr/>
          </p:nvSpPr>
          <p:spPr bwMode="auto">
            <a:xfrm>
              <a:off x="3144"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78" name="Line 44"/>
            <p:cNvSpPr>
              <a:spLocks noChangeShapeType="1"/>
            </p:cNvSpPr>
            <p:nvPr/>
          </p:nvSpPr>
          <p:spPr bwMode="auto">
            <a:xfrm>
              <a:off x="3336"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79" name="Line 45"/>
            <p:cNvSpPr>
              <a:spLocks noChangeShapeType="1"/>
            </p:cNvSpPr>
            <p:nvPr/>
          </p:nvSpPr>
          <p:spPr bwMode="auto">
            <a:xfrm>
              <a:off x="3528"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280" name="Rectangle 46"/>
            <p:cNvSpPr>
              <a:spLocks noChangeArrowheads="1"/>
            </p:cNvSpPr>
            <p:nvPr/>
          </p:nvSpPr>
          <p:spPr bwMode="auto">
            <a:xfrm>
              <a:off x="2956" y="2995"/>
              <a:ext cx="88" cy="520"/>
            </a:xfrm>
            <a:prstGeom prst="rect">
              <a:avLst/>
            </a:prstGeom>
            <a:solidFill>
              <a:srgbClr val="FFFFFF"/>
            </a:solidFill>
            <a:ln w="12700">
              <a:solidFill>
                <a:schemeClr val="bg2"/>
              </a:solidFill>
              <a:miter lim="800000"/>
              <a:headEnd/>
              <a:tailEnd/>
            </a:ln>
          </p:spPr>
          <p:txBody>
            <a:bodyPr wrap="none" anchor="ctr"/>
            <a:lstStyle/>
            <a:p>
              <a:endParaRPr lang="zh-CN" altLang="en-US"/>
            </a:p>
          </p:txBody>
        </p:sp>
        <p:sp>
          <p:nvSpPr>
            <p:cNvPr id="95281" name="Rectangle 47"/>
            <p:cNvSpPr>
              <a:spLocks noChangeArrowheads="1"/>
            </p:cNvSpPr>
            <p:nvPr/>
          </p:nvSpPr>
          <p:spPr bwMode="auto">
            <a:xfrm>
              <a:off x="3052" y="2995"/>
              <a:ext cx="88" cy="520"/>
            </a:xfrm>
            <a:prstGeom prst="rect">
              <a:avLst/>
            </a:prstGeom>
            <a:solidFill>
              <a:srgbClr val="FFFFFF"/>
            </a:solidFill>
            <a:ln w="12700">
              <a:solidFill>
                <a:schemeClr val="bg2"/>
              </a:solidFill>
              <a:miter lim="800000"/>
              <a:headEnd/>
              <a:tailEnd/>
            </a:ln>
          </p:spPr>
          <p:txBody>
            <a:bodyPr wrap="none" anchor="ctr"/>
            <a:lstStyle/>
            <a:p>
              <a:endParaRPr lang="zh-CN" altLang="en-US"/>
            </a:p>
          </p:txBody>
        </p:sp>
        <p:sp>
          <p:nvSpPr>
            <p:cNvPr id="95282" name="Rectangle 48"/>
            <p:cNvSpPr>
              <a:spLocks noChangeArrowheads="1"/>
            </p:cNvSpPr>
            <p:nvPr/>
          </p:nvSpPr>
          <p:spPr bwMode="auto">
            <a:xfrm>
              <a:off x="3148" y="2995"/>
              <a:ext cx="88" cy="520"/>
            </a:xfrm>
            <a:prstGeom prst="rect">
              <a:avLst/>
            </a:prstGeom>
            <a:solidFill>
              <a:schemeClr val="folHlink"/>
            </a:solidFill>
            <a:ln w="12700">
              <a:solidFill>
                <a:schemeClr val="bg2"/>
              </a:solidFill>
              <a:miter lim="800000"/>
              <a:headEnd/>
              <a:tailEnd/>
            </a:ln>
          </p:spPr>
          <p:txBody>
            <a:bodyPr wrap="none" anchor="ctr"/>
            <a:lstStyle/>
            <a:p>
              <a:endParaRPr lang="zh-CN" altLang="en-US"/>
            </a:p>
          </p:txBody>
        </p:sp>
        <p:sp>
          <p:nvSpPr>
            <p:cNvPr id="95283" name="Rectangle 49"/>
            <p:cNvSpPr>
              <a:spLocks noChangeArrowheads="1"/>
            </p:cNvSpPr>
            <p:nvPr/>
          </p:nvSpPr>
          <p:spPr bwMode="auto">
            <a:xfrm>
              <a:off x="3244" y="2995"/>
              <a:ext cx="88" cy="520"/>
            </a:xfrm>
            <a:prstGeom prst="rect">
              <a:avLst/>
            </a:prstGeom>
            <a:solidFill>
              <a:srgbClr val="FFFFFF"/>
            </a:solidFill>
            <a:ln w="12700">
              <a:solidFill>
                <a:schemeClr val="bg2"/>
              </a:solidFill>
              <a:miter lim="800000"/>
              <a:headEnd/>
              <a:tailEnd/>
            </a:ln>
          </p:spPr>
          <p:txBody>
            <a:bodyPr wrap="none" anchor="ctr"/>
            <a:lstStyle/>
            <a:p>
              <a:endParaRPr lang="zh-CN" altLang="en-US"/>
            </a:p>
          </p:txBody>
        </p:sp>
        <p:sp>
          <p:nvSpPr>
            <p:cNvPr id="95284" name="Rectangle 50"/>
            <p:cNvSpPr>
              <a:spLocks noChangeArrowheads="1"/>
            </p:cNvSpPr>
            <p:nvPr/>
          </p:nvSpPr>
          <p:spPr bwMode="auto">
            <a:xfrm>
              <a:off x="3340" y="2995"/>
              <a:ext cx="88" cy="520"/>
            </a:xfrm>
            <a:prstGeom prst="rect">
              <a:avLst/>
            </a:prstGeom>
            <a:solidFill>
              <a:schemeClr val="folHlink"/>
            </a:solidFill>
            <a:ln w="12700">
              <a:solidFill>
                <a:schemeClr val="bg2"/>
              </a:solidFill>
              <a:miter lim="800000"/>
              <a:headEnd/>
              <a:tailEnd/>
            </a:ln>
          </p:spPr>
          <p:txBody>
            <a:bodyPr wrap="none" anchor="ctr"/>
            <a:lstStyle/>
            <a:p>
              <a:endParaRPr lang="zh-CN" altLang="en-US"/>
            </a:p>
          </p:txBody>
        </p:sp>
        <p:sp>
          <p:nvSpPr>
            <p:cNvPr id="95285" name="Rectangle 51"/>
            <p:cNvSpPr>
              <a:spLocks noChangeArrowheads="1"/>
            </p:cNvSpPr>
            <p:nvPr/>
          </p:nvSpPr>
          <p:spPr bwMode="auto">
            <a:xfrm>
              <a:off x="3436" y="2995"/>
              <a:ext cx="88" cy="520"/>
            </a:xfrm>
            <a:prstGeom prst="rect">
              <a:avLst/>
            </a:prstGeom>
            <a:solidFill>
              <a:srgbClr val="FFFFFF"/>
            </a:solidFill>
            <a:ln w="12700">
              <a:solidFill>
                <a:schemeClr val="bg2"/>
              </a:solidFill>
              <a:miter lim="800000"/>
              <a:headEnd/>
              <a:tailEnd/>
            </a:ln>
          </p:spPr>
          <p:txBody>
            <a:bodyPr wrap="none" anchor="ctr"/>
            <a:lstStyle/>
            <a:p>
              <a:endParaRPr lang="zh-CN" altLang="en-US"/>
            </a:p>
          </p:txBody>
        </p:sp>
        <p:sp>
          <p:nvSpPr>
            <p:cNvPr id="95286" name="Rectangle 52"/>
            <p:cNvSpPr>
              <a:spLocks noChangeArrowheads="1"/>
            </p:cNvSpPr>
            <p:nvPr/>
          </p:nvSpPr>
          <p:spPr bwMode="auto">
            <a:xfrm>
              <a:off x="3532" y="2995"/>
              <a:ext cx="88" cy="520"/>
            </a:xfrm>
            <a:prstGeom prst="rect">
              <a:avLst/>
            </a:prstGeom>
            <a:solidFill>
              <a:schemeClr val="folHlink"/>
            </a:solidFill>
            <a:ln w="12700">
              <a:solidFill>
                <a:schemeClr val="bg2"/>
              </a:solidFill>
              <a:miter lim="800000"/>
              <a:headEnd/>
              <a:tailEnd/>
            </a:ln>
          </p:spPr>
          <p:txBody>
            <a:bodyPr wrap="none" anchor="ctr"/>
            <a:lstStyle/>
            <a:p>
              <a:endParaRPr lang="zh-CN" altLang="en-US"/>
            </a:p>
          </p:txBody>
        </p:sp>
        <p:sp>
          <p:nvSpPr>
            <p:cNvPr id="1688629" name="Rectangle 53"/>
            <p:cNvSpPr>
              <a:spLocks noChangeArrowheads="1"/>
            </p:cNvSpPr>
            <p:nvPr/>
          </p:nvSpPr>
          <p:spPr bwMode="auto">
            <a:xfrm>
              <a:off x="2894" y="2470"/>
              <a:ext cx="892" cy="2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SzTx/>
                <a:buFontTx/>
                <a:buNone/>
                <a:defRPr/>
              </a:pPr>
              <a:r>
                <a:rPr kumimoji="0" lang="en-US" altLang="zh-CN" sz="1600" b="1">
                  <a:latin typeface="Arial Rounded MT Bold" pitchFamily="34" charset="0"/>
                  <a:ea typeface="宋体" pitchFamily="2" charset="-122"/>
                </a:rPr>
                <a:t>Mixed</a:t>
              </a:r>
              <a:r>
                <a:rPr kumimoji="0" lang="en-US" altLang="zh-CN" sz="1000" b="1">
                  <a:latin typeface="Arial Rounded MT Bold" pitchFamily="34" charset="0"/>
                  <a:ea typeface="宋体" pitchFamily="2" charset="-122"/>
                </a:rPr>
                <a:t> </a:t>
              </a:r>
              <a:r>
                <a:rPr kumimoji="0" lang="en-US" altLang="zh-CN" sz="1600" b="1">
                  <a:latin typeface="Arial Rounded MT Bold" pitchFamily="34" charset="0"/>
                  <a:ea typeface="宋体" pitchFamily="2" charset="-122"/>
                </a:rPr>
                <a:t>Extent</a:t>
              </a:r>
              <a:endParaRPr kumimoji="0" lang="en-US" altLang="zh-CN" sz="1200" b="1">
                <a:effectLst>
                  <a:outerShdw blurRad="38100" dist="38100" dir="2700000" algn="tl">
                    <a:srgbClr val="C0C0C0"/>
                  </a:outerShdw>
                </a:effectLst>
                <a:latin typeface="Arial Rounded MT Bold" pitchFamily="34" charset="0"/>
                <a:ea typeface="宋体" pitchFamily="2" charset="-122"/>
              </a:endParaRPr>
            </a:p>
          </p:txBody>
        </p:sp>
        <p:sp>
          <p:nvSpPr>
            <p:cNvPr id="1688630" name="Rectangle 54"/>
            <p:cNvSpPr>
              <a:spLocks noChangeArrowheads="1"/>
            </p:cNvSpPr>
            <p:nvPr/>
          </p:nvSpPr>
          <p:spPr bwMode="auto">
            <a:xfrm>
              <a:off x="2952" y="3744"/>
              <a:ext cx="284" cy="231"/>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SzTx/>
                <a:buFontTx/>
                <a:buNone/>
                <a:defRPr/>
              </a:pPr>
              <a:r>
                <a:rPr kumimoji="0" lang="en-US" altLang="zh-CN" sz="1800" b="1">
                  <a:latin typeface="Arial Rounded MT Bold" pitchFamily="34" charset="0"/>
                  <a:ea typeface="宋体" pitchFamily="2" charset="-122"/>
                </a:rPr>
                <a:t>T3</a:t>
              </a:r>
              <a:endParaRPr kumimoji="0" lang="en-US" altLang="zh-CN" sz="1200" b="1">
                <a:effectLst>
                  <a:outerShdw blurRad="38100" dist="38100" dir="2700000" algn="tl">
                    <a:srgbClr val="C0C0C0"/>
                  </a:outerShdw>
                </a:effectLst>
                <a:latin typeface="Arial Rounded MT Bold" pitchFamily="34" charset="0"/>
                <a:ea typeface="宋体" pitchFamily="2" charset="-122"/>
              </a:endParaRPr>
            </a:p>
          </p:txBody>
        </p:sp>
        <p:sp>
          <p:nvSpPr>
            <p:cNvPr id="1688631" name="Rectangle 55"/>
            <p:cNvSpPr>
              <a:spLocks noChangeArrowheads="1"/>
            </p:cNvSpPr>
            <p:nvPr/>
          </p:nvSpPr>
          <p:spPr bwMode="auto">
            <a:xfrm>
              <a:off x="3240" y="3744"/>
              <a:ext cx="284" cy="231"/>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SzTx/>
                <a:buFontTx/>
                <a:buNone/>
                <a:defRPr/>
              </a:pPr>
              <a:r>
                <a:rPr kumimoji="0" lang="en-US" altLang="zh-CN" sz="1800" b="1">
                  <a:latin typeface="Arial Rounded MT Bold" pitchFamily="34" charset="0"/>
                  <a:ea typeface="宋体" pitchFamily="2" charset="-122"/>
                </a:rPr>
                <a:t>T4</a:t>
              </a:r>
              <a:endParaRPr kumimoji="0" lang="en-US" altLang="zh-CN" sz="1800" b="1">
                <a:effectLst>
                  <a:outerShdw blurRad="38100" dist="38100" dir="2700000" algn="tl">
                    <a:srgbClr val="C0C0C0"/>
                  </a:outerShdw>
                </a:effectLst>
                <a:latin typeface="Arial Rounded MT Bold" pitchFamily="34" charset="0"/>
                <a:ea typeface="宋体" pitchFamily="2" charset="-122"/>
              </a:endParaRPr>
            </a:p>
          </p:txBody>
        </p:sp>
        <p:sp>
          <p:nvSpPr>
            <p:cNvPr id="95290" name="Line 56"/>
            <p:cNvSpPr>
              <a:spLocks noChangeShapeType="1"/>
            </p:cNvSpPr>
            <p:nvPr/>
          </p:nvSpPr>
          <p:spPr bwMode="auto">
            <a:xfrm flipH="1" flipV="1">
              <a:off x="3004" y="3504"/>
              <a:ext cx="96"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95291" name="Line 57"/>
            <p:cNvSpPr>
              <a:spLocks noChangeShapeType="1"/>
            </p:cNvSpPr>
            <p:nvPr/>
          </p:nvSpPr>
          <p:spPr bwMode="auto">
            <a:xfrm flipV="1">
              <a:off x="3388" y="3504"/>
              <a:ext cx="192"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95292" name="Line 58"/>
            <p:cNvSpPr>
              <a:spLocks noChangeShapeType="1"/>
            </p:cNvSpPr>
            <p:nvPr/>
          </p:nvSpPr>
          <p:spPr bwMode="auto">
            <a:xfrm flipV="1">
              <a:off x="2880" y="2736"/>
              <a:ext cx="384" cy="192"/>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5293" name="Line 59"/>
            <p:cNvSpPr>
              <a:spLocks noChangeShapeType="1"/>
            </p:cNvSpPr>
            <p:nvPr/>
          </p:nvSpPr>
          <p:spPr bwMode="auto">
            <a:xfrm flipH="1" flipV="1">
              <a:off x="3264" y="2736"/>
              <a:ext cx="336" cy="192"/>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5294" name="Text Box 60"/>
            <p:cNvSpPr txBox="1">
              <a:spLocks noChangeArrowheads="1"/>
            </p:cNvSpPr>
            <p:nvPr/>
          </p:nvSpPr>
          <p:spPr bwMode="auto">
            <a:xfrm>
              <a:off x="528" y="3504"/>
              <a:ext cx="174" cy="212"/>
            </a:xfrm>
            <a:prstGeom prst="rect">
              <a:avLst/>
            </a:prstGeom>
            <a:noFill/>
            <a:ln w="12700">
              <a:noFill/>
              <a:miter lim="800000"/>
              <a:headEnd type="none" w="sm" len="sm"/>
              <a:tailEnd type="none" w="sm" len="sm"/>
            </a:ln>
          </p:spPr>
          <p:txBody>
            <a:bodyPr wrap="none">
              <a:spAutoFit/>
            </a:bodyPr>
            <a:lstStyle/>
            <a:p>
              <a:pPr algn="l">
                <a:spcBef>
                  <a:spcPct val="0"/>
                </a:spcBef>
                <a:buClrTx/>
                <a:buSzTx/>
                <a:buFontTx/>
                <a:buNone/>
              </a:pPr>
              <a:r>
                <a:rPr kumimoji="0" lang="en-GB" altLang="zh-CN" sz="1600" b="1">
                  <a:latin typeface="Arial Narrow" pitchFamily="34" charset="0"/>
                  <a:ea typeface="宋体" pitchFamily="2" charset="-122"/>
                </a:rPr>
                <a:t>0</a:t>
              </a:r>
            </a:p>
          </p:txBody>
        </p:sp>
        <p:sp>
          <p:nvSpPr>
            <p:cNvPr id="95295" name="Text Box 61"/>
            <p:cNvSpPr txBox="1">
              <a:spLocks noChangeArrowheads="1"/>
            </p:cNvSpPr>
            <p:nvPr/>
          </p:nvSpPr>
          <p:spPr bwMode="auto">
            <a:xfrm>
              <a:off x="1296" y="3504"/>
              <a:ext cx="174" cy="212"/>
            </a:xfrm>
            <a:prstGeom prst="rect">
              <a:avLst/>
            </a:prstGeom>
            <a:noFill/>
            <a:ln w="12700">
              <a:noFill/>
              <a:miter lim="800000"/>
              <a:headEnd type="none" w="sm" len="sm"/>
              <a:tailEnd type="none" w="sm" len="sm"/>
            </a:ln>
          </p:spPr>
          <p:txBody>
            <a:bodyPr wrap="none">
              <a:spAutoFit/>
            </a:bodyPr>
            <a:lstStyle/>
            <a:p>
              <a:pPr algn="l">
                <a:spcBef>
                  <a:spcPct val="0"/>
                </a:spcBef>
                <a:buClrTx/>
                <a:buSzTx/>
                <a:buFontTx/>
                <a:buNone/>
              </a:pPr>
              <a:r>
                <a:rPr kumimoji="0" lang="en-GB" altLang="zh-CN" sz="1600" b="1">
                  <a:latin typeface="Arial Narrow" pitchFamily="34" charset="0"/>
                  <a:ea typeface="宋体" pitchFamily="2" charset="-122"/>
                </a:rPr>
                <a:t>8</a:t>
              </a:r>
            </a:p>
          </p:txBody>
        </p:sp>
        <p:sp>
          <p:nvSpPr>
            <p:cNvPr id="95296" name="Text Box 62"/>
            <p:cNvSpPr txBox="1">
              <a:spLocks noChangeArrowheads="1"/>
            </p:cNvSpPr>
            <p:nvPr/>
          </p:nvSpPr>
          <p:spPr bwMode="auto">
            <a:xfrm>
              <a:off x="2064" y="3504"/>
              <a:ext cx="232" cy="212"/>
            </a:xfrm>
            <a:prstGeom prst="rect">
              <a:avLst/>
            </a:prstGeom>
            <a:noFill/>
            <a:ln w="12700">
              <a:noFill/>
              <a:miter lim="800000"/>
              <a:headEnd type="none" w="sm" len="sm"/>
              <a:tailEnd type="none" w="sm" len="sm"/>
            </a:ln>
          </p:spPr>
          <p:txBody>
            <a:bodyPr wrap="none">
              <a:spAutoFit/>
            </a:bodyPr>
            <a:lstStyle/>
            <a:p>
              <a:pPr algn="l">
                <a:spcBef>
                  <a:spcPct val="0"/>
                </a:spcBef>
                <a:buClrTx/>
                <a:buSzTx/>
                <a:buFontTx/>
                <a:buNone/>
              </a:pPr>
              <a:r>
                <a:rPr kumimoji="0" lang="en-GB" altLang="zh-CN" sz="1600" b="1">
                  <a:latin typeface="Arial Narrow" pitchFamily="34" charset="0"/>
                  <a:ea typeface="宋体" pitchFamily="2" charset="-122"/>
                </a:rPr>
                <a:t>16</a:t>
              </a:r>
            </a:p>
          </p:txBody>
        </p:sp>
        <p:sp>
          <p:nvSpPr>
            <p:cNvPr id="95297" name="Text Box 63"/>
            <p:cNvSpPr txBox="1">
              <a:spLocks noChangeArrowheads="1"/>
            </p:cNvSpPr>
            <p:nvPr/>
          </p:nvSpPr>
          <p:spPr bwMode="auto">
            <a:xfrm>
              <a:off x="2832" y="3504"/>
              <a:ext cx="232" cy="212"/>
            </a:xfrm>
            <a:prstGeom prst="rect">
              <a:avLst/>
            </a:prstGeom>
            <a:noFill/>
            <a:ln w="12700">
              <a:noFill/>
              <a:miter lim="800000"/>
              <a:headEnd type="none" w="sm" len="sm"/>
              <a:tailEnd type="none" w="sm" len="sm"/>
            </a:ln>
          </p:spPr>
          <p:txBody>
            <a:bodyPr wrap="none">
              <a:spAutoFit/>
            </a:bodyPr>
            <a:lstStyle/>
            <a:p>
              <a:pPr algn="l">
                <a:spcBef>
                  <a:spcPct val="0"/>
                </a:spcBef>
                <a:buClrTx/>
                <a:buSzTx/>
                <a:buFontTx/>
                <a:buNone/>
              </a:pPr>
              <a:r>
                <a:rPr kumimoji="0" lang="en-GB" altLang="zh-CN" sz="1600" b="1">
                  <a:latin typeface="Arial Narrow" pitchFamily="34" charset="0"/>
                  <a:ea typeface="宋体" pitchFamily="2" charset="-122"/>
                </a:rPr>
                <a:t>24</a:t>
              </a:r>
            </a:p>
          </p:txBody>
        </p:sp>
        <p:sp>
          <p:nvSpPr>
            <p:cNvPr id="95298" name="Rectangle 64"/>
            <p:cNvSpPr>
              <a:spLocks noChangeArrowheads="1"/>
            </p:cNvSpPr>
            <p:nvPr/>
          </p:nvSpPr>
          <p:spPr bwMode="auto">
            <a:xfrm>
              <a:off x="3608" y="2995"/>
              <a:ext cx="760" cy="520"/>
            </a:xfrm>
            <a:prstGeom prst="rect">
              <a:avLst/>
            </a:prstGeom>
            <a:solidFill>
              <a:schemeClr val="bg1"/>
            </a:solidFill>
            <a:ln w="12700">
              <a:solidFill>
                <a:schemeClr val="tx1"/>
              </a:solidFill>
              <a:miter lim="800000"/>
              <a:headEnd/>
              <a:tailEnd/>
            </a:ln>
          </p:spPr>
          <p:txBody>
            <a:bodyPr wrap="none" anchor="ctr"/>
            <a:lstStyle/>
            <a:p>
              <a:endParaRPr lang="zh-CN" altLang="en-US"/>
            </a:p>
          </p:txBody>
        </p:sp>
        <p:sp>
          <p:nvSpPr>
            <p:cNvPr id="95299" name="Line 65"/>
            <p:cNvSpPr>
              <a:spLocks noChangeShapeType="1"/>
            </p:cNvSpPr>
            <p:nvPr/>
          </p:nvSpPr>
          <p:spPr bwMode="auto">
            <a:xfrm>
              <a:off x="3988" y="2995"/>
              <a:ext cx="0" cy="52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5300" name="Line 66"/>
            <p:cNvSpPr>
              <a:spLocks noChangeShapeType="1"/>
            </p:cNvSpPr>
            <p:nvPr/>
          </p:nvSpPr>
          <p:spPr bwMode="auto">
            <a:xfrm>
              <a:off x="3796" y="2995"/>
              <a:ext cx="0" cy="52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5301" name="Line 67"/>
            <p:cNvSpPr>
              <a:spLocks noChangeShapeType="1"/>
            </p:cNvSpPr>
            <p:nvPr/>
          </p:nvSpPr>
          <p:spPr bwMode="auto">
            <a:xfrm>
              <a:off x="4180" y="2995"/>
              <a:ext cx="0" cy="52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5302" name="Line 68"/>
            <p:cNvSpPr>
              <a:spLocks noChangeShapeType="1"/>
            </p:cNvSpPr>
            <p:nvPr/>
          </p:nvSpPr>
          <p:spPr bwMode="auto">
            <a:xfrm>
              <a:off x="3700" y="2995"/>
              <a:ext cx="0" cy="52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5303" name="Line 69"/>
            <p:cNvSpPr>
              <a:spLocks noChangeShapeType="1"/>
            </p:cNvSpPr>
            <p:nvPr/>
          </p:nvSpPr>
          <p:spPr bwMode="auto">
            <a:xfrm>
              <a:off x="3892" y="2995"/>
              <a:ext cx="0" cy="52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5304" name="Line 70"/>
            <p:cNvSpPr>
              <a:spLocks noChangeShapeType="1"/>
            </p:cNvSpPr>
            <p:nvPr/>
          </p:nvSpPr>
          <p:spPr bwMode="auto">
            <a:xfrm>
              <a:off x="4276" y="2995"/>
              <a:ext cx="0" cy="52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5305" name="Line 71"/>
            <p:cNvSpPr>
              <a:spLocks noChangeShapeType="1"/>
            </p:cNvSpPr>
            <p:nvPr/>
          </p:nvSpPr>
          <p:spPr bwMode="auto">
            <a:xfrm>
              <a:off x="4084" y="2995"/>
              <a:ext cx="0" cy="528"/>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95306" name="Text Box 72"/>
            <p:cNvSpPr txBox="1">
              <a:spLocks noChangeArrowheads="1"/>
            </p:cNvSpPr>
            <p:nvPr/>
          </p:nvSpPr>
          <p:spPr bwMode="auto">
            <a:xfrm>
              <a:off x="3560" y="3511"/>
              <a:ext cx="232" cy="212"/>
            </a:xfrm>
            <a:prstGeom prst="rect">
              <a:avLst/>
            </a:prstGeom>
            <a:noFill/>
            <a:ln w="12700">
              <a:noFill/>
              <a:miter lim="800000"/>
              <a:headEnd type="none" w="sm" len="sm"/>
              <a:tailEnd type="none" w="sm" len="sm"/>
            </a:ln>
          </p:spPr>
          <p:txBody>
            <a:bodyPr wrap="none">
              <a:spAutoFit/>
            </a:bodyPr>
            <a:lstStyle/>
            <a:p>
              <a:pPr algn="l">
                <a:spcBef>
                  <a:spcPct val="0"/>
                </a:spcBef>
                <a:buClrTx/>
                <a:buSzTx/>
                <a:buFontTx/>
                <a:buNone/>
              </a:pPr>
              <a:r>
                <a:rPr kumimoji="0" lang="en-GB" altLang="zh-CN" sz="1600" b="1">
                  <a:latin typeface="Arial Narrow" pitchFamily="34" charset="0"/>
                  <a:ea typeface="宋体" pitchFamily="2" charset="-122"/>
                </a:rPr>
                <a:t>32</a:t>
              </a:r>
            </a:p>
          </p:txBody>
        </p:sp>
        <p:sp>
          <p:nvSpPr>
            <p:cNvPr id="95307" name="Rectangle 73"/>
            <p:cNvSpPr>
              <a:spLocks noChangeArrowheads="1"/>
            </p:cNvSpPr>
            <p:nvPr/>
          </p:nvSpPr>
          <p:spPr bwMode="auto">
            <a:xfrm>
              <a:off x="4376" y="2995"/>
              <a:ext cx="760" cy="520"/>
            </a:xfrm>
            <a:prstGeom prst="rect">
              <a:avLst/>
            </a:prstGeom>
            <a:solidFill>
              <a:schemeClr val="folHlink"/>
            </a:solidFill>
            <a:ln w="12700">
              <a:solidFill>
                <a:schemeClr val="bg2"/>
              </a:solidFill>
              <a:miter lim="800000"/>
              <a:headEnd/>
              <a:tailEnd/>
            </a:ln>
          </p:spPr>
          <p:txBody>
            <a:bodyPr wrap="none" anchor="ctr"/>
            <a:lstStyle/>
            <a:p>
              <a:endParaRPr lang="zh-CN" altLang="en-US"/>
            </a:p>
          </p:txBody>
        </p:sp>
        <p:sp>
          <p:nvSpPr>
            <p:cNvPr id="95308" name="Line 74"/>
            <p:cNvSpPr>
              <a:spLocks noChangeShapeType="1"/>
            </p:cNvSpPr>
            <p:nvPr/>
          </p:nvSpPr>
          <p:spPr bwMode="auto">
            <a:xfrm>
              <a:off x="4756"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309" name="Line 75"/>
            <p:cNvSpPr>
              <a:spLocks noChangeShapeType="1"/>
            </p:cNvSpPr>
            <p:nvPr/>
          </p:nvSpPr>
          <p:spPr bwMode="auto">
            <a:xfrm>
              <a:off x="4564"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310" name="Line 76"/>
            <p:cNvSpPr>
              <a:spLocks noChangeShapeType="1"/>
            </p:cNvSpPr>
            <p:nvPr/>
          </p:nvSpPr>
          <p:spPr bwMode="auto">
            <a:xfrm>
              <a:off x="4948"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311" name="Line 77"/>
            <p:cNvSpPr>
              <a:spLocks noChangeShapeType="1"/>
            </p:cNvSpPr>
            <p:nvPr/>
          </p:nvSpPr>
          <p:spPr bwMode="auto">
            <a:xfrm>
              <a:off x="4468"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312" name="Line 78"/>
            <p:cNvSpPr>
              <a:spLocks noChangeShapeType="1"/>
            </p:cNvSpPr>
            <p:nvPr/>
          </p:nvSpPr>
          <p:spPr bwMode="auto">
            <a:xfrm>
              <a:off x="4660"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313" name="Line 79"/>
            <p:cNvSpPr>
              <a:spLocks noChangeShapeType="1"/>
            </p:cNvSpPr>
            <p:nvPr/>
          </p:nvSpPr>
          <p:spPr bwMode="auto">
            <a:xfrm>
              <a:off x="5044"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314" name="Line 80"/>
            <p:cNvSpPr>
              <a:spLocks noChangeShapeType="1"/>
            </p:cNvSpPr>
            <p:nvPr/>
          </p:nvSpPr>
          <p:spPr bwMode="auto">
            <a:xfrm>
              <a:off x="4852" y="2995"/>
              <a:ext cx="0" cy="528"/>
            </a:xfrm>
            <a:prstGeom prst="line">
              <a:avLst/>
            </a:prstGeom>
            <a:noFill/>
            <a:ln w="12700">
              <a:solidFill>
                <a:schemeClr val="bg2"/>
              </a:solidFill>
              <a:round/>
              <a:headEnd type="none" w="sm" len="sm"/>
              <a:tailEnd type="none" w="sm" len="sm"/>
            </a:ln>
          </p:spPr>
          <p:txBody>
            <a:bodyPr wrap="none" anchor="ctr"/>
            <a:lstStyle/>
            <a:p>
              <a:endParaRPr lang="zh-CN" altLang="en-US"/>
            </a:p>
          </p:txBody>
        </p:sp>
        <p:sp>
          <p:nvSpPr>
            <p:cNvPr id="95315" name="Text Box 81"/>
            <p:cNvSpPr txBox="1">
              <a:spLocks noChangeArrowheads="1"/>
            </p:cNvSpPr>
            <p:nvPr/>
          </p:nvSpPr>
          <p:spPr bwMode="auto">
            <a:xfrm>
              <a:off x="4328" y="3511"/>
              <a:ext cx="232" cy="212"/>
            </a:xfrm>
            <a:prstGeom prst="rect">
              <a:avLst/>
            </a:prstGeom>
            <a:noFill/>
            <a:ln w="12700">
              <a:noFill/>
              <a:miter lim="800000"/>
              <a:headEnd type="none" w="sm" len="sm"/>
              <a:tailEnd type="none" w="sm" len="sm"/>
            </a:ln>
          </p:spPr>
          <p:txBody>
            <a:bodyPr wrap="none">
              <a:spAutoFit/>
            </a:bodyPr>
            <a:lstStyle/>
            <a:p>
              <a:pPr algn="l">
                <a:spcBef>
                  <a:spcPct val="0"/>
                </a:spcBef>
                <a:buClrTx/>
                <a:buSzTx/>
                <a:buFontTx/>
                <a:buNone/>
              </a:pPr>
              <a:r>
                <a:rPr kumimoji="0" lang="en-GB" altLang="zh-CN" sz="1600" b="1">
                  <a:latin typeface="Arial Narrow" pitchFamily="34" charset="0"/>
                  <a:ea typeface="宋体" pitchFamily="2" charset="-122"/>
                </a:rPr>
                <a:t>40</a:t>
              </a:r>
            </a:p>
          </p:txBody>
        </p:sp>
        <p:sp>
          <p:nvSpPr>
            <p:cNvPr id="1688658" name="Rectangle 82"/>
            <p:cNvSpPr>
              <a:spLocks noChangeArrowheads="1"/>
            </p:cNvSpPr>
            <p:nvPr/>
          </p:nvSpPr>
          <p:spPr bwMode="auto">
            <a:xfrm>
              <a:off x="3888" y="3744"/>
              <a:ext cx="284" cy="231"/>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SzTx/>
                <a:buFontTx/>
                <a:buNone/>
                <a:defRPr/>
              </a:pPr>
              <a:r>
                <a:rPr kumimoji="0" lang="en-US" altLang="zh-CN" sz="1800" b="1">
                  <a:latin typeface="Arial Rounded MT Bold" pitchFamily="34" charset="0"/>
                  <a:ea typeface="宋体" pitchFamily="2" charset="-122"/>
                </a:rPr>
                <a:t>T3</a:t>
              </a:r>
              <a:endParaRPr kumimoji="0" lang="en-US" altLang="zh-CN" sz="1200" b="1">
                <a:effectLst>
                  <a:outerShdw blurRad="38100" dist="38100" dir="2700000" algn="tl">
                    <a:srgbClr val="C0C0C0"/>
                  </a:outerShdw>
                </a:effectLst>
                <a:latin typeface="Arial Rounded MT Bold" pitchFamily="34" charset="0"/>
                <a:ea typeface="宋体" pitchFamily="2" charset="-122"/>
              </a:endParaRPr>
            </a:p>
          </p:txBody>
        </p:sp>
        <p:sp>
          <p:nvSpPr>
            <p:cNvPr id="1688659" name="Rectangle 83"/>
            <p:cNvSpPr>
              <a:spLocks noChangeArrowheads="1"/>
            </p:cNvSpPr>
            <p:nvPr/>
          </p:nvSpPr>
          <p:spPr bwMode="auto">
            <a:xfrm>
              <a:off x="4608" y="3744"/>
              <a:ext cx="284" cy="231"/>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SzTx/>
                <a:buFontTx/>
                <a:buNone/>
                <a:defRPr/>
              </a:pPr>
              <a:r>
                <a:rPr kumimoji="0" lang="en-US" altLang="zh-CN" sz="1800" b="1">
                  <a:latin typeface="Arial Rounded MT Bold" pitchFamily="34" charset="0"/>
                  <a:ea typeface="宋体" pitchFamily="2" charset="-122"/>
                </a:rPr>
                <a:t>T4</a:t>
              </a:r>
              <a:endParaRPr kumimoji="0" lang="en-US" altLang="zh-CN" sz="1200" b="1">
                <a:effectLst>
                  <a:outerShdw blurRad="38100" dist="38100" dir="2700000" algn="tl">
                    <a:srgbClr val="C0C0C0"/>
                  </a:outerShdw>
                </a:effectLst>
                <a:latin typeface="Arial Rounded MT Bold" pitchFamily="34" charset="0"/>
                <a:ea typeface="宋体" pitchFamily="2" charset="-122"/>
              </a:endParaRPr>
            </a:p>
          </p:txBody>
        </p:sp>
      </p:grpSp>
      <p:sp>
        <p:nvSpPr>
          <p:cNvPr id="95237" name="Rectangle 84"/>
          <p:cNvSpPr>
            <a:spLocks noChangeArrowheads="1"/>
          </p:cNvSpPr>
          <p:nvPr/>
        </p:nvSpPr>
        <p:spPr bwMode="auto">
          <a:xfrm>
            <a:off x="1927225" y="5924550"/>
            <a:ext cx="5291138" cy="457200"/>
          </a:xfrm>
          <a:prstGeom prst="rect">
            <a:avLst/>
          </a:prstGeom>
          <a:noFill/>
          <a:ln w="9525">
            <a:noFill/>
            <a:miter lim="800000"/>
            <a:headEnd/>
            <a:tailEnd/>
          </a:ln>
        </p:spPr>
        <p:txBody>
          <a:bodyPr wrap="none">
            <a:spAutoFit/>
          </a:bodyPr>
          <a:lstStyle/>
          <a:p>
            <a:pPr marL="342900" indent="-342900"/>
            <a:r>
              <a:rPr lang="en-US" altLang="zh-CN"/>
              <a:t>dbcc extentinfo('northwind','orders',1)</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3138" name="Rectangle 2"/>
          <p:cNvSpPr>
            <a:spLocks noGrp="1" noChangeArrowheads="1"/>
          </p:cNvSpPr>
          <p:nvPr>
            <p:ph type="title"/>
          </p:nvPr>
        </p:nvSpPr>
        <p:spPr/>
        <p:txBody>
          <a:bodyPr/>
          <a:lstStyle/>
          <a:p>
            <a:pPr eaLnBrk="1" hangingPunct="1">
              <a:defRPr/>
            </a:pPr>
            <a:r>
              <a:rPr lang="zh-CN" altLang="en-US" smtClean="0"/>
              <a:t>物理存储介质</a:t>
            </a:r>
          </a:p>
        </p:txBody>
      </p:sp>
      <p:sp>
        <p:nvSpPr>
          <p:cNvPr id="17411" name="Rectangle 3"/>
          <p:cNvSpPr>
            <a:spLocks noGrp="1" noChangeArrowheads="1"/>
          </p:cNvSpPr>
          <p:nvPr>
            <p:ph type="body" idx="1"/>
          </p:nvPr>
        </p:nvSpPr>
        <p:spPr/>
        <p:txBody>
          <a:bodyPr/>
          <a:lstStyle/>
          <a:p>
            <a:pPr eaLnBrk="1" hangingPunct="1"/>
            <a:r>
              <a:rPr lang="zh-CN" altLang="en-US" smtClean="0"/>
              <a:t>磁盘存储器（</a:t>
            </a:r>
            <a:r>
              <a:rPr lang="en-US" altLang="zh-CN" smtClean="0"/>
              <a:t>Magnetic-disk storage</a:t>
            </a:r>
            <a:r>
              <a:rPr lang="zh-CN" altLang="en-US" smtClean="0"/>
              <a:t>）</a:t>
            </a:r>
          </a:p>
          <a:p>
            <a:pPr lvl="1" eaLnBrk="1" hangingPunct="1"/>
            <a:r>
              <a:rPr lang="zh-CN" altLang="en-US" smtClean="0"/>
              <a:t>直接读取设备，支持随机读取</a:t>
            </a:r>
          </a:p>
          <a:p>
            <a:pPr lvl="1" eaLnBrk="1" hangingPunct="1"/>
            <a:r>
              <a:rPr lang="zh-CN" altLang="en-US" smtClean="0"/>
              <a:t>非易失联机数据存储设备</a:t>
            </a:r>
          </a:p>
          <a:p>
            <a:pPr lvl="1" eaLnBrk="1" hangingPunct="1"/>
            <a:r>
              <a:rPr lang="zh-CN" altLang="en-US" smtClean="0"/>
              <a:t>访问数据时，磁盘</a:t>
            </a:r>
            <a:r>
              <a:rPr lang="zh-CN" altLang="en-US" smtClean="0">
                <a:sym typeface="Wingdings" pitchFamily="2" charset="2"/>
              </a:rPr>
              <a:t></a:t>
            </a:r>
            <a:r>
              <a:rPr lang="zh-CN" altLang="en-US" smtClean="0"/>
              <a:t>内存；修改后的数据，内存 </a:t>
            </a:r>
            <a:r>
              <a:rPr lang="zh-CN" altLang="en-US" smtClean="0">
                <a:sym typeface="Wingdings" pitchFamily="2" charset="2"/>
              </a:rPr>
              <a:t>磁盘</a:t>
            </a:r>
          </a:p>
          <a:p>
            <a:pPr eaLnBrk="1" hangingPunct="1"/>
            <a:r>
              <a:rPr lang="zh-CN" altLang="en-US" smtClean="0">
                <a:sym typeface="Wingdings" pitchFamily="2" charset="2"/>
              </a:rPr>
              <a:t>光学存储器（</a:t>
            </a:r>
            <a:r>
              <a:rPr lang="en-US" altLang="zh-CN" smtClean="0">
                <a:sym typeface="Wingdings" pitchFamily="2" charset="2"/>
              </a:rPr>
              <a:t>Optical storage</a:t>
            </a:r>
            <a:r>
              <a:rPr lang="zh-CN" altLang="en-US" smtClean="0">
                <a:sym typeface="Wingdings" pitchFamily="2" charset="2"/>
              </a:rPr>
              <a:t>）</a:t>
            </a:r>
          </a:p>
          <a:p>
            <a:pPr lvl="1" eaLnBrk="1" hangingPunct="1"/>
            <a:r>
              <a:rPr lang="zh-CN" altLang="en-US" smtClean="0">
                <a:sym typeface="Wingdings" pitchFamily="2" charset="2"/>
              </a:rPr>
              <a:t>只读</a:t>
            </a:r>
            <a:r>
              <a:rPr lang="en-US" altLang="zh-CN" smtClean="0">
                <a:sym typeface="Wingdings" pitchFamily="2" charset="2"/>
              </a:rPr>
              <a:t>(CD-ROM)</a:t>
            </a:r>
            <a:r>
              <a:rPr lang="zh-CN" altLang="en-US" smtClean="0">
                <a:sym typeface="Wingdings" pitchFamily="2" charset="2"/>
              </a:rPr>
              <a:t>、一次写多次读</a:t>
            </a:r>
            <a:r>
              <a:rPr lang="en-US" altLang="zh-CN" smtClean="0">
                <a:sym typeface="Wingdings" pitchFamily="2" charset="2"/>
              </a:rPr>
              <a:t>(WORM)</a:t>
            </a:r>
            <a:r>
              <a:rPr lang="zh-CN" altLang="en-US" smtClean="0">
                <a:sym typeface="Wingdings" pitchFamily="2" charset="2"/>
              </a:rPr>
              <a:t>、多次写</a:t>
            </a:r>
            <a:r>
              <a:rPr lang="en-US" altLang="zh-CN" smtClean="0">
                <a:sym typeface="Wingdings" pitchFamily="2" charset="2"/>
              </a:rPr>
              <a:t>(CD-RW)</a:t>
            </a:r>
          </a:p>
          <a:p>
            <a:pPr eaLnBrk="1" hangingPunct="1"/>
            <a:r>
              <a:rPr lang="zh-CN" altLang="en-US" smtClean="0">
                <a:sym typeface="Wingdings" pitchFamily="2" charset="2"/>
              </a:rPr>
              <a:t>磁带（</a:t>
            </a:r>
            <a:r>
              <a:rPr lang="en-US" altLang="zh-CN" smtClean="0">
                <a:sym typeface="Wingdings" pitchFamily="2" charset="2"/>
              </a:rPr>
              <a:t>tape</a:t>
            </a:r>
            <a:r>
              <a:rPr lang="zh-CN" altLang="en-US" smtClean="0">
                <a:sym typeface="Wingdings" pitchFamily="2" charset="2"/>
              </a:rPr>
              <a:t>）</a:t>
            </a:r>
          </a:p>
          <a:p>
            <a:pPr lvl="1" eaLnBrk="1" hangingPunct="1"/>
            <a:r>
              <a:rPr lang="zh-CN" altLang="en-US" smtClean="0">
                <a:sym typeface="Wingdings" pitchFamily="2" charset="2"/>
              </a:rPr>
              <a:t>顺序访问，归档存储，容量大，价格便宜</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4722" name="Rectangle 2"/>
          <p:cNvSpPr>
            <a:spLocks noGrp="1" noChangeArrowheads="1"/>
          </p:cNvSpPr>
          <p:nvPr>
            <p:ph type="title"/>
          </p:nvPr>
        </p:nvSpPr>
        <p:spPr/>
        <p:txBody>
          <a:bodyPr/>
          <a:lstStyle/>
          <a:p>
            <a:pPr eaLnBrk="1" hangingPunct="1">
              <a:defRPr/>
            </a:pPr>
            <a:r>
              <a:rPr lang="en-US" altLang="zh-CN" smtClean="0"/>
              <a:t>GAM </a:t>
            </a:r>
            <a:r>
              <a:rPr lang="en-US" altLang="zh-CN" smtClean="0">
                <a:latin typeface="Times New Roman"/>
              </a:rPr>
              <a:t>–</a:t>
            </a:r>
            <a:r>
              <a:rPr lang="en-US" altLang="zh-CN" smtClean="0"/>
              <a:t> </a:t>
            </a:r>
            <a:r>
              <a:rPr lang="zh-CN" altLang="en-US" smtClean="0"/>
              <a:t>全局分配位图</a:t>
            </a:r>
          </a:p>
        </p:txBody>
      </p:sp>
      <p:sp>
        <p:nvSpPr>
          <p:cNvPr id="97283" name="Rectangle 3"/>
          <p:cNvSpPr>
            <a:spLocks noGrp="1" noChangeArrowheads="1"/>
          </p:cNvSpPr>
          <p:nvPr>
            <p:ph type="body" idx="1"/>
          </p:nvPr>
        </p:nvSpPr>
        <p:spPr/>
        <p:txBody>
          <a:bodyPr/>
          <a:lstStyle/>
          <a:p>
            <a:pPr eaLnBrk="1" hangingPunct="1">
              <a:spcBef>
                <a:spcPts val="1200"/>
              </a:spcBef>
            </a:pPr>
            <a:r>
              <a:rPr lang="zh-CN" altLang="en-US" sz="2800" dirty="0" smtClean="0"/>
              <a:t>记录文件当中哪些区间已经被分配的页面</a:t>
            </a:r>
          </a:p>
          <a:p>
            <a:pPr eaLnBrk="1" hangingPunct="1">
              <a:spcBef>
                <a:spcPts val="1200"/>
              </a:spcBef>
            </a:pPr>
            <a:r>
              <a:rPr lang="zh-CN" altLang="en-US" sz="2800" dirty="0" smtClean="0"/>
              <a:t>可以看成是一个</a:t>
            </a:r>
            <a:r>
              <a:rPr lang="en-US" altLang="zh-CN" sz="2800" dirty="0" smtClean="0"/>
              <a:t>8000</a:t>
            </a:r>
            <a:r>
              <a:rPr lang="zh-CN" altLang="en-US" sz="2800" dirty="0" smtClean="0"/>
              <a:t>个字节的位图</a:t>
            </a:r>
          </a:p>
          <a:p>
            <a:pPr eaLnBrk="1" hangingPunct="1">
              <a:spcBef>
                <a:spcPts val="1200"/>
              </a:spcBef>
            </a:pPr>
            <a:r>
              <a:rPr lang="zh-CN" altLang="en-US" sz="2800" dirty="0" smtClean="0"/>
              <a:t>每个位代表一个区间</a:t>
            </a:r>
          </a:p>
          <a:p>
            <a:pPr lvl="1" eaLnBrk="1" hangingPunct="1">
              <a:spcBef>
                <a:spcPts val="1200"/>
              </a:spcBef>
            </a:pPr>
            <a:r>
              <a:rPr lang="zh-CN" altLang="en-US" sz="2400" dirty="0" smtClean="0"/>
              <a:t>位</a:t>
            </a:r>
            <a:r>
              <a:rPr lang="en-US" altLang="zh-CN" sz="2400" dirty="0" smtClean="0"/>
              <a:t>0</a:t>
            </a:r>
            <a:r>
              <a:rPr lang="zh-CN" altLang="en-US" sz="2400" dirty="0" smtClean="0"/>
              <a:t>代表区间</a:t>
            </a:r>
            <a:r>
              <a:rPr lang="en-US" altLang="zh-CN" sz="2400" dirty="0" smtClean="0"/>
              <a:t>0</a:t>
            </a:r>
            <a:r>
              <a:rPr lang="zh-CN" altLang="en-US" sz="2400" dirty="0" smtClean="0"/>
              <a:t>，位</a:t>
            </a:r>
            <a:r>
              <a:rPr lang="en-US" altLang="zh-CN" sz="2400" dirty="0" smtClean="0"/>
              <a:t>1</a:t>
            </a:r>
            <a:r>
              <a:rPr lang="zh-CN" altLang="en-US" sz="2400" dirty="0" smtClean="0"/>
              <a:t>代表区间</a:t>
            </a:r>
            <a:r>
              <a:rPr lang="en-US" altLang="zh-CN" sz="2400" dirty="0" smtClean="0"/>
              <a:t>8</a:t>
            </a:r>
            <a:r>
              <a:rPr lang="zh-CN" altLang="en-US" sz="2400" dirty="0" smtClean="0"/>
              <a:t>，位</a:t>
            </a:r>
            <a:r>
              <a:rPr lang="en-US" altLang="zh-CN" sz="2400" dirty="0" smtClean="0"/>
              <a:t>2</a:t>
            </a:r>
            <a:r>
              <a:rPr lang="zh-CN" altLang="en-US" sz="2400" dirty="0" smtClean="0"/>
              <a:t>代表区间</a:t>
            </a:r>
            <a:r>
              <a:rPr lang="en-US" altLang="zh-CN" sz="2400" dirty="0" smtClean="0"/>
              <a:t>16</a:t>
            </a:r>
          </a:p>
          <a:p>
            <a:pPr lvl="1" eaLnBrk="1" hangingPunct="1">
              <a:spcBef>
                <a:spcPts val="1200"/>
              </a:spcBef>
            </a:pPr>
            <a:r>
              <a:rPr lang="en-US" altLang="zh-CN" sz="2400" dirty="0" smtClean="0"/>
              <a:t>0</a:t>
            </a:r>
            <a:r>
              <a:rPr lang="zh-CN" altLang="en-US" sz="2400" dirty="0" smtClean="0"/>
              <a:t>：被使用；</a:t>
            </a:r>
            <a:r>
              <a:rPr lang="en-US" altLang="zh-CN" sz="2400" dirty="0" smtClean="0"/>
              <a:t>1</a:t>
            </a:r>
            <a:r>
              <a:rPr lang="zh-CN" altLang="en-US" sz="2400" dirty="0" smtClean="0"/>
              <a:t>：未被使用</a:t>
            </a:r>
          </a:p>
          <a:p>
            <a:pPr eaLnBrk="1" hangingPunct="1">
              <a:spcBef>
                <a:spcPts val="1200"/>
              </a:spcBef>
            </a:pPr>
            <a:r>
              <a:rPr lang="zh-CN" altLang="en-US" sz="2800" dirty="0" smtClean="0"/>
              <a:t>差不多</a:t>
            </a:r>
            <a:r>
              <a:rPr lang="en-US" altLang="zh-CN" sz="2800" dirty="0" smtClean="0"/>
              <a:t>64,000</a:t>
            </a:r>
            <a:r>
              <a:rPr lang="zh-CN" altLang="en-US" sz="2800" dirty="0" smtClean="0"/>
              <a:t>位，所以可以表示 </a:t>
            </a:r>
            <a:r>
              <a:rPr lang="en-US" altLang="zh-CN" sz="2800" dirty="0" smtClean="0"/>
              <a:t>64,000</a:t>
            </a:r>
            <a:r>
              <a:rPr lang="zh-CN" altLang="en-US" sz="2800" dirty="0" smtClean="0"/>
              <a:t>个区间</a:t>
            </a:r>
          </a:p>
          <a:p>
            <a:pPr lvl="1" eaLnBrk="1" hangingPunct="1">
              <a:spcBef>
                <a:spcPts val="1200"/>
              </a:spcBef>
            </a:pPr>
            <a:r>
              <a:rPr lang="zh-CN" altLang="en-US" sz="2400" dirty="0" smtClean="0"/>
              <a:t>表达</a:t>
            </a:r>
            <a:r>
              <a:rPr lang="en-US" altLang="zh-CN" sz="2400" dirty="0" smtClean="0"/>
              <a:t>4 GB (3,994 MBs)</a:t>
            </a:r>
            <a:r>
              <a:rPr lang="zh-CN" altLang="en-US" sz="2400" dirty="0" smtClean="0"/>
              <a:t>数据空间</a:t>
            </a:r>
          </a:p>
          <a:p>
            <a:pPr lvl="1" eaLnBrk="1" hangingPunct="1">
              <a:spcBef>
                <a:spcPts val="1200"/>
              </a:spcBef>
            </a:pPr>
            <a:r>
              <a:rPr lang="zh-CN" altLang="en-US" sz="2400" dirty="0" smtClean="0"/>
              <a:t>如果文件大于</a:t>
            </a:r>
            <a:r>
              <a:rPr lang="en-US" altLang="zh-CN" sz="2400" dirty="0" smtClean="0"/>
              <a:t>4 GB </a:t>
            </a:r>
            <a:r>
              <a:rPr lang="zh-CN" altLang="en-US" sz="2400" dirty="0" smtClean="0"/>
              <a:t>，可以增加新的</a:t>
            </a:r>
            <a:r>
              <a:rPr lang="en-US" altLang="zh-CN" sz="2400" dirty="0" smtClean="0"/>
              <a:t>GAM</a:t>
            </a:r>
            <a:r>
              <a:rPr lang="zh-CN" altLang="en-US" sz="2400" dirty="0" smtClean="0"/>
              <a:t>页</a:t>
            </a:r>
          </a:p>
          <a:p>
            <a:pPr lvl="1" eaLnBrk="1" hangingPunct="1">
              <a:spcBef>
                <a:spcPts val="1200"/>
              </a:spcBef>
            </a:pPr>
            <a:r>
              <a:rPr lang="zh-CN" altLang="en-US" sz="2400" dirty="0" smtClean="0"/>
              <a:t>第一个</a:t>
            </a:r>
            <a:r>
              <a:rPr lang="en-US" altLang="zh-CN" sz="2400" dirty="0" smtClean="0"/>
              <a:t>GAM</a:t>
            </a:r>
            <a:r>
              <a:rPr lang="zh-CN" altLang="en-US" sz="2400" dirty="0" smtClean="0"/>
              <a:t>位于文件的第三个页面</a:t>
            </a:r>
            <a:r>
              <a:rPr lang="en-US" altLang="zh-CN" sz="2400" dirty="0" smtClean="0"/>
              <a:t>(page2)</a:t>
            </a:r>
            <a:r>
              <a:rPr lang="zh-CN" altLang="en-US" sz="2400" dirty="0" smtClean="0"/>
              <a:t>；下一个</a:t>
            </a:r>
            <a:r>
              <a:rPr lang="en-US" altLang="zh-CN" sz="2400" dirty="0" smtClean="0"/>
              <a:t>GAM</a:t>
            </a:r>
            <a:r>
              <a:rPr lang="zh-CN" altLang="en-US" sz="2400" dirty="0" smtClean="0"/>
              <a:t>位于第</a:t>
            </a:r>
            <a:r>
              <a:rPr lang="en-US" altLang="zh-CN" sz="2400" dirty="0" smtClean="0"/>
              <a:t>511,232</a:t>
            </a:r>
            <a:r>
              <a:rPr lang="zh-CN" altLang="en-US" sz="2400" dirty="0" smtClean="0"/>
              <a:t>个页面</a:t>
            </a:r>
          </a:p>
          <a:p>
            <a:pPr lvl="1" eaLnBrk="1" hangingPunct="1">
              <a:spcBef>
                <a:spcPts val="1200"/>
              </a:spcBef>
            </a:pPr>
            <a:r>
              <a:rPr lang="en-US" altLang="zh-CN" sz="2400" dirty="0" smtClean="0"/>
              <a:t>GAM</a:t>
            </a:r>
            <a:r>
              <a:rPr lang="zh-CN" altLang="en-US" sz="2400" dirty="0" smtClean="0"/>
              <a:t>总是位于它所控制范围的第一个页面</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5746" name="Rectangle 2"/>
          <p:cNvSpPr>
            <a:spLocks noGrp="1" noChangeArrowheads="1"/>
          </p:cNvSpPr>
          <p:nvPr>
            <p:ph type="title"/>
          </p:nvPr>
        </p:nvSpPr>
        <p:spPr/>
        <p:txBody>
          <a:bodyPr/>
          <a:lstStyle/>
          <a:p>
            <a:pPr eaLnBrk="1" hangingPunct="1">
              <a:defRPr/>
            </a:pPr>
            <a:r>
              <a:rPr lang="en-US" altLang="zh-CN" smtClean="0"/>
              <a:t>SGAM </a:t>
            </a:r>
            <a:r>
              <a:rPr lang="en-US" altLang="zh-CN" smtClean="0">
                <a:latin typeface="Times New Roman"/>
              </a:rPr>
              <a:t>–</a:t>
            </a:r>
            <a:r>
              <a:rPr lang="zh-CN" altLang="en-US" smtClean="0"/>
              <a:t>共享全局分配位图</a:t>
            </a:r>
          </a:p>
        </p:txBody>
      </p:sp>
      <p:sp>
        <p:nvSpPr>
          <p:cNvPr id="98307" name="Rectangle 3"/>
          <p:cNvSpPr>
            <a:spLocks noGrp="1" noChangeArrowheads="1"/>
          </p:cNvSpPr>
          <p:nvPr>
            <p:ph type="body" idx="1"/>
          </p:nvPr>
        </p:nvSpPr>
        <p:spPr/>
        <p:txBody>
          <a:bodyPr/>
          <a:lstStyle/>
          <a:p>
            <a:pPr eaLnBrk="1" hangingPunct="1">
              <a:spcBef>
                <a:spcPts val="1200"/>
              </a:spcBef>
            </a:pPr>
            <a:r>
              <a:rPr lang="zh-CN" altLang="en-US" sz="2800" dirty="0" smtClean="0"/>
              <a:t>用于表示文件中哪些区间被作为共享区间分配并且仍然有空闲区间可供分配</a:t>
            </a:r>
          </a:p>
          <a:p>
            <a:pPr eaLnBrk="1" hangingPunct="1">
              <a:spcBef>
                <a:spcPts val="1200"/>
              </a:spcBef>
            </a:pPr>
            <a:r>
              <a:rPr lang="zh-CN" altLang="en-US" sz="2800" dirty="0" smtClean="0"/>
              <a:t>结构与</a:t>
            </a:r>
            <a:r>
              <a:rPr lang="en-US" altLang="zh-CN" sz="2800" dirty="0" smtClean="0"/>
              <a:t>GAM</a:t>
            </a:r>
            <a:r>
              <a:rPr lang="zh-CN" altLang="en-US" sz="2800" dirty="0" smtClean="0"/>
              <a:t>相同</a:t>
            </a:r>
          </a:p>
          <a:p>
            <a:pPr eaLnBrk="1" hangingPunct="1">
              <a:spcBef>
                <a:spcPts val="1200"/>
              </a:spcBef>
            </a:pPr>
            <a:r>
              <a:rPr lang="zh-CN" altLang="en-US" sz="2800" dirty="0" smtClean="0"/>
              <a:t>每一位代表一个区间</a:t>
            </a:r>
          </a:p>
          <a:p>
            <a:pPr lvl="1" eaLnBrk="1" hangingPunct="1">
              <a:spcBef>
                <a:spcPts val="1200"/>
              </a:spcBef>
            </a:pPr>
            <a:r>
              <a:rPr lang="zh-CN" altLang="en-US" sz="2400" dirty="0" smtClean="0"/>
              <a:t>位</a:t>
            </a:r>
            <a:r>
              <a:rPr lang="en-US" altLang="zh-CN" sz="2400" dirty="0" smtClean="0"/>
              <a:t>0</a:t>
            </a:r>
            <a:r>
              <a:rPr lang="zh-CN" altLang="en-US" sz="2400" dirty="0" smtClean="0"/>
              <a:t>代表区间</a:t>
            </a:r>
            <a:r>
              <a:rPr lang="en-US" altLang="zh-CN" sz="2400" dirty="0" smtClean="0"/>
              <a:t>0</a:t>
            </a:r>
            <a:r>
              <a:rPr lang="zh-CN" altLang="en-US" sz="2400" dirty="0" smtClean="0"/>
              <a:t>，位</a:t>
            </a:r>
            <a:r>
              <a:rPr lang="en-US" altLang="zh-CN" sz="2400" dirty="0" smtClean="0"/>
              <a:t>1</a:t>
            </a:r>
            <a:r>
              <a:rPr lang="zh-CN" altLang="en-US" sz="2400" dirty="0" smtClean="0"/>
              <a:t>代表区间</a:t>
            </a:r>
            <a:r>
              <a:rPr lang="en-US" altLang="zh-CN" sz="2400" dirty="0" smtClean="0"/>
              <a:t>8</a:t>
            </a:r>
            <a:r>
              <a:rPr lang="zh-CN" altLang="en-US" sz="2400" dirty="0" smtClean="0"/>
              <a:t>，位</a:t>
            </a:r>
            <a:r>
              <a:rPr lang="en-US" altLang="zh-CN" sz="2400" dirty="0" smtClean="0"/>
              <a:t>2</a:t>
            </a:r>
            <a:r>
              <a:rPr lang="zh-CN" altLang="en-US" sz="2400" dirty="0" smtClean="0"/>
              <a:t>代表区间</a:t>
            </a:r>
            <a:r>
              <a:rPr lang="en-US" altLang="zh-CN" sz="2400" dirty="0" smtClean="0"/>
              <a:t>16</a:t>
            </a:r>
          </a:p>
          <a:p>
            <a:pPr lvl="1" eaLnBrk="1" hangingPunct="1">
              <a:spcBef>
                <a:spcPts val="1200"/>
              </a:spcBef>
            </a:pPr>
            <a:r>
              <a:rPr lang="en-US" altLang="zh-CN" sz="2400" dirty="0" smtClean="0"/>
              <a:t>0</a:t>
            </a:r>
            <a:r>
              <a:rPr lang="zh-CN" altLang="en-US" sz="2400" dirty="0" smtClean="0"/>
              <a:t>：区间要么不是共享区间，要么共享区间没有空闲页</a:t>
            </a:r>
          </a:p>
          <a:p>
            <a:pPr lvl="1" eaLnBrk="1" hangingPunct="1">
              <a:spcBef>
                <a:spcPts val="1200"/>
              </a:spcBef>
            </a:pPr>
            <a:r>
              <a:rPr lang="en-US" altLang="zh-CN" sz="2400" dirty="0" smtClean="0"/>
              <a:t>1</a:t>
            </a:r>
            <a:r>
              <a:rPr lang="zh-CN" altLang="en-US" sz="2400" dirty="0" smtClean="0"/>
              <a:t>：区间是共享区间，并且至少有一个空闲页</a:t>
            </a:r>
          </a:p>
          <a:p>
            <a:pPr eaLnBrk="1" hangingPunct="1">
              <a:spcBef>
                <a:spcPts val="1200"/>
              </a:spcBef>
            </a:pPr>
            <a:r>
              <a:rPr lang="zh-CN" altLang="en-US" sz="2800" dirty="0" smtClean="0"/>
              <a:t>表达</a:t>
            </a:r>
            <a:r>
              <a:rPr lang="en-US" altLang="zh-CN" sz="2800" dirty="0" smtClean="0"/>
              <a:t>4 GB</a:t>
            </a:r>
            <a:r>
              <a:rPr lang="zh-CN" altLang="en-US" sz="2800" dirty="0" smtClean="0"/>
              <a:t>数据空间，与对应的</a:t>
            </a:r>
            <a:r>
              <a:rPr lang="en-US" altLang="zh-CN" sz="2800" dirty="0" smtClean="0"/>
              <a:t>GAM</a:t>
            </a:r>
            <a:r>
              <a:rPr lang="zh-CN" altLang="en-US" sz="2800" dirty="0" smtClean="0"/>
              <a:t>表达范围相同</a:t>
            </a:r>
          </a:p>
          <a:p>
            <a:pPr lvl="1" eaLnBrk="1" hangingPunct="1">
              <a:spcBef>
                <a:spcPts val="1200"/>
              </a:spcBef>
            </a:pPr>
            <a:r>
              <a:rPr lang="zh-CN" altLang="en-US" sz="2400" dirty="0" smtClean="0"/>
              <a:t>如果文件大于</a:t>
            </a:r>
            <a:r>
              <a:rPr lang="en-US" altLang="zh-CN" sz="2400" dirty="0" smtClean="0"/>
              <a:t>4 GB </a:t>
            </a:r>
            <a:r>
              <a:rPr lang="zh-CN" altLang="en-US" sz="2400" dirty="0" smtClean="0"/>
              <a:t>，可以增加新的</a:t>
            </a:r>
            <a:r>
              <a:rPr lang="en-US" altLang="zh-CN" sz="2400" dirty="0" smtClean="0"/>
              <a:t>SGAM</a:t>
            </a:r>
            <a:r>
              <a:rPr lang="zh-CN" altLang="en-US" sz="2400" dirty="0" smtClean="0"/>
              <a:t>页</a:t>
            </a:r>
          </a:p>
          <a:p>
            <a:pPr lvl="1" eaLnBrk="1" hangingPunct="1">
              <a:spcBef>
                <a:spcPts val="1200"/>
              </a:spcBef>
            </a:pPr>
            <a:r>
              <a:rPr lang="zh-CN" altLang="en-US" sz="2400" dirty="0" smtClean="0"/>
              <a:t>第一个</a:t>
            </a:r>
            <a:r>
              <a:rPr lang="en-US" altLang="zh-CN" sz="2400" dirty="0" smtClean="0"/>
              <a:t>SGAM</a:t>
            </a:r>
            <a:r>
              <a:rPr lang="zh-CN" altLang="en-US" sz="2400" dirty="0" smtClean="0"/>
              <a:t>位于文件的第四个页面</a:t>
            </a:r>
            <a:r>
              <a:rPr lang="en-US" altLang="zh-CN" sz="2400" dirty="0" smtClean="0"/>
              <a:t>(page3)</a:t>
            </a:r>
            <a:endParaRPr lang="zh-CN" altLang="en-US" sz="2400" dirty="0" smtClean="0"/>
          </a:p>
          <a:p>
            <a:pPr lvl="1" eaLnBrk="1" hangingPunct="1">
              <a:spcBef>
                <a:spcPts val="1200"/>
              </a:spcBef>
            </a:pPr>
            <a:r>
              <a:rPr lang="zh-CN" altLang="en-US" sz="2400" dirty="0" smtClean="0"/>
              <a:t>下一个</a:t>
            </a:r>
            <a:r>
              <a:rPr lang="en-US" altLang="zh-CN" sz="2400" dirty="0" smtClean="0"/>
              <a:t>SGAM</a:t>
            </a:r>
            <a:r>
              <a:rPr lang="zh-CN" altLang="en-US" sz="2400" dirty="0" smtClean="0"/>
              <a:t>位于第</a:t>
            </a:r>
            <a:r>
              <a:rPr lang="en-US" altLang="zh-CN" sz="2400" dirty="0" smtClean="0"/>
              <a:t>511,233</a:t>
            </a:r>
            <a:r>
              <a:rPr lang="zh-CN" altLang="en-US" sz="2400" dirty="0" smtClean="0"/>
              <a:t>个页面</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6770" name="Rectangle 2"/>
          <p:cNvSpPr>
            <a:spLocks noGrp="1" noChangeArrowheads="1"/>
          </p:cNvSpPr>
          <p:nvPr>
            <p:ph type="title"/>
          </p:nvPr>
        </p:nvSpPr>
        <p:spPr/>
        <p:txBody>
          <a:bodyPr/>
          <a:lstStyle/>
          <a:p>
            <a:pPr eaLnBrk="1" hangingPunct="1">
              <a:defRPr/>
            </a:pPr>
            <a:r>
              <a:rPr lang="en-US" altLang="zh-CN" smtClean="0"/>
              <a:t>GAM</a:t>
            </a:r>
            <a:r>
              <a:rPr lang="zh-CN" altLang="en-US" smtClean="0"/>
              <a:t>与</a:t>
            </a:r>
            <a:r>
              <a:rPr lang="en-US" altLang="zh-CN" smtClean="0"/>
              <a:t>SGAM</a:t>
            </a:r>
            <a:endParaRPr lang="zh-CN" altLang="en-US" smtClean="0"/>
          </a:p>
        </p:txBody>
      </p:sp>
      <p:graphicFrame>
        <p:nvGraphicFramePr>
          <p:cNvPr id="1696839" name="Group 71"/>
          <p:cNvGraphicFramePr>
            <a:graphicFrameLocks noGrp="1"/>
          </p:cNvGraphicFramePr>
          <p:nvPr>
            <p:extLst>
              <p:ext uri="{D42A27DB-BD31-4B8C-83A1-F6EECF244321}">
                <p14:modId xmlns:p14="http://schemas.microsoft.com/office/powerpoint/2010/main" val="627910434"/>
              </p:ext>
            </p:extLst>
          </p:nvPr>
        </p:nvGraphicFramePr>
        <p:xfrm>
          <a:off x="582613" y="1628800"/>
          <a:ext cx="7877175" cy="1828800"/>
        </p:xfrm>
        <a:graphic>
          <a:graphicData uri="http://schemas.openxmlformats.org/drawingml/2006/table">
            <a:tbl>
              <a:tblPr/>
              <a:tblGrid>
                <a:gridCol w="3871912">
                  <a:extLst>
                    <a:ext uri="{9D8B030D-6E8A-4147-A177-3AD203B41FA5}">
                      <a16:colId xmlns:a16="http://schemas.microsoft.com/office/drawing/2014/main" val="20000"/>
                    </a:ext>
                  </a:extLst>
                </a:gridCol>
                <a:gridCol w="1931988">
                  <a:extLst>
                    <a:ext uri="{9D8B030D-6E8A-4147-A177-3AD203B41FA5}">
                      <a16:colId xmlns:a16="http://schemas.microsoft.com/office/drawing/2014/main" val="20001"/>
                    </a:ext>
                  </a:extLst>
                </a:gridCol>
                <a:gridCol w="2073275">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Current Use of Extent</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GAM Bit Setting</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SGAM Bit Setting</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Free, not in use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Uniform extent, or full mixed extent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Mixed extent with free pages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9353" name="Text Box 72"/>
          <p:cNvSpPr txBox="1">
            <a:spLocks noChangeArrowheads="1"/>
          </p:cNvSpPr>
          <p:nvPr/>
        </p:nvSpPr>
        <p:spPr bwMode="auto">
          <a:xfrm>
            <a:off x="971550" y="4005288"/>
            <a:ext cx="6913563" cy="1735137"/>
          </a:xfrm>
          <a:prstGeom prst="rect">
            <a:avLst/>
          </a:prstGeom>
          <a:noFill/>
          <a:ln w="9525">
            <a:noFill/>
            <a:miter lim="800000"/>
            <a:headEnd/>
            <a:tailEnd/>
          </a:ln>
        </p:spPr>
        <p:txBody>
          <a:bodyPr>
            <a:spAutoFit/>
          </a:bodyPr>
          <a:lstStyle/>
          <a:p>
            <a:pPr marL="342900" indent="-342900"/>
            <a:r>
              <a:rPr lang="zh-CN" altLang="en-US"/>
              <a:t>	如果需要一个新的、完全没有使用的区间，可以从</a:t>
            </a:r>
            <a:r>
              <a:rPr lang="en-US" altLang="zh-CN"/>
              <a:t>GAM</a:t>
            </a:r>
            <a:r>
              <a:rPr lang="zh-CN" altLang="en-US"/>
              <a:t>中寻找位为</a:t>
            </a:r>
            <a:r>
              <a:rPr lang="en-US" altLang="zh-CN"/>
              <a:t>1</a:t>
            </a:r>
            <a:r>
              <a:rPr lang="zh-CN" altLang="en-US"/>
              <a:t>的区间</a:t>
            </a:r>
          </a:p>
          <a:p>
            <a:pPr marL="342900" indent="-342900"/>
            <a:r>
              <a:rPr lang="zh-CN" altLang="en-US"/>
              <a:t>	如果需要一个有空闲页的混合区间，可以寻找在</a:t>
            </a:r>
            <a:r>
              <a:rPr lang="en-US" altLang="zh-CN"/>
              <a:t>GAM</a:t>
            </a:r>
            <a:r>
              <a:rPr lang="zh-CN" altLang="en-US"/>
              <a:t>中位为</a:t>
            </a:r>
            <a:r>
              <a:rPr lang="en-US" altLang="zh-CN"/>
              <a:t>0</a:t>
            </a:r>
            <a:r>
              <a:rPr lang="zh-CN" altLang="en-US"/>
              <a:t>、在</a:t>
            </a:r>
            <a:r>
              <a:rPr lang="en-US" altLang="zh-CN"/>
              <a:t>SGAM</a:t>
            </a:r>
            <a:r>
              <a:rPr lang="zh-CN" altLang="en-US"/>
              <a:t>中位为</a:t>
            </a:r>
            <a:r>
              <a:rPr lang="en-US" altLang="zh-CN"/>
              <a:t>1</a:t>
            </a:r>
            <a:r>
              <a:rPr lang="zh-CN" altLang="en-US"/>
              <a:t>的区间</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7794" name="Rectangle 2"/>
          <p:cNvSpPr>
            <a:spLocks noGrp="1" noChangeArrowheads="1"/>
          </p:cNvSpPr>
          <p:nvPr>
            <p:ph type="title"/>
          </p:nvPr>
        </p:nvSpPr>
        <p:spPr/>
        <p:txBody>
          <a:bodyPr/>
          <a:lstStyle/>
          <a:p>
            <a:pPr eaLnBrk="1" hangingPunct="1">
              <a:defRPr/>
            </a:pPr>
            <a:r>
              <a:rPr lang="en-US" altLang="zh-CN" smtClean="0">
                <a:latin typeface="隶书" pitchFamily="49" charset="-122"/>
              </a:rPr>
              <a:t>PFS </a:t>
            </a:r>
            <a:r>
              <a:rPr lang="en-US" altLang="zh-CN" smtClean="0"/>
              <a:t>–</a:t>
            </a:r>
            <a:r>
              <a:rPr lang="en-US" altLang="zh-CN" smtClean="0">
                <a:latin typeface="隶书" pitchFamily="49" charset="-122"/>
              </a:rPr>
              <a:t> </a:t>
            </a:r>
            <a:r>
              <a:rPr lang="zh-CN" altLang="en-US" smtClean="0">
                <a:latin typeface="隶书" pitchFamily="49" charset="-122"/>
              </a:rPr>
              <a:t>空闲页空间</a:t>
            </a:r>
          </a:p>
        </p:txBody>
      </p:sp>
      <p:sp>
        <p:nvSpPr>
          <p:cNvPr id="100355" name="Rectangle 3"/>
          <p:cNvSpPr>
            <a:spLocks noGrp="1" noChangeArrowheads="1"/>
          </p:cNvSpPr>
          <p:nvPr>
            <p:ph type="body" idx="1"/>
          </p:nvPr>
        </p:nvSpPr>
        <p:spPr/>
        <p:txBody>
          <a:bodyPr/>
          <a:lstStyle/>
          <a:p>
            <a:pPr eaLnBrk="1" hangingPunct="1">
              <a:spcBef>
                <a:spcPts val="1800"/>
              </a:spcBef>
            </a:pPr>
            <a:r>
              <a:rPr lang="zh-CN" altLang="en-US" dirty="0" smtClean="0"/>
              <a:t>记录文件中每个页面是否已经被分配以及有多少空闲空间</a:t>
            </a:r>
          </a:p>
          <a:p>
            <a:pPr eaLnBrk="1" hangingPunct="1">
              <a:spcBef>
                <a:spcPts val="1800"/>
              </a:spcBef>
            </a:pPr>
            <a:r>
              <a:rPr lang="zh-CN" altLang="en-US" dirty="0" smtClean="0"/>
              <a:t>每一个页面在</a:t>
            </a:r>
            <a:r>
              <a:rPr lang="en-US" altLang="zh-CN" dirty="0" smtClean="0"/>
              <a:t>PFS</a:t>
            </a:r>
            <a:r>
              <a:rPr lang="zh-CN" altLang="en-US" dirty="0" smtClean="0"/>
              <a:t>页中有一个字节对应</a:t>
            </a:r>
          </a:p>
          <a:p>
            <a:pPr lvl="1" eaLnBrk="1" hangingPunct="1">
              <a:spcBef>
                <a:spcPts val="1800"/>
              </a:spcBef>
            </a:pPr>
            <a:r>
              <a:rPr lang="zh-CN" altLang="en-US" dirty="0" smtClean="0"/>
              <a:t>每个</a:t>
            </a:r>
            <a:r>
              <a:rPr lang="en-US" altLang="zh-CN" dirty="0" smtClean="0"/>
              <a:t>PFS</a:t>
            </a:r>
            <a:r>
              <a:rPr lang="zh-CN" altLang="en-US" dirty="0" smtClean="0"/>
              <a:t>覆盖</a:t>
            </a:r>
            <a:r>
              <a:rPr lang="en-US" altLang="zh-CN" dirty="0" smtClean="0"/>
              <a:t>8088</a:t>
            </a:r>
            <a:r>
              <a:rPr lang="zh-CN" altLang="en-US" dirty="0" smtClean="0"/>
              <a:t>个连续页面</a:t>
            </a:r>
            <a:r>
              <a:rPr lang="en-US" altLang="zh-CN" dirty="0" smtClean="0"/>
              <a:t>(64 MB)</a:t>
            </a:r>
          </a:p>
          <a:p>
            <a:pPr lvl="1" eaLnBrk="1" hangingPunct="1">
              <a:spcBef>
                <a:spcPts val="1800"/>
              </a:spcBef>
            </a:pPr>
            <a:r>
              <a:rPr lang="zh-CN" altLang="en-US" dirty="0" smtClean="0"/>
              <a:t>页面充满度：</a:t>
            </a:r>
            <a:r>
              <a:rPr lang="en-US" altLang="zh-CN" dirty="0" smtClean="0"/>
              <a:t>0, 1-50%, 51-80%, 81-95%, 96-100%</a:t>
            </a:r>
          </a:p>
          <a:p>
            <a:pPr eaLnBrk="1" hangingPunct="1">
              <a:spcBef>
                <a:spcPts val="1800"/>
              </a:spcBef>
            </a:pPr>
            <a:r>
              <a:rPr lang="zh-CN" altLang="en-US" dirty="0" smtClean="0"/>
              <a:t>第一个</a:t>
            </a:r>
            <a:r>
              <a:rPr lang="en-US" altLang="zh-CN" dirty="0" smtClean="0"/>
              <a:t>PFS</a:t>
            </a:r>
            <a:r>
              <a:rPr lang="zh-CN" altLang="en-US" dirty="0" smtClean="0"/>
              <a:t>位于文件的第二个页面</a:t>
            </a:r>
            <a:r>
              <a:rPr lang="en-US" altLang="zh-CN" dirty="0" smtClean="0"/>
              <a:t>(page1)</a:t>
            </a:r>
          </a:p>
          <a:p>
            <a:pPr lvl="1" eaLnBrk="1" hangingPunct="1">
              <a:spcBef>
                <a:spcPts val="1800"/>
              </a:spcBef>
            </a:pPr>
            <a:r>
              <a:rPr lang="zh-CN" altLang="en-US" dirty="0" smtClean="0"/>
              <a:t>以后每</a:t>
            </a:r>
            <a:r>
              <a:rPr lang="en-US" altLang="zh-CN" dirty="0" smtClean="0"/>
              <a:t>8088</a:t>
            </a:r>
            <a:r>
              <a:rPr lang="zh-CN" altLang="en-US" dirty="0" smtClean="0"/>
              <a:t>都是一个</a:t>
            </a:r>
            <a:r>
              <a:rPr lang="en-US" altLang="zh-CN" dirty="0" smtClean="0"/>
              <a:t>PSF</a:t>
            </a:r>
            <a:r>
              <a:rPr lang="zh-CN" altLang="en-US" dirty="0" smtClean="0"/>
              <a:t>页</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8818" name="Rectangle 2"/>
          <p:cNvSpPr>
            <a:spLocks noGrp="1" noChangeArrowheads="1"/>
          </p:cNvSpPr>
          <p:nvPr>
            <p:ph type="title"/>
          </p:nvPr>
        </p:nvSpPr>
        <p:spPr/>
        <p:txBody>
          <a:bodyPr/>
          <a:lstStyle/>
          <a:p>
            <a:pPr eaLnBrk="1" hangingPunct="1">
              <a:defRPr/>
            </a:pPr>
            <a:r>
              <a:rPr lang="en-US" altLang="zh-CN" smtClean="0"/>
              <a:t>IAM </a:t>
            </a:r>
            <a:r>
              <a:rPr lang="en-US" altLang="zh-CN" smtClean="0">
                <a:latin typeface="Times New Roman"/>
              </a:rPr>
              <a:t>–</a:t>
            </a:r>
            <a:r>
              <a:rPr lang="en-US" altLang="zh-CN" smtClean="0"/>
              <a:t> </a:t>
            </a:r>
            <a:r>
              <a:rPr lang="zh-CN" altLang="en-US" smtClean="0"/>
              <a:t>索引分配位图</a:t>
            </a:r>
          </a:p>
        </p:txBody>
      </p:sp>
      <p:sp>
        <p:nvSpPr>
          <p:cNvPr id="101379" name="Rectangle 3"/>
          <p:cNvSpPr>
            <a:spLocks noGrp="1" noChangeArrowheads="1"/>
          </p:cNvSpPr>
          <p:nvPr>
            <p:ph type="body" idx="1"/>
          </p:nvPr>
        </p:nvSpPr>
        <p:spPr/>
        <p:txBody>
          <a:bodyPr/>
          <a:lstStyle/>
          <a:p>
            <a:pPr eaLnBrk="1" hangingPunct="1">
              <a:spcBef>
                <a:spcPts val="1800"/>
              </a:spcBef>
            </a:pPr>
            <a:r>
              <a:rPr lang="zh-CN" altLang="en-US" dirty="0" smtClean="0"/>
              <a:t>如何发现一个特定对象的区间或页面？</a:t>
            </a:r>
          </a:p>
          <a:p>
            <a:pPr eaLnBrk="1" hangingPunct="1">
              <a:spcBef>
                <a:spcPts val="1800"/>
              </a:spcBef>
            </a:pPr>
            <a:r>
              <a:rPr lang="zh-CN" altLang="en-US" dirty="0" smtClean="0"/>
              <a:t>每个表</a:t>
            </a:r>
            <a:r>
              <a:rPr lang="en-US" altLang="zh-CN" dirty="0" smtClean="0"/>
              <a:t>/</a:t>
            </a:r>
            <a:r>
              <a:rPr lang="zh-CN" altLang="en-US" dirty="0" smtClean="0"/>
              <a:t>索引都至少有一个</a:t>
            </a:r>
            <a:r>
              <a:rPr lang="en-US" altLang="zh-CN" dirty="0" smtClean="0"/>
              <a:t>IAM</a:t>
            </a:r>
            <a:r>
              <a:rPr lang="zh-CN" altLang="en-US" dirty="0" smtClean="0"/>
              <a:t>，记录该对象拥有哪些区间</a:t>
            </a:r>
          </a:p>
          <a:p>
            <a:pPr eaLnBrk="1" hangingPunct="1">
              <a:spcBef>
                <a:spcPts val="1800"/>
              </a:spcBef>
            </a:pPr>
            <a:r>
              <a:rPr lang="zh-CN" altLang="en-US" dirty="0" smtClean="0"/>
              <a:t>一个对象每占据文件的</a:t>
            </a:r>
            <a:r>
              <a:rPr lang="en-US" altLang="zh-CN" dirty="0" smtClean="0"/>
              <a:t>4G</a:t>
            </a:r>
            <a:r>
              <a:rPr lang="zh-CN" altLang="en-US" dirty="0" smtClean="0"/>
              <a:t>空间，就需要一个</a:t>
            </a:r>
            <a:r>
              <a:rPr lang="en-US" altLang="zh-CN" dirty="0" smtClean="0"/>
              <a:t>IAM</a:t>
            </a:r>
            <a:r>
              <a:rPr lang="zh-CN" altLang="en-US" dirty="0"/>
              <a:t>，对象的所有</a:t>
            </a:r>
            <a:r>
              <a:rPr lang="en-US" altLang="zh-CN" dirty="0"/>
              <a:t>IAM</a:t>
            </a:r>
            <a:r>
              <a:rPr lang="zh-CN" altLang="en-US" dirty="0"/>
              <a:t>构成一个双向链表</a:t>
            </a:r>
          </a:p>
          <a:p>
            <a:pPr eaLnBrk="1" hangingPunct="1">
              <a:spcBef>
                <a:spcPts val="1800"/>
              </a:spcBef>
            </a:pPr>
            <a:r>
              <a:rPr lang="zh-CN" altLang="en-US" dirty="0" smtClean="0"/>
              <a:t>对象的第一个</a:t>
            </a:r>
            <a:r>
              <a:rPr lang="en-US" altLang="zh-CN" dirty="0" smtClean="0"/>
              <a:t>IAM</a:t>
            </a:r>
            <a:r>
              <a:rPr lang="zh-CN" altLang="en-US" dirty="0" smtClean="0"/>
              <a:t>记录在</a:t>
            </a:r>
            <a:r>
              <a:rPr lang="en-US" altLang="zh-CN" dirty="0" err="1" smtClean="0"/>
              <a:t>sysindexes.firstIAM</a:t>
            </a:r>
            <a:r>
              <a:rPr lang="zh-CN" altLang="en-US" dirty="0" smtClean="0"/>
              <a:t>中</a:t>
            </a:r>
          </a:p>
        </p:txBody>
      </p:sp>
      <p:pic>
        <p:nvPicPr>
          <p:cNvPr id="4" name="图片 3"/>
          <p:cNvPicPr>
            <a:picLocks noChangeAspect="1"/>
          </p:cNvPicPr>
          <p:nvPr/>
        </p:nvPicPr>
        <p:blipFill>
          <a:blip r:embed="rId3"/>
          <a:stretch>
            <a:fillRect/>
          </a:stretch>
        </p:blipFill>
        <p:spPr>
          <a:xfrm>
            <a:off x="2267744" y="5157192"/>
            <a:ext cx="4293430" cy="822573"/>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8450" name="Rectangle 2"/>
          <p:cNvSpPr>
            <a:spLocks noGrp="1" noChangeArrowheads="1"/>
          </p:cNvSpPr>
          <p:nvPr>
            <p:ph type="title"/>
          </p:nvPr>
        </p:nvSpPr>
        <p:spPr/>
        <p:txBody>
          <a:bodyPr/>
          <a:lstStyle/>
          <a:p>
            <a:pPr eaLnBrk="1" hangingPunct="1">
              <a:defRPr/>
            </a:pPr>
            <a:r>
              <a:rPr lang="en-US" altLang="zh-CN" smtClean="0"/>
              <a:t>IAM </a:t>
            </a:r>
            <a:r>
              <a:rPr lang="en-US" altLang="zh-CN" smtClean="0">
                <a:latin typeface="Times New Roman"/>
              </a:rPr>
              <a:t>–</a:t>
            </a:r>
            <a:r>
              <a:rPr lang="en-US" altLang="zh-CN" smtClean="0"/>
              <a:t> </a:t>
            </a:r>
            <a:r>
              <a:rPr lang="zh-CN" altLang="en-US" smtClean="0"/>
              <a:t>索引分配位图</a:t>
            </a:r>
          </a:p>
        </p:txBody>
      </p:sp>
      <p:sp>
        <p:nvSpPr>
          <p:cNvPr id="102403" name="Rectangle 3"/>
          <p:cNvSpPr>
            <a:spLocks noGrp="1" noChangeArrowheads="1"/>
          </p:cNvSpPr>
          <p:nvPr>
            <p:ph type="body" idx="1"/>
          </p:nvPr>
        </p:nvSpPr>
        <p:spPr/>
        <p:txBody>
          <a:bodyPr/>
          <a:lstStyle/>
          <a:p>
            <a:pPr eaLnBrk="1" hangingPunct="1">
              <a:spcBef>
                <a:spcPts val="1200"/>
              </a:spcBef>
            </a:pPr>
            <a:r>
              <a:rPr lang="zh-CN" altLang="en-US" dirty="0" smtClean="0"/>
              <a:t>一个</a:t>
            </a:r>
            <a:r>
              <a:rPr lang="en-US" altLang="zh-CN" dirty="0" smtClean="0"/>
              <a:t>IAM</a:t>
            </a:r>
            <a:r>
              <a:rPr lang="zh-CN" altLang="en-US" dirty="0" smtClean="0"/>
              <a:t>包含一个头、</a:t>
            </a:r>
            <a:r>
              <a:rPr lang="en-US" altLang="zh-CN" dirty="0" smtClean="0"/>
              <a:t>8</a:t>
            </a:r>
            <a:r>
              <a:rPr lang="zh-CN" altLang="en-US" dirty="0" smtClean="0"/>
              <a:t>个页面指针槽、一个表示文件内区间范围的位集合</a:t>
            </a:r>
          </a:p>
          <a:p>
            <a:pPr eaLnBrk="1" hangingPunct="1">
              <a:spcBef>
                <a:spcPts val="1200"/>
              </a:spcBef>
            </a:pPr>
            <a:r>
              <a:rPr lang="zh-CN" altLang="en-US" dirty="0" smtClean="0"/>
              <a:t>头表示该</a:t>
            </a:r>
            <a:r>
              <a:rPr lang="en-US" altLang="zh-CN" dirty="0" smtClean="0"/>
              <a:t>IAM</a:t>
            </a:r>
            <a:r>
              <a:rPr lang="zh-CN" altLang="en-US" dirty="0" smtClean="0"/>
              <a:t>所映射的头一个区间的地址</a:t>
            </a:r>
          </a:p>
          <a:p>
            <a:pPr eaLnBrk="1" hangingPunct="1">
              <a:spcBef>
                <a:spcPts val="1200"/>
              </a:spcBef>
            </a:pPr>
            <a:r>
              <a:rPr lang="en-US" altLang="zh-CN" dirty="0" smtClean="0"/>
              <a:t>8</a:t>
            </a:r>
            <a:r>
              <a:rPr lang="zh-CN" altLang="en-US" dirty="0" smtClean="0"/>
              <a:t>个页面指针槽表示在一个混合区间内哪些页面属于该对象</a:t>
            </a:r>
          </a:p>
          <a:p>
            <a:pPr eaLnBrk="1" hangingPunct="1">
              <a:spcBef>
                <a:spcPts val="1200"/>
              </a:spcBef>
            </a:pPr>
            <a:r>
              <a:rPr lang="en-US" altLang="zh-CN" dirty="0" smtClean="0"/>
              <a:t>IAM</a:t>
            </a:r>
            <a:r>
              <a:rPr lang="zh-CN" altLang="en-US" dirty="0" smtClean="0"/>
              <a:t>覆盖的范围与</a:t>
            </a:r>
            <a:r>
              <a:rPr lang="en-US" altLang="zh-CN" dirty="0" smtClean="0"/>
              <a:t>GAM</a:t>
            </a:r>
            <a:r>
              <a:rPr lang="zh-CN" altLang="en-US" dirty="0" smtClean="0"/>
              <a:t>相同，如果位为</a:t>
            </a:r>
            <a:r>
              <a:rPr lang="en-US" altLang="zh-CN" dirty="0" smtClean="0"/>
              <a:t>1</a:t>
            </a:r>
            <a:r>
              <a:rPr lang="zh-CN" altLang="en-US" dirty="0" smtClean="0"/>
              <a:t>，说明该区间被分配给该对象，如果位为</a:t>
            </a:r>
            <a:r>
              <a:rPr lang="en-US" altLang="zh-CN" dirty="0" smtClean="0"/>
              <a:t>0</a:t>
            </a:r>
            <a:r>
              <a:rPr lang="zh-CN" altLang="en-US" dirty="0" smtClean="0"/>
              <a:t>，说明该区间未被分配给该对象</a:t>
            </a:r>
          </a:p>
          <a:p>
            <a:pPr eaLnBrk="1" hangingPunct="1">
              <a:spcBef>
                <a:spcPts val="1200"/>
              </a:spcBef>
            </a:pPr>
            <a:r>
              <a:rPr lang="zh-CN" altLang="en-US" dirty="0" smtClean="0"/>
              <a:t>如</a:t>
            </a:r>
            <a:r>
              <a:rPr lang="en-US" altLang="zh-CN" dirty="0" smtClean="0"/>
              <a:t>11000000</a:t>
            </a:r>
            <a:r>
              <a:rPr lang="zh-CN" altLang="en-US" dirty="0" smtClean="0"/>
              <a:t>，说明第一、二个区间被分配给该对象</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p:txBody>
          <a:bodyPr/>
          <a:lstStyle/>
          <a:p>
            <a:pPr eaLnBrk="1" hangingPunct="1">
              <a:defRPr/>
            </a:pPr>
            <a:r>
              <a:rPr lang="en-US" altLang="zh-CN" smtClean="0"/>
              <a:t>DCM- </a:t>
            </a:r>
            <a:r>
              <a:rPr lang="zh-CN" altLang="en-US" smtClean="0"/>
              <a:t>差异变化位图</a:t>
            </a:r>
          </a:p>
        </p:txBody>
      </p:sp>
      <p:sp>
        <p:nvSpPr>
          <p:cNvPr id="103427" name="Rectangle 3"/>
          <p:cNvSpPr>
            <a:spLocks noGrp="1" noChangeArrowheads="1"/>
          </p:cNvSpPr>
          <p:nvPr>
            <p:ph type="body" idx="1"/>
          </p:nvPr>
        </p:nvSpPr>
        <p:spPr/>
        <p:txBody>
          <a:bodyPr/>
          <a:lstStyle/>
          <a:p>
            <a:pPr eaLnBrk="1" hangingPunct="1"/>
            <a:r>
              <a:rPr lang="zh-CN" altLang="en-US" dirty="0" smtClean="0"/>
              <a:t>记录自从上次完全数据库备份之后，哪些区间发生了变化</a:t>
            </a:r>
          </a:p>
          <a:p>
            <a:pPr eaLnBrk="1" hangingPunct="1"/>
            <a:r>
              <a:rPr lang="en-US" altLang="zh-CN" dirty="0" smtClean="0"/>
              <a:t>DCM</a:t>
            </a:r>
            <a:r>
              <a:rPr lang="zh-CN" altLang="en-US" dirty="0" smtClean="0"/>
              <a:t>位于文件的第</a:t>
            </a:r>
            <a:r>
              <a:rPr lang="en-US" altLang="zh-CN" dirty="0" smtClean="0"/>
              <a:t>7</a:t>
            </a:r>
            <a:r>
              <a:rPr lang="zh-CN" altLang="en-US" dirty="0" smtClean="0"/>
              <a:t>个页面</a:t>
            </a:r>
            <a:r>
              <a:rPr lang="en-US" altLang="zh-CN" dirty="0" smtClean="0"/>
              <a:t>(page6)</a:t>
            </a:r>
          </a:p>
          <a:p>
            <a:pPr eaLnBrk="1" hangingPunct="1"/>
            <a:r>
              <a:rPr lang="en-US" altLang="zh-CN" dirty="0" smtClean="0"/>
              <a:t>DCM</a:t>
            </a:r>
            <a:r>
              <a:rPr lang="zh-CN" altLang="en-US" dirty="0" smtClean="0"/>
              <a:t>与</a:t>
            </a:r>
            <a:r>
              <a:rPr lang="en-US" altLang="zh-CN" dirty="0" smtClean="0"/>
              <a:t>GAM</a:t>
            </a:r>
            <a:r>
              <a:rPr lang="zh-CN" altLang="en-US" dirty="0" smtClean="0"/>
              <a:t>结构和表达范围相同</a:t>
            </a:r>
          </a:p>
          <a:p>
            <a:pPr eaLnBrk="1" hangingPunct="1"/>
            <a:r>
              <a:rPr lang="zh-CN" altLang="en-US" dirty="0" smtClean="0"/>
              <a:t>每次进行完完全数据库备份，</a:t>
            </a:r>
            <a:r>
              <a:rPr lang="en-US" altLang="zh-CN" dirty="0" smtClean="0"/>
              <a:t>DCM</a:t>
            </a:r>
            <a:r>
              <a:rPr lang="zh-CN" altLang="en-US" dirty="0" smtClean="0"/>
              <a:t>所有位被置为</a:t>
            </a:r>
            <a:r>
              <a:rPr lang="en-US" altLang="zh-CN" dirty="0" smtClean="0"/>
              <a:t>0</a:t>
            </a:r>
            <a:r>
              <a:rPr lang="zh-CN" altLang="en-US" dirty="0" smtClean="0"/>
              <a:t>，以后如果区间的任何页面发生修改， </a:t>
            </a:r>
            <a:r>
              <a:rPr lang="en-US" altLang="zh-CN" dirty="0" smtClean="0"/>
              <a:t>DCM</a:t>
            </a:r>
            <a:r>
              <a:rPr lang="zh-CN" altLang="en-US" dirty="0" smtClean="0"/>
              <a:t>对应的位置为</a:t>
            </a:r>
            <a:r>
              <a:rPr lang="en-US" altLang="zh-CN" dirty="0" smtClean="0"/>
              <a:t>1</a:t>
            </a:r>
          </a:p>
          <a:p>
            <a:pPr eaLnBrk="1" hangingPunct="1"/>
            <a:r>
              <a:rPr kumimoji="0" lang="zh-CN" altLang="en-US" dirty="0" smtClean="0"/>
              <a:t>当进行差异数据库备份时，将对应</a:t>
            </a:r>
            <a:r>
              <a:rPr lang="en-US" altLang="zh-CN" dirty="0" smtClean="0"/>
              <a:t>DCM</a:t>
            </a:r>
            <a:r>
              <a:rPr lang="zh-CN" altLang="en-US" dirty="0" smtClean="0"/>
              <a:t>中位为</a:t>
            </a:r>
            <a:r>
              <a:rPr lang="en-US" altLang="zh-CN" dirty="0" smtClean="0"/>
              <a:t>1</a:t>
            </a:r>
            <a:r>
              <a:rPr lang="zh-CN" altLang="en-US" dirty="0" smtClean="0"/>
              <a:t>的区间备份出去</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00866" name="Rectangle 2"/>
          <p:cNvSpPr>
            <a:spLocks noGrp="1" noChangeArrowheads="1"/>
          </p:cNvSpPr>
          <p:nvPr>
            <p:ph type="title"/>
          </p:nvPr>
        </p:nvSpPr>
        <p:spPr/>
        <p:txBody>
          <a:bodyPr/>
          <a:lstStyle/>
          <a:p>
            <a:pPr eaLnBrk="1" hangingPunct="1">
              <a:defRPr/>
            </a:pPr>
            <a:r>
              <a:rPr lang="en-US" altLang="zh-CN" smtClean="0"/>
              <a:t>BCM </a:t>
            </a:r>
            <a:r>
              <a:rPr lang="en-US" altLang="zh-CN" smtClean="0">
                <a:latin typeface="Times New Roman"/>
              </a:rPr>
              <a:t>–</a:t>
            </a:r>
            <a:r>
              <a:rPr lang="en-US" altLang="zh-CN" smtClean="0"/>
              <a:t> </a:t>
            </a:r>
            <a:r>
              <a:rPr lang="zh-CN" altLang="en-US" smtClean="0"/>
              <a:t>批量变化位图</a:t>
            </a:r>
            <a:endParaRPr lang="en-US" altLang="zh-CN" smtClean="0"/>
          </a:p>
        </p:txBody>
      </p:sp>
      <p:sp>
        <p:nvSpPr>
          <p:cNvPr id="104451" name="Rectangle 3"/>
          <p:cNvSpPr>
            <a:spLocks noGrp="1" noChangeArrowheads="1"/>
          </p:cNvSpPr>
          <p:nvPr>
            <p:ph type="body" idx="1"/>
          </p:nvPr>
        </p:nvSpPr>
        <p:spPr/>
        <p:txBody>
          <a:bodyPr/>
          <a:lstStyle/>
          <a:p>
            <a:pPr eaLnBrk="1" hangingPunct="1"/>
            <a:r>
              <a:rPr lang="zh-CN" altLang="en-US" smtClean="0"/>
              <a:t>记录当发生批量更新操作</a:t>
            </a:r>
            <a:r>
              <a:rPr lang="en-US" altLang="zh-CN" smtClean="0"/>
              <a:t>(BULK INSERT, bcp, select into, create index</a:t>
            </a:r>
            <a:r>
              <a:rPr lang="zh-CN" altLang="en-US" smtClean="0"/>
              <a:t>等</a:t>
            </a:r>
            <a:r>
              <a:rPr lang="en-US" altLang="zh-CN" smtClean="0"/>
              <a:t>)</a:t>
            </a:r>
            <a:r>
              <a:rPr lang="zh-CN" altLang="en-US" smtClean="0"/>
              <a:t>时，哪些区间发生了变化， </a:t>
            </a:r>
            <a:r>
              <a:rPr lang="en-US" altLang="zh-CN" smtClean="0"/>
              <a:t>BCM</a:t>
            </a:r>
            <a:r>
              <a:rPr lang="zh-CN" altLang="en-US" smtClean="0"/>
              <a:t>对应的位置为</a:t>
            </a:r>
            <a:r>
              <a:rPr lang="en-US" altLang="zh-CN" smtClean="0"/>
              <a:t>1</a:t>
            </a:r>
            <a:endParaRPr lang="zh-CN" altLang="en-US" smtClean="0"/>
          </a:p>
          <a:p>
            <a:pPr eaLnBrk="1" hangingPunct="1"/>
            <a:r>
              <a:rPr lang="en-US" altLang="zh-CN" smtClean="0"/>
              <a:t>BCM</a:t>
            </a:r>
            <a:r>
              <a:rPr lang="zh-CN" altLang="en-US" smtClean="0"/>
              <a:t>位于文件的第</a:t>
            </a:r>
            <a:r>
              <a:rPr lang="en-US" altLang="zh-CN" smtClean="0"/>
              <a:t>8</a:t>
            </a:r>
            <a:r>
              <a:rPr lang="zh-CN" altLang="en-US" smtClean="0"/>
              <a:t>个页面</a:t>
            </a:r>
            <a:r>
              <a:rPr lang="en-US" altLang="zh-CN" smtClean="0"/>
              <a:t>(page7) </a:t>
            </a:r>
          </a:p>
          <a:p>
            <a:pPr eaLnBrk="1" hangingPunct="1"/>
            <a:r>
              <a:rPr lang="en-US" altLang="zh-CN" smtClean="0"/>
              <a:t>BCM</a:t>
            </a:r>
            <a:r>
              <a:rPr lang="zh-CN" altLang="en-US" smtClean="0"/>
              <a:t>与</a:t>
            </a:r>
            <a:r>
              <a:rPr lang="en-US" altLang="zh-CN" smtClean="0"/>
              <a:t>GAM</a:t>
            </a:r>
            <a:r>
              <a:rPr lang="zh-CN" altLang="en-US" smtClean="0"/>
              <a:t>结构和表达范围相同</a:t>
            </a:r>
          </a:p>
          <a:p>
            <a:pPr eaLnBrk="1" hangingPunct="1"/>
            <a:r>
              <a:rPr lang="zh-CN" altLang="en-US" smtClean="0"/>
              <a:t>每次进行完完全数据库备份或日志备份，</a:t>
            </a:r>
            <a:r>
              <a:rPr lang="en-US" altLang="zh-CN" smtClean="0"/>
              <a:t>BCM</a:t>
            </a:r>
            <a:r>
              <a:rPr lang="zh-CN" altLang="en-US" smtClean="0"/>
              <a:t>所有位被置为</a:t>
            </a:r>
            <a:r>
              <a:rPr lang="en-US" altLang="zh-CN" smtClean="0"/>
              <a:t>0</a:t>
            </a:r>
          </a:p>
          <a:p>
            <a:pPr eaLnBrk="1" hangingPunct="1"/>
            <a:r>
              <a:rPr kumimoji="0" lang="zh-CN" altLang="en-US" smtClean="0"/>
              <a:t>当进行批量日志恢复时，将对应</a:t>
            </a:r>
            <a:r>
              <a:rPr lang="en-US" altLang="zh-CN" smtClean="0"/>
              <a:t>BCM</a:t>
            </a:r>
            <a:r>
              <a:rPr lang="zh-CN" altLang="en-US" smtClean="0"/>
              <a:t>中位为</a:t>
            </a:r>
            <a:r>
              <a:rPr lang="en-US" altLang="zh-CN" smtClean="0"/>
              <a:t>1</a:t>
            </a:r>
            <a:r>
              <a:rPr lang="zh-CN" altLang="en-US" smtClean="0"/>
              <a:t>的区间恢复</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p:txBody>
          <a:bodyPr/>
          <a:lstStyle/>
          <a:p>
            <a:pPr eaLnBrk="1" hangingPunct="1">
              <a:defRPr/>
            </a:pPr>
            <a:r>
              <a:rPr lang="zh-CN" altLang="en-US" smtClean="0"/>
              <a:t>基本页结构</a:t>
            </a:r>
          </a:p>
        </p:txBody>
      </p:sp>
      <p:sp>
        <p:nvSpPr>
          <p:cNvPr id="114691" name="Rectangle 3"/>
          <p:cNvSpPr>
            <a:spLocks noGrp="1" noChangeArrowheads="1"/>
          </p:cNvSpPr>
          <p:nvPr>
            <p:ph type="body" idx="1"/>
          </p:nvPr>
        </p:nvSpPr>
        <p:spPr>
          <a:xfrm>
            <a:off x="188913" y="980728"/>
            <a:ext cx="8726487" cy="625475"/>
          </a:xfrm>
        </p:spPr>
        <p:txBody>
          <a:bodyPr/>
          <a:lstStyle/>
          <a:p>
            <a:pPr eaLnBrk="1" hangingPunct="1"/>
            <a:r>
              <a:rPr lang="zh-CN" altLang="en-US" dirty="0" smtClean="0"/>
              <a:t>所有页面包括页面头、页面体、页面槽</a:t>
            </a:r>
          </a:p>
        </p:txBody>
      </p:sp>
      <p:grpSp>
        <p:nvGrpSpPr>
          <p:cNvPr id="114692" name="Group 30"/>
          <p:cNvGrpSpPr>
            <a:grpSpLocks/>
          </p:cNvGrpSpPr>
          <p:nvPr/>
        </p:nvGrpSpPr>
        <p:grpSpPr bwMode="auto">
          <a:xfrm>
            <a:off x="323850" y="1916832"/>
            <a:ext cx="8569325" cy="4314825"/>
            <a:chOff x="204" y="1344"/>
            <a:chExt cx="5398" cy="2718"/>
          </a:xfrm>
        </p:grpSpPr>
        <p:sp>
          <p:nvSpPr>
            <p:cNvPr id="1641476" name="Rectangle 4"/>
            <p:cNvSpPr>
              <a:spLocks noChangeArrowheads="1"/>
            </p:cNvSpPr>
            <p:nvPr/>
          </p:nvSpPr>
          <p:spPr bwMode="auto">
            <a:xfrm>
              <a:off x="1686" y="1540"/>
              <a:ext cx="1816" cy="424"/>
            </a:xfrm>
            <a:prstGeom prst="rect">
              <a:avLst/>
            </a:prstGeom>
            <a:solidFill>
              <a:srgbClr val="063DE8">
                <a:alpha val="50000"/>
              </a:srgbClr>
            </a:solidFill>
            <a:ln w="12700">
              <a:solidFill>
                <a:schemeClr val="tx1"/>
              </a:solidFill>
              <a:miter lim="800000"/>
              <a:headEnd/>
              <a:tailEnd/>
            </a:ln>
            <a:effectLst/>
          </p:spPr>
          <p:txBody>
            <a:bodyPr wrap="none" lIns="90488" tIns="44450" rIns="90488" bIns="44450" anchor="ctr"/>
            <a:lstStyle/>
            <a:p>
              <a:pPr algn="ctr" eaLnBrk="0" hangingPunct="0">
                <a:spcBef>
                  <a:spcPct val="0"/>
                </a:spcBef>
                <a:buClrTx/>
                <a:buSzTx/>
                <a:buFontTx/>
                <a:buNone/>
                <a:defRPr/>
              </a:pPr>
              <a:endParaRPr kumimoji="0" lang="en-US" altLang="zh-CN" sz="2000" b="1">
                <a:solidFill>
                  <a:schemeClr val="bg1"/>
                </a:solidFill>
                <a:effectLst>
                  <a:outerShdw blurRad="38100" dist="38100" dir="2700000" algn="tl">
                    <a:srgbClr val="000000"/>
                  </a:outerShdw>
                </a:effectLst>
                <a:latin typeface="Arial" charset="0"/>
                <a:ea typeface="宋体" pitchFamily="2" charset="-122"/>
              </a:endParaRPr>
            </a:p>
          </p:txBody>
        </p:sp>
        <p:sp>
          <p:nvSpPr>
            <p:cNvPr id="114694" name="Rectangle 5" descr="Dark horizontal"/>
            <p:cNvSpPr>
              <a:spLocks noChangeArrowheads="1"/>
            </p:cNvSpPr>
            <p:nvPr/>
          </p:nvSpPr>
          <p:spPr bwMode="auto">
            <a:xfrm>
              <a:off x="1686" y="1972"/>
              <a:ext cx="1816" cy="1048"/>
            </a:xfrm>
            <a:prstGeom prst="rect">
              <a:avLst/>
            </a:prstGeom>
            <a:pattFill prst="dkHorz">
              <a:fgClr>
                <a:schemeClr val="bg1"/>
              </a:fgClr>
              <a:bgClr>
                <a:srgbClr val="919191"/>
              </a:bgClr>
            </a:pattFill>
            <a:ln w="12700">
              <a:solidFill>
                <a:schemeClr val="tx1"/>
              </a:solidFill>
              <a:miter lim="800000"/>
              <a:headEnd/>
              <a:tailEnd/>
            </a:ln>
          </p:spPr>
          <p:txBody>
            <a:bodyPr/>
            <a:lstStyle/>
            <a:p>
              <a:endParaRPr lang="zh-CN" altLang="en-US"/>
            </a:p>
          </p:txBody>
        </p:sp>
        <p:sp>
          <p:nvSpPr>
            <p:cNvPr id="114695" name="Rectangle 6"/>
            <p:cNvSpPr>
              <a:spLocks noChangeArrowheads="1"/>
            </p:cNvSpPr>
            <p:nvPr/>
          </p:nvSpPr>
          <p:spPr bwMode="auto">
            <a:xfrm>
              <a:off x="1686" y="3028"/>
              <a:ext cx="1816" cy="808"/>
            </a:xfrm>
            <a:prstGeom prst="rect">
              <a:avLst/>
            </a:prstGeom>
            <a:solidFill>
              <a:schemeClr val="accent1">
                <a:alpha val="50195"/>
              </a:schemeClr>
            </a:solidFill>
            <a:ln w="12700">
              <a:solidFill>
                <a:schemeClr val="tx1"/>
              </a:solidFill>
              <a:miter lim="800000"/>
              <a:headEnd/>
              <a:tailEnd/>
            </a:ln>
          </p:spPr>
          <p:txBody>
            <a:bodyPr/>
            <a:lstStyle/>
            <a:p>
              <a:endParaRPr lang="zh-CN" altLang="en-US"/>
            </a:p>
          </p:txBody>
        </p:sp>
        <p:sp>
          <p:nvSpPr>
            <p:cNvPr id="114696" name="Rectangle 7"/>
            <p:cNvSpPr>
              <a:spLocks noChangeArrowheads="1"/>
            </p:cNvSpPr>
            <p:nvPr/>
          </p:nvSpPr>
          <p:spPr bwMode="auto">
            <a:xfrm>
              <a:off x="3268" y="3748"/>
              <a:ext cx="232" cy="88"/>
            </a:xfrm>
            <a:prstGeom prst="rect">
              <a:avLst/>
            </a:prstGeom>
            <a:solidFill>
              <a:schemeClr val="bg1"/>
            </a:solidFill>
            <a:ln w="12700">
              <a:solidFill>
                <a:schemeClr val="tx1"/>
              </a:solidFill>
              <a:miter lim="800000"/>
              <a:headEnd/>
              <a:tailEnd/>
            </a:ln>
          </p:spPr>
          <p:txBody>
            <a:bodyPr/>
            <a:lstStyle/>
            <a:p>
              <a:endParaRPr lang="zh-CN" altLang="en-US"/>
            </a:p>
          </p:txBody>
        </p:sp>
        <p:sp>
          <p:nvSpPr>
            <p:cNvPr id="114697" name="Rectangle 8"/>
            <p:cNvSpPr>
              <a:spLocks noChangeArrowheads="1"/>
            </p:cNvSpPr>
            <p:nvPr/>
          </p:nvSpPr>
          <p:spPr bwMode="auto">
            <a:xfrm>
              <a:off x="3034" y="3748"/>
              <a:ext cx="232" cy="88"/>
            </a:xfrm>
            <a:prstGeom prst="rect">
              <a:avLst/>
            </a:prstGeom>
            <a:solidFill>
              <a:schemeClr val="bg1"/>
            </a:solidFill>
            <a:ln w="12700">
              <a:solidFill>
                <a:schemeClr val="tx1"/>
              </a:solidFill>
              <a:miter lim="800000"/>
              <a:headEnd/>
              <a:tailEnd/>
            </a:ln>
          </p:spPr>
          <p:txBody>
            <a:bodyPr/>
            <a:lstStyle/>
            <a:p>
              <a:endParaRPr lang="zh-CN" altLang="en-US"/>
            </a:p>
          </p:txBody>
        </p:sp>
        <p:sp>
          <p:nvSpPr>
            <p:cNvPr id="114698" name="Rectangle 9"/>
            <p:cNvSpPr>
              <a:spLocks noChangeArrowheads="1"/>
            </p:cNvSpPr>
            <p:nvPr/>
          </p:nvSpPr>
          <p:spPr bwMode="auto">
            <a:xfrm>
              <a:off x="2802" y="3748"/>
              <a:ext cx="232" cy="88"/>
            </a:xfrm>
            <a:prstGeom prst="rect">
              <a:avLst/>
            </a:prstGeom>
            <a:solidFill>
              <a:schemeClr val="bg1"/>
            </a:solidFill>
            <a:ln w="12700">
              <a:solidFill>
                <a:schemeClr val="tx1"/>
              </a:solidFill>
              <a:miter lim="800000"/>
              <a:headEnd/>
              <a:tailEnd/>
            </a:ln>
          </p:spPr>
          <p:txBody>
            <a:bodyPr/>
            <a:lstStyle/>
            <a:p>
              <a:endParaRPr lang="zh-CN" altLang="en-US"/>
            </a:p>
          </p:txBody>
        </p:sp>
        <p:sp>
          <p:nvSpPr>
            <p:cNvPr id="114699" name="Rectangle 10"/>
            <p:cNvSpPr>
              <a:spLocks noChangeArrowheads="1"/>
            </p:cNvSpPr>
            <p:nvPr/>
          </p:nvSpPr>
          <p:spPr bwMode="auto">
            <a:xfrm>
              <a:off x="2570" y="3748"/>
              <a:ext cx="232" cy="88"/>
            </a:xfrm>
            <a:prstGeom prst="rect">
              <a:avLst/>
            </a:prstGeom>
            <a:solidFill>
              <a:schemeClr val="bg1"/>
            </a:solidFill>
            <a:ln w="12700">
              <a:solidFill>
                <a:schemeClr val="tx1"/>
              </a:solidFill>
              <a:miter lim="800000"/>
              <a:headEnd/>
              <a:tailEnd/>
            </a:ln>
          </p:spPr>
          <p:txBody>
            <a:bodyPr/>
            <a:lstStyle/>
            <a:p>
              <a:endParaRPr lang="zh-CN" altLang="en-US"/>
            </a:p>
          </p:txBody>
        </p:sp>
        <p:sp>
          <p:nvSpPr>
            <p:cNvPr id="114700" name="Rectangle 11"/>
            <p:cNvSpPr>
              <a:spLocks noChangeArrowheads="1"/>
            </p:cNvSpPr>
            <p:nvPr/>
          </p:nvSpPr>
          <p:spPr bwMode="auto">
            <a:xfrm>
              <a:off x="2338" y="3748"/>
              <a:ext cx="232" cy="88"/>
            </a:xfrm>
            <a:prstGeom prst="rect">
              <a:avLst/>
            </a:prstGeom>
            <a:solidFill>
              <a:schemeClr val="bg1"/>
            </a:solidFill>
            <a:ln w="12700">
              <a:solidFill>
                <a:schemeClr val="tx1"/>
              </a:solidFill>
              <a:miter lim="800000"/>
              <a:headEnd/>
              <a:tailEnd/>
            </a:ln>
          </p:spPr>
          <p:txBody>
            <a:bodyPr/>
            <a:lstStyle/>
            <a:p>
              <a:endParaRPr lang="zh-CN" altLang="en-US"/>
            </a:p>
          </p:txBody>
        </p:sp>
        <p:sp>
          <p:nvSpPr>
            <p:cNvPr id="114701" name="Freeform 12"/>
            <p:cNvSpPr>
              <a:spLocks/>
            </p:cNvSpPr>
            <p:nvPr/>
          </p:nvSpPr>
          <p:spPr bwMode="auto">
            <a:xfrm>
              <a:off x="3554" y="1536"/>
              <a:ext cx="289" cy="385"/>
            </a:xfrm>
            <a:custGeom>
              <a:avLst/>
              <a:gdLst>
                <a:gd name="T0" fmla="*/ 0 w 289"/>
                <a:gd name="T1" fmla="*/ 0 h 385"/>
                <a:gd name="T2" fmla="*/ 288 w 289"/>
                <a:gd name="T3" fmla="*/ 0 h 385"/>
                <a:gd name="T4" fmla="*/ 288 w 289"/>
                <a:gd name="T5" fmla="*/ 384 h 385"/>
                <a:gd name="T6" fmla="*/ 0 w 289"/>
                <a:gd name="T7" fmla="*/ 384 h 385"/>
                <a:gd name="T8" fmla="*/ 0 60000 65536"/>
                <a:gd name="T9" fmla="*/ 0 60000 65536"/>
                <a:gd name="T10" fmla="*/ 0 60000 65536"/>
                <a:gd name="T11" fmla="*/ 0 60000 65536"/>
                <a:gd name="T12" fmla="*/ 0 w 289"/>
                <a:gd name="T13" fmla="*/ 0 h 385"/>
                <a:gd name="T14" fmla="*/ 289 w 289"/>
                <a:gd name="T15" fmla="*/ 385 h 385"/>
              </a:gdLst>
              <a:ahLst/>
              <a:cxnLst>
                <a:cxn ang="T8">
                  <a:pos x="T0" y="T1"/>
                </a:cxn>
                <a:cxn ang="T9">
                  <a:pos x="T2" y="T3"/>
                </a:cxn>
                <a:cxn ang="T10">
                  <a:pos x="T4" y="T5"/>
                </a:cxn>
                <a:cxn ang="T11">
                  <a:pos x="T6" y="T7"/>
                </a:cxn>
              </a:cxnLst>
              <a:rect l="T12" t="T13" r="T14" b="T15"/>
              <a:pathLst>
                <a:path w="289" h="385">
                  <a:moveTo>
                    <a:pt x="0" y="0"/>
                  </a:moveTo>
                  <a:lnTo>
                    <a:pt x="288" y="0"/>
                  </a:lnTo>
                  <a:lnTo>
                    <a:pt x="288" y="384"/>
                  </a:lnTo>
                  <a:lnTo>
                    <a:pt x="0" y="384"/>
                  </a:lnTo>
                </a:path>
              </a:pathLst>
            </a:custGeom>
            <a:noFill/>
            <a:ln w="25400" cap="rnd">
              <a:solidFill>
                <a:srgbClr val="FC0128"/>
              </a:solidFill>
              <a:round/>
              <a:headEnd/>
              <a:tailEnd/>
            </a:ln>
          </p:spPr>
          <p:txBody>
            <a:bodyPr/>
            <a:lstStyle/>
            <a:p>
              <a:endParaRPr lang="zh-CN" altLang="en-US"/>
            </a:p>
          </p:txBody>
        </p:sp>
        <p:sp>
          <p:nvSpPr>
            <p:cNvPr id="114702" name="Line 13"/>
            <p:cNvSpPr>
              <a:spLocks noChangeShapeType="1"/>
            </p:cNvSpPr>
            <p:nvPr/>
          </p:nvSpPr>
          <p:spPr bwMode="auto">
            <a:xfrm>
              <a:off x="3850" y="1728"/>
              <a:ext cx="320" cy="0"/>
            </a:xfrm>
            <a:prstGeom prst="line">
              <a:avLst/>
            </a:prstGeom>
            <a:noFill/>
            <a:ln w="25400">
              <a:solidFill>
                <a:srgbClr val="FC0128"/>
              </a:solidFill>
              <a:round/>
              <a:headEnd/>
              <a:tailEnd/>
            </a:ln>
          </p:spPr>
          <p:txBody>
            <a:bodyPr/>
            <a:lstStyle/>
            <a:p>
              <a:endParaRPr lang="zh-CN" altLang="en-US"/>
            </a:p>
          </p:txBody>
        </p:sp>
        <p:sp>
          <p:nvSpPr>
            <p:cNvPr id="114703" name="Rectangle 14"/>
            <p:cNvSpPr>
              <a:spLocks noChangeArrowheads="1"/>
            </p:cNvSpPr>
            <p:nvPr/>
          </p:nvSpPr>
          <p:spPr bwMode="auto">
            <a:xfrm>
              <a:off x="4178" y="1344"/>
              <a:ext cx="1061" cy="824"/>
            </a:xfrm>
            <a:prstGeom prst="rect">
              <a:avLst/>
            </a:prstGeom>
            <a:noFill/>
            <a:ln w="12700">
              <a:noFill/>
              <a:miter lim="800000"/>
              <a:headEnd/>
              <a:tailEnd/>
            </a:ln>
          </p:spPr>
          <p:txBody>
            <a:bodyPr lIns="90488" tIns="44450" rIns="90488" bIns="44450">
              <a:spAutoFit/>
            </a:bodyPr>
            <a:lstStyle/>
            <a:p>
              <a:pPr algn="ctr" eaLnBrk="0" hangingPunct="0">
                <a:spcBef>
                  <a:spcPct val="0"/>
                </a:spcBef>
                <a:buClrTx/>
                <a:buSzTx/>
                <a:buFontTx/>
                <a:buNone/>
              </a:pPr>
              <a:r>
                <a:rPr lang="zh-CN" altLang="en-US" sz="2000">
                  <a:solidFill>
                    <a:schemeClr val="folHlink"/>
                  </a:solidFill>
                  <a:latin typeface="华文新魏" pitchFamily="2" charset="-122"/>
                  <a:ea typeface="华文新魏" pitchFamily="2" charset="-122"/>
                </a:rPr>
                <a:t>页面头</a:t>
              </a:r>
              <a:endParaRPr kumimoji="0" lang="en-US" altLang="zh-CN" sz="2000">
                <a:latin typeface="华文新魏" pitchFamily="2" charset="-122"/>
                <a:ea typeface="华文新魏" pitchFamily="2" charset="-122"/>
              </a:endParaRPr>
            </a:p>
            <a:p>
              <a:pPr algn="ctr" eaLnBrk="0" hangingPunct="0">
                <a:spcBef>
                  <a:spcPct val="0"/>
                </a:spcBef>
                <a:buClrTx/>
                <a:buSzTx/>
                <a:buFontTx/>
                <a:buNone/>
              </a:pPr>
              <a:r>
                <a:rPr kumimoji="0" lang="en-US" altLang="zh-CN" sz="2000">
                  <a:latin typeface="华文新魏" pitchFamily="2" charset="-122"/>
                  <a:ea typeface="华文新魏" pitchFamily="2" charset="-122"/>
                </a:rPr>
                <a:t>96 </a:t>
              </a:r>
              <a:r>
                <a:rPr kumimoji="0" lang="zh-CN" altLang="en-US" sz="2000">
                  <a:latin typeface="华文新魏" pitchFamily="2" charset="-122"/>
                  <a:ea typeface="华文新魏" pitchFamily="2" charset="-122"/>
                </a:rPr>
                <a:t>字节</a:t>
              </a:r>
              <a:endParaRPr kumimoji="0" lang="en-US" altLang="zh-CN" sz="2000">
                <a:latin typeface="华文新魏" pitchFamily="2" charset="-122"/>
                <a:ea typeface="华文新魏" pitchFamily="2" charset="-122"/>
              </a:endParaRPr>
            </a:p>
            <a:p>
              <a:pPr algn="ctr" eaLnBrk="0" hangingPunct="0">
                <a:spcBef>
                  <a:spcPct val="0"/>
                </a:spcBef>
                <a:buClrTx/>
                <a:buSzTx/>
                <a:buFontTx/>
                <a:buNone/>
              </a:pPr>
              <a:r>
                <a:rPr kumimoji="0" lang="en-US" altLang="zh-CN" sz="2000">
                  <a:latin typeface="华文新魏" pitchFamily="2" charset="-122"/>
                  <a:ea typeface="华文新魏" pitchFamily="2" charset="-122"/>
                </a:rPr>
                <a:t>(64</a:t>
              </a:r>
              <a:r>
                <a:rPr kumimoji="0" lang="zh-CN" altLang="en-US" sz="2000">
                  <a:latin typeface="华文新魏" pitchFamily="2" charset="-122"/>
                  <a:ea typeface="华文新魏" pitchFamily="2" charset="-122"/>
                </a:rPr>
                <a:t>字节已用</a:t>
              </a:r>
              <a:r>
                <a:rPr kumimoji="0" lang="en-US" altLang="zh-CN" sz="2000">
                  <a:latin typeface="华文新魏" pitchFamily="2" charset="-122"/>
                  <a:ea typeface="华文新魏" pitchFamily="2" charset="-122"/>
                </a:rPr>
                <a:t>,</a:t>
              </a:r>
            </a:p>
            <a:p>
              <a:pPr algn="ctr" eaLnBrk="0" hangingPunct="0">
                <a:spcBef>
                  <a:spcPct val="0"/>
                </a:spcBef>
                <a:buClrTx/>
                <a:buSzTx/>
                <a:buFontTx/>
                <a:buNone/>
              </a:pPr>
              <a:r>
                <a:rPr kumimoji="0" lang="en-US" altLang="zh-CN" sz="2000">
                  <a:latin typeface="华文新魏" pitchFamily="2" charset="-122"/>
                  <a:ea typeface="华文新魏" pitchFamily="2" charset="-122"/>
                </a:rPr>
                <a:t>32</a:t>
              </a:r>
              <a:r>
                <a:rPr kumimoji="0" lang="zh-CN" altLang="en-US" sz="2000">
                  <a:latin typeface="华文新魏" pitchFamily="2" charset="-122"/>
                  <a:ea typeface="华文新魏" pitchFamily="2" charset="-122"/>
                </a:rPr>
                <a:t>字节保留</a:t>
              </a:r>
              <a:r>
                <a:rPr kumimoji="0" lang="en-US" altLang="zh-CN" sz="2000">
                  <a:latin typeface="华文新魏" pitchFamily="2" charset="-122"/>
                  <a:ea typeface="华文新魏" pitchFamily="2" charset="-122"/>
                </a:rPr>
                <a:t>)</a:t>
              </a:r>
            </a:p>
          </p:txBody>
        </p:sp>
        <p:grpSp>
          <p:nvGrpSpPr>
            <p:cNvPr id="114704" name="Group 15"/>
            <p:cNvGrpSpPr>
              <a:grpSpLocks/>
            </p:cNvGrpSpPr>
            <p:nvPr/>
          </p:nvGrpSpPr>
          <p:grpSpPr bwMode="auto">
            <a:xfrm>
              <a:off x="3554" y="2016"/>
              <a:ext cx="616" cy="961"/>
              <a:chOff x="3648" y="1872"/>
              <a:chExt cx="616" cy="961"/>
            </a:xfrm>
          </p:grpSpPr>
          <p:sp>
            <p:nvSpPr>
              <p:cNvPr id="114717" name="Freeform 16"/>
              <p:cNvSpPr>
                <a:spLocks/>
              </p:cNvSpPr>
              <p:nvPr/>
            </p:nvSpPr>
            <p:spPr bwMode="auto">
              <a:xfrm>
                <a:off x="3648" y="1872"/>
                <a:ext cx="289" cy="961"/>
              </a:xfrm>
              <a:custGeom>
                <a:avLst/>
                <a:gdLst>
                  <a:gd name="T0" fmla="*/ 0 w 289"/>
                  <a:gd name="T1" fmla="*/ 0 h 961"/>
                  <a:gd name="T2" fmla="*/ 288 w 289"/>
                  <a:gd name="T3" fmla="*/ 0 h 961"/>
                  <a:gd name="T4" fmla="*/ 288 w 289"/>
                  <a:gd name="T5" fmla="*/ 960 h 961"/>
                  <a:gd name="T6" fmla="*/ 0 w 289"/>
                  <a:gd name="T7" fmla="*/ 960 h 961"/>
                  <a:gd name="T8" fmla="*/ 0 60000 65536"/>
                  <a:gd name="T9" fmla="*/ 0 60000 65536"/>
                  <a:gd name="T10" fmla="*/ 0 60000 65536"/>
                  <a:gd name="T11" fmla="*/ 0 60000 65536"/>
                  <a:gd name="T12" fmla="*/ 0 w 289"/>
                  <a:gd name="T13" fmla="*/ 0 h 961"/>
                  <a:gd name="T14" fmla="*/ 289 w 289"/>
                  <a:gd name="T15" fmla="*/ 961 h 961"/>
                </a:gdLst>
                <a:ahLst/>
                <a:cxnLst>
                  <a:cxn ang="T8">
                    <a:pos x="T0" y="T1"/>
                  </a:cxn>
                  <a:cxn ang="T9">
                    <a:pos x="T2" y="T3"/>
                  </a:cxn>
                  <a:cxn ang="T10">
                    <a:pos x="T4" y="T5"/>
                  </a:cxn>
                  <a:cxn ang="T11">
                    <a:pos x="T6" y="T7"/>
                  </a:cxn>
                </a:cxnLst>
                <a:rect l="T12" t="T13" r="T14" b="T15"/>
                <a:pathLst>
                  <a:path w="289" h="961">
                    <a:moveTo>
                      <a:pt x="0" y="0"/>
                    </a:moveTo>
                    <a:lnTo>
                      <a:pt x="288" y="0"/>
                    </a:lnTo>
                    <a:lnTo>
                      <a:pt x="288" y="960"/>
                    </a:lnTo>
                    <a:lnTo>
                      <a:pt x="0" y="960"/>
                    </a:lnTo>
                  </a:path>
                </a:pathLst>
              </a:custGeom>
              <a:noFill/>
              <a:ln w="25400" cap="rnd">
                <a:solidFill>
                  <a:srgbClr val="FC0128"/>
                </a:solidFill>
                <a:round/>
                <a:headEnd/>
                <a:tailEnd/>
              </a:ln>
            </p:spPr>
            <p:txBody>
              <a:bodyPr/>
              <a:lstStyle/>
              <a:p>
                <a:endParaRPr lang="zh-CN" altLang="en-US"/>
              </a:p>
            </p:txBody>
          </p:sp>
          <p:sp>
            <p:nvSpPr>
              <p:cNvPr id="114718" name="Line 17"/>
              <p:cNvSpPr>
                <a:spLocks noChangeShapeType="1"/>
              </p:cNvSpPr>
              <p:nvPr/>
            </p:nvSpPr>
            <p:spPr bwMode="auto">
              <a:xfrm>
                <a:off x="3944" y="2304"/>
                <a:ext cx="320" cy="0"/>
              </a:xfrm>
              <a:prstGeom prst="line">
                <a:avLst/>
              </a:prstGeom>
              <a:noFill/>
              <a:ln w="25400">
                <a:solidFill>
                  <a:srgbClr val="FC0128"/>
                </a:solidFill>
                <a:round/>
                <a:headEnd/>
                <a:tailEnd/>
              </a:ln>
            </p:spPr>
            <p:txBody>
              <a:bodyPr/>
              <a:lstStyle/>
              <a:p>
                <a:endParaRPr lang="zh-CN" altLang="en-US"/>
              </a:p>
            </p:txBody>
          </p:sp>
        </p:grpSp>
        <p:sp>
          <p:nvSpPr>
            <p:cNvPr id="114705" name="Rectangle 18"/>
            <p:cNvSpPr>
              <a:spLocks noChangeArrowheads="1"/>
            </p:cNvSpPr>
            <p:nvPr/>
          </p:nvSpPr>
          <p:spPr bwMode="auto">
            <a:xfrm>
              <a:off x="4179" y="2251"/>
              <a:ext cx="1151" cy="440"/>
            </a:xfrm>
            <a:prstGeom prst="rect">
              <a:avLst/>
            </a:prstGeom>
            <a:noFill/>
            <a:ln w="12700">
              <a:noFill/>
              <a:miter lim="800000"/>
              <a:headEnd/>
              <a:tailEnd/>
            </a:ln>
          </p:spPr>
          <p:txBody>
            <a:bodyPr lIns="90488" tIns="44450" rIns="90488" bIns="44450">
              <a:spAutoFit/>
            </a:bodyPr>
            <a:lstStyle/>
            <a:p>
              <a:pPr algn="ctr" eaLnBrk="0" hangingPunct="0">
                <a:spcBef>
                  <a:spcPct val="0"/>
                </a:spcBef>
                <a:buClrTx/>
                <a:buSzTx/>
                <a:buFontTx/>
                <a:buNone/>
              </a:pPr>
              <a:r>
                <a:rPr lang="zh-CN" altLang="en-US" sz="2000">
                  <a:solidFill>
                    <a:schemeClr val="folHlink"/>
                  </a:solidFill>
                  <a:ea typeface="华文新魏" pitchFamily="2" charset="-122"/>
                </a:rPr>
                <a:t>页面体</a:t>
              </a:r>
            </a:p>
            <a:p>
              <a:pPr algn="ctr" eaLnBrk="0" hangingPunct="0">
                <a:spcBef>
                  <a:spcPct val="0"/>
                </a:spcBef>
                <a:buClrTx/>
                <a:buSzTx/>
                <a:buFontTx/>
                <a:buNone/>
              </a:pPr>
              <a:r>
                <a:rPr lang="zh-CN" altLang="en-US" sz="2000">
                  <a:ea typeface="华文新魏" pitchFamily="2" charset="-122"/>
                </a:rPr>
                <a:t>存储数据行</a:t>
              </a:r>
              <a:endParaRPr kumimoji="0" lang="en-US" altLang="zh-CN" sz="2000">
                <a:latin typeface="Arial" charset="0"/>
                <a:ea typeface="华文新魏" pitchFamily="2" charset="-122"/>
              </a:endParaRPr>
            </a:p>
          </p:txBody>
        </p:sp>
        <p:sp>
          <p:nvSpPr>
            <p:cNvPr id="114706" name="Line 19"/>
            <p:cNvSpPr>
              <a:spLocks noChangeShapeType="1"/>
            </p:cNvSpPr>
            <p:nvPr/>
          </p:nvSpPr>
          <p:spPr bwMode="auto">
            <a:xfrm>
              <a:off x="3562" y="3792"/>
              <a:ext cx="608" cy="0"/>
            </a:xfrm>
            <a:prstGeom prst="line">
              <a:avLst/>
            </a:prstGeom>
            <a:noFill/>
            <a:ln w="25400">
              <a:solidFill>
                <a:srgbClr val="FC0128"/>
              </a:solidFill>
              <a:round/>
              <a:headEnd/>
              <a:tailEnd/>
            </a:ln>
          </p:spPr>
          <p:txBody>
            <a:bodyPr/>
            <a:lstStyle/>
            <a:p>
              <a:endParaRPr lang="zh-CN" altLang="en-US"/>
            </a:p>
          </p:txBody>
        </p:sp>
        <p:sp>
          <p:nvSpPr>
            <p:cNvPr id="114707" name="Rectangle 20"/>
            <p:cNvSpPr>
              <a:spLocks noChangeArrowheads="1"/>
            </p:cNvSpPr>
            <p:nvPr/>
          </p:nvSpPr>
          <p:spPr bwMode="auto">
            <a:xfrm>
              <a:off x="4105" y="3430"/>
              <a:ext cx="1497" cy="632"/>
            </a:xfrm>
            <a:prstGeom prst="rect">
              <a:avLst/>
            </a:prstGeom>
            <a:noFill/>
            <a:ln w="12700">
              <a:noFill/>
              <a:miter lim="800000"/>
              <a:headEnd/>
              <a:tailEnd/>
            </a:ln>
          </p:spPr>
          <p:txBody>
            <a:bodyPr lIns="90488" tIns="44450" rIns="90488" bIns="44450">
              <a:spAutoFit/>
            </a:bodyPr>
            <a:lstStyle/>
            <a:p>
              <a:pPr algn="ctr" eaLnBrk="0" hangingPunct="0">
                <a:spcBef>
                  <a:spcPct val="0"/>
                </a:spcBef>
                <a:buClrTx/>
                <a:buSzTx/>
                <a:buFontTx/>
                <a:buNone/>
              </a:pPr>
              <a:r>
                <a:rPr lang="zh-CN" altLang="en-US" sz="2000">
                  <a:solidFill>
                    <a:schemeClr val="folHlink"/>
                  </a:solidFill>
                  <a:ea typeface="华文新魏" pitchFamily="2" charset="-122"/>
                </a:rPr>
                <a:t>页面槽</a:t>
              </a:r>
            </a:p>
            <a:p>
              <a:pPr algn="ctr" eaLnBrk="0" hangingPunct="0">
                <a:spcBef>
                  <a:spcPct val="0"/>
                </a:spcBef>
                <a:buClrTx/>
                <a:buSzTx/>
                <a:buFontTx/>
                <a:buNone/>
              </a:pPr>
              <a:r>
                <a:rPr lang="zh-CN" altLang="en-US" sz="2000">
                  <a:ea typeface="华文新魏" pitchFamily="2" charset="-122"/>
                </a:rPr>
                <a:t>每行在页面内的偏移</a:t>
              </a:r>
              <a:r>
                <a:rPr lang="en-US" altLang="zh-CN" sz="2000">
                  <a:ea typeface="华文新魏" pitchFamily="2" charset="-122"/>
                </a:rPr>
                <a:t>(</a:t>
              </a:r>
              <a:r>
                <a:rPr lang="zh-CN" altLang="en-US" sz="2000">
                  <a:ea typeface="华文新魏" pitchFamily="2" charset="-122"/>
                </a:rPr>
                <a:t>每行两个字节</a:t>
              </a:r>
              <a:r>
                <a:rPr lang="en-US" altLang="zh-CN" sz="2000">
                  <a:ea typeface="华文新魏" pitchFamily="2" charset="-122"/>
                </a:rPr>
                <a:t>)</a:t>
              </a:r>
              <a:endParaRPr kumimoji="0" lang="en-US" altLang="zh-CN" sz="2000">
                <a:latin typeface="Arial" charset="0"/>
                <a:ea typeface="华文新魏" pitchFamily="2" charset="-122"/>
              </a:endParaRPr>
            </a:p>
          </p:txBody>
        </p:sp>
        <p:grpSp>
          <p:nvGrpSpPr>
            <p:cNvPr id="114708" name="Group 21"/>
            <p:cNvGrpSpPr>
              <a:grpSpLocks/>
            </p:cNvGrpSpPr>
            <p:nvPr/>
          </p:nvGrpSpPr>
          <p:grpSpPr bwMode="auto">
            <a:xfrm>
              <a:off x="1002" y="1968"/>
              <a:ext cx="633" cy="1873"/>
              <a:chOff x="1096" y="1824"/>
              <a:chExt cx="633" cy="1873"/>
            </a:xfrm>
          </p:grpSpPr>
          <p:sp>
            <p:nvSpPr>
              <p:cNvPr id="114715" name="Freeform 22"/>
              <p:cNvSpPr>
                <a:spLocks/>
              </p:cNvSpPr>
              <p:nvPr/>
            </p:nvSpPr>
            <p:spPr bwMode="auto">
              <a:xfrm>
                <a:off x="1440" y="1824"/>
                <a:ext cx="289" cy="1873"/>
              </a:xfrm>
              <a:custGeom>
                <a:avLst/>
                <a:gdLst>
                  <a:gd name="T0" fmla="*/ 288 w 289"/>
                  <a:gd name="T1" fmla="*/ 0 h 1873"/>
                  <a:gd name="T2" fmla="*/ 0 w 289"/>
                  <a:gd name="T3" fmla="*/ 0 h 1873"/>
                  <a:gd name="T4" fmla="*/ 0 w 289"/>
                  <a:gd name="T5" fmla="*/ 1872 h 1873"/>
                  <a:gd name="T6" fmla="*/ 288 w 289"/>
                  <a:gd name="T7" fmla="*/ 1872 h 1873"/>
                  <a:gd name="T8" fmla="*/ 0 60000 65536"/>
                  <a:gd name="T9" fmla="*/ 0 60000 65536"/>
                  <a:gd name="T10" fmla="*/ 0 60000 65536"/>
                  <a:gd name="T11" fmla="*/ 0 60000 65536"/>
                  <a:gd name="T12" fmla="*/ 0 w 289"/>
                  <a:gd name="T13" fmla="*/ 0 h 1873"/>
                  <a:gd name="T14" fmla="*/ 289 w 289"/>
                  <a:gd name="T15" fmla="*/ 1873 h 1873"/>
                </a:gdLst>
                <a:ahLst/>
                <a:cxnLst>
                  <a:cxn ang="T8">
                    <a:pos x="T0" y="T1"/>
                  </a:cxn>
                  <a:cxn ang="T9">
                    <a:pos x="T2" y="T3"/>
                  </a:cxn>
                  <a:cxn ang="T10">
                    <a:pos x="T4" y="T5"/>
                  </a:cxn>
                  <a:cxn ang="T11">
                    <a:pos x="T6" y="T7"/>
                  </a:cxn>
                </a:cxnLst>
                <a:rect l="T12" t="T13" r="T14" b="T15"/>
                <a:pathLst>
                  <a:path w="289" h="1873">
                    <a:moveTo>
                      <a:pt x="288" y="0"/>
                    </a:moveTo>
                    <a:lnTo>
                      <a:pt x="0" y="0"/>
                    </a:lnTo>
                    <a:lnTo>
                      <a:pt x="0" y="1872"/>
                    </a:lnTo>
                    <a:lnTo>
                      <a:pt x="288" y="1872"/>
                    </a:lnTo>
                  </a:path>
                </a:pathLst>
              </a:custGeom>
              <a:noFill/>
              <a:ln w="25400" cap="rnd">
                <a:solidFill>
                  <a:srgbClr val="FC0128"/>
                </a:solidFill>
                <a:round/>
                <a:headEnd/>
                <a:tailEnd/>
              </a:ln>
            </p:spPr>
            <p:txBody>
              <a:bodyPr/>
              <a:lstStyle/>
              <a:p>
                <a:endParaRPr lang="zh-CN" altLang="en-US"/>
              </a:p>
            </p:txBody>
          </p:sp>
          <p:sp>
            <p:nvSpPr>
              <p:cNvPr id="114716" name="Line 23"/>
              <p:cNvSpPr>
                <a:spLocks noChangeShapeType="1"/>
              </p:cNvSpPr>
              <p:nvPr/>
            </p:nvSpPr>
            <p:spPr bwMode="auto">
              <a:xfrm flipH="1">
                <a:off x="1096" y="2666"/>
                <a:ext cx="352" cy="0"/>
              </a:xfrm>
              <a:prstGeom prst="line">
                <a:avLst/>
              </a:prstGeom>
              <a:noFill/>
              <a:ln w="25400">
                <a:solidFill>
                  <a:srgbClr val="FC0128"/>
                </a:solidFill>
                <a:round/>
                <a:headEnd/>
                <a:tailEnd/>
              </a:ln>
            </p:spPr>
            <p:txBody>
              <a:bodyPr/>
              <a:lstStyle/>
              <a:p>
                <a:endParaRPr lang="zh-CN" altLang="en-US"/>
              </a:p>
            </p:txBody>
          </p:sp>
        </p:grpSp>
        <p:sp>
          <p:nvSpPr>
            <p:cNvPr id="114709" name="Rectangle 24"/>
            <p:cNvSpPr>
              <a:spLocks noChangeArrowheads="1"/>
            </p:cNvSpPr>
            <p:nvPr/>
          </p:nvSpPr>
          <p:spPr bwMode="auto">
            <a:xfrm>
              <a:off x="204" y="2702"/>
              <a:ext cx="862" cy="248"/>
            </a:xfrm>
            <a:prstGeom prst="rect">
              <a:avLst/>
            </a:prstGeom>
            <a:noFill/>
            <a:ln w="12700">
              <a:noFill/>
              <a:miter lim="800000"/>
              <a:headEnd/>
              <a:tailEnd/>
            </a:ln>
          </p:spPr>
          <p:txBody>
            <a:bodyPr lIns="90488" tIns="44450" rIns="90488" bIns="44450">
              <a:spAutoFit/>
            </a:bodyPr>
            <a:lstStyle/>
            <a:p>
              <a:pPr algn="ctr" eaLnBrk="0" hangingPunct="0">
                <a:spcBef>
                  <a:spcPct val="0"/>
                </a:spcBef>
                <a:buClrTx/>
                <a:buSzTx/>
                <a:buFontTx/>
                <a:buNone/>
              </a:pPr>
              <a:r>
                <a:rPr kumimoji="0" lang="en-US" altLang="zh-CN" sz="2000">
                  <a:latin typeface="华文新魏" pitchFamily="2" charset="-122"/>
                  <a:ea typeface="华文新魏" pitchFamily="2" charset="-122"/>
                </a:rPr>
                <a:t>8,096</a:t>
              </a:r>
              <a:r>
                <a:rPr kumimoji="0" lang="zh-CN" altLang="en-US" sz="2000">
                  <a:latin typeface="华文新魏" pitchFamily="2" charset="-122"/>
                  <a:ea typeface="华文新魏" pitchFamily="2" charset="-122"/>
                </a:rPr>
                <a:t>字节</a:t>
              </a:r>
            </a:p>
          </p:txBody>
        </p:sp>
        <p:sp>
          <p:nvSpPr>
            <p:cNvPr id="114710" name="Line 25"/>
            <p:cNvSpPr>
              <a:spLocks noChangeShapeType="1"/>
            </p:cNvSpPr>
            <p:nvPr/>
          </p:nvSpPr>
          <p:spPr bwMode="auto">
            <a:xfrm flipV="1">
              <a:off x="2690" y="2640"/>
              <a:ext cx="528" cy="1104"/>
            </a:xfrm>
            <a:prstGeom prst="line">
              <a:avLst/>
            </a:prstGeom>
            <a:noFill/>
            <a:ln w="19050">
              <a:solidFill>
                <a:schemeClr val="tx1"/>
              </a:solidFill>
              <a:round/>
              <a:headEnd/>
              <a:tailEnd type="triangle" w="med" len="med"/>
            </a:ln>
          </p:spPr>
          <p:txBody>
            <a:bodyPr/>
            <a:lstStyle/>
            <a:p>
              <a:endParaRPr lang="zh-CN" altLang="en-US"/>
            </a:p>
          </p:txBody>
        </p:sp>
        <p:sp>
          <p:nvSpPr>
            <p:cNvPr id="114711" name="Line 26"/>
            <p:cNvSpPr>
              <a:spLocks noChangeShapeType="1"/>
            </p:cNvSpPr>
            <p:nvPr/>
          </p:nvSpPr>
          <p:spPr bwMode="auto">
            <a:xfrm flipH="1" flipV="1">
              <a:off x="1730" y="2016"/>
              <a:ext cx="1152" cy="1728"/>
            </a:xfrm>
            <a:prstGeom prst="line">
              <a:avLst/>
            </a:prstGeom>
            <a:noFill/>
            <a:ln w="19050">
              <a:solidFill>
                <a:schemeClr val="tx1"/>
              </a:solidFill>
              <a:round/>
              <a:headEnd/>
              <a:tailEnd type="triangle" w="med" len="med"/>
            </a:ln>
          </p:spPr>
          <p:txBody>
            <a:bodyPr/>
            <a:lstStyle/>
            <a:p>
              <a:endParaRPr lang="zh-CN" altLang="en-US"/>
            </a:p>
          </p:txBody>
        </p:sp>
        <p:sp>
          <p:nvSpPr>
            <p:cNvPr id="114712" name="Line 27"/>
            <p:cNvSpPr>
              <a:spLocks noChangeShapeType="1"/>
            </p:cNvSpPr>
            <p:nvPr/>
          </p:nvSpPr>
          <p:spPr bwMode="auto">
            <a:xfrm flipH="1" flipV="1">
              <a:off x="2834" y="2208"/>
              <a:ext cx="288" cy="1536"/>
            </a:xfrm>
            <a:prstGeom prst="line">
              <a:avLst/>
            </a:prstGeom>
            <a:noFill/>
            <a:ln w="19050">
              <a:solidFill>
                <a:schemeClr val="tx1"/>
              </a:solidFill>
              <a:round/>
              <a:headEnd/>
              <a:tailEnd type="triangle" w="med" len="med"/>
            </a:ln>
          </p:spPr>
          <p:txBody>
            <a:bodyPr/>
            <a:lstStyle/>
            <a:p>
              <a:endParaRPr lang="zh-CN" altLang="en-US"/>
            </a:p>
          </p:txBody>
        </p:sp>
        <p:sp>
          <p:nvSpPr>
            <p:cNvPr id="114713" name="Line 28"/>
            <p:cNvSpPr>
              <a:spLocks noChangeShapeType="1"/>
            </p:cNvSpPr>
            <p:nvPr/>
          </p:nvSpPr>
          <p:spPr bwMode="auto">
            <a:xfrm flipH="1" flipV="1">
              <a:off x="2258" y="2400"/>
              <a:ext cx="1104" cy="1344"/>
            </a:xfrm>
            <a:prstGeom prst="line">
              <a:avLst/>
            </a:prstGeom>
            <a:noFill/>
            <a:ln w="19050">
              <a:solidFill>
                <a:schemeClr val="tx1"/>
              </a:solidFill>
              <a:round/>
              <a:headEnd/>
              <a:tailEnd type="triangle" w="med" len="med"/>
            </a:ln>
          </p:spPr>
          <p:txBody>
            <a:bodyPr/>
            <a:lstStyle/>
            <a:p>
              <a:endParaRPr lang="zh-CN" altLang="en-US"/>
            </a:p>
          </p:txBody>
        </p:sp>
        <p:sp>
          <p:nvSpPr>
            <p:cNvPr id="114714" name="Line 29"/>
            <p:cNvSpPr>
              <a:spLocks noChangeShapeType="1"/>
            </p:cNvSpPr>
            <p:nvPr/>
          </p:nvSpPr>
          <p:spPr bwMode="auto">
            <a:xfrm flipH="1" flipV="1">
              <a:off x="2018" y="2784"/>
              <a:ext cx="432" cy="960"/>
            </a:xfrm>
            <a:prstGeom prst="line">
              <a:avLst/>
            </a:prstGeom>
            <a:noFill/>
            <a:ln w="19050">
              <a:solidFill>
                <a:schemeClr val="tx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3522" name="Rectangle 2"/>
          <p:cNvSpPr>
            <a:spLocks noGrp="1" noChangeArrowheads="1"/>
          </p:cNvSpPr>
          <p:nvPr>
            <p:ph type="title"/>
          </p:nvPr>
        </p:nvSpPr>
        <p:spPr/>
        <p:txBody>
          <a:bodyPr/>
          <a:lstStyle/>
          <a:p>
            <a:pPr eaLnBrk="1" hangingPunct="1">
              <a:defRPr/>
            </a:pPr>
            <a:r>
              <a:rPr lang="zh-CN" altLang="en-US" smtClean="0"/>
              <a:t>基本页结构</a:t>
            </a:r>
            <a:r>
              <a:rPr lang="zh-CN" altLang="en-US" sz="3200" smtClean="0"/>
              <a:t>：页头字段含义</a:t>
            </a:r>
          </a:p>
        </p:txBody>
      </p:sp>
      <p:graphicFrame>
        <p:nvGraphicFramePr>
          <p:cNvPr id="1643681" name="Group 161"/>
          <p:cNvGraphicFramePr>
            <a:graphicFrameLocks noGrp="1"/>
          </p:cNvGraphicFramePr>
          <p:nvPr>
            <p:extLst>
              <p:ext uri="{D42A27DB-BD31-4B8C-83A1-F6EECF244321}">
                <p14:modId xmlns:p14="http://schemas.microsoft.com/office/powerpoint/2010/main" val="4029832947"/>
              </p:ext>
            </p:extLst>
          </p:nvPr>
        </p:nvGraphicFramePr>
        <p:xfrm>
          <a:off x="395536" y="830893"/>
          <a:ext cx="8424936" cy="5910475"/>
        </p:xfrm>
        <a:graphic>
          <a:graphicData uri="http://schemas.openxmlformats.org/drawingml/2006/table">
            <a:tbl>
              <a:tblPr/>
              <a:tblGrid>
                <a:gridCol w="1347727">
                  <a:extLst>
                    <a:ext uri="{9D8B030D-6E8A-4147-A177-3AD203B41FA5}">
                      <a16:colId xmlns:a16="http://schemas.microsoft.com/office/drawing/2014/main" val="20000"/>
                    </a:ext>
                  </a:extLst>
                </a:gridCol>
                <a:gridCol w="7077209">
                  <a:extLst>
                    <a:ext uri="{9D8B030D-6E8A-4147-A177-3AD203B41FA5}">
                      <a16:colId xmlns:a16="http://schemas.microsoft.com/office/drawing/2014/main" val="20001"/>
                    </a:ext>
                  </a:extLst>
                </a:gridCol>
              </a:tblGrid>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dirty="0" smtClean="0">
                          <a:ln>
                            <a:noFill/>
                          </a:ln>
                          <a:solidFill>
                            <a:srgbClr val="FF0000"/>
                          </a:solidFill>
                          <a:effectLst/>
                          <a:latin typeface="华文新魏" panose="02010800040101010101" pitchFamily="2" charset="-122"/>
                          <a:ea typeface="华文新魏" panose="02010800040101010101" pitchFamily="2" charset="-122"/>
                        </a:rPr>
                        <a:t>Field </a:t>
                      </a:r>
                      <a:endParaRPr kumimoji="1" lang="en-US" altLang="zh-CN" sz="1600" b="0" i="0" u="none" strike="noStrike" cap="none" normalizeH="0" baseline="0" dirty="0" smtClean="0">
                        <a:ln>
                          <a:noFill/>
                        </a:ln>
                        <a:solidFill>
                          <a:srgbClr val="FF000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dirty="0" smtClean="0">
                          <a:ln>
                            <a:noFill/>
                          </a:ln>
                          <a:solidFill>
                            <a:srgbClr val="FF0000"/>
                          </a:solidFill>
                          <a:effectLst/>
                          <a:latin typeface="华文新魏" panose="02010800040101010101" pitchFamily="2" charset="-122"/>
                          <a:ea typeface="华文新魏" panose="02010800040101010101" pitchFamily="2" charset="-122"/>
                        </a:rPr>
                        <a:t>What It Contains</a:t>
                      </a:r>
                      <a:endParaRPr kumimoji="1" lang="en-US" altLang="zh-CN" sz="1600" b="0" i="0" u="none" strike="noStrike" cap="none" normalizeH="0" baseline="0" dirty="0" smtClean="0">
                        <a:ln>
                          <a:noFill/>
                        </a:ln>
                        <a:solidFill>
                          <a:srgbClr val="FF000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pageID</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数据库中该页的文件号和页号</a:t>
                      </a:r>
                      <a:endParaRPr kumimoji="1" lang="en-US" altLang="zh-CN"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nextPage</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在页链中该页的下一页的文件号和页号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prevPage</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在页链中该页的上一页的文件号和页号</a:t>
                      </a:r>
                      <a:endParaRPr kumimoji="1" lang="en-US" altLang="zh-CN"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objID</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该页所属对象的</a:t>
                      </a:r>
                      <a:r>
                        <a:rPr kumimoji="1" lang="en-US" altLang="zh-CN"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lsn</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用于修改该页的日志序列号</a:t>
                      </a:r>
                      <a:r>
                        <a:rPr kumimoji="1" lang="en-US" altLang="zh-CN"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(LSN)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slotCnt</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该页上槽的总数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rPr>
                        <a:t>level</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该页在索引中的级别（对于叶级别该值为</a:t>
                      </a:r>
                      <a:r>
                        <a:rPr kumimoji="1" lang="en-US" altLang="zh-CN"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0</a:t>
                      </a: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indexId</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该页的索引</a:t>
                      </a:r>
                      <a:r>
                        <a:rPr kumimoji="1" lang="en-US" altLang="zh-CN"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ID(</a:t>
                      </a: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对于数据页该值为</a:t>
                      </a:r>
                      <a:r>
                        <a:rPr kumimoji="1" lang="en-US" altLang="zh-CN"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freeData</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该页上第一个空闲空间的字节偏移量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pminlen</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行的固定长部分的字节数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freeCnt</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该页上空闲字节的数目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reservedCnt</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由所有事务保留的字节数</a:t>
                      </a:r>
                      <a:endParaRPr kumimoji="1" lang="en-US" altLang="zh-CN"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xactreserved</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由最近启动的事务保留的字节数</a:t>
                      </a:r>
                      <a:endParaRPr kumimoji="1" lang="en-US" altLang="zh-CN"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tornBits</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每个扇区</a:t>
                      </a:r>
                      <a:r>
                        <a:rPr kumimoji="1" lang="en-US" altLang="zh-CN"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1</a:t>
                      </a: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位，用于监测使该页分裂的写</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74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1" u="none" strike="noStrike" cap="none" normalizeH="0" baseline="0" dirty="0" err="1" smtClean="0">
                          <a:ln>
                            <a:noFill/>
                          </a:ln>
                          <a:solidFill>
                            <a:srgbClr val="0070C0"/>
                          </a:solidFill>
                          <a:effectLst/>
                          <a:latin typeface="华文新魏" panose="02010800040101010101" pitchFamily="2" charset="-122"/>
                          <a:ea typeface="华文新魏" panose="02010800040101010101" pitchFamily="2" charset="-122"/>
                        </a:rPr>
                        <a:t>flagBits</a:t>
                      </a:r>
                      <a:endParaRPr kumimoji="1" lang="en-US" altLang="zh-CN" sz="1600" b="0" i="0" u="none" strike="noStrike" cap="none" normalizeH="0" baseline="0" dirty="0" smtClean="0">
                        <a:ln>
                          <a:noFill/>
                        </a:ln>
                        <a:solidFill>
                          <a:srgbClr val="0070C0"/>
                        </a:solidFill>
                        <a:effectLst/>
                        <a:latin typeface="华文新魏" panose="02010800040101010101" pitchFamily="2" charset="-122"/>
                        <a:ea typeface="华文新魏" panose="020108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2060"/>
                          </a:solidFill>
                          <a:effectLst/>
                          <a:latin typeface="华文新魏" panose="02010800040101010101" pitchFamily="2" charset="-122"/>
                          <a:ea typeface="华文新魏" panose="02010800040101010101" pitchFamily="2" charset="-122"/>
                        </a:rPr>
                        <a:t>一个两字节的位图，包含有关该页的额外信息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62" name="Rectangle 2"/>
          <p:cNvSpPr>
            <a:spLocks noGrp="1" noChangeArrowheads="1"/>
          </p:cNvSpPr>
          <p:nvPr>
            <p:ph type="title"/>
          </p:nvPr>
        </p:nvSpPr>
        <p:spPr/>
        <p:txBody>
          <a:bodyPr/>
          <a:lstStyle/>
          <a:p>
            <a:pPr eaLnBrk="1" hangingPunct="1">
              <a:defRPr/>
            </a:pPr>
            <a:r>
              <a:rPr lang="zh-CN" altLang="en-US" dirty="0" smtClean="0"/>
              <a:t>磁盘的物理结构</a:t>
            </a:r>
          </a:p>
        </p:txBody>
      </p:sp>
      <p:pic>
        <p:nvPicPr>
          <p:cNvPr id="18435" name="Picture 4"/>
          <p:cNvPicPr>
            <a:picLocks noGrp="1" noChangeAspect="1" noChangeArrowheads="1"/>
          </p:cNvPicPr>
          <p:nvPr>
            <p:ph type="body" idx="1"/>
          </p:nvPr>
        </p:nvPicPr>
        <p:blipFill>
          <a:blip r:embed="rId3" cstate="print"/>
          <a:srcRect l="2472" t="1099" r="2678" b="1373"/>
          <a:stretch>
            <a:fillRect/>
          </a:stretch>
        </p:blipFill>
        <p:spPr>
          <a:xfrm>
            <a:off x="893763" y="1219200"/>
            <a:ext cx="7315200" cy="5486400"/>
          </a:xfrm>
          <a:noFill/>
          <a:ln w="76200" cmpd="tri">
            <a:solidFill>
              <a:schemeClr val="tx2"/>
            </a:solid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5570" name="Rectangle 2"/>
          <p:cNvSpPr>
            <a:spLocks noGrp="1" noChangeArrowheads="1"/>
          </p:cNvSpPr>
          <p:nvPr>
            <p:ph type="title"/>
          </p:nvPr>
        </p:nvSpPr>
        <p:spPr/>
        <p:txBody>
          <a:bodyPr/>
          <a:lstStyle/>
          <a:p>
            <a:pPr eaLnBrk="1" hangingPunct="1">
              <a:defRPr/>
            </a:pPr>
            <a:r>
              <a:rPr lang="zh-CN" altLang="en-US" smtClean="0"/>
              <a:t>数据行结构</a:t>
            </a:r>
          </a:p>
        </p:txBody>
      </p:sp>
      <p:pic>
        <p:nvPicPr>
          <p:cNvPr id="118787" name="Picture 5" descr="无标题"/>
          <p:cNvPicPr>
            <a:picLocks noChangeAspect="1" noChangeArrowheads="1"/>
          </p:cNvPicPr>
          <p:nvPr/>
        </p:nvPicPr>
        <p:blipFill>
          <a:blip r:embed="rId3" cstate="print"/>
          <a:srcRect/>
          <a:stretch>
            <a:fillRect/>
          </a:stretch>
        </p:blipFill>
        <p:spPr bwMode="auto">
          <a:xfrm>
            <a:off x="212725" y="980728"/>
            <a:ext cx="8785225" cy="5427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观察内部存储结构</a:t>
            </a:r>
            <a:endParaRPr lang="zh-CN" altLang="en-US" dirty="0"/>
          </a:p>
        </p:txBody>
      </p:sp>
      <p:sp>
        <p:nvSpPr>
          <p:cNvPr id="3" name="内容占位符 2"/>
          <p:cNvSpPr>
            <a:spLocks noGrp="1"/>
          </p:cNvSpPr>
          <p:nvPr>
            <p:ph idx="1"/>
          </p:nvPr>
        </p:nvSpPr>
        <p:spPr/>
        <p:txBody>
          <a:bodyPr/>
          <a:lstStyle/>
          <a:p>
            <a:pPr marL="0" indent="0">
              <a:lnSpc>
                <a:spcPct val="130000"/>
              </a:lnSpc>
              <a:buNone/>
            </a:pPr>
            <a:r>
              <a:rPr lang="en-US" altLang="zh-CN" sz="2400" dirty="0" smtClean="0"/>
              <a:t>select </a:t>
            </a:r>
            <a:r>
              <a:rPr lang="en-US" altLang="zh-CN" sz="2400" dirty="0"/>
              <a:t>* from </a:t>
            </a:r>
            <a:r>
              <a:rPr lang="en-US" altLang="zh-CN" sz="2400" dirty="0" err="1"/>
              <a:t>sys.partitions</a:t>
            </a:r>
            <a:r>
              <a:rPr lang="en-US" altLang="zh-CN" sz="2400" dirty="0"/>
              <a:t> </a:t>
            </a:r>
            <a:endParaRPr lang="en-US" altLang="zh-CN" sz="2400" dirty="0" smtClean="0"/>
          </a:p>
          <a:p>
            <a:pPr marL="0" indent="0">
              <a:lnSpc>
                <a:spcPct val="130000"/>
              </a:lnSpc>
              <a:buNone/>
            </a:pPr>
            <a:r>
              <a:rPr lang="en-US" altLang="zh-CN" sz="2400" dirty="0" smtClean="0"/>
              <a:t>where </a:t>
            </a:r>
            <a:r>
              <a:rPr lang="en-US" altLang="zh-CN" sz="2400" dirty="0" err="1"/>
              <a:t>object_id</a:t>
            </a:r>
            <a:r>
              <a:rPr lang="en-US" altLang="zh-CN" sz="2400" dirty="0"/>
              <a:t> = </a:t>
            </a:r>
            <a:r>
              <a:rPr lang="en-US" altLang="zh-CN" sz="2400" dirty="0" err="1"/>
              <a:t>object_id</a:t>
            </a:r>
            <a:r>
              <a:rPr lang="en-US" altLang="zh-CN" sz="2400" dirty="0"/>
              <a:t>(</a:t>
            </a:r>
            <a:r>
              <a:rPr lang="en-US" altLang="zh-CN" sz="2400" dirty="0" smtClean="0"/>
              <a:t>'Customer</a:t>
            </a:r>
            <a:r>
              <a:rPr lang="en-US" altLang="zh-CN" sz="2400" dirty="0"/>
              <a:t>')</a:t>
            </a:r>
          </a:p>
          <a:p>
            <a:pPr marL="0" indent="0">
              <a:lnSpc>
                <a:spcPct val="130000"/>
              </a:lnSpc>
              <a:buNone/>
            </a:pPr>
            <a:r>
              <a:rPr lang="en-US" altLang="zh-CN" sz="2400" dirty="0" smtClean="0"/>
              <a:t>--</a:t>
            </a:r>
            <a:r>
              <a:rPr lang="zh-CN" altLang="en-US" sz="2400" dirty="0" smtClean="0"/>
              <a:t>得到</a:t>
            </a:r>
            <a:r>
              <a:rPr lang="en-US" altLang="zh-CN" sz="2400" dirty="0" err="1" smtClean="0"/>
              <a:t>partition_id</a:t>
            </a:r>
            <a:r>
              <a:rPr lang="en-US" altLang="zh-CN" sz="2400" dirty="0" smtClean="0"/>
              <a:t>=</a:t>
            </a:r>
            <a:r>
              <a:rPr lang="en-US" altLang="zh-CN" sz="2400" dirty="0"/>
              <a:t>72057594057457664</a:t>
            </a:r>
          </a:p>
          <a:p>
            <a:pPr marL="0" indent="0">
              <a:lnSpc>
                <a:spcPct val="130000"/>
              </a:lnSpc>
              <a:buNone/>
            </a:pPr>
            <a:r>
              <a:rPr lang="en-US" altLang="zh-CN" sz="2400" dirty="0" smtClean="0"/>
              <a:t>select </a:t>
            </a:r>
            <a:r>
              <a:rPr lang="en-US" altLang="zh-CN" sz="2400" dirty="0"/>
              <a:t>* from </a:t>
            </a:r>
            <a:r>
              <a:rPr lang="en-US" altLang="zh-CN" sz="2400" dirty="0" err="1"/>
              <a:t>sys.system_internals_allocation_units</a:t>
            </a:r>
            <a:r>
              <a:rPr lang="en-US" altLang="zh-CN" sz="2400" dirty="0"/>
              <a:t> </a:t>
            </a:r>
            <a:endParaRPr lang="en-US" altLang="zh-CN" sz="2400" dirty="0" smtClean="0"/>
          </a:p>
          <a:p>
            <a:pPr marL="0" indent="0">
              <a:lnSpc>
                <a:spcPct val="130000"/>
              </a:lnSpc>
              <a:buNone/>
            </a:pPr>
            <a:r>
              <a:rPr lang="en-US" altLang="zh-CN" sz="2400" dirty="0" smtClean="0"/>
              <a:t>where </a:t>
            </a:r>
            <a:r>
              <a:rPr lang="en-US" altLang="zh-CN" sz="2400" dirty="0" err="1"/>
              <a:t>container_id</a:t>
            </a:r>
            <a:r>
              <a:rPr lang="en-US" altLang="zh-CN" sz="2400" dirty="0"/>
              <a:t> = 72057594057457664</a:t>
            </a:r>
          </a:p>
          <a:p>
            <a:pPr marL="0" indent="0">
              <a:lnSpc>
                <a:spcPct val="130000"/>
              </a:lnSpc>
              <a:buNone/>
            </a:pPr>
            <a:r>
              <a:rPr lang="en-US" altLang="zh-CN" sz="2400" dirty="0" smtClean="0"/>
              <a:t>--</a:t>
            </a:r>
            <a:r>
              <a:rPr lang="zh-CN" altLang="en-US" sz="2400" dirty="0" smtClean="0"/>
              <a:t>得到</a:t>
            </a:r>
            <a:r>
              <a:rPr lang="en-US" altLang="zh-CN" sz="2400" dirty="0" err="1" smtClean="0"/>
              <a:t>root_page</a:t>
            </a:r>
            <a:r>
              <a:rPr lang="en-US" altLang="zh-CN" sz="2400" dirty="0" smtClean="0"/>
              <a:t>=0x1A5F00000100, </a:t>
            </a:r>
            <a:r>
              <a:rPr lang="zh-CN" altLang="en-US" sz="2400" dirty="0" smtClean="0"/>
              <a:t>倒序为</a:t>
            </a:r>
            <a:r>
              <a:rPr lang="en-US" altLang="zh-CN" sz="2400" dirty="0" smtClean="0"/>
              <a:t>0x000100005F1A</a:t>
            </a:r>
            <a:r>
              <a:rPr lang="zh-CN" altLang="en-US" sz="2400" dirty="0" smtClean="0"/>
              <a:t>，前两个字节为文件号，后四个字节为页面号，页面是</a:t>
            </a:r>
            <a:r>
              <a:rPr lang="en-US" altLang="zh-CN" sz="2400" dirty="0" smtClean="0"/>
              <a:t>(1,23071)</a:t>
            </a:r>
            <a:endParaRPr lang="zh-CN" altLang="en-US" sz="2400" dirty="0"/>
          </a:p>
          <a:p>
            <a:pPr marL="0" indent="0">
              <a:lnSpc>
                <a:spcPct val="130000"/>
              </a:lnSpc>
              <a:buNone/>
            </a:pPr>
            <a:r>
              <a:rPr lang="en-US" altLang="zh-CN" sz="2400" dirty="0" err="1"/>
              <a:t>dbcc</a:t>
            </a:r>
            <a:r>
              <a:rPr lang="en-US" altLang="zh-CN" sz="2400" dirty="0"/>
              <a:t> </a:t>
            </a:r>
            <a:r>
              <a:rPr lang="en-US" altLang="zh-CN" sz="2400" dirty="0" err="1"/>
              <a:t>traceon</a:t>
            </a:r>
            <a:r>
              <a:rPr lang="en-US" altLang="zh-CN" sz="2400" dirty="0"/>
              <a:t>(3604)</a:t>
            </a:r>
          </a:p>
          <a:p>
            <a:pPr marL="0" indent="0">
              <a:lnSpc>
                <a:spcPct val="130000"/>
              </a:lnSpc>
              <a:buNone/>
            </a:pPr>
            <a:r>
              <a:rPr lang="en-US" altLang="zh-CN" sz="2400" dirty="0" err="1">
                <a:solidFill>
                  <a:srgbClr val="FF0000"/>
                </a:solidFill>
              </a:rPr>
              <a:t>dbcc</a:t>
            </a:r>
            <a:r>
              <a:rPr lang="en-US" altLang="zh-CN" sz="2400" dirty="0">
                <a:solidFill>
                  <a:srgbClr val="FF0000"/>
                </a:solidFill>
              </a:rPr>
              <a:t> page</a:t>
            </a:r>
            <a:r>
              <a:rPr lang="en-US" altLang="zh-CN" sz="2400" dirty="0"/>
              <a:t>('adventureworks2012</a:t>
            </a:r>
            <a:r>
              <a:rPr lang="en-US" altLang="zh-CN" sz="2400" dirty="0" smtClean="0"/>
              <a:t>', 1, 23071, 1)</a:t>
            </a:r>
          </a:p>
          <a:p>
            <a:pPr marL="0" indent="0">
              <a:lnSpc>
                <a:spcPct val="130000"/>
              </a:lnSpc>
              <a:buNone/>
            </a:pPr>
            <a:r>
              <a:rPr lang="en-US" altLang="zh-CN" sz="2400" dirty="0" smtClean="0"/>
              <a:t>--</a:t>
            </a:r>
            <a:r>
              <a:rPr lang="zh-CN" altLang="en-US" sz="2400" dirty="0" smtClean="0"/>
              <a:t>输出</a:t>
            </a:r>
            <a:r>
              <a:rPr lang="en-US" altLang="zh-CN" sz="2400" dirty="0" smtClean="0"/>
              <a:t>BUFFER, PAGE HEADER, DATA, OFFSET TABLE</a:t>
            </a:r>
            <a:endParaRPr lang="en-US" altLang="zh-CN" sz="2400" dirty="0"/>
          </a:p>
          <a:p>
            <a:pPr marL="0" indent="0">
              <a:lnSpc>
                <a:spcPct val="130000"/>
              </a:lnSpc>
              <a:buNone/>
            </a:pPr>
            <a:endParaRPr lang="zh-CN" altLang="en-US" sz="2400" dirty="0"/>
          </a:p>
        </p:txBody>
      </p:sp>
    </p:spTree>
    <p:extLst>
      <p:ext uri="{BB962C8B-B14F-4D97-AF65-F5344CB8AC3E}">
        <p14:creationId xmlns:p14="http://schemas.microsoft.com/office/powerpoint/2010/main" val="3263927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1026" name="Rectangle 2"/>
          <p:cNvSpPr>
            <a:spLocks noGrp="1" noChangeArrowheads="1"/>
          </p:cNvSpPr>
          <p:nvPr>
            <p:ph type="title"/>
          </p:nvPr>
        </p:nvSpPr>
        <p:spPr/>
        <p:txBody>
          <a:bodyPr/>
          <a:lstStyle/>
          <a:p>
            <a:pPr eaLnBrk="1" hangingPunct="1">
              <a:defRPr/>
            </a:pPr>
            <a:r>
              <a:rPr lang="zh-CN" altLang="en-US" smtClean="0"/>
              <a:t>索引</a:t>
            </a:r>
          </a:p>
        </p:txBody>
      </p:sp>
      <p:sp>
        <p:nvSpPr>
          <p:cNvPr id="52227" name="Rectangle 3"/>
          <p:cNvSpPr>
            <a:spLocks noGrp="1" noChangeArrowheads="1"/>
          </p:cNvSpPr>
          <p:nvPr>
            <p:ph type="body" idx="1"/>
          </p:nvPr>
        </p:nvSpPr>
        <p:spPr/>
        <p:txBody>
          <a:bodyPr/>
          <a:lstStyle/>
          <a:p>
            <a:pPr eaLnBrk="1" hangingPunct="1"/>
            <a:r>
              <a:rPr lang="zh-CN" altLang="en-US" smtClean="0"/>
              <a:t>顺序索引</a:t>
            </a:r>
          </a:p>
          <a:p>
            <a:pPr lvl="1" eaLnBrk="1" hangingPunct="1"/>
            <a:r>
              <a:rPr lang="zh-CN" altLang="en-US" smtClean="0"/>
              <a:t>基于值的顺序排序</a:t>
            </a:r>
          </a:p>
          <a:p>
            <a:pPr eaLnBrk="1" hangingPunct="1"/>
            <a:r>
              <a:rPr lang="zh-CN" altLang="en-US" smtClean="0"/>
              <a:t>散列索引</a:t>
            </a:r>
          </a:p>
          <a:p>
            <a:pPr lvl="1" eaLnBrk="1" hangingPunct="1"/>
            <a:r>
              <a:rPr lang="zh-CN" altLang="en-US" smtClean="0"/>
              <a:t>基于将值平均分布到若干散列桶中</a:t>
            </a:r>
          </a:p>
          <a:p>
            <a:pPr eaLnBrk="1" hangingPunct="1"/>
            <a:r>
              <a:rPr lang="zh-CN" altLang="en-US" smtClean="0"/>
              <a:t>索引评价指标</a:t>
            </a:r>
          </a:p>
          <a:p>
            <a:pPr lvl="1" eaLnBrk="1" hangingPunct="1"/>
            <a:r>
              <a:rPr lang="zh-CN" altLang="en-US" smtClean="0"/>
              <a:t>访问类型</a:t>
            </a:r>
          </a:p>
          <a:p>
            <a:pPr lvl="1" eaLnBrk="1" hangingPunct="1"/>
            <a:r>
              <a:rPr lang="zh-CN" altLang="en-US" smtClean="0"/>
              <a:t>访问时间</a:t>
            </a:r>
          </a:p>
          <a:p>
            <a:pPr lvl="1" eaLnBrk="1" hangingPunct="1"/>
            <a:r>
              <a:rPr lang="zh-CN" altLang="en-US" smtClean="0"/>
              <a:t>插入时间</a:t>
            </a:r>
          </a:p>
          <a:p>
            <a:pPr lvl="1" eaLnBrk="1" hangingPunct="1"/>
            <a:r>
              <a:rPr lang="zh-CN" altLang="en-US" smtClean="0"/>
              <a:t>删除时间</a:t>
            </a:r>
          </a:p>
          <a:p>
            <a:pPr lvl="1" eaLnBrk="1" hangingPunct="1"/>
            <a:r>
              <a:rPr lang="zh-CN" altLang="en-US" smtClean="0"/>
              <a:t>空间开销</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22" name="Rectangle 2"/>
          <p:cNvSpPr>
            <a:spLocks noGrp="1" noChangeArrowheads="1"/>
          </p:cNvSpPr>
          <p:nvPr>
            <p:ph type="title"/>
          </p:nvPr>
        </p:nvSpPr>
        <p:spPr/>
        <p:txBody>
          <a:bodyPr/>
          <a:lstStyle/>
          <a:p>
            <a:pPr eaLnBrk="1" hangingPunct="1">
              <a:defRPr/>
            </a:pPr>
            <a:r>
              <a:rPr lang="en-US" altLang="zh-CN" smtClean="0"/>
              <a:t>B</a:t>
            </a:r>
            <a:r>
              <a:rPr lang="en-US" altLang="zh-CN" baseline="30000" smtClean="0"/>
              <a:t>+</a:t>
            </a:r>
            <a:r>
              <a:rPr lang="zh-CN" altLang="en-US" smtClean="0"/>
              <a:t>树</a:t>
            </a:r>
          </a:p>
        </p:txBody>
      </p:sp>
      <p:sp>
        <p:nvSpPr>
          <p:cNvPr id="57347" name="Rectangle 3"/>
          <p:cNvSpPr>
            <a:spLocks noGrp="1" noChangeArrowheads="1"/>
          </p:cNvSpPr>
          <p:nvPr>
            <p:ph type="body" idx="1"/>
          </p:nvPr>
        </p:nvSpPr>
        <p:spPr/>
        <p:txBody>
          <a:bodyPr/>
          <a:lstStyle/>
          <a:p>
            <a:pPr eaLnBrk="1" hangingPunct="1"/>
            <a:r>
              <a:rPr lang="zh-CN" altLang="en-US" smtClean="0"/>
              <a:t>树结点</a:t>
            </a:r>
          </a:p>
          <a:p>
            <a:pPr eaLnBrk="1" hangingPunct="1"/>
            <a:endParaRPr lang="zh-CN" altLang="en-US" smtClean="0"/>
          </a:p>
          <a:p>
            <a:pPr eaLnBrk="1" hangingPunct="1"/>
            <a:endParaRPr lang="zh-CN" altLang="en-US" smtClean="0"/>
          </a:p>
          <a:p>
            <a:pPr lvl="1" eaLnBrk="1" hangingPunct="1"/>
            <a:r>
              <a:rPr lang="en-US" altLang="zh-CN" smtClean="0"/>
              <a:t>Ki</a:t>
            </a:r>
            <a:r>
              <a:rPr lang="zh-CN" altLang="en-US" smtClean="0"/>
              <a:t>是搜索码，</a:t>
            </a:r>
            <a:r>
              <a:rPr lang="en-US" altLang="zh-CN" smtClean="0"/>
              <a:t>Pi</a:t>
            </a:r>
            <a:r>
              <a:rPr lang="zh-CN" altLang="en-US" smtClean="0"/>
              <a:t>是指针</a:t>
            </a:r>
          </a:p>
        </p:txBody>
      </p:sp>
      <p:pic>
        <p:nvPicPr>
          <p:cNvPr id="57348" name="Picture 4"/>
          <p:cNvPicPr>
            <a:picLocks noChangeAspect="1" noChangeArrowheads="1"/>
          </p:cNvPicPr>
          <p:nvPr/>
        </p:nvPicPr>
        <p:blipFill>
          <a:blip r:embed="rId3" cstate="print"/>
          <a:srcRect l="1379" t="43678" r="1897" b="43678"/>
          <a:stretch>
            <a:fillRect/>
          </a:stretch>
        </p:blipFill>
        <p:spPr bwMode="auto">
          <a:xfrm>
            <a:off x="1116013" y="1772816"/>
            <a:ext cx="6937375" cy="681038"/>
          </a:xfrm>
          <a:prstGeom prst="rect">
            <a:avLst/>
          </a:prstGeom>
          <a:noFill/>
          <a:ln w="76200" cmpd="tri">
            <a:solidFill>
              <a:schemeClr val="tx2"/>
            </a:solidFill>
            <a:miter lim="800000"/>
            <a:headEnd/>
            <a:tailEnd/>
          </a:ln>
        </p:spPr>
      </p:pic>
      <p:pic>
        <p:nvPicPr>
          <p:cNvPr id="57349" name="Picture 5"/>
          <p:cNvPicPr>
            <a:picLocks noChangeAspect="1" noChangeArrowheads="1"/>
          </p:cNvPicPr>
          <p:nvPr/>
        </p:nvPicPr>
        <p:blipFill>
          <a:blip r:embed="rId4" cstate="print"/>
          <a:srcRect l="1175" t="25951" r="1007" b="25728"/>
          <a:stretch>
            <a:fillRect/>
          </a:stretch>
        </p:blipFill>
        <p:spPr bwMode="auto">
          <a:xfrm>
            <a:off x="1187450" y="3645024"/>
            <a:ext cx="6746875" cy="2500312"/>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6146" name="Rectangle 2"/>
          <p:cNvSpPr>
            <a:spLocks noGrp="1" noChangeArrowheads="1"/>
          </p:cNvSpPr>
          <p:nvPr>
            <p:ph type="title"/>
          </p:nvPr>
        </p:nvSpPr>
        <p:spPr/>
        <p:txBody>
          <a:bodyPr/>
          <a:lstStyle/>
          <a:p>
            <a:pPr eaLnBrk="1" hangingPunct="1">
              <a:defRPr/>
            </a:pPr>
            <a:r>
              <a:rPr lang="en-US" altLang="zh-CN" smtClean="0"/>
              <a:t>B</a:t>
            </a:r>
            <a:r>
              <a:rPr lang="en-US" altLang="zh-CN" baseline="30000" smtClean="0"/>
              <a:t>+</a:t>
            </a:r>
            <a:r>
              <a:rPr lang="zh-CN" altLang="en-US" smtClean="0"/>
              <a:t>树</a:t>
            </a:r>
          </a:p>
        </p:txBody>
      </p:sp>
      <p:sp>
        <p:nvSpPr>
          <p:cNvPr id="58371" name="Rectangle 3"/>
          <p:cNvSpPr>
            <a:spLocks noGrp="1" noChangeArrowheads="1"/>
          </p:cNvSpPr>
          <p:nvPr>
            <p:ph type="body" idx="1"/>
          </p:nvPr>
        </p:nvSpPr>
        <p:spPr/>
        <p:txBody>
          <a:bodyPr/>
          <a:lstStyle/>
          <a:p>
            <a:pPr eaLnBrk="1" hangingPunct="1"/>
            <a:r>
              <a:rPr lang="zh-CN" altLang="en-US" smtClean="0"/>
              <a:t>每个非叶结点有</a:t>
            </a:r>
            <a:r>
              <a:rPr lang="en-US" altLang="zh-CN" smtClean="0"/>
              <a:t>[n/2]</a:t>
            </a:r>
            <a:r>
              <a:rPr lang="zh-CN" altLang="en-US" smtClean="0"/>
              <a:t>到</a:t>
            </a:r>
            <a:r>
              <a:rPr lang="en-US" altLang="zh-CN" smtClean="0"/>
              <a:t>n</a:t>
            </a:r>
            <a:r>
              <a:rPr lang="zh-CN" altLang="en-US" smtClean="0"/>
              <a:t>个子女</a:t>
            </a:r>
          </a:p>
        </p:txBody>
      </p:sp>
      <p:pic>
        <p:nvPicPr>
          <p:cNvPr id="58372" name="Picture 4"/>
          <p:cNvPicPr>
            <a:picLocks noChangeAspect="1" noChangeArrowheads="1"/>
          </p:cNvPicPr>
          <p:nvPr/>
        </p:nvPicPr>
        <p:blipFill>
          <a:blip r:embed="rId3" cstate="print"/>
          <a:srcRect l="1259" t="29016" r="1619" b="29736"/>
          <a:stretch>
            <a:fillRect/>
          </a:stretch>
        </p:blipFill>
        <p:spPr bwMode="auto">
          <a:xfrm>
            <a:off x="611188" y="1844824"/>
            <a:ext cx="8053387" cy="2565400"/>
          </a:xfrm>
          <a:prstGeom prst="rect">
            <a:avLst/>
          </a:prstGeom>
          <a:noFill/>
          <a:ln w="76200" cmpd="tri">
            <a:solidFill>
              <a:schemeClr val="tx2"/>
            </a:solidFill>
            <a:miter lim="800000"/>
            <a:headEnd/>
            <a:tailEnd/>
          </a:ln>
        </p:spPr>
      </p:pic>
      <p:pic>
        <p:nvPicPr>
          <p:cNvPr id="58373" name="Picture 5"/>
          <p:cNvPicPr>
            <a:picLocks noChangeAspect="1" noChangeArrowheads="1"/>
          </p:cNvPicPr>
          <p:nvPr/>
        </p:nvPicPr>
        <p:blipFill>
          <a:blip r:embed="rId4" cstate="print"/>
          <a:srcRect l="1346" t="37668" r="1176" b="36996"/>
          <a:stretch>
            <a:fillRect/>
          </a:stretch>
        </p:blipFill>
        <p:spPr bwMode="auto">
          <a:xfrm>
            <a:off x="560388" y="4869160"/>
            <a:ext cx="8259762" cy="1611312"/>
          </a:xfrm>
          <a:prstGeom prst="rect">
            <a:avLst/>
          </a:prstGeom>
          <a:noFill/>
          <a:ln w="76200" cmpd="tri">
            <a:solidFill>
              <a:schemeClr val="tx2"/>
            </a:solidFill>
            <a:miter lim="800000"/>
            <a:headEnd/>
            <a:tailEnd/>
          </a:ln>
        </p:spPr>
      </p:pic>
      <p:sp>
        <p:nvSpPr>
          <p:cNvPr id="58374" name="WordArt 6"/>
          <p:cNvSpPr>
            <a:spLocks noChangeArrowheads="1" noChangeShapeType="1" noTextEdit="1"/>
          </p:cNvSpPr>
          <p:nvPr/>
        </p:nvSpPr>
        <p:spPr bwMode="auto">
          <a:xfrm>
            <a:off x="1116013" y="2349500"/>
            <a:ext cx="685800" cy="457200"/>
          </a:xfrm>
          <a:prstGeom prst="rect">
            <a:avLst/>
          </a:prstGeom>
        </p:spPr>
        <p:txBody>
          <a:bodyPr wrap="none" fromWordArt="1">
            <a:prstTxWarp prst="textPlain">
              <a:avLst>
                <a:gd name="adj" fmla="val 50000"/>
              </a:avLst>
            </a:prstTxWarp>
          </a:bodyPr>
          <a:lstStyle/>
          <a:p>
            <a:pPr algn="ctr"/>
            <a:r>
              <a:rPr lang="en-US" altLang="zh-CN" sz="3600" kern="10">
                <a:ln w="9525">
                  <a:noFill/>
                  <a:round/>
                  <a:headEnd/>
                  <a:tailEnd/>
                </a:ln>
                <a:solidFill>
                  <a:srgbClr val="336699"/>
                </a:solidFill>
                <a:effectLst>
                  <a:outerShdw dist="45791" dir="2021404" algn="ctr" rotWithShape="0">
                    <a:srgbClr val="B2B2B2">
                      <a:alpha val="79999"/>
                    </a:srgbClr>
                  </a:outerShdw>
                </a:effectLst>
                <a:latin typeface="隶书"/>
                <a:ea typeface="隶书"/>
              </a:rPr>
              <a:t>n=3</a:t>
            </a:r>
            <a:endParaRPr lang="zh-CN" altLang="en-US" sz="3600" kern="10">
              <a:ln w="9525">
                <a:noFill/>
                <a:round/>
                <a:headEnd/>
                <a:tailEnd/>
              </a:ln>
              <a:solidFill>
                <a:srgbClr val="336699"/>
              </a:solidFill>
              <a:effectLst>
                <a:outerShdw dist="45791" dir="2021404" algn="ctr" rotWithShape="0">
                  <a:srgbClr val="B2B2B2">
                    <a:alpha val="79999"/>
                  </a:srgbClr>
                </a:outerShdw>
              </a:effectLst>
              <a:latin typeface="隶书"/>
              <a:ea typeface="隶书"/>
            </a:endParaRPr>
          </a:p>
        </p:txBody>
      </p:sp>
      <p:sp>
        <p:nvSpPr>
          <p:cNvPr id="58375" name="WordArt 7"/>
          <p:cNvSpPr>
            <a:spLocks noChangeArrowheads="1" noChangeShapeType="1" noTextEdit="1"/>
          </p:cNvSpPr>
          <p:nvPr/>
        </p:nvSpPr>
        <p:spPr bwMode="auto">
          <a:xfrm>
            <a:off x="1187450" y="4988222"/>
            <a:ext cx="685800" cy="457200"/>
          </a:xfrm>
          <a:prstGeom prst="rect">
            <a:avLst/>
          </a:prstGeom>
        </p:spPr>
        <p:txBody>
          <a:bodyPr wrap="none" fromWordArt="1">
            <a:prstTxWarp prst="textPlain">
              <a:avLst>
                <a:gd name="adj" fmla="val 50000"/>
              </a:avLst>
            </a:prstTxWarp>
          </a:bodyPr>
          <a:lstStyle/>
          <a:p>
            <a:pPr algn="ctr"/>
            <a:r>
              <a:rPr lang="en-US" altLang="zh-CN" sz="3600" kern="10">
                <a:ln w="9525">
                  <a:noFill/>
                  <a:round/>
                  <a:headEnd/>
                  <a:tailEnd/>
                </a:ln>
                <a:solidFill>
                  <a:srgbClr val="336699"/>
                </a:solidFill>
                <a:effectLst>
                  <a:outerShdw dist="45791" dir="2021404" algn="ctr" rotWithShape="0">
                    <a:srgbClr val="B2B2B2">
                      <a:alpha val="79999"/>
                    </a:srgbClr>
                  </a:outerShdw>
                </a:effectLst>
                <a:latin typeface="隶书"/>
                <a:ea typeface="隶书"/>
              </a:rPr>
              <a:t>n=5</a:t>
            </a:r>
            <a:endParaRPr lang="zh-CN" altLang="en-US" sz="3600" kern="10">
              <a:ln w="9525">
                <a:noFill/>
                <a:round/>
                <a:headEnd/>
                <a:tailEnd/>
              </a:ln>
              <a:solidFill>
                <a:srgbClr val="336699"/>
              </a:solidFill>
              <a:effectLst>
                <a:outerShdw dist="45791" dir="2021404" algn="ctr" rotWithShape="0">
                  <a:srgbClr val="B2B2B2">
                    <a:alpha val="79999"/>
                  </a:srgbClr>
                </a:outerShdw>
              </a:effectLst>
              <a:latin typeface="隶书"/>
              <a:ea typeface="隶书"/>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7170" name="Rectangle 2"/>
          <p:cNvSpPr>
            <a:spLocks noGrp="1" noChangeArrowheads="1"/>
          </p:cNvSpPr>
          <p:nvPr>
            <p:ph type="title"/>
          </p:nvPr>
        </p:nvSpPr>
        <p:spPr/>
        <p:txBody>
          <a:bodyPr/>
          <a:lstStyle/>
          <a:p>
            <a:pPr eaLnBrk="1" hangingPunct="1">
              <a:defRPr/>
            </a:pPr>
            <a:r>
              <a:rPr lang="en-US" altLang="zh-CN" smtClean="0"/>
              <a:t>B</a:t>
            </a:r>
            <a:r>
              <a:rPr lang="en-US" altLang="zh-CN" baseline="30000" smtClean="0"/>
              <a:t>+</a:t>
            </a:r>
            <a:r>
              <a:rPr lang="zh-CN" altLang="en-US" smtClean="0"/>
              <a:t>树</a:t>
            </a:r>
          </a:p>
        </p:txBody>
      </p:sp>
      <p:sp>
        <p:nvSpPr>
          <p:cNvPr id="59395" name="Rectangle 3"/>
          <p:cNvSpPr>
            <a:spLocks noGrp="1" noChangeArrowheads="1"/>
          </p:cNvSpPr>
          <p:nvPr>
            <p:ph type="body" idx="1"/>
          </p:nvPr>
        </p:nvSpPr>
        <p:spPr/>
        <p:txBody>
          <a:bodyPr/>
          <a:lstStyle/>
          <a:p>
            <a:pPr eaLnBrk="1" hangingPunct="1"/>
            <a:r>
              <a:rPr lang="zh-CN" altLang="en-US" smtClean="0"/>
              <a:t>插入导致结点分裂</a:t>
            </a:r>
          </a:p>
        </p:txBody>
      </p:sp>
      <p:pic>
        <p:nvPicPr>
          <p:cNvPr id="59396" name="Picture 4"/>
          <p:cNvPicPr>
            <a:picLocks noChangeAspect="1" noChangeArrowheads="1"/>
          </p:cNvPicPr>
          <p:nvPr/>
        </p:nvPicPr>
        <p:blipFill>
          <a:blip r:embed="rId3" cstate="print"/>
          <a:srcRect l="1259" t="29016" r="1619" b="29736"/>
          <a:stretch>
            <a:fillRect/>
          </a:stretch>
        </p:blipFill>
        <p:spPr bwMode="auto">
          <a:xfrm>
            <a:off x="611188" y="1844824"/>
            <a:ext cx="8053387" cy="2565400"/>
          </a:xfrm>
          <a:prstGeom prst="rect">
            <a:avLst/>
          </a:prstGeom>
          <a:noFill/>
          <a:ln w="76200" cmpd="tri">
            <a:solidFill>
              <a:schemeClr val="tx2"/>
            </a:solidFill>
            <a:miter lim="800000"/>
            <a:headEnd/>
            <a:tailEnd/>
          </a:ln>
        </p:spPr>
      </p:pic>
      <p:sp>
        <p:nvSpPr>
          <p:cNvPr id="59397" name="WordArt 5"/>
          <p:cNvSpPr>
            <a:spLocks noChangeArrowheads="1" noChangeShapeType="1" noTextEdit="1"/>
          </p:cNvSpPr>
          <p:nvPr/>
        </p:nvSpPr>
        <p:spPr bwMode="auto">
          <a:xfrm>
            <a:off x="1116013" y="2178199"/>
            <a:ext cx="685800" cy="457200"/>
          </a:xfrm>
          <a:prstGeom prst="rect">
            <a:avLst/>
          </a:prstGeom>
        </p:spPr>
        <p:txBody>
          <a:bodyPr wrap="none" fromWordArt="1">
            <a:prstTxWarp prst="textPlain">
              <a:avLst>
                <a:gd name="adj" fmla="val 50000"/>
              </a:avLst>
            </a:prstTxWarp>
          </a:bodyPr>
          <a:lstStyle/>
          <a:p>
            <a:pPr algn="ctr"/>
            <a:r>
              <a:rPr lang="en-US" altLang="zh-CN" sz="3600" kern="10">
                <a:ln w="9525">
                  <a:noFill/>
                  <a:round/>
                  <a:headEnd/>
                  <a:tailEnd/>
                </a:ln>
                <a:solidFill>
                  <a:srgbClr val="336699"/>
                </a:solidFill>
                <a:effectLst>
                  <a:outerShdw dist="45791" dir="2021404" algn="ctr" rotWithShape="0">
                    <a:srgbClr val="B2B2B2">
                      <a:alpha val="79999"/>
                    </a:srgbClr>
                  </a:outerShdw>
                </a:effectLst>
                <a:latin typeface="隶书"/>
                <a:ea typeface="隶书"/>
              </a:rPr>
              <a:t>n=3</a:t>
            </a:r>
            <a:endParaRPr lang="zh-CN" altLang="en-US" sz="3600" kern="10">
              <a:ln w="9525">
                <a:noFill/>
                <a:round/>
                <a:headEnd/>
                <a:tailEnd/>
              </a:ln>
              <a:solidFill>
                <a:srgbClr val="336699"/>
              </a:solidFill>
              <a:effectLst>
                <a:outerShdw dist="45791" dir="2021404" algn="ctr" rotWithShape="0">
                  <a:srgbClr val="B2B2B2">
                    <a:alpha val="79999"/>
                  </a:srgbClr>
                </a:outerShdw>
              </a:effectLst>
              <a:latin typeface="隶书"/>
              <a:ea typeface="隶书"/>
            </a:endParaRPr>
          </a:p>
        </p:txBody>
      </p:sp>
      <p:pic>
        <p:nvPicPr>
          <p:cNvPr id="59398" name="Picture 6"/>
          <p:cNvPicPr>
            <a:picLocks noChangeAspect="1" noChangeArrowheads="1"/>
          </p:cNvPicPr>
          <p:nvPr/>
        </p:nvPicPr>
        <p:blipFill>
          <a:blip r:embed="rId4" cstate="print"/>
          <a:srcRect l="1308" t="38567" r="1163" b="37790"/>
          <a:stretch>
            <a:fillRect/>
          </a:stretch>
        </p:blipFill>
        <p:spPr bwMode="auto">
          <a:xfrm>
            <a:off x="1116013" y="5219849"/>
            <a:ext cx="6635750" cy="1206500"/>
          </a:xfrm>
          <a:prstGeom prst="rect">
            <a:avLst/>
          </a:prstGeom>
          <a:noFill/>
          <a:ln w="76200" cmpd="tri">
            <a:solidFill>
              <a:schemeClr val="tx2"/>
            </a:solidFill>
            <a:miter lim="800000"/>
            <a:headEnd/>
            <a:tailEnd/>
          </a:ln>
        </p:spPr>
      </p:pic>
      <p:sp>
        <p:nvSpPr>
          <p:cNvPr id="59399" name="Text Box 7"/>
          <p:cNvSpPr txBox="1">
            <a:spLocks noChangeArrowheads="1"/>
          </p:cNvSpPr>
          <p:nvPr/>
        </p:nvSpPr>
        <p:spPr bwMode="auto">
          <a:xfrm>
            <a:off x="2051050" y="4600724"/>
            <a:ext cx="2808288" cy="457200"/>
          </a:xfrm>
          <a:prstGeom prst="rect">
            <a:avLst/>
          </a:prstGeom>
          <a:noFill/>
          <a:ln w="9525">
            <a:noFill/>
            <a:miter lim="800000"/>
            <a:headEnd/>
            <a:tailEnd/>
          </a:ln>
        </p:spPr>
        <p:txBody>
          <a:bodyPr>
            <a:spAutoFit/>
          </a:bodyPr>
          <a:lstStyle/>
          <a:p>
            <a:pPr marL="342900" indent="-342900"/>
            <a:r>
              <a:rPr lang="zh-CN" altLang="en-US">
                <a:solidFill>
                  <a:schemeClr val="hlink"/>
                </a:solidFill>
              </a:rPr>
              <a:t>插入</a:t>
            </a:r>
            <a:r>
              <a:rPr lang="en-US" altLang="zh-CN">
                <a:solidFill>
                  <a:schemeClr val="hlink"/>
                </a:solidFill>
              </a:rPr>
              <a:t>Clearview</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8194" name="Rectangle 2"/>
          <p:cNvSpPr>
            <a:spLocks noGrp="1" noChangeArrowheads="1"/>
          </p:cNvSpPr>
          <p:nvPr>
            <p:ph type="title"/>
          </p:nvPr>
        </p:nvSpPr>
        <p:spPr/>
        <p:txBody>
          <a:bodyPr/>
          <a:lstStyle/>
          <a:p>
            <a:pPr eaLnBrk="1" hangingPunct="1">
              <a:defRPr/>
            </a:pPr>
            <a:r>
              <a:rPr lang="en-US" altLang="zh-CN" smtClean="0"/>
              <a:t>B</a:t>
            </a:r>
            <a:r>
              <a:rPr lang="en-US" altLang="zh-CN" baseline="30000" smtClean="0"/>
              <a:t>+</a:t>
            </a:r>
            <a:r>
              <a:rPr lang="zh-CN" altLang="en-US" smtClean="0"/>
              <a:t>树</a:t>
            </a:r>
          </a:p>
        </p:txBody>
      </p:sp>
      <p:pic>
        <p:nvPicPr>
          <p:cNvPr id="60419" name="Picture 4"/>
          <p:cNvPicPr>
            <a:picLocks noChangeAspect="1" noChangeArrowheads="1"/>
          </p:cNvPicPr>
          <p:nvPr/>
        </p:nvPicPr>
        <p:blipFill>
          <a:blip r:embed="rId3" cstate="print"/>
          <a:srcRect l="1071" t="30952" r="714" b="31429"/>
          <a:stretch>
            <a:fillRect/>
          </a:stretch>
        </p:blipFill>
        <p:spPr bwMode="auto">
          <a:xfrm>
            <a:off x="428625" y="2924175"/>
            <a:ext cx="8339138" cy="2854325"/>
          </a:xfrm>
          <a:prstGeom prst="rect">
            <a:avLst/>
          </a:prstGeom>
          <a:noFill/>
          <a:ln w="76200" cmpd="tri">
            <a:solidFill>
              <a:schemeClr val="tx2"/>
            </a:solidFill>
            <a:miter lim="800000"/>
            <a:headEnd/>
            <a:tailEnd/>
          </a:ln>
        </p:spPr>
      </p:pic>
      <p:sp>
        <p:nvSpPr>
          <p:cNvPr id="60420" name="AutoShape 5"/>
          <p:cNvSpPr>
            <a:spLocks noChangeArrowheads="1"/>
          </p:cNvSpPr>
          <p:nvPr/>
        </p:nvSpPr>
        <p:spPr bwMode="auto">
          <a:xfrm>
            <a:off x="3997325" y="1628775"/>
            <a:ext cx="719138" cy="863600"/>
          </a:xfrm>
          <a:prstGeom prst="downArrow">
            <a:avLst>
              <a:gd name="adj1" fmla="val 50000"/>
              <a:gd name="adj2" fmla="val 30022"/>
            </a:avLst>
          </a:prstGeom>
          <a:solidFill>
            <a:srgbClr val="00CCFF"/>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0242" name="Rectangle 2"/>
          <p:cNvSpPr>
            <a:spLocks noGrp="1" noChangeArrowheads="1"/>
          </p:cNvSpPr>
          <p:nvPr>
            <p:ph type="title"/>
          </p:nvPr>
        </p:nvSpPr>
        <p:spPr/>
        <p:txBody>
          <a:bodyPr/>
          <a:lstStyle/>
          <a:p>
            <a:pPr eaLnBrk="1" hangingPunct="1">
              <a:defRPr/>
            </a:pPr>
            <a:r>
              <a:rPr lang="en-US" altLang="zh-CN" smtClean="0"/>
              <a:t>B</a:t>
            </a:r>
            <a:r>
              <a:rPr lang="en-US" altLang="zh-CN" baseline="30000" smtClean="0"/>
              <a:t>+</a:t>
            </a:r>
            <a:r>
              <a:rPr lang="zh-CN" altLang="en-US" smtClean="0"/>
              <a:t>树</a:t>
            </a:r>
          </a:p>
        </p:txBody>
      </p:sp>
      <p:sp>
        <p:nvSpPr>
          <p:cNvPr id="61443" name="Rectangle 3"/>
          <p:cNvSpPr>
            <a:spLocks noGrp="1" noChangeArrowheads="1"/>
          </p:cNvSpPr>
          <p:nvPr>
            <p:ph type="body" idx="1"/>
          </p:nvPr>
        </p:nvSpPr>
        <p:spPr/>
        <p:txBody>
          <a:bodyPr/>
          <a:lstStyle/>
          <a:p>
            <a:pPr eaLnBrk="1" hangingPunct="1"/>
            <a:r>
              <a:rPr lang="zh-CN" altLang="en-US" smtClean="0"/>
              <a:t>删除导致结点合并</a:t>
            </a:r>
          </a:p>
        </p:txBody>
      </p:sp>
      <p:pic>
        <p:nvPicPr>
          <p:cNvPr id="61444" name="Picture 5"/>
          <p:cNvPicPr>
            <a:picLocks noChangeAspect="1" noChangeArrowheads="1"/>
          </p:cNvPicPr>
          <p:nvPr/>
        </p:nvPicPr>
        <p:blipFill>
          <a:blip r:embed="rId3" cstate="print"/>
          <a:srcRect l="1071" t="30952" r="714" b="31429"/>
          <a:stretch>
            <a:fillRect/>
          </a:stretch>
        </p:blipFill>
        <p:spPr bwMode="auto">
          <a:xfrm>
            <a:off x="611188" y="2044700"/>
            <a:ext cx="8208962" cy="2770188"/>
          </a:xfrm>
          <a:prstGeom prst="rect">
            <a:avLst/>
          </a:prstGeom>
          <a:noFill/>
          <a:ln w="76200" cmpd="tri">
            <a:solidFill>
              <a:schemeClr val="tx2"/>
            </a:solidFill>
            <a:miter lim="800000"/>
            <a:headEnd/>
            <a:tailEnd/>
          </a:ln>
        </p:spPr>
      </p:pic>
      <p:sp>
        <p:nvSpPr>
          <p:cNvPr id="61445" name="Text Box 6"/>
          <p:cNvSpPr txBox="1">
            <a:spLocks noChangeArrowheads="1"/>
          </p:cNvSpPr>
          <p:nvPr/>
        </p:nvSpPr>
        <p:spPr bwMode="auto">
          <a:xfrm>
            <a:off x="2916238" y="5373688"/>
            <a:ext cx="2808287" cy="457200"/>
          </a:xfrm>
          <a:prstGeom prst="rect">
            <a:avLst/>
          </a:prstGeom>
          <a:noFill/>
          <a:ln w="9525">
            <a:noFill/>
            <a:miter lim="800000"/>
            <a:headEnd/>
            <a:tailEnd/>
          </a:ln>
        </p:spPr>
        <p:txBody>
          <a:bodyPr>
            <a:spAutoFit/>
          </a:bodyPr>
          <a:lstStyle/>
          <a:p>
            <a:pPr marL="342900" indent="-342900"/>
            <a:r>
              <a:rPr lang="zh-CN" altLang="en-US">
                <a:solidFill>
                  <a:schemeClr val="hlink"/>
                </a:solidFill>
              </a:rPr>
              <a:t>删除</a:t>
            </a:r>
            <a:r>
              <a:rPr lang="en-US" altLang="zh-CN">
                <a:solidFill>
                  <a:schemeClr val="hlink"/>
                </a:solidFill>
              </a:rPr>
              <a:t>Downtown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1266" name="Rectangle 2"/>
          <p:cNvSpPr>
            <a:spLocks noGrp="1" noChangeArrowheads="1"/>
          </p:cNvSpPr>
          <p:nvPr>
            <p:ph type="title"/>
          </p:nvPr>
        </p:nvSpPr>
        <p:spPr/>
        <p:txBody>
          <a:bodyPr/>
          <a:lstStyle/>
          <a:p>
            <a:pPr eaLnBrk="1" hangingPunct="1">
              <a:defRPr/>
            </a:pPr>
            <a:r>
              <a:rPr lang="en-US" altLang="zh-CN" dirty="0" smtClean="0"/>
              <a:t>B</a:t>
            </a:r>
            <a:r>
              <a:rPr lang="en-US" altLang="zh-CN" baseline="30000" dirty="0" smtClean="0"/>
              <a:t>+</a:t>
            </a:r>
            <a:r>
              <a:rPr lang="zh-CN" altLang="en-US" dirty="0" smtClean="0"/>
              <a:t>树</a:t>
            </a:r>
          </a:p>
        </p:txBody>
      </p:sp>
      <p:pic>
        <p:nvPicPr>
          <p:cNvPr id="62467" name="Picture 4"/>
          <p:cNvPicPr>
            <a:picLocks noChangeAspect="1" noChangeArrowheads="1"/>
          </p:cNvPicPr>
          <p:nvPr/>
        </p:nvPicPr>
        <p:blipFill>
          <a:blip r:embed="rId3" cstate="print"/>
          <a:srcRect l="1080" t="29373" r="1080" b="27646"/>
          <a:stretch>
            <a:fillRect/>
          </a:stretch>
        </p:blipFill>
        <p:spPr bwMode="auto">
          <a:xfrm>
            <a:off x="957263" y="2925664"/>
            <a:ext cx="7431087" cy="3200400"/>
          </a:xfrm>
          <a:prstGeom prst="rect">
            <a:avLst/>
          </a:prstGeom>
          <a:noFill/>
          <a:ln w="76200" cmpd="tri">
            <a:solidFill>
              <a:schemeClr val="tx2"/>
            </a:solidFill>
            <a:miter lim="800000"/>
            <a:headEnd/>
            <a:tailEnd/>
          </a:ln>
        </p:spPr>
      </p:pic>
      <p:sp>
        <p:nvSpPr>
          <p:cNvPr id="62468" name="AutoShape 5"/>
          <p:cNvSpPr>
            <a:spLocks noChangeArrowheads="1"/>
          </p:cNvSpPr>
          <p:nvPr/>
        </p:nvSpPr>
        <p:spPr bwMode="auto">
          <a:xfrm>
            <a:off x="3997325" y="1412776"/>
            <a:ext cx="719138" cy="863600"/>
          </a:xfrm>
          <a:prstGeom prst="downArrow">
            <a:avLst>
              <a:gd name="adj1" fmla="val 50000"/>
              <a:gd name="adj2" fmla="val 30022"/>
            </a:avLst>
          </a:prstGeom>
          <a:solidFill>
            <a:srgbClr val="00CCFF"/>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6866" name="Rectangle 2"/>
          <p:cNvSpPr>
            <a:spLocks noGrp="1" noChangeArrowheads="1"/>
          </p:cNvSpPr>
          <p:nvPr>
            <p:ph type="title"/>
          </p:nvPr>
        </p:nvSpPr>
        <p:spPr/>
        <p:txBody>
          <a:bodyPr/>
          <a:lstStyle/>
          <a:p>
            <a:pPr eaLnBrk="1" hangingPunct="1">
              <a:defRPr/>
            </a:pPr>
            <a:r>
              <a:rPr lang="en-US" altLang="zh-CN" smtClean="0"/>
              <a:t>B</a:t>
            </a:r>
            <a:r>
              <a:rPr lang="en-US" altLang="zh-CN" baseline="30000" smtClean="0"/>
              <a:t>+</a:t>
            </a:r>
            <a:r>
              <a:rPr lang="zh-CN" altLang="en-US" smtClean="0"/>
              <a:t>树  </a:t>
            </a:r>
            <a:r>
              <a:rPr lang="en-US" altLang="zh-CN" smtClean="0"/>
              <a:t>vs  </a:t>
            </a:r>
            <a:r>
              <a:rPr lang="zh-CN" altLang="en-US" smtClean="0"/>
              <a:t>二叉树</a:t>
            </a:r>
          </a:p>
        </p:txBody>
      </p:sp>
      <p:sp>
        <p:nvSpPr>
          <p:cNvPr id="63491" name="Rectangle 3"/>
          <p:cNvSpPr>
            <a:spLocks noGrp="1" noChangeArrowheads="1"/>
          </p:cNvSpPr>
          <p:nvPr>
            <p:ph type="body" idx="1"/>
          </p:nvPr>
        </p:nvSpPr>
        <p:spPr/>
        <p:txBody>
          <a:bodyPr/>
          <a:lstStyle/>
          <a:p>
            <a:pPr eaLnBrk="1" hangingPunct="1">
              <a:lnSpc>
                <a:spcPct val="125000"/>
              </a:lnSpc>
              <a:spcBef>
                <a:spcPts val="1200"/>
              </a:spcBef>
            </a:pPr>
            <a:r>
              <a:rPr lang="en-US" altLang="zh-CN" dirty="0" smtClean="0"/>
              <a:t>B</a:t>
            </a:r>
            <a:r>
              <a:rPr lang="en-US" altLang="zh-CN" baseline="30000" dirty="0" smtClean="0"/>
              <a:t>+</a:t>
            </a:r>
            <a:r>
              <a:rPr lang="zh-CN" altLang="en-US" dirty="0" smtClean="0"/>
              <a:t>树胖而矮</a:t>
            </a:r>
          </a:p>
          <a:p>
            <a:pPr lvl="1" eaLnBrk="1" hangingPunct="1">
              <a:lnSpc>
                <a:spcPct val="125000"/>
              </a:lnSpc>
              <a:spcBef>
                <a:spcPts val="1200"/>
              </a:spcBef>
            </a:pPr>
            <a:r>
              <a:rPr lang="zh-CN" altLang="en-US" dirty="0" smtClean="0"/>
              <a:t>假定树结点大小与磁盘块大小相等，为</a:t>
            </a:r>
            <a:r>
              <a:rPr lang="en-US" altLang="zh-CN" dirty="0" smtClean="0"/>
              <a:t>4k</a:t>
            </a:r>
            <a:r>
              <a:rPr lang="zh-CN" altLang="en-US" dirty="0" smtClean="0"/>
              <a:t>，</a:t>
            </a:r>
            <a:r>
              <a:rPr lang="en-US" altLang="zh-CN" dirty="0" smtClean="0"/>
              <a:t>n=100</a:t>
            </a:r>
            <a:r>
              <a:rPr lang="zh-CN" altLang="en-US" dirty="0" smtClean="0"/>
              <a:t>，有</a:t>
            </a:r>
            <a:r>
              <a:rPr lang="en-US" altLang="zh-CN" dirty="0" smtClean="0"/>
              <a:t>1</a:t>
            </a:r>
            <a:r>
              <a:rPr lang="zh-CN" altLang="en-US" dirty="0" smtClean="0"/>
              <a:t>百万个搜索码，</a:t>
            </a:r>
            <a:r>
              <a:rPr lang="en-US" altLang="zh-CN" dirty="0" smtClean="0"/>
              <a:t>log</a:t>
            </a:r>
            <a:r>
              <a:rPr lang="en-US" altLang="zh-CN" baseline="-25000" dirty="0" smtClean="0"/>
              <a:t>50</a:t>
            </a:r>
            <a:r>
              <a:rPr lang="en-US" altLang="zh-CN" dirty="0" smtClean="0"/>
              <a:t>(1 000 000)</a:t>
            </a:r>
            <a:r>
              <a:rPr lang="zh-CN" altLang="en-US" dirty="0" smtClean="0"/>
              <a:t>＝</a:t>
            </a:r>
            <a:r>
              <a:rPr lang="en-US" altLang="zh-CN" dirty="0" smtClean="0"/>
              <a:t>4</a:t>
            </a:r>
            <a:r>
              <a:rPr lang="zh-CN" altLang="en-US" dirty="0" smtClean="0"/>
              <a:t>，访问</a:t>
            </a:r>
            <a:r>
              <a:rPr lang="en-US" altLang="zh-CN" dirty="0" smtClean="0"/>
              <a:t>4</a:t>
            </a:r>
            <a:r>
              <a:rPr lang="zh-CN" altLang="en-US" dirty="0" smtClean="0"/>
              <a:t>个磁盘结点</a:t>
            </a:r>
          </a:p>
          <a:p>
            <a:pPr eaLnBrk="1" hangingPunct="1">
              <a:lnSpc>
                <a:spcPct val="125000"/>
              </a:lnSpc>
              <a:spcBef>
                <a:spcPts val="1200"/>
              </a:spcBef>
            </a:pPr>
            <a:r>
              <a:rPr lang="zh-CN" altLang="en-US" dirty="0" smtClean="0"/>
              <a:t>二叉树瘦而高</a:t>
            </a:r>
          </a:p>
          <a:p>
            <a:pPr lvl="1" eaLnBrk="1" hangingPunct="1">
              <a:lnSpc>
                <a:spcPct val="125000"/>
              </a:lnSpc>
              <a:spcBef>
                <a:spcPts val="1200"/>
              </a:spcBef>
            </a:pPr>
            <a:r>
              <a:rPr lang="en-US" altLang="zh-CN" dirty="0" smtClean="0"/>
              <a:t>log</a:t>
            </a:r>
            <a:r>
              <a:rPr lang="en-US" altLang="zh-CN" baseline="-25000" dirty="0" smtClean="0"/>
              <a:t>2</a:t>
            </a:r>
            <a:r>
              <a:rPr lang="en-US" altLang="zh-CN" dirty="0" smtClean="0"/>
              <a:t>(1 000 000)</a:t>
            </a:r>
            <a:r>
              <a:rPr lang="zh-CN" altLang="en-US" dirty="0" smtClean="0"/>
              <a:t>＝</a:t>
            </a:r>
            <a:r>
              <a:rPr lang="en-US" altLang="zh-CN" dirty="0" smtClean="0"/>
              <a:t>20</a:t>
            </a:r>
          </a:p>
          <a:p>
            <a:pPr eaLnBrk="1" hangingPunct="1">
              <a:lnSpc>
                <a:spcPct val="125000"/>
              </a:lnSpc>
              <a:spcBef>
                <a:spcPts val="1200"/>
              </a:spcBef>
            </a:pPr>
            <a:r>
              <a:rPr lang="en-US" altLang="zh-CN" dirty="0" smtClean="0"/>
              <a:t>T</a:t>
            </a:r>
            <a:r>
              <a:rPr lang="zh-CN" altLang="en-US" dirty="0" smtClean="0"/>
              <a:t>树：内存数据库</a:t>
            </a:r>
          </a:p>
          <a:p>
            <a:pPr eaLnBrk="1" hangingPunct="1">
              <a:lnSpc>
                <a:spcPct val="125000"/>
              </a:lnSpc>
              <a:spcBef>
                <a:spcPts val="1200"/>
              </a:spcBef>
            </a:pPr>
            <a:r>
              <a:rPr lang="en-US" altLang="zh-CN" dirty="0" smtClean="0"/>
              <a:t>B</a:t>
            </a:r>
            <a:r>
              <a:rPr lang="en-US" altLang="zh-CN" baseline="30000" dirty="0" smtClean="0"/>
              <a:t>+</a:t>
            </a:r>
            <a:r>
              <a:rPr lang="zh-CN" altLang="en-US" dirty="0" smtClean="0"/>
              <a:t>树：外存索引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磁盘的基本构成</a:t>
            </a:r>
          </a:p>
        </p:txBody>
      </p:sp>
      <p:sp>
        <p:nvSpPr>
          <p:cNvPr id="3" name="内容占位符 2"/>
          <p:cNvSpPr>
            <a:spLocks noGrp="1"/>
          </p:cNvSpPr>
          <p:nvPr>
            <p:ph idx="1"/>
          </p:nvPr>
        </p:nvSpPr>
        <p:spPr/>
        <p:txBody>
          <a:bodyPr/>
          <a:lstStyle/>
          <a:p>
            <a:pPr eaLnBrk="1" hangingPunct="1">
              <a:lnSpc>
                <a:spcPct val="130000"/>
              </a:lnSpc>
            </a:pPr>
            <a:r>
              <a:rPr lang="zh-CN" altLang="en-US" dirty="0"/>
              <a:t>盘片</a:t>
            </a:r>
            <a:r>
              <a:rPr lang="en-US" altLang="zh-CN" dirty="0"/>
              <a:t>(platter)</a:t>
            </a:r>
            <a:r>
              <a:rPr lang="zh-CN" altLang="en-US" dirty="0"/>
              <a:t>、磁道</a:t>
            </a:r>
            <a:r>
              <a:rPr lang="en-US" altLang="zh-CN" dirty="0"/>
              <a:t>(track)</a:t>
            </a:r>
            <a:r>
              <a:rPr lang="zh-CN" altLang="en-US" dirty="0"/>
              <a:t>、扇区</a:t>
            </a:r>
            <a:r>
              <a:rPr lang="en-US" altLang="zh-CN" dirty="0"/>
              <a:t>(sector)</a:t>
            </a:r>
            <a:r>
              <a:rPr lang="zh-CN" altLang="en-US" dirty="0"/>
              <a:t>、柱面</a:t>
            </a:r>
            <a:r>
              <a:rPr lang="en-US" altLang="zh-CN" dirty="0"/>
              <a:t>(cylinder)</a:t>
            </a:r>
          </a:p>
          <a:p>
            <a:pPr eaLnBrk="1" hangingPunct="1">
              <a:lnSpc>
                <a:spcPct val="130000"/>
              </a:lnSpc>
            </a:pPr>
            <a:r>
              <a:rPr lang="zh-CN" altLang="en-US" dirty="0"/>
              <a:t>读写头</a:t>
            </a:r>
            <a:r>
              <a:rPr lang="en-US" altLang="zh-CN" dirty="0"/>
              <a:t>(read-write head)</a:t>
            </a:r>
            <a:r>
              <a:rPr lang="zh-CN" altLang="en-US" dirty="0"/>
              <a:t>：反转磁性物质磁化的方向</a:t>
            </a:r>
          </a:p>
          <a:p>
            <a:pPr eaLnBrk="1" hangingPunct="1">
              <a:lnSpc>
                <a:spcPct val="130000"/>
              </a:lnSpc>
            </a:pPr>
            <a:r>
              <a:rPr lang="zh-CN" altLang="en-US" dirty="0"/>
              <a:t>磁盘臂</a:t>
            </a:r>
            <a:r>
              <a:rPr lang="en-US" altLang="zh-CN" dirty="0"/>
              <a:t>(disk arm)</a:t>
            </a:r>
          </a:p>
          <a:p>
            <a:pPr eaLnBrk="1" hangingPunct="1">
              <a:lnSpc>
                <a:spcPct val="130000"/>
              </a:lnSpc>
            </a:pPr>
            <a:r>
              <a:rPr lang="zh-CN" altLang="en-US" dirty="0"/>
              <a:t>磁盘控制器</a:t>
            </a:r>
            <a:r>
              <a:rPr lang="en-US" altLang="zh-CN" dirty="0"/>
              <a:t>(disk controller)</a:t>
            </a:r>
            <a:r>
              <a:rPr lang="zh-CN" altLang="en-US" dirty="0"/>
              <a:t>：接受读写扇区命令，定位读写头。向扇区写入数据时附加校验和</a:t>
            </a:r>
            <a:r>
              <a:rPr lang="en-US" altLang="zh-CN" dirty="0"/>
              <a:t>(checksum)</a:t>
            </a:r>
            <a:r>
              <a:rPr lang="zh-CN" altLang="en-US" dirty="0"/>
              <a:t>，读取时重新计算</a:t>
            </a:r>
            <a:r>
              <a:rPr lang="zh-CN" altLang="en-US" dirty="0" smtClean="0"/>
              <a:t>校验和</a:t>
            </a:r>
            <a:endParaRPr lang="zh-CN" altLang="en-US" dirty="0"/>
          </a:p>
        </p:txBody>
      </p:sp>
    </p:spTree>
    <p:extLst>
      <p:ext uri="{BB962C8B-B14F-4D97-AF65-F5344CB8AC3E}">
        <p14:creationId xmlns:p14="http://schemas.microsoft.com/office/powerpoint/2010/main" val="1958518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4178" name="Rectangle 2"/>
          <p:cNvSpPr>
            <a:spLocks noGrp="1" noChangeArrowheads="1"/>
          </p:cNvSpPr>
          <p:nvPr>
            <p:ph type="title"/>
          </p:nvPr>
        </p:nvSpPr>
        <p:spPr/>
        <p:txBody>
          <a:bodyPr/>
          <a:lstStyle/>
          <a:p>
            <a:pPr eaLnBrk="1" hangingPunct="1">
              <a:defRPr/>
            </a:pPr>
            <a:r>
              <a:rPr lang="zh-CN" altLang="en-US" dirty="0" smtClean="0"/>
              <a:t>数据查找：</a:t>
            </a:r>
            <a:r>
              <a:rPr lang="zh-CN" altLang="en-US" sz="3200" dirty="0" smtClean="0"/>
              <a:t>堆上的表</a:t>
            </a:r>
          </a:p>
        </p:txBody>
      </p:sp>
      <p:sp>
        <p:nvSpPr>
          <p:cNvPr id="106499" name="Rectangle 3"/>
          <p:cNvSpPr>
            <a:spLocks noChangeArrowheads="1"/>
          </p:cNvSpPr>
          <p:nvPr/>
        </p:nvSpPr>
        <p:spPr bwMode="auto">
          <a:xfrm>
            <a:off x="785813" y="1447800"/>
            <a:ext cx="7531100" cy="3200400"/>
          </a:xfrm>
          <a:prstGeom prst="rect">
            <a:avLst/>
          </a:prstGeom>
          <a:gradFill rotWithShape="0">
            <a:gsLst>
              <a:gs pos="0">
                <a:srgbClr val="FCFEB9"/>
              </a:gs>
              <a:gs pos="100000">
                <a:srgbClr val="FFCC66"/>
              </a:gs>
            </a:gsLst>
            <a:lin ang="5400000" scaled="1"/>
          </a:gradFill>
          <a:ln w="9525">
            <a:noFill/>
            <a:miter lim="800000"/>
            <a:headEnd/>
            <a:tailEnd/>
          </a:ln>
        </p:spPr>
        <p:txBody>
          <a:bodyPr wrap="none" anchor="ctr"/>
          <a:lstStyle/>
          <a:p>
            <a:endParaRPr lang="zh-CN" altLang="en-US"/>
          </a:p>
        </p:txBody>
      </p:sp>
      <p:grpSp>
        <p:nvGrpSpPr>
          <p:cNvPr id="2" name="Group 4"/>
          <p:cNvGrpSpPr>
            <a:grpSpLocks/>
          </p:cNvGrpSpPr>
          <p:nvPr/>
        </p:nvGrpSpPr>
        <p:grpSpPr bwMode="auto">
          <a:xfrm>
            <a:off x="457200" y="4038600"/>
            <a:ext cx="8001000" cy="2362200"/>
            <a:chOff x="288" y="2544"/>
            <a:chExt cx="5040" cy="1488"/>
          </a:xfrm>
        </p:grpSpPr>
        <p:sp>
          <p:nvSpPr>
            <p:cNvPr id="1714181" name="Rectangle 5"/>
            <p:cNvSpPr>
              <a:spLocks noChangeArrowheads="1"/>
            </p:cNvSpPr>
            <p:nvPr/>
          </p:nvSpPr>
          <p:spPr bwMode="auto">
            <a:xfrm>
              <a:off x="288" y="2544"/>
              <a:ext cx="5040" cy="1488"/>
            </a:xfrm>
            <a:prstGeom prst="rect">
              <a:avLst/>
            </a:prstGeom>
            <a:gradFill rotWithShape="0">
              <a:gsLst>
                <a:gs pos="0">
                  <a:srgbClr val="66CCFF"/>
                </a:gs>
                <a:gs pos="100000">
                  <a:srgbClr val="66CCFF">
                    <a:gamma/>
                    <a:tint val="37647"/>
                    <a:invGamma/>
                  </a:srgbClr>
                </a:gs>
              </a:gsLst>
              <a:lin ang="5400000" scaled="1"/>
            </a:gradFill>
            <a:ln w="9525">
              <a:solidFill>
                <a:schemeClr val="folHlink"/>
              </a:solidFill>
              <a:miter lim="800000"/>
              <a:headEnd/>
              <a:tailEnd/>
            </a:ln>
            <a:effectLst>
              <a:outerShdw dist="35921" dir="2700000" algn="ctr" rotWithShape="0">
                <a:srgbClr val="336699"/>
              </a:outerShdw>
            </a:effectLst>
          </p:spPr>
          <p:txBody>
            <a:bodyPr wrap="none"/>
            <a:lstStyle/>
            <a:p>
              <a:pPr algn="l" eaLnBrk="0" hangingPunct="0">
                <a:spcBef>
                  <a:spcPct val="0"/>
                </a:spcBef>
                <a:buClrTx/>
                <a:buSzTx/>
                <a:buFontTx/>
                <a:buNone/>
                <a:defRPr/>
              </a:pPr>
              <a:endParaRPr kumimoji="0" lang="zh-CN" altLang="en-US" sz="2000" b="1">
                <a:latin typeface="Arial" charset="0"/>
                <a:ea typeface="宋体" pitchFamily="2" charset="-122"/>
              </a:endParaRPr>
            </a:p>
          </p:txBody>
        </p:sp>
        <p:sp>
          <p:nvSpPr>
            <p:cNvPr id="106534" name="Text Box 6"/>
            <p:cNvSpPr txBox="1">
              <a:spLocks noChangeArrowheads="1"/>
            </p:cNvSpPr>
            <p:nvPr/>
          </p:nvSpPr>
          <p:spPr bwMode="auto">
            <a:xfrm>
              <a:off x="336" y="2544"/>
              <a:ext cx="468" cy="231"/>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800" b="1">
                  <a:solidFill>
                    <a:schemeClr val="bg1"/>
                  </a:solidFill>
                  <a:latin typeface="Arial" charset="0"/>
                  <a:ea typeface="宋体" pitchFamily="2" charset="-122"/>
                </a:rPr>
                <a:t>Heap</a:t>
              </a:r>
            </a:p>
          </p:txBody>
        </p:sp>
        <p:sp>
          <p:nvSpPr>
            <p:cNvPr id="106535" name="Text Box 7"/>
            <p:cNvSpPr txBox="1">
              <a:spLocks noChangeArrowheads="1"/>
            </p:cNvSpPr>
            <p:nvPr/>
          </p:nvSpPr>
          <p:spPr bwMode="auto">
            <a:xfrm>
              <a:off x="342" y="2695"/>
              <a:ext cx="616" cy="21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600">
                  <a:solidFill>
                    <a:schemeClr val="bg1"/>
                  </a:solidFill>
                  <a:latin typeface="Arial Narrow" pitchFamily="34" charset="0"/>
                  <a:ea typeface="宋体" pitchFamily="2" charset="-122"/>
                </a:rPr>
                <a:t>Extent 160</a:t>
              </a:r>
            </a:p>
          </p:txBody>
        </p:sp>
        <p:sp>
          <p:nvSpPr>
            <p:cNvPr id="106536" name="Text Box 8"/>
            <p:cNvSpPr txBox="1">
              <a:spLocks noChangeArrowheads="1"/>
            </p:cNvSpPr>
            <p:nvPr/>
          </p:nvSpPr>
          <p:spPr bwMode="auto">
            <a:xfrm>
              <a:off x="1640" y="2688"/>
              <a:ext cx="616" cy="21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600">
                  <a:solidFill>
                    <a:schemeClr val="bg1"/>
                  </a:solidFill>
                  <a:latin typeface="Arial Narrow" pitchFamily="34" charset="0"/>
                  <a:ea typeface="宋体" pitchFamily="2" charset="-122"/>
                </a:rPr>
                <a:t>Extent 168</a:t>
              </a:r>
            </a:p>
          </p:txBody>
        </p:sp>
        <p:sp>
          <p:nvSpPr>
            <p:cNvPr id="106537" name="Text Box 9"/>
            <p:cNvSpPr txBox="1">
              <a:spLocks noChangeArrowheads="1"/>
            </p:cNvSpPr>
            <p:nvPr/>
          </p:nvSpPr>
          <p:spPr bwMode="auto">
            <a:xfrm>
              <a:off x="2880" y="2688"/>
              <a:ext cx="616" cy="21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600">
                  <a:solidFill>
                    <a:schemeClr val="bg1"/>
                  </a:solidFill>
                  <a:latin typeface="Arial Narrow" pitchFamily="34" charset="0"/>
                  <a:ea typeface="宋体" pitchFamily="2" charset="-122"/>
                </a:rPr>
                <a:t>Extent 176</a:t>
              </a:r>
            </a:p>
          </p:txBody>
        </p:sp>
        <p:grpSp>
          <p:nvGrpSpPr>
            <p:cNvPr id="3" name="Group 10"/>
            <p:cNvGrpSpPr>
              <a:grpSpLocks/>
            </p:cNvGrpSpPr>
            <p:nvPr/>
          </p:nvGrpSpPr>
          <p:grpSpPr bwMode="auto">
            <a:xfrm>
              <a:off x="384" y="2880"/>
              <a:ext cx="1104" cy="1056"/>
              <a:chOff x="384" y="2880"/>
              <a:chExt cx="1104" cy="1056"/>
            </a:xfrm>
          </p:grpSpPr>
          <p:grpSp>
            <p:nvGrpSpPr>
              <p:cNvPr id="4" name="Group 11"/>
              <p:cNvGrpSpPr>
                <a:grpSpLocks/>
              </p:cNvGrpSpPr>
              <p:nvPr/>
            </p:nvGrpSpPr>
            <p:grpSpPr bwMode="auto">
              <a:xfrm>
                <a:off x="720" y="3216"/>
                <a:ext cx="768" cy="720"/>
                <a:chOff x="2832" y="3182"/>
                <a:chExt cx="768" cy="720"/>
              </a:xfrm>
            </p:grpSpPr>
            <p:sp>
              <p:nvSpPr>
                <p:cNvPr id="1714188" name="Rectangle 12"/>
                <p:cNvSpPr>
                  <a:spLocks noChangeArrowheads="1"/>
                </p:cNvSpPr>
                <p:nvPr/>
              </p:nvSpPr>
              <p:spPr bwMode="auto">
                <a:xfrm>
                  <a:off x="2835"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189" name="Rectangle 13"/>
                <p:cNvSpPr>
                  <a:spLocks noChangeArrowheads="1"/>
                </p:cNvSpPr>
                <p:nvPr/>
              </p:nvSpPr>
              <p:spPr bwMode="auto">
                <a:xfrm>
                  <a:off x="2835"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190" name="Rectangle 14"/>
                <p:cNvSpPr>
                  <a:spLocks noChangeArrowheads="1"/>
                </p:cNvSpPr>
                <p:nvPr/>
              </p:nvSpPr>
              <p:spPr bwMode="auto">
                <a:xfrm>
                  <a:off x="2835"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191" name="Rectangle 15"/>
                <p:cNvSpPr>
                  <a:spLocks noChangeArrowheads="1"/>
                </p:cNvSpPr>
                <p:nvPr/>
              </p:nvSpPr>
              <p:spPr bwMode="auto">
                <a:xfrm>
                  <a:off x="2835"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192" name="Rectangle 16"/>
                <p:cNvSpPr>
                  <a:spLocks noChangeArrowheads="1"/>
                </p:cNvSpPr>
                <p:nvPr/>
              </p:nvSpPr>
              <p:spPr bwMode="auto">
                <a:xfrm>
                  <a:off x="2835"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193" name="Rectangle 17"/>
                <p:cNvSpPr>
                  <a:spLocks noChangeArrowheads="1"/>
                </p:cNvSpPr>
                <p:nvPr/>
              </p:nvSpPr>
              <p:spPr bwMode="auto">
                <a:xfrm>
                  <a:off x="3024"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194" name="Rectangle 18"/>
                <p:cNvSpPr>
                  <a:spLocks noChangeArrowheads="1"/>
                </p:cNvSpPr>
                <p:nvPr/>
              </p:nvSpPr>
              <p:spPr bwMode="auto">
                <a:xfrm>
                  <a:off x="3024"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Ota</a:t>
                  </a:r>
                </a:p>
              </p:txBody>
            </p:sp>
            <p:sp>
              <p:nvSpPr>
                <p:cNvPr id="1714195" name="Rectangle 19"/>
                <p:cNvSpPr>
                  <a:spLocks noChangeArrowheads="1"/>
                </p:cNvSpPr>
                <p:nvPr/>
              </p:nvSpPr>
              <p:spPr bwMode="auto">
                <a:xfrm>
                  <a:off x="3024"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Jones</a:t>
                  </a:r>
                </a:p>
              </p:txBody>
            </p:sp>
            <p:sp>
              <p:nvSpPr>
                <p:cNvPr id="1714196" name="Rectangle 20"/>
                <p:cNvSpPr>
                  <a:spLocks noChangeArrowheads="1"/>
                </p:cNvSpPr>
                <p:nvPr/>
              </p:nvSpPr>
              <p:spPr bwMode="auto">
                <a:xfrm>
                  <a:off x="3024"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197" name="Rectangle 21"/>
                <p:cNvSpPr>
                  <a:spLocks noChangeArrowheads="1"/>
                </p:cNvSpPr>
                <p:nvPr/>
              </p:nvSpPr>
              <p:spPr bwMode="auto">
                <a:xfrm>
                  <a:off x="3024"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198" name="Rectangle 22"/>
                <p:cNvSpPr>
                  <a:spLocks noChangeArrowheads="1"/>
                </p:cNvSpPr>
                <p:nvPr/>
              </p:nvSpPr>
              <p:spPr bwMode="auto">
                <a:xfrm>
                  <a:off x="3456"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199" name="Rectangle 23"/>
                <p:cNvSpPr>
                  <a:spLocks noChangeArrowheads="1"/>
                </p:cNvSpPr>
                <p:nvPr/>
              </p:nvSpPr>
              <p:spPr bwMode="auto">
                <a:xfrm>
                  <a:off x="3456"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00" name="Rectangle 24"/>
                <p:cNvSpPr>
                  <a:spLocks noChangeArrowheads="1"/>
                </p:cNvSpPr>
                <p:nvPr/>
              </p:nvSpPr>
              <p:spPr bwMode="auto">
                <a:xfrm>
                  <a:off x="3456"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01" name="Rectangle 25"/>
                <p:cNvSpPr>
                  <a:spLocks noChangeArrowheads="1"/>
                </p:cNvSpPr>
                <p:nvPr/>
              </p:nvSpPr>
              <p:spPr bwMode="auto">
                <a:xfrm>
                  <a:off x="3456"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02" name="Rectangle 26"/>
                <p:cNvSpPr>
                  <a:spLocks noChangeArrowheads="1"/>
                </p:cNvSpPr>
                <p:nvPr/>
              </p:nvSpPr>
              <p:spPr bwMode="auto">
                <a:xfrm>
                  <a:off x="3456"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7085" name="Rectangle 27"/>
                <p:cNvSpPr>
                  <a:spLocks noChangeArrowheads="1"/>
                </p:cNvSpPr>
                <p:nvPr/>
              </p:nvSpPr>
              <p:spPr bwMode="auto">
                <a:xfrm>
                  <a:off x="2832"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5" name="Group 28"/>
              <p:cNvGrpSpPr>
                <a:grpSpLocks/>
              </p:cNvGrpSpPr>
              <p:nvPr/>
            </p:nvGrpSpPr>
            <p:grpSpPr bwMode="auto">
              <a:xfrm>
                <a:off x="672" y="3168"/>
                <a:ext cx="768" cy="720"/>
                <a:chOff x="2016" y="3182"/>
                <a:chExt cx="768" cy="720"/>
              </a:xfrm>
            </p:grpSpPr>
            <p:sp>
              <p:nvSpPr>
                <p:cNvPr id="1714205" name="Rectangle 29"/>
                <p:cNvSpPr>
                  <a:spLocks noChangeArrowheads="1"/>
                </p:cNvSpPr>
                <p:nvPr/>
              </p:nvSpPr>
              <p:spPr bwMode="auto">
                <a:xfrm>
                  <a:off x="2019"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206" name="Rectangle 30"/>
                <p:cNvSpPr>
                  <a:spLocks noChangeArrowheads="1"/>
                </p:cNvSpPr>
                <p:nvPr/>
              </p:nvSpPr>
              <p:spPr bwMode="auto">
                <a:xfrm>
                  <a:off x="2019"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207" name="Rectangle 31"/>
                <p:cNvSpPr>
                  <a:spLocks noChangeArrowheads="1"/>
                </p:cNvSpPr>
                <p:nvPr/>
              </p:nvSpPr>
              <p:spPr bwMode="auto">
                <a:xfrm>
                  <a:off x="2019"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208" name="Rectangle 32"/>
                <p:cNvSpPr>
                  <a:spLocks noChangeArrowheads="1"/>
                </p:cNvSpPr>
                <p:nvPr/>
              </p:nvSpPr>
              <p:spPr bwMode="auto">
                <a:xfrm>
                  <a:off x="2019"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04</a:t>
                  </a:r>
                </a:p>
              </p:txBody>
            </p:sp>
            <p:sp>
              <p:nvSpPr>
                <p:cNvPr id="1714209" name="Rectangle 33"/>
                <p:cNvSpPr>
                  <a:spLocks noChangeArrowheads="1"/>
                </p:cNvSpPr>
                <p:nvPr/>
              </p:nvSpPr>
              <p:spPr bwMode="auto">
                <a:xfrm>
                  <a:off x="2019"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10" name="Rectangle 34"/>
                <p:cNvSpPr>
                  <a:spLocks noChangeArrowheads="1"/>
                </p:cNvSpPr>
                <p:nvPr/>
              </p:nvSpPr>
              <p:spPr bwMode="auto">
                <a:xfrm>
                  <a:off x="2208"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Akhtar</a:t>
                  </a:r>
                </a:p>
              </p:txBody>
            </p:sp>
            <p:sp>
              <p:nvSpPr>
                <p:cNvPr id="1714211" name="Rectangle 35"/>
                <p:cNvSpPr>
                  <a:spLocks noChangeArrowheads="1"/>
                </p:cNvSpPr>
                <p:nvPr/>
              </p:nvSpPr>
              <p:spPr bwMode="auto">
                <a:xfrm>
                  <a:off x="2208"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212" name="Rectangle 36"/>
                <p:cNvSpPr>
                  <a:spLocks noChangeArrowheads="1"/>
                </p:cNvSpPr>
                <p:nvPr/>
              </p:nvSpPr>
              <p:spPr bwMode="auto">
                <a:xfrm>
                  <a:off x="2208"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213" name="Rectangle 37"/>
                <p:cNvSpPr>
                  <a:spLocks noChangeArrowheads="1"/>
                </p:cNvSpPr>
                <p:nvPr/>
              </p:nvSpPr>
              <p:spPr bwMode="auto">
                <a:xfrm>
                  <a:off x="2208"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Martin</a:t>
                  </a:r>
                </a:p>
              </p:txBody>
            </p:sp>
            <p:sp>
              <p:nvSpPr>
                <p:cNvPr id="1714214" name="Rectangle 38"/>
                <p:cNvSpPr>
                  <a:spLocks noChangeArrowheads="1"/>
                </p:cNvSpPr>
                <p:nvPr/>
              </p:nvSpPr>
              <p:spPr bwMode="auto">
                <a:xfrm>
                  <a:off x="2208"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15" name="Rectangle 39"/>
                <p:cNvSpPr>
                  <a:spLocks noChangeArrowheads="1"/>
                </p:cNvSpPr>
                <p:nvPr/>
              </p:nvSpPr>
              <p:spPr bwMode="auto">
                <a:xfrm>
                  <a:off x="2640"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16" name="Rectangle 40"/>
                <p:cNvSpPr>
                  <a:spLocks noChangeArrowheads="1"/>
                </p:cNvSpPr>
                <p:nvPr/>
              </p:nvSpPr>
              <p:spPr bwMode="auto">
                <a:xfrm>
                  <a:off x="2640"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17" name="Rectangle 41"/>
                <p:cNvSpPr>
                  <a:spLocks noChangeArrowheads="1"/>
                </p:cNvSpPr>
                <p:nvPr/>
              </p:nvSpPr>
              <p:spPr bwMode="auto">
                <a:xfrm>
                  <a:off x="2640"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18" name="Rectangle 42"/>
                <p:cNvSpPr>
                  <a:spLocks noChangeArrowheads="1"/>
                </p:cNvSpPr>
                <p:nvPr/>
              </p:nvSpPr>
              <p:spPr bwMode="auto">
                <a:xfrm>
                  <a:off x="2640"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19" name="Rectangle 43"/>
                <p:cNvSpPr>
                  <a:spLocks noChangeArrowheads="1"/>
                </p:cNvSpPr>
                <p:nvPr/>
              </p:nvSpPr>
              <p:spPr bwMode="auto">
                <a:xfrm>
                  <a:off x="2640"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7069" name="Rectangle 44"/>
                <p:cNvSpPr>
                  <a:spLocks noChangeArrowheads="1"/>
                </p:cNvSpPr>
                <p:nvPr/>
              </p:nvSpPr>
              <p:spPr bwMode="auto">
                <a:xfrm>
                  <a:off x="2016"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6" name="Group 45"/>
              <p:cNvGrpSpPr>
                <a:grpSpLocks/>
              </p:cNvGrpSpPr>
              <p:nvPr/>
            </p:nvGrpSpPr>
            <p:grpSpPr bwMode="auto">
              <a:xfrm>
                <a:off x="624" y="3120"/>
                <a:ext cx="768" cy="720"/>
                <a:chOff x="1200" y="3182"/>
                <a:chExt cx="768" cy="720"/>
              </a:xfrm>
            </p:grpSpPr>
            <p:sp>
              <p:nvSpPr>
                <p:cNvPr id="1714222" name="Rectangle 46"/>
                <p:cNvSpPr>
                  <a:spLocks noChangeArrowheads="1"/>
                </p:cNvSpPr>
                <p:nvPr/>
              </p:nvSpPr>
              <p:spPr bwMode="auto">
                <a:xfrm>
                  <a:off x="1203"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223" name="Rectangle 47"/>
                <p:cNvSpPr>
                  <a:spLocks noChangeArrowheads="1"/>
                </p:cNvSpPr>
                <p:nvPr/>
              </p:nvSpPr>
              <p:spPr bwMode="auto">
                <a:xfrm>
                  <a:off x="1203"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224" name="Rectangle 48"/>
                <p:cNvSpPr>
                  <a:spLocks noChangeArrowheads="1"/>
                </p:cNvSpPr>
                <p:nvPr/>
              </p:nvSpPr>
              <p:spPr bwMode="auto">
                <a:xfrm>
                  <a:off x="1203"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225" name="Rectangle 49"/>
                <p:cNvSpPr>
                  <a:spLocks noChangeArrowheads="1"/>
                </p:cNvSpPr>
                <p:nvPr/>
              </p:nvSpPr>
              <p:spPr bwMode="auto">
                <a:xfrm>
                  <a:off x="1203"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26" name="Rectangle 50"/>
                <p:cNvSpPr>
                  <a:spLocks noChangeArrowheads="1"/>
                </p:cNvSpPr>
                <p:nvPr/>
              </p:nvSpPr>
              <p:spPr bwMode="auto">
                <a:xfrm>
                  <a:off x="1203"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27" name="Rectangle 51"/>
                <p:cNvSpPr>
                  <a:spLocks noChangeArrowheads="1"/>
                </p:cNvSpPr>
                <p:nvPr/>
              </p:nvSpPr>
              <p:spPr bwMode="auto">
                <a:xfrm>
                  <a:off x="1392"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Rudd</a:t>
                  </a:r>
                </a:p>
              </p:txBody>
            </p:sp>
            <p:sp>
              <p:nvSpPr>
                <p:cNvPr id="1714228" name="Rectangle 52"/>
                <p:cNvSpPr>
                  <a:spLocks noChangeArrowheads="1"/>
                </p:cNvSpPr>
                <p:nvPr/>
              </p:nvSpPr>
              <p:spPr bwMode="auto">
                <a:xfrm>
                  <a:off x="1392"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229" name="Rectangle 53"/>
                <p:cNvSpPr>
                  <a:spLocks noChangeArrowheads="1"/>
                </p:cNvSpPr>
                <p:nvPr/>
              </p:nvSpPr>
              <p:spPr bwMode="auto">
                <a:xfrm>
                  <a:off x="1392"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1714230" name="Rectangle 54"/>
                <p:cNvSpPr>
                  <a:spLocks noChangeArrowheads="1"/>
                </p:cNvSpPr>
                <p:nvPr/>
              </p:nvSpPr>
              <p:spPr bwMode="auto">
                <a:xfrm>
                  <a:off x="1392"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31" name="Rectangle 55"/>
                <p:cNvSpPr>
                  <a:spLocks noChangeArrowheads="1"/>
                </p:cNvSpPr>
                <p:nvPr/>
              </p:nvSpPr>
              <p:spPr bwMode="auto">
                <a:xfrm>
                  <a:off x="1392"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32" name="Rectangle 56"/>
                <p:cNvSpPr>
                  <a:spLocks noChangeArrowheads="1"/>
                </p:cNvSpPr>
                <p:nvPr/>
              </p:nvSpPr>
              <p:spPr bwMode="auto">
                <a:xfrm>
                  <a:off x="1824"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33" name="Rectangle 57"/>
                <p:cNvSpPr>
                  <a:spLocks noChangeArrowheads="1"/>
                </p:cNvSpPr>
                <p:nvPr/>
              </p:nvSpPr>
              <p:spPr bwMode="auto">
                <a:xfrm>
                  <a:off x="1824"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34" name="Rectangle 58"/>
                <p:cNvSpPr>
                  <a:spLocks noChangeArrowheads="1"/>
                </p:cNvSpPr>
                <p:nvPr/>
              </p:nvSpPr>
              <p:spPr bwMode="auto">
                <a:xfrm>
                  <a:off x="1824"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35" name="Rectangle 59"/>
                <p:cNvSpPr>
                  <a:spLocks noChangeArrowheads="1"/>
                </p:cNvSpPr>
                <p:nvPr/>
              </p:nvSpPr>
              <p:spPr bwMode="auto">
                <a:xfrm>
                  <a:off x="1824"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36" name="Rectangle 60"/>
                <p:cNvSpPr>
                  <a:spLocks noChangeArrowheads="1"/>
                </p:cNvSpPr>
                <p:nvPr/>
              </p:nvSpPr>
              <p:spPr bwMode="auto">
                <a:xfrm>
                  <a:off x="1824"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7053" name="Rectangle 61"/>
                <p:cNvSpPr>
                  <a:spLocks noChangeArrowheads="1"/>
                </p:cNvSpPr>
                <p:nvPr/>
              </p:nvSpPr>
              <p:spPr bwMode="auto">
                <a:xfrm>
                  <a:off x="1200"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7" name="Group 62"/>
              <p:cNvGrpSpPr>
                <a:grpSpLocks/>
              </p:cNvGrpSpPr>
              <p:nvPr/>
            </p:nvGrpSpPr>
            <p:grpSpPr bwMode="auto">
              <a:xfrm>
                <a:off x="576" y="3072"/>
                <a:ext cx="768" cy="720"/>
                <a:chOff x="1392" y="1632"/>
                <a:chExt cx="768" cy="720"/>
              </a:xfrm>
            </p:grpSpPr>
            <p:sp>
              <p:nvSpPr>
                <p:cNvPr id="1714239" name="Rectangle 63"/>
                <p:cNvSpPr>
                  <a:spLocks noChangeArrowheads="1"/>
                </p:cNvSpPr>
                <p:nvPr/>
              </p:nvSpPr>
              <p:spPr bwMode="auto">
                <a:xfrm>
                  <a:off x="1395" y="163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240" name="Rectangle 64"/>
                <p:cNvSpPr>
                  <a:spLocks noChangeArrowheads="1"/>
                </p:cNvSpPr>
                <p:nvPr/>
              </p:nvSpPr>
              <p:spPr bwMode="auto">
                <a:xfrm>
                  <a:off x="1395" y="177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241" name="Rectangle 65"/>
                <p:cNvSpPr>
                  <a:spLocks noChangeArrowheads="1"/>
                </p:cNvSpPr>
                <p:nvPr/>
              </p:nvSpPr>
              <p:spPr bwMode="auto">
                <a:xfrm>
                  <a:off x="1395" y="192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242" name="Rectangle 66"/>
                <p:cNvSpPr>
                  <a:spLocks noChangeArrowheads="1"/>
                </p:cNvSpPr>
                <p:nvPr/>
              </p:nvSpPr>
              <p:spPr bwMode="auto">
                <a:xfrm>
                  <a:off x="1395" y="206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43" name="Rectangle 67"/>
                <p:cNvSpPr>
                  <a:spLocks noChangeArrowheads="1"/>
                </p:cNvSpPr>
                <p:nvPr/>
              </p:nvSpPr>
              <p:spPr bwMode="auto">
                <a:xfrm>
                  <a:off x="1395" y="220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44" name="Rectangle 68"/>
                <p:cNvSpPr>
                  <a:spLocks noChangeArrowheads="1"/>
                </p:cNvSpPr>
                <p:nvPr/>
              </p:nvSpPr>
              <p:spPr bwMode="auto">
                <a:xfrm>
                  <a:off x="1584" y="163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Con</a:t>
                  </a:r>
                </a:p>
              </p:txBody>
            </p:sp>
            <p:sp>
              <p:nvSpPr>
                <p:cNvPr id="1714245" name="Rectangle 69"/>
                <p:cNvSpPr>
                  <a:spLocks noChangeArrowheads="1"/>
                </p:cNvSpPr>
                <p:nvPr/>
              </p:nvSpPr>
              <p:spPr bwMode="auto">
                <a:xfrm>
                  <a:off x="1584" y="177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246" name="Rectangle 70"/>
                <p:cNvSpPr>
                  <a:spLocks noChangeArrowheads="1"/>
                </p:cNvSpPr>
                <p:nvPr/>
              </p:nvSpPr>
              <p:spPr bwMode="auto">
                <a:xfrm>
                  <a:off x="1584" y="192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247" name="Rectangle 71"/>
                <p:cNvSpPr>
                  <a:spLocks noChangeArrowheads="1"/>
                </p:cNvSpPr>
                <p:nvPr/>
              </p:nvSpPr>
              <p:spPr bwMode="auto">
                <a:xfrm>
                  <a:off x="1584" y="206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48" name="Rectangle 72"/>
                <p:cNvSpPr>
                  <a:spLocks noChangeArrowheads="1"/>
                </p:cNvSpPr>
                <p:nvPr/>
              </p:nvSpPr>
              <p:spPr bwMode="auto">
                <a:xfrm>
                  <a:off x="1584" y="220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49" name="Rectangle 73"/>
                <p:cNvSpPr>
                  <a:spLocks noChangeArrowheads="1"/>
                </p:cNvSpPr>
                <p:nvPr/>
              </p:nvSpPr>
              <p:spPr bwMode="auto">
                <a:xfrm>
                  <a:off x="2016" y="163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50" name="Rectangle 74"/>
                <p:cNvSpPr>
                  <a:spLocks noChangeArrowheads="1"/>
                </p:cNvSpPr>
                <p:nvPr/>
              </p:nvSpPr>
              <p:spPr bwMode="auto">
                <a:xfrm>
                  <a:off x="2016" y="177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51" name="Rectangle 75"/>
                <p:cNvSpPr>
                  <a:spLocks noChangeArrowheads="1"/>
                </p:cNvSpPr>
                <p:nvPr/>
              </p:nvSpPr>
              <p:spPr bwMode="auto">
                <a:xfrm>
                  <a:off x="2016" y="192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52" name="Rectangle 76"/>
                <p:cNvSpPr>
                  <a:spLocks noChangeArrowheads="1"/>
                </p:cNvSpPr>
                <p:nvPr/>
              </p:nvSpPr>
              <p:spPr bwMode="auto">
                <a:xfrm>
                  <a:off x="2016" y="206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53" name="Rectangle 77"/>
                <p:cNvSpPr>
                  <a:spLocks noChangeArrowheads="1"/>
                </p:cNvSpPr>
                <p:nvPr/>
              </p:nvSpPr>
              <p:spPr bwMode="auto">
                <a:xfrm>
                  <a:off x="2016" y="220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7037" name="Rectangle 78"/>
                <p:cNvSpPr>
                  <a:spLocks noChangeArrowheads="1"/>
                </p:cNvSpPr>
                <p:nvPr/>
              </p:nvSpPr>
              <p:spPr bwMode="auto">
                <a:xfrm>
                  <a:off x="1392" y="163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8" name="Group 79"/>
              <p:cNvGrpSpPr>
                <a:grpSpLocks/>
              </p:cNvGrpSpPr>
              <p:nvPr/>
            </p:nvGrpSpPr>
            <p:grpSpPr bwMode="auto">
              <a:xfrm>
                <a:off x="528" y="3024"/>
                <a:ext cx="768" cy="720"/>
                <a:chOff x="2832" y="3182"/>
                <a:chExt cx="768" cy="720"/>
              </a:xfrm>
            </p:grpSpPr>
            <p:sp>
              <p:nvSpPr>
                <p:cNvPr id="1714256" name="Rectangle 80"/>
                <p:cNvSpPr>
                  <a:spLocks noChangeArrowheads="1"/>
                </p:cNvSpPr>
                <p:nvPr/>
              </p:nvSpPr>
              <p:spPr bwMode="auto">
                <a:xfrm>
                  <a:off x="2835"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257" name="Rectangle 81"/>
                <p:cNvSpPr>
                  <a:spLocks noChangeArrowheads="1"/>
                </p:cNvSpPr>
                <p:nvPr/>
              </p:nvSpPr>
              <p:spPr bwMode="auto">
                <a:xfrm>
                  <a:off x="2835"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258" name="Rectangle 82"/>
                <p:cNvSpPr>
                  <a:spLocks noChangeArrowheads="1"/>
                </p:cNvSpPr>
                <p:nvPr/>
              </p:nvSpPr>
              <p:spPr bwMode="auto">
                <a:xfrm>
                  <a:off x="2835"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259" name="Rectangle 83"/>
                <p:cNvSpPr>
                  <a:spLocks noChangeArrowheads="1"/>
                </p:cNvSpPr>
                <p:nvPr/>
              </p:nvSpPr>
              <p:spPr bwMode="auto">
                <a:xfrm>
                  <a:off x="2835"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60" name="Rectangle 84"/>
                <p:cNvSpPr>
                  <a:spLocks noChangeArrowheads="1"/>
                </p:cNvSpPr>
                <p:nvPr/>
              </p:nvSpPr>
              <p:spPr bwMode="auto">
                <a:xfrm>
                  <a:off x="2835"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61" name="Rectangle 85"/>
                <p:cNvSpPr>
                  <a:spLocks noChangeArrowheads="1"/>
                </p:cNvSpPr>
                <p:nvPr/>
              </p:nvSpPr>
              <p:spPr bwMode="auto">
                <a:xfrm>
                  <a:off x="3024"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262" name="Rectangle 86"/>
                <p:cNvSpPr>
                  <a:spLocks noChangeArrowheads="1"/>
                </p:cNvSpPr>
                <p:nvPr/>
              </p:nvSpPr>
              <p:spPr bwMode="auto">
                <a:xfrm>
                  <a:off x="3024"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Ota</a:t>
                  </a:r>
                </a:p>
              </p:txBody>
            </p:sp>
            <p:sp>
              <p:nvSpPr>
                <p:cNvPr id="1714263" name="Rectangle 87"/>
                <p:cNvSpPr>
                  <a:spLocks noChangeArrowheads="1"/>
                </p:cNvSpPr>
                <p:nvPr/>
              </p:nvSpPr>
              <p:spPr bwMode="auto">
                <a:xfrm>
                  <a:off x="3024"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Jones</a:t>
                  </a:r>
                </a:p>
              </p:txBody>
            </p:sp>
            <p:sp>
              <p:nvSpPr>
                <p:cNvPr id="1714264" name="Rectangle 88"/>
                <p:cNvSpPr>
                  <a:spLocks noChangeArrowheads="1"/>
                </p:cNvSpPr>
                <p:nvPr/>
              </p:nvSpPr>
              <p:spPr bwMode="auto">
                <a:xfrm>
                  <a:off x="3024"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65" name="Rectangle 89"/>
                <p:cNvSpPr>
                  <a:spLocks noChangeArrowheads="1"/>
                </p:cNvSpPr>
                <p:nvPr/>
              </p:nvSpPr>
              <p:spPr bwMode="auto">
                <a:xfrm>
                  <a:off x="3024"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66" name="Rectangle 90"/>
                <p:cNvSpPr>
                  <a:spLocks noChangeArrowheads="1"/>
                </p:cNvSpPr>
                <p:nvPr/>
              </p:nvSpPr>
              <p:spPr bwMode="auto">
                <a:xfrm>
                  <a:off x="3456"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67" name="Rectangle 91"/>
                <p:cNvSpPr>
                  <a:spLocks noChangeArrowheads="1"/>
                </p:cNvSpPr>
                <p:nvPr/>
              </p:nvSpPr>
              <p:spPr bwMode="auto">
                <a:xfrm>
                  <a:off x="3456"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68" name="Rectangle 92"/>
                <p:cNvSpPr>
                  <a:spLocks noChangeArrowheads="1"/>
                </p:cNvSpPr>
                <p:nvPr/>
              </p:nvSpPr>
              <p:spPr bwMode="auto">
                <a:xfrm>
                  <a:off x="3456"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69" name="Rectangle 93"/>
                <p:cNvSpPr>
                  <a:spLocks noChangeArrowheads="1"/>
                </p:cNvSpPr>
                <p:nvPr/>
              </p:nvSpPr>
              <p:spPr bwMode="auto">
                <a:xfrm>
                  <a:off x="3456"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70" name="Rectangle 94"/>
                <p:cNvSpPr>
                  <a:spLocks noChangeArrowheads="1"/>
                </p:cNvSpPr>
                <p:nvPr/>
              </p:nvSpPr>
              <p:spPr bwMode="auto">
                <a:xfrm>
                  <a:off x="3456"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7021" name="Rectangle 95"/>
                <p:cNvSpPr>
                  <a:spLocks noChangeArrowheads="1"/>
                </p:cNvSpPr>
                <p:nvPr/>
              </p:nvSpPr>
              <p:spPr bwMode="auto">
                <a:xfrm>
                  <a:off x="2832"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9" name="Group 96"/>
              <p:cNvGrpSpPr>
                <a:grpSpLocks/>
              </p:cNvGrpSpPr>
              <p:nvPr/>
            </p:nvGrpSpPr>
            <p:grpSpPr bwMode="auto">
              <a:xfrm>
                <a:off x="480" y="2976"/>
                <a:ext cx="768" cy="720"/>
                <a:chOff x="2016" y="3182"/>
                <a:chExt cx="768" cy="720"/>
              </a:xfrm>
            </p:grpSpPr>
            <p:sp>
              <p:nvSpPr>
                <p:cNvPr id="1714273" name="Rectangle 97"/>
                <p:cNvSpPr>
                  <a:spLocks noChangeArrowheads="1"/>
                </p:cNvSpPr>
                <p:nvPr/>
              </p:nvSpPr>
              <p:spPr bwMode="auto">
                <a:xfrm>
                  <a:off x="2019"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274" name="Rectangle 98"/>
                <p:cNvSpPr>
                  <a:spLocks noChangeArrowheads="1"/>
                </p:cNvSpPr>
                <p:nvPr/>
              </p:nvSpPr>
              <p:spPr bwMode="auto">
                <a:xfrm>
                  <a:off x="2019"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275" name="Rectangle 99"/>
                <p:cNvSpPr>
                  <a:spLocks noChangeArrowheads="1"/>
                </p:cNvSpPr>
                <p:nvPr/>
              </p:nvSpPr>
              <p:spPr bwMode="auto">
                <a:xfrm>
                  <a:off x="2019"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276" name="Rectangle 100"/>
                <p:cNvSpPr>
                  <a:spLocks noChangeArrowheads="1"/>
                </p:cNvSpPr>
                <p:nvPr/>
              </p:nvSpPr>
              <p:spPr bwMode="auto">
                <a:xfrm>
                  <a:off x="2019"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04</a:t>
                  </a:r>
                </a:p>
              </p:txBody>
            </p:sp>
            <p:sp>
              <p:nvSpPr>
                <p:cNvPr id="1714277" name="Rectangle 101"/>
                <p:cNvSpPr>
                  <a:spLocks noChangeArrowheads="1"/>
                </p:cNvSpPr>
                <p:nvPr/>
              </p:nvSpPr>
              <p:spPr bwMode="auto">
                <a:xfrm>
                  <a:off x="2019"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78" name="Rectangle 102"/>
                <p:cNvSpPr>
                  <a:spLocks noChangeArrowheads="1"/>
                </p:cNvSpPr>
                <p:nvPr/>
              </p:nvSpPr>
              <p:spPr bwMode="auto">
                <a:xfrm>
                  <a:off x="2208"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Akhtar</a:t>
                  </a:r>
                </a:p>
              </p:txBody>
            </p:sp>
            <p:sp>
              <p:nvSpPr>
                <p:cNvPr id="1714279" name="Rectangle 103"/>
                <p:cNvSpPr>
                  <a:spLocks noChangeArrowheads="1"/>
                </p:cNvSpPr>
                <p:nvPr/>
              </p:nvSpPr>
              <p:spPr bwMode="auto">
                <a:xfrm>
                  <a:off x="2208"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280" name="Rectangle 104"/>
                <p:cNvSpPr>
                  <a:spLocks noChangeArrowheads="1"/>
                </p:cNvSpPr>
                <p:nvPr/>
              </p:nvSpPr>
              <p:spPr bwMode="auto">
                <a:xfrm>
                  <a:off x="2208"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281" name="Rectangle 105"/>
                <p:cNvSpPr>
                  <a:spLocks noChangeArrowheads="1"/>
                </p:cNvSpPr>
                <p:nvPr/>
              </p:nvSpPr>
              <p:spPr bwMode="auto">
                <a:xfrm>
                  <a:off x="2208"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Martin</a:t>
                  </a:r>
                </a:p>
              </p:txBody>
            </p:sp>
            <p:sp>
              <p:nvSpPr>
                <p:cNvPr id="1714282" name="Rectangle 106"/>
                <p:cNvSpPr>
                  <a:spLocks noChangeArrowheads="1"/>
                </p:cNvSpPr>
                <p:nvPr/>
              </p:nvSpPr>
              <p:spPr bwMode="auto">
                <a:xfrm>
                  <a:off x="2208"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83" name="Rectangle 107"/>
                <p:cNvSpPr>
                  <a:spLocks noChangeArrowheads="1"/>
                </p:cNvSpPr>
                <p:nvPr/>
              </p:nvSpPr>
              <p:spPr bwMode="auto">
                <a:xfrm>
                  <a:off x="2640"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84" name="Rectangle 108"/>
                <p:cNvSpPr>
                  <a:spLocks noChangeArrowheads="1"/>
                </p:cNvSpPr>
                <p:nvPr/>
              </p:nvSpPr>
              <p:spPr bwMode="auto">
                <a:xfrm>
                  <a:off x="2640"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85" name="Rectangle 109"/>
                <p:cNvSpPr>
                  <a:spLocks noChangeArrowheads="1"/>
                </p:cNvSpPr>
                <p:nvPr/>
              </p:nvSpPr>
              <p:spPr bwMode="auto">
                <a:xfrm>
                  <a:off x="2640"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86" name="Rectangle 110"/>
                <p:cNvSpPr>
                  <a:spLocks noChangeArrowheads="1"/>
                </p:cNvSpPr>
                <p:nvPr/>
              </p:nvSpPr>
              <p:spPr bwMode="auto">
                <a:xfrm>
                  <a:off x="2640"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87" name="Rectangle 111"/>
                <p:cNvSpPr>
                  <a:spLocks noChangeArrowheads="1"/>
                </p:cNvSpPr>
                <p:nvPr/>
              </p:nvSpPr>
              <p:spPr bwMode="auto">
                <a:xfrm>
                  <a:off x="2640"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7005" name="Rectangle 112"/>
                <p:cNvSpPr>
                  <a:spLocks noChangeArrowheads="1"/>
                </p:cNvSpPr>
                <p:nvPr/>
              </p:nvSpPr>
              <p:spPr bwMode="auto">
                <a:xfrm>
                  <a:off x="2016"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0" name="Group 113"/>
              <p:cNvGrpSpPr>
                <a:grpSpLocks/>
              </p:cNvGrpSpPr>
              <p:nvPr/>
            </p:nvGrpSpPr>
            <p:grpSpPr bwMode="auto">
              <a:xfrm>
                <a:off x="432" y="2928"/>
                <a:ext cx="768" cy="720"/>
                <a:chOff x="1200" y="3182"/>
                <a:chExt cx="768" cy="720"/>
              </a:xfrm>
            </p:grpSpPr>
            <p:sp>
              <p:nvSpPr>
                <p:cNvPr id="1714290" name="Rectangle 114"/>
                <p:cNvSpPr>
                  <a:spLocks noChangeArrowheads="1"/>
                </p:cNvSpPr>
                <p:nvPr/>
              </p:nvSpPr>
              <p:spPr bwMode="auto">
                <a:xfrm>
                  <a:off x="1203"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291" name="Rectangle 115"/>
                <p:cNvSpPr>
                  <a:spLocks noChangeArrowheads="1"/>
                </p:cNvSpPr>
                <p:nvPr/>
              </p:nvSpPr>
              <p:spPr bwMode="auto">
                <a:xfrm>
                  <a:off x="1203"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292" name="Rectangle 116"/>
                <p:cNvSpPr>
                  <a:spLocks noChangeArrowheads="1"/>
                </p:cNvSpPr>
                <p:nvPr/>
              </p:nvSpPr>
              <p:spPr bwMode="auto">
                <a:xfrm>
                  <a:off x="1203"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293" name="Rectangle 117"/>
                <p:cNvSpPr>
                  <a:spLocks noChangeArrowheads="1"/>
                </p:cNvSpPr>
                <p:nvPr/>
              </p:nvSpPr>
              <p:spPr bwMode="auto">
                <a:xfrm>
                  <a:off x="1203"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94" name="Rectangle 118"/>
                <p:cNvSpPr>
                  <a:spLocks noChangeArrowheads="1"/>
                </p:cNvSpPr>
                <p:nvPr/>
              </p:nvSpPr>
              <p:spPr bwMode="auto">
                <a:xfrm>
                  <a:off x="1203"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95" name="Rectangle 119"/>
                <p:cNvSpPr>
                  <a:spLocks noChangeArrowheads="1"/>
                </p:cNvSpPr>
                <p:nvPr/>
              </p:nvSpPr>
              <p:spPr bwMode="auto">
                <a:xfrm>
                  <a:off x="1392"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Rudd</a:t>
                  </a:r>
                </a:p>
              </p:txBody>
            </p:sp>
            <p:sp>
              <p:nvSpPr>
                <p:cNvPr id="1714296" name="Rectangle 120"/>
                <p:cNvSpPr>
                  <a:spLocks noChangeArrowheads="1"/>
                </p:cNvSpPr>
                <p:nvPr/>
              </p:nvSpPr>
              <p:spPr bwMode="auto">
                <a:xfrm>
                  <a:off x="1392"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297" name="Rectangle 121"/>
                <p:cNvSpPr>
                  <a:spLocks noChangeArrowheads="1"/>
                </p:cNvSpPr>
                <p:nvPr/>
              </p:nvSpPr>
              <p:spPr bwMode="auto">
                <a:xfrm>
                  <a:off x="1392"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1714298" name="Rectangle 122"/>
                <p:cNvSpPr>
                  <a:spLocks noChangeArrowheads="1"/>
                </p:cNvSpPr>
                <p:nvPr/>
              </p:nvSpPr>
              <p:spPr bwMode="auto">
                <a:xfrm>
                  <a:off x="1392"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299" name="Rectangle 123"/>
                <p:cNvSpPr>
                  <a:spLocks noChangeArrowheads="1"/>
                </p:cNvSpPr>
                <p:nvPr/>
              </p:nvSpPr>
              <p:spPr bwMode="auto">
                <a:xfrm>
                  <a:off x="1392"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00" name="Rectangle 124"/>
                <p:cNvSpPr>
                  <a:spLocks noChangeArrowheads="1"/>
                </p:cNvSpPr>
                <p:nvPr/>
              </p:nvSpPr>
              <p:spPr bwMode="auto">
                <a:xfrm>
                  <a:off x="1824"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01" name="Rectangle 125"/>
                <p:cNvSpPr>
                  <a:spLocks noChangeArrowheads="1"/>
                </p:cNvSpPr>
                <p:nvPr/>
              </p:nvSpPr>
              <p:spPr bwMode="auto">
                <a:xfrm>
                  <a:off x="1824"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02" name="Rectangle 126"/>
                <p:cNvSpPr>
                  <a:spLocks noChangeArrowheads="1"/>
                </p:cNvSpPr>
                <p:nvPr/>
              </p:nvSpPr>
              <p:spPr bwMode="auto">
                <a:xfrm>
                  <a:off x="1824"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03" name="Rectangle 127"/>
                <p:cNvSpPr>
                  <a:spLocks noChangeArrowheads="1"/>
                </p:cNvSpPr>
                <p:nvPr/>
              </p:nvSpPr>
              <p:spPr bwMode="auto">
                <a:xfrm>
                  <a:off x="1824"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04" name="Rectangle 128"/>
                <p:cNvSpPr>
                  <a:spLocks noChangeArrowheads="1"/>
                </p:cNvSpPr>
                <p:nvPr/>
              </p:nvSpPr>
              <p:spPr bwMode="auto">
                <a:xfrm>
                  <a:off x="1824"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989" name="Rectangle 129"/>
                <p:cNvSpPr>
                  <a:spLocks noChangeArrowheads="1"/>
                </p:cNvSpPr>
                <p:nvPr/>
              </p:nvSpPr>
              <p:spPr bwMode="auto">
                <a:xfrm>
                  <a:off x="1200"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1" name="Group 130"/>
              <p:cNvGrpSpPr>
                <a:grpSpLocks/>
              </p:cNvGrpSpPr>
              <p:nvPr/>
            </p:nvGrpSpPr>
            <p:grpSpPr bwMode="auto">
              <a:xfrm>
                <a:off x="384" y="2880"/>
                <a:ext cx="768" cy="720"/>
                <a:chOff x="1392" y="1632"/>
                <a:chExt cx="768" cy="720"/>
              </a:xfrm>
            </p:grpSpPr>
            <p:sp>
              <p:nvSpPr>
                <p:cNvPr id="1714307" name="Rectangle 131"/>
                <p:cNvSpPr>
                  <a:spLocks noChangeArrowheads="1"/>
                </p:cNvSpPr>
                <p:nvPr/>
              </p:nvSpPr>
              <p:spPr bwMode="auto">
                <a:xfrm>
                  <a:off x="1395" y="163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308" name="Rectangle 132"/>
                <p:cNvSpPr>
                  <a:spLocks noChangeArrowheads="1"/>
                </p:cNvSpPr>
                <p:nvPr/>
              </p:nvSpPr>
              <p:spPr bwMode="auto">
                <a:xfrm>
                  <a:off x="1395" y="177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309" name="Rectangle 133"/>
                <p:cNvSpPr>
                  <a:spLocks noChangeArrowheads="1"/>
                </p:cNvSpPr>
                <p:nvPr/>
              </p:nvSpPr>
              <p:spPr bwMode="auto">
                <a:xfrm>
                  <a:off x="1395" y="192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310" name="Rectangle 134"/>
                <p:cNvSpPr>
                  <a:spLocks noChangeArrowheads="1"/>
                </p:cNvSpPr>
                <p:nvPr/>
              </p:nvSpPr>
              <p:spPr bwMode="auto">
                <a:xfrm>
                  <a:off x="1395" y="206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04</a:t>
                  </a:r>
                </a:p>
              </p:txBody>
            </p:sp>
            <p:sp>
              <p:nvSpPr>
                <p:cNvPr id="1714311" name="Rectangle 135"/>
                <p:cNvSpPr>
                  <a:spLocks noChangeArrowheads="1"/>
                </p:cNvSpPr>
                <p:nvPr/>
              </p:nvSpPr>
              <p:spPr bwMode="auto">
                <a:xfrm>
                  <a:off x="1395" y="220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05</a:t>
                  </a:r>
                </a:p>
              </p:txBody>
            </p:sp>
            <p:sp>
              <p:nvSpPr>
                <p:cNvPr id="1714312" name="Rectangle 136"/>
                <p:cNvSpPr>
                  <a:spLocks noChangeArrowheads="1"/>
                </p:cNvSpPr>
                <p:nvPr/>
              </p:nvSpPr>
              <p:spPr bwMode="auto">
                <a:xfrm>
                  <a:off x="1584" y="163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Con</a:t>
                  </a:r>
                </a:p>
              </p:txBody>
            </p:sp>
            <p:sp>
              <p:nvSpPr>
                <p:cNvPr id="1714313" name="Rectangle 137"/>
                <p:cNvSpPr>
                  <a:spLocks noChangeArrowheads="1"/>
                </p:cNvSpPr>
                <p:nvPr/>
              </p:nvSpPr>
              <p:spPr bwMode="auto">
                <a:xfrm>
                  <a:off x="1584" y="177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314" name="Rectangle 138"/>
                <p:cNvSpPr>
                  <a:spLocks noChangeArrowheads="1"/>
                </p:cNvSpPr>
                <p:nvPr/>
              </p:nvSpPr>
              <p:spPr bwMode="auto">
                <a:xfrm>
                  <a:off x="1584" y="192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315" name="Rectangle 139"/>
                <p:cNvSpPr>
                  <a:spLocks noChangeArrowheads="1"/>
                </p:cNvSpPr>
                <p:nvPr/>
              </p:nvSpPr>
              <p:spPr bwMode="auto">
                <a:xfrm>
                  <a:off x="1584" y="206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Durkin</a:t>
                  </a:r>
                </a:p>
              </p:txBody>
            </p:sp>
            <p:sp>
              <p:nvSpPr>
                <p:cNvPr id="1714316" name="Rectangle 140"/>
                <p:cNvSpPr>
                  <a:spLocks noChangeArrowheads="1"/>
                </p:cNvSpPr>
                <p:nvPr/>
              </p:nvSpPr>
              <p:spPr bwMode="auto">
                <a:xfrm>
                  <a:off x="1584" y="220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Lang</a:t>
                  </a:r>
                </a:p>
              </p:txBody>
            </p:sp>
            <p:sp>
              <p:nvSpPr>
                <p:cNvPr id="1714317" name="Rectangle 141"/>
                <p:cNvSpPr>
                  <a:spLocks noChangeArrowheads="1"/>
                </p:cNvSpPr>
                <p:nvPr/>
              </p:nvSpPr>
              <p:spPr bwMode="auto">
                <a:xfrm>
                  <a:off x="2016" y="163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18" name="Rectangle 142"/>
                <p:cNvSpPr>
                  <a:spLocks noChangeArrowheads="1"/>
                </p:cNvSpPr>
                <p:nvPr/>
              </p:nvSpPr>
              <p:spPr bwMode="auto">
                <a:xfrm>
                  <a:off x="2016" y="177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19" name="Rectangle 143"/>
                <p:cNvSpPr>
                  <a:spLocks noChangeArrowheads="1"/>
                </p:cNvSpPr>
                <p:nvPr/>
              </p:nvSpPr>
              <p:spPr bwMode="auto">
                <a:xfrm>
                  <a:off x="2016" y="192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20" name="Rectangle 144"/>
                <p:cNvSpPr>
                  <a:spLocks noChangeArrowheads="1"/>
                </p:cNvSpPr>
                <p:nvPr/>
              </p:nvSpPr>
              <p:spPr bwMode="auto">
                <a:xfrm>
                  <a:off x="2016" y="206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21" name="Rectangle 145"/>
                <p:cNvSpPr>
                  <a:spLocks noChangeArrowheads="1"/>
                </p:cNvSpPr>
                <p:nvPr/>
              </p:nvSpPr>
              <p:spPr bwMode="auto">
                <a:xfrm>
                  <a:off x="2016" y="220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973" name="Rectangle 146"/>
                <p:cNvSpPr>
                  <a:spLocks noChangeArrowheads="1"/>
                </p:cNvSpPr>
                <p:nvPr/>
              </p:nvSpPr>
              <p:spPr bwMode="auto">
                <a:xfrm>
                  <a:off x="1392" y="1632"/>
                  <a:ext cx="768" cy="720"/>
                </a:xfrm>
                <a:prstGeom prst="rect">
                  <a:avLst/>
                </a:prstGeom>
                <a:noFill/>
                <a:ln w="9525">
                  <a:solidFill>
                    <a:schemeClr val="tx1"/>
                  </a:solidFill>
                  <a:miter lim="800000"/>
                  <a:headEnd/>
                  <a:tailEnd/>
                </a:ln>
              </p:spPr>
              <p:txBody>
                <a:bodyPr wrap="none" anchor="ctr"/>
                <a:lstStyle/>
                <a:p>
                  <a:endParaRPr lang="zh-CN" altLang="en-US"/>
                </a:p>
              </p:txBody>
            </p:sp>
          </p:grpSp>
        </p:grpSp>
        <p:grpSp>
          <p:nvGrpSpPr>
            <p:cNvPr id="12" name="Group 147"/>
            <p:cNvGrpSpPr>
              <a:grpSpLocks/>
            </p:cNvGrpSpPr>
            <p:nvPr/>
          </p:nvGrpSpPr>
          <p:grpSpPr bwMode="auto">
            <a:xfrm>
              <a:off x="1632" y="2880"/>
              <a:ext cx="1104" cy="1056"/>
              <a:chOff x="384" y="2880"/>
              <a:chExt cx="1104" cy="1056"/>
            </a:xfrm>
          </p:grpSpPr>
          <p:grpSp>
            <p:nvGrpSpPr>
              <p:cNvPr id="13" name="Group 148"/>
              <p:cNvGrpSpPr>
                <a:grpSpLocks/>
              </p:cNvGrpSpPr>
              <p:nvPr/>
            </p:nvGrpSpPr>
            <p:grpSpPr bwMode="auto">
              <a:xfrm>
                <a:off x="720" y="3216"/>
                <a:ext cx="768" cy="720"/>
                <a:chOff x="2832" y="3182"/>
                <a:chExt cx="768" cy="720"/>
              </a:xfrm>
            </p:grpSpPr>
            <p:sp>
              <p:nvSpPr>
                <p:cNvPr id="1714325" name="Rectangle 149"/>
                <p:cNvSpPr>
                  <a:spLocks noChangeArrowheads="1"/>
                </p:cNvSpPr>
                <p:nvPr/>
              </p:nvSpPr>
              <p:spPr bwMode="auto">
                <a:xfrm>
                  <a:off x="2835"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326" name="Rectangle 150"/>
                <p:cNvSpPr>
                  <a:spLocks noChangeArrowheads="1"/>
                </p:cNvSpPr>
                <p:nvPr/>
              </p:nvSpPr>
              <p:spPr bwMode="auto">
                <a:xfrm>
                  <a:off x="2835"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327" name="Rectangle 151"/>
                <p:cNvSpPr>
                  <a:spLocks noChangeArrowheads="1"/>
                </p:cNvSpPr>
                <p:nvPr/>
              </p:nvSpPr>
              <p:spPr bwMode="auto">
                <a:xfrm>
                  <a:off x="2835"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328" name="Rectangle 152"/>
                <p:cNvSpPr>
                  <a:spLocks noChangeArrowheads="1"/>
                </p:cNvSpPr>
                <p:nvPr/>
              </p:nvSpPr>
              <p:spPr bwMode="auto">
                <a:xfrm>
                  <a:off x="2835"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29" name="Rectangle 153"/>
                <p:cNvSpPr>
                  <a:spLocks noChangeArrowheads="1"/>
                </p:cNvSpPr>
                <p:nvPr/>
              </p:nvSpPr>
              <p:spPr bwMode="auto">
                <a:xfrm>
                  <a:off x="2835"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30" name="Rectangle 154"/>
                <p:cNvSpPr>
                  <a:spLocks noChangeArrowheads="1"/>
                </p:cNvSpPr>
                <p:nvPr/>
              </p:nvSpPr>
              <p:spPr bwMode="auto">
                <a:xfrm>
                  <a:off x="3024"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331" name="Rectangle 155"/>
                <p:cNvSpPr>
                  <a:spLocks noChangeArrowheads="1"/>
                </p:cNvSpPr>
                <p:nvPr/>
              </p:nvSpPr>
              <p:spPr bwMode="auto">
                <a:xfrm>
                  <a:off x="3024"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Ota</a:t>
                  </a:r>
                </a:p>
              </p:txBody>
            </p:sp>
            <p:sp>
              <p:nvSpPr>
                <p:cNvPr id="1714332" name="Rectangle 156"/>
                <p:cNvSpPr>
                  <a:spLocks noChangeArrowheads="1"/>
                </p:cNvSpPr>
                <p:nvPr/>
              </p:nvSpPr>
              <p:spPr bwMode="auto">
                <a:xfrm>
                  <a:off x="3024"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Jones</a:t>
                  </a:r>
                </a:p>
              </p:txBody>
            </p:sp>
            <p:sp>
              <p:nvSpPr>
                <p:cNvPr id="1714333" name="Rectangle 157"/>
                <p:cNvSpPr>
                  <a:spLocks noChangeArrowheads="1"/>
                </p:cNvSpPr>
                <p:nvPr/>
              </p:nvSpPr>
              <p:spPr bwMode="auto">
                <a:xfrm>
                  <a:off x="3024"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34" name="Rectangle 158"/>
                <p:cNvSpPr>
                  <a:spLocks noChangeArrowheads="1"/>
                </p:cNvSpPr>
                <p:nvPr/>
              </p:nvSpPr>
              <p:spPr bwMode="auto">
                <a:xfrm>
                  <a:off x="3024"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35" name="Rectangle 159"/>
                <p:cNvSpPr>
                  <a:spLocks noChangeArrowheads="1"/>
                </p:cNvSpPr>
                <p:nvPr/>
              </p:nvSpPr>
              <p:spPr bwMode="auto">
                <a:xfrm>
                  <a:off x="3456"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36" name="Rectangle 160"/>
                <p:cNvSpPr>
                  <a:spLocks noChangeArrowheads="1"/>
                </p:cNvSpPr>
                <p:nvPr/>
              </p:nvSpPr>
              <p:spPr bwMode="auto">
                <a:xfrm>
                  <a:off x="3456"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37" name="Rectangle 161"/>
                <p:cNvSpPr>
                  <a:spLocks noChangeArrowheads="1"/>
                </p:cNvSpPr>
                <p:nvPr/>
              </p:nvSpPr>
              <p:spPr bwMode="auto">
                <a:xfrm>
                  <a:off x="3456"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38" name="Rectangle 162"/>
                <p:cNvSpPr>
                  <a:spLocks noChangeArrowheads="1"/>
                </p:cNvSpPr>
                <p:nvPr/>
              </p:nvSpPr>
              <p:spPr bwMode="auto">
                <a:xfrm>
                  <a:off x="3456"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39" name="Rectangle 163"/>
                <p:cNvSpPr>
                  <a:spLocks noChangeArrowheads="1"/>
                </p:cNvSpPr>
                <p:nvPr/>
              </p:nvSpPr>
              <p:spPr bwMode="auto">
                <a:xfrm>
                  <a:off x="3456"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949" name="Rectangle 164"/>
                <p:cNvSpPr>
                  <a:spLocks noChangeArrowheads="1"/>
                </p:cNvSpPr>
                <p:nvPr/>
              </p:nvSpPr>
              <p:spPr bwMode="auto">
                <a:xfrm>
                  <a:off x="2832"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4" name="Group 165"/>
              <p:cNvGrpSpPr>
                <a:grpSpLocks/>
              </p:cNvGrpSpPr>
              <p:nvPr/>
            </p:nvGrpSpPr>
            <p:grpSpPr bwMode="auto">
              <a:xfrm>
                <a:off x="672" y="3168"/>
                <a:ext cx="768" cy="720"/>
                <a:chOff x="2016" y="3182"/>
                <a:chExt cx="768" cy="720"/>
              </a:xfrm>
            </p:grpSpPr>
            <p:sp>
              <p:nvSpPr>
                <p:cNvPr id="1714342" name="Rectangle 166"/>
                <p:cNvSpPr>
                  <a:spLocks noChangeArrowheads="1"/>
                </p:cNvSpPr>
                <p:nvPr/>
              </p:nvSpPr>
              <p:spPr bwMode="auto">
                <a:xfrm>
                  <a:off x="2019"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343" name="Rectangle 167"/>
                <p:cNvSpPr>
                  <a:spLocks noChangeArrowheads="1"/>
                </p:cNvSpPr>
                <p:nvPr/>
              </p:nvSpPr>
              <p:spPr bwMode="auto">
                <a:xfrm>
                  <a:off x="2019"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344" name="Rectangle 168"/>
                <p:cNvSpPr>
                  <a:spLocks noChangeArrowheads="1"/>
                </p:cNvSpPr>
                <p:nvPr/>
              </p:nvSpPr>
              <p:spPr bwMode="auto">
                <a:xfrm>
                  <a:off x="2019"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345" name="Rectangle 169"/>
                <p:cNvSpPr>
                  <a:spLocks noChangeArrowheads="1"/>
                </p:cNvSpPr>
                <p:nvPr/>
              </p:nvSpPr>
              <p:spPr bwMode="auto">
                <a:xfrm>
                  <a:off x="2019"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04</a:t>
                  </a:r>
                </a:p>
              </p:txBody>
            </p:sp>
            <p:sp>
              <p:nvSpPr>
                <p:cNvPr id="1714346" name="Rectangle 170"/>
                <p:cNvSpPr>
                  <a:spLocks noChangeArrowheads="1"/>
                </p:cNvSpPr>
                <p:nvPr/>
              </p:nvSpPr>
              <p:spPr bwMode="auto">
                <a:xfrm>
                  <a:off x="2019"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47" name="Rectangle 171"/>
                <p:cNvSpPr>
                  <a:spLocks noChangeArrowheads="1"/>
                </p:cNvSpPr>
                <p:nvPr/>
              </p:nvSpPr>
              <p:spPr bwMode="auto">
                <a:xfrm>
                  <a:off x="2208"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Akhtar</a:t>
                  </a:r>
                </a:p>
              </p:txBody>
            </p:sp>
            <p:sp>
              <p:nvSpPr>
                <p:cNvPr id="1714348" name="Rectangle 172"/>
                <p:cNvSpPr>
                  <a:spLocks noChangeArrowheads="1"/>
                </p:cNvSpPr>
                <p:nvPr/>
              </p:nvSpPr>
              <p:spPr bwMode="auto">
                <a:xfrm>
                  <a:off x="2208"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349" name="Rectangle 173"/>
                <p:cNvSpPr>
                  <a:spLocks noChangeArrowheads="1"/>
                </p:cNvSpPr>
                <p:nvPr/>
              </p:nvSpPr>
              <p:spPr bwMode="auto">
                <a:xfrm>
                  <a:off x="2208"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350" name="Rectangle 174"/>
                <p:cNvSpPr>
                  <a:spLocks noChangeArrowheads="1"/>
                </p:cNvSpPr>
                <p:nvPr/>
              </p:nvSpPr>
              <p:spPr bwMode="auto">
                <a:xfrm>
                  <a:off x="2208"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Martin</a:t>
                  </a:r>
                </a:p>
              </p:txBody>
            </p:sp>
            <p:sp>
              <p:nvSpPr>
                <p:cNvPr id="1714351" name="Rectangle 175"/>
                <p:cNvSpPr>
                  <a:spLocks noChangeArrowheads="1"/>
                </p:cNvSpPr>
                <p:nvPr/>
              </p:nvSpPr>
              <p:spPr bwMode="auto">
                <a:xfrm>
                  <a:off x="2208"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52" name="Rectangle 176"/>
                <p:cNvSpPr>
                  <a:spLocks noChangeArrowheads="1"/>
                </p:cNvSpPr>
                <p:nvPr/>
              </p:nvSpPr>
              <p:spPr bwMode="auto">
                <a:xfrm>
                  <a:off x="2640"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53" name="Rectangle 177"/>
                <p:cNvSpPr>
                  <a:spLocks noChangeArrowheads="1"/>
                </p:cNvSpPr>
                <p:nvPr/>
              </p:nvSpPr>
              <p:spPr bwMode="auto">
                <a:xfrm>
                  <a:off x="2640"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54" name="Rectangle 178"/>
                <p:cNvSpPr>
                  <a:spLocks noChangeArrowheads="1"/>
                </p:cNvSpPr>
                <p:nvPr/>
              </p:nvSpPr>
              <p:spPr bwMode="auto">
                <a:xfrm>
                  <a:off x="2640"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55" name="Rectangle 179"/>
                <p:cNvSpPr>
                  <a:spLocks noChangeArrowheads="1"/>
                </p:cNvSpPr>
                <p:nvPr/>
              </p:nvSpPr>
              <p:spPr bwMode="auto">
                <a:xfrm>
                  <a:off x="2640"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56" name="Rectangle 180"/>
                <p:cNvSpPr>
                  <a:spLocks noChangeArrowheads="1"/>
                </p:cNvSpPr>
                <p:nvPr/>
              </p:nvSpPr>
              <p:spPr bwMode="auto">
                <a:xfrm>
                  <a:off x="2640"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933" name="Rectangle 181"/>
                <p:cNvSpPr>
                  <a:spLocks noChangeArrowheads="1"/>
                </p:cNvSpPr>
                <p:nvPr/>
              </p:nvSpPr>
              <p:spPr bwMode="auto">
                <a:xfrm>
                  <a:off x="2016"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5" name="Group 182"/>
              <p:cNvGrpSpPr>
                <a:grpSpLocks/>
              </p:cNvGrpSpPr>
              <p:nvPr/>
            </p:nvGrpSpPr>
            <p:grpSpPr bwMode="auto">
              <a:xfrm>
                <a:off x="624" y="3120"/>
                <a:ext cx="768" cy="720"/>
                <a:chOff x="1200" y="3182"/>
                <a:chExt cx="768" cy="720"/>
              </a:xfrm>
            </p:grpSpPr>
            <p:sp>
              <p:nvSpPr>
                <p:cNvPr id="1714359" name="Rectangle 183"/>
                <p:cNvSpPr>
                  <a:spLocks noChangeArrowheads="1"/>
                </p:cNvSpPr>
                <p:nvPr/>
              </p:nvSpPr>
              <p:spPr bwMode="auto">
                <a:xfrm>
                  <a:off x="1203"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360" name="Rectangle 184"/>
                <p:cNvSpPr>
                  <a:spLocks noChangeArrowheads="1"/>
                </p:cNvSpPr>
                <p:nvPr/>
              </p:nvSpPr>
              <p:spPr bwMode="auto">
                <a:xfrm>
                  <a:off x="1203"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361" name="Rectangle 185"/>
                <p:cNvSpPr>
                  <a:spLocks noChangeArrowheads="1"/>
                </p:cNvSpPr>
                <p:nvPr/>
              </p:nvSpPr>
              <p:spPr bwMode="auto">
                <a:xfrm>
                  <a:off x="1203"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362" name="Rectangle 186"/>
                <p:cNvSpPr>
                  <a:spLocks noChangeArrowheads="1"/>
                </p:cNvSpPr>
                <p:nvPr/>
              </p:nvSpPr>
              <p:spPr bwMode="auto">
                <a:xfrm>
                  <a:off x="1203"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63" name="Rectangle 187"/>
                <p:cNvSpPr>
                  <a:spLocks noChangeArrowheads="1"/>
                </p:cNvSpPr>
                <p:nvPr/>
              </p:nvSpPr>
              <p:spPr bwMode="auto">
                <a:xfrm>
                  <a:off x="1203"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64" name="Rectangle 188"/>
                <p:cNvSpPr>
                  <a:spLocks noChangeArrowheads="1"/>
                </p:cNvSpPr>
                <p:nvPr/>
              </p:nvSpPr>
              <p:spPr bwMode="auto">
                <a:xfrm>
                  <a:off x="1392"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Rudd</a:t>
                  </a:r>
                </a:p>
              </p:txBody>
            </p:sp>
            <p:sp>
              <p:nvSpPr>
                <p:cNvPr id="1714365" name="Rectangle 189"/>
                <p:cNvSpPr>
                  <a:spLocks noChangeArrowheads="1"/>
                </p:cNvSpPr>
                <p:nvPr/>
              </p:nvSpPr>
              <p:spPr bwMode="auto">
                <a:xfrm>
                  <a:off x="1392"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366" name="Rectangle 190"/>
                <p:cNvSpPr>
                  <a:spLocks noChangeArrowheads="1"/>
                </p:cNvSpPr>
                <p:nvPr/>
              </p:nvSpPr>
              <p:spPr bwMode="auto">
                <a:xfrm>
                  <a:off x="1392"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1714367" name="Rectangle 191"/>
                <p:cNvSpPr>
                  <a:spLocks noChangeArrowheads="1"/>
                </p:cNvSpPr>
                <p:nvPr/>
              </p:nvSpPr>
              <p:spPr bwMode="auto">
                <a:xfrm>
                  <a:off x="1392"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68" name="Rectangle 192"/>
                <p:cNvSpPr>
                  <a:spLocks noChangeArrowheads="1"/>
                </p:cNvSpPr>
                <p:nvPr/>
              </p:nvSpPr>
              <p:spPr bwMode="auto">
                <a:xfrm>
                  <a:off x="1392"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69" name="Rectangle 193"/>
                <p:cNvSpPr>
                  <a:spLocks noChangeArrowheads="1"/>
                </p:cNvSpPr>
                <p:nvPr/>
              </p:nvSpPr>
              <p:spPr bwMode="auto">
                <a:xfrm>
                  <a:off x="1824"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70" name="Rectangle 194"/>
                <p:cNvSpPr>
                  <a:spLocks noChangeArrowheads="1"/>
                </p:cNvSpPr>
                <p:nvPr/>
              </p:nvSpPr>
              <p:spPr bwMode="auto">
                <a:xfrm>
                  <a:off x="1824"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71" name="Rectangle 195"/>
                <p:cNvSpPr>
                  <a:spLocks noChangeArrowheads="1"/>
                </p:cNvSpPr>
                <p:nvPr/>
              </p:nvSpPr>
              <p:spPr bwMode="auto">
                <a:xfrm>
                  <a:off x="1824"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72" name="Rectangle 196"/>
                <p:cNvSpPr>
                  <a:spLocks noChangeArrowheads="1"/>
                </p:cNvSpPr>
                <p:nvPr/>
              </p:nvSpPr>
              <p:spPr bwMode="auto">
                <a:xfrm>
                  <a:off x="1824"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73" name="Rectangle 197"/>
                <p:cNvSpPr>
                  <a:spLocks noChangeArrowheads="1"/>
                </p:cNvSpPr>
                <p:nvPr/>
              </p:nvSpPr>
              <p:spPr bwMode="auto">
                <a:xfrm>
                  <a:off x="1824"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917" name="Rectangle 198"/>
                <p:cNvSpPr>
                  <a:spLocks noChangeArrowheads="1"/>
                </p:cNvSpPr>
                <p:nvPr/>
              </p:nvSpPr>
              <p:spPr bwMode="auto">
                <a:xfrm>
                  <a:off x="1200"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6" name="Group 199"/>
              <p:cNvGrpSpPr>
                <a:grpSpLocks/>
              </p:cNvGrpSpPr>
              <p:nvPr/>
            </p:nvGrpSpPr>
            <p:grpSpPr bwMode="auto">
              <a:xfrm>
                <a:off x="576" y="3072"/>
                <a:ext cx="768" cy="720"/>
                <a:chOff x="1392" y="1632"/>
                <a:chExt cx="768" cy="720"/>
              </a:xfrm>
            </p:grpSpPr>
            <p:sp>
              <p:nvSpPr>
                <p:cNvPr id="1714376" name="Rectangle 200"/>
                <p:cNvSpPr>
                  <a:spLocks noChangeArrowheads="1"/>
                </p:cNvSpPr>
                <p:nvPr/>
              </p:nvSpPr>
              <p:spPr bwMode="auto">
                <a:xfrm>
                  <a:off x="1395" y="163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377" name="Rectangle 201"/>
                <p:cNvSpPr>
                  <a:spLocks noChangeArrowheads="1"/>
                </p:cNvSpPr>
                <p:nvPr/>
              </p:nvSpPr>
              <p:spPr bwMode="auto">
                <a:xfrm>
                  <a:off x="1395" y="177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378" name="Rectangle 202"/>
                <p:cNvSpPr>
                  <a:spLocks noChangeArrowheads="1"/>
                </p:cNvSpPr>
                <p:nvPr/>
              </p:nvSpPr>
              <p:spPr bwMode="auto">
                <a:xfrm>
                  <a:off x="1395" y="192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379" name="Rectangle 203"/>
                <p:cNvSpPr>
                  <a:spLocks noChangeArrowheads="1"/>
                </p:cNvSpPr>
                <p:nvPr/>
              </p:nvSpPr>
              <p:spPr bwMode="auto">
                <a:xfrm>
                  <a:off x="1395" y="206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80" name="Rectangle 204"/>
                <p:cNvSpPr>
                  <a:spLocks noChangeArrowheads="1"/>
                </p:cNvSpPr>
                <p:nvPr/>
              </p:nvSpPr>
              <p:spPr bwMode="auto">
                <a:xfrm>
                  <a:off x="1395" y="220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81" name="Rectangle 205"/>
                <p:cNvSpPr>
                  <a:spLocks noChangeArrowheads="1"/>
                </p:cNvSpPr>
                <p:nvPr/>
              </p:nvSpPr>
              <p:spPr bwMode="auto">
                <a:xfrm>
                  <a:off x="1584" y="163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Con</a:t>
                  </a:r>
                </a:p>
              </p:txBody>
            </p:sp>
            <p:sp>
              <p:nvSpPr>
                <p:cNvPr id="1714382" name="Rectangle 206"/>
                <p:cNvSpPr>
                  <a:spLocks noChangeArrowheads="1"/>
                </p:cNvSpPr>
                <p:nvPr/>
              </p:nvSpPr>
              <p:spPr bwMode="auto">
                <a:xfrm>
                  <a:off x="1584" y="177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383" name="Rectangle 207"/>
                <p:cNvSpPr>
                  <a:spLocks noChangeArrowheads="1"/>
                </p:cNvSpPr>
                <p:nvPr/>
              </p:nvSpPr>
              <p:spPr bwMode="auto">
                <a:xfrm>
                  <a:off x="1584" y="192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384" name="Rectangle 208"/>
                <p:cNvSpPr>
                  <a:spLocks noChangeArrowheads="1"/>
                </p:cNvSpPr>
                <p:nvPr/>
              </p:nvSpPr>
              <p:spPr bwMode="auto">
                <a:xfrm>
                  <a:off x="1584" y="206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85" name="Rectangle 209"/>
                <p:cNvSpPr>
                  <a:spLocks noChangeArrowheads="1"/>
                </p:cNvSpPr>
                <p:nvPr/>
              </p:nvSpPr>
              <p:spPr bwMode="auto">
                <a:xfrm>
                  <a:off x="1584" y="220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86" name="Rectangle 210"/>
                <p:cNvSpPr>
                  <a:spLocks noChangeArrowheads="1"/>
                </p:cNvSpPr>
                <p:nvPr/>
              </p:nvSpPr>
              <p:spPr bwMode="auto">
                <a:xfrm>
                  <a:off x="2016" y="163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87" name="Rectangle 211"/>
                <p:cNvSpPr>
                  <a:spLocks noChangeArrowheads="1"/>
                </p:cNvSpPr>
                <p:nvPr/>
              </p:nvSpPr>
              <p:spPr bwMode="auto">
                <a:xfrm>
                  <a:off x="2016" y="177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88" name="Rectangle 212"/>
                <p:cNvSpPr>
                  <a:spLocks noChangeArrowheads="1"/>
                </p:cNvSpPr>
                <p:nvPr/>
              </p:nvSpPr>
              <p:spPr bwMode="auto">
                <a:xfrm>
                  <a:off x="2016" y="192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89" name="Rectangle 213"/>
                <p:cNvSpPr>
                  <a:spLocks noChangeArrowheads="1"/>
                </p:cNvSpPr>
                <p:nvPr/>
              </p:nvSpPr>
              <p:spPr bwMode="auto">
                <a:xfrm>
                  <a:off x="2016" y="206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90" name="Rectangle 214"/>
                <p:cNvSpPr>
                  <a:spLocks noChangeArrowheads="1"/>
                </p:cNvSpPr>
                <p:nvPr/>
              </p:nvSpPr>
              <p:spPr bwMode="auto">
                <a:xfrm>
                  <a:off x="2016" y="220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901" name="Rectangle 215"/>
                <p:cNvSpPr>
                  <a:spLocks noChangeArrowheads="1"/>
                </p:cNvSpPr>
                <p:nvPr/>
              </p:nvSpPr>
              <p:spPr bwMode="auto">
                <a:xfrm>
                  <a:off x="1392" y="163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7" name="Group 216"/>
              <p:cNvGrpSpPr>
                <a:grpSpLocks/>
              </p:cNvGrpSpPr>
              <p:nvPr/>
            </p:nvGrpSpPr>
            <p:grpSpPr bwMode="auto">
              <a:xfrm>
                <a:off x="528" y="3024"/>
                <a:ext cx="768" cy="720"/>
                <a:chOff x="2832" y="3182"/>
                <a:chExt cx="768" cy="720"/>
              </a:xfrm>
            </p:grpSpPr>
            <p:sp>
              <p:nvSpPr>
                <p:cNvPr id="1714393" name="Rectangle 217"/>
                <p:cNvSpPr>
                  <a:spLocks noChangeArrowheads="1"/>
                </p:cNvSpPr>
                <p:nvPr/>
              </p:nvSpPr>
              <p:spPr bwMode="auto">
                <a:xfrm>
                  <a:off x="2835"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394" name="Rectangle 218"/>
                <p:cNvSpPr>
                  <a:spLocks noChangeArrowheads="1"/>
                </p:cNvSpPr>
                <p:nvPr/>
              </p:nvSpPr>
              <p:spPr bwMode="auto">
                <a:xfrm>
                  <a:off x="2835"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395" name="Rectangle 219"/>
                <p:cNvSpPr>
                  <a:spLocks noChangeArrowheads="1"/>
                </p:cNvSpPr>
                <p:nvPr/>
              </p:nvSpPr>
              <p:spPr bwMode="auto">
                <a:xfrm>
                  <a:off x="2835"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396" name="Rectangle 220"/>
                <p:cNvSpPr>
                  <a:spLocks noChangeArrowheads="1"/>
                </p:cNvSpPr>
                <p:nvPr/>
              </p:nvSpPr>
              <p:spPr bwMode="auto">
                <a:xfrm>
                  <a:off x="2835"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97" name="Rectangle 221"/>
                <p:cNvSpPr>
                  <a:spLocks noChangeArrowheads="1"/>
                </p:cNvSpPr>
                <p:nvPr/>
              </p:nvSpPr>
              <p:spPr bwMode="auto">
                <a:xfrm>
                  <a:off x="2835"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398" name="Rectangle 222"/>
                <p:cNvSpPr>
                  <a:spLocks noChangeArrowheads="1"/>
                </p:cNvSpPr>
                <p:nvPr/>
              </p:nvSpPr>
              <p:spPr bwMode="auto">
                <a:xfrm>
                  <a:off x="3024"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399" name="Rectangle 223"/>
                <p:cNvSpPr>
                  <a:spLocks noChangeArrowheads="1"/>
                </p:cNvSpPr>
                <p:nvPr/>
              </p:nvSpPr>
              <p:spPr bwMode="auto">
                <a:xfrm>
                  <a:off x="3024"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Ota</a:t>
                  </a:r>
                </a:p>
              </p:txBody>
            </p:sp>
            <p:sp>
              <p:nvSpPr>
                <p:cNvPr id="1714400" name="Rectangle 224"/>
                <p:cNvSpPr>
                  <a:spLocks noChangeArrowheads="1"/>
                </p:cNvSpPr>
                <p:nvPr/>
              </p:nvSpPr>
              <p:spPr bwMode="auto">
                <a:xfrm>
                  <a:off x="3024"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Jones</a:t>
                  </a:r>
                </a:p>
              </p:txBody>
            </p:sp>
            <p:sp>
              <p:nvSpPr>
                <p:cNvPr id="1714401" name="Rectangle 225"/>
                <p:cNvSpPr>
                  <a:spLocks noChangeArrowheads="1"/>
                </p:cNvSpPr>
                <p:nvPr/>
              </p:nvSpPr>
              <p:spPr bwMode="auto">
                <a:xfrm>
                  <a:off x="3024"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02" name="Rectangle 226"/>
                <p:cNvSpPr>
                  <a:spLocks noChangeArrowheads="1"/>
                </p:cNvSpPr>
                <p:nvPr/>
              </p:nvSpPr>
              <p:spPr bwMode="auto">
                <a:xfrm>
                  <a:off x="3024"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03" name="Rectangle 227"/>
                <p:cNvSpPr>
                  <a:spLocks noChangeArrowheads="1"/>
                </p:cNvSpPr>
                <p:nvPr/>
              </p:nvSpPr>
              <p:spPr bwMode="auto">
                <a:xfrm>
                  <a:off x="3456"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04" name="Rectangle 228"/>
                <p:cNvSpPr>
                  <a:spLocks noChangeArrowheads="1"/>
                </p:cNvSpPr>
                <p:nvPr/>
              </p:nvSpPr>
              <p:spPr bwMode="auto">
                <a:xfrm>
                  <a:off x="3456"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05" name="Rectangle 229"/>
                <p:cNvSpPr>
                  <a:spLocks noChangeArrowheads="1"/>
                </p:cNvSpPr>
                <p:nvPr/>
              </p:nvSpPr>
              <p:spPr bwMode="auto">
                <a:xfrm>
                  <a:off x="3456"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06" name="Rectangle 230"/>
                <p:cNvSpPr>
                  <a:spLocks noChangeArrowheads="1"/>
                </p:cNvSpPr>
                <p:nvPr/>
              </p:nvSpPr>
              <p:spPr bwMode="auto">
                <a:xfrm>
                  <a:off x="3456"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07" name="Rectangle 231"/>
                <p:cNvSpPr>
                  <a:spLocks noChangeArrowheads="1"/>
                </p:cNvSpPr>
                <p:nvPr/>
              </p:nvSpPr>
              <p:spPr bwMode="auto">
                <a:xfrm>
                  <a:off x="3456"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885" name="Rectangle 232"/>
                <p:cNvSpPr>
                  <a:spLocks noChangeArrowheads="1"/>
                </p:cNvSpPr>
                <p:nvPr/>
              </p:nvSpPr>
              <p:spPr bwMode="auto">
                <a:xfrm>
                  <a:off x="2832"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8" name="Group 233"/>
              <p:cNvGrpSpPr>
                <a:grpSpLocks/>
              </p:cNvGrpSpPr>
              <p:nvPr/>
            </p:nvGrpSpPr>
            <p:grpSpPr bwMode="auto">
              <a:xfrm>
                <a:off x="480" y="2976"/>
                <a:ext cx="768" cy="720"/>
                <a:chOff x="2016" y="3182"/>
                <a:chExt cx="768" cy="720"/>
              </a:xfrm>
            </p:grpSpPr>
            <p:sp>
              <p:nvSpPr>
                <p:cNvPr id="1714410" name="Rectangle 234"/>
                <p:cNvSpPr>
                  <a:spLocks noChangeArrowheads="1"/>
                </p:cNvSpPr>
                <p:nvPr/>
              </p:nvSpPr>
              <p:spPr bwMode="auto">
                <a:xfrm>
                  <a:off x="2019"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411" name="Rectangle 235"/>
                <p:cNvSpPr>
                  <a:spLocks noChangeArrowheads="1"/>
                </p:cNvSpPr>
                <p:nvPr/>
              </p:nvSpPr>
              <p:spPr bwMode="auto">
                <a:xfrm>
                  <a:off x="2019"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412" name="Rectangle 236"/>
                <p:cNvSpPr>
                  <a:spLocks noChangeArrowheads="1"/>
                </p:cNvSpPr>
                <p:nvPr/>
              </p:nvSpPr>
              <p:spPr bwMode="auto">
                <a:xfrm>
                  <a:off x="2019"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413" name="Rectangle 237"/>
                <p:cNvSpPr>
                  <a:spLocks noChangeArrowheads="1"/>
                </p:cNvSpPr>
                <p:nvPr/>
              </p:nvSpPr>
              <p:spPr bwMode="auto">
                <a:xfrm>
                  <a:off x="2019"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04</a:t>
                  </a:r>
                </a:p>
              </p:txBody>
            </p:sp>
            <p:sp>
              <p:nvSpPr>
                <p:cNvPr id="1714414" name="Rectangle 238"/>
                <p:cNvSpPr>
                  <a:spLocks noChangeArrowheads="1"/>
                </p:cNvSpPr>
                <p:nvPr/>
              </p:nvSpPr>
              <p:spPr bwMode="auto">
                <a:xfrm>
                  <a:off x="2019"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15" name="Rectangle 239"/>
                <p:cNvSpPr>
                  <a:spLocks noChangeArrowheads="1"/>
                </p:cNvSpPr>
                <p:nvPr/>
              </p:nvSpPr>
              <p:spPr bwMode="auto">
                <a:xfrm>
                  <a:off x="2208"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Akhtar</a:t>
                  </a:r>
                </a:p>
              </p:txBody>
            </p:sp>
            <p:sp>
              <p:nvSpPr>
                <p:cNvPr id="1714416" name="Rectangle 240"/>
                <p:cNvSpPr>
                  <a:spLocks noChangeArrowheads="1"/>
                </p:cNvSpPr>
                <p:nvPr/>
              </p:nvSpPr>
              <p:spPr bwMode="auto">
                <a:xfrm>
                  <a:off x="2208"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417" name="Rectangle 241"/>
                <p:cNvSpPr>
                  <a:spLocks noChangeArrowheads="1"/>
                </p:cNvSpPr>
                <p:nvPr/>
              </p:nvSpPr>
              <p:spPr bwMode="auto">
                <a:xfrm>
                  <a:off x="2208"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418" name="Rectangle 242"/>
                <p:cNvSpPr>
                  <a:spLocks noChangeArrowheads="1"/>
                </p:cNvSpPr>
                <p:nvPr/>
              </p:nvSpPr>
              <p:spPr bwMode="auto">
                <a:xfrm>
                  <a:off x="2208"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Martin</a:t>
                  </a:r>
                </a:p>
              </p:txBody>
            </p:sp>
            <p:sp>
              <p:nvSpPr>
                <p:cNvPr id="1714419" name="Rectangle 243"/>
                <p:cNvSpPr>
                  <a:spLocks noChangeArrowheads="1"/>
                </p:cNvSpPr>
                <p:nvPr/>
              </p:nvSpPr>
              <p:spPr bwMode="auto">
                <a:xfrm>
                  <a:off x="2208"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20" name="Rectangle 244"/>
                <p:cNvSpPr>
                  <a:spLocks noChangeArrowheads="1"/>
                </p:cNvSpPr>
                <p:nvPr/>
              </p:nvSpPr>
              <p:spPr bwMode="auto">
                <a:xfrm>
                  <a:off x="2640"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21" name="Rectangle 245"/>
                <p:cNvSpPr>
                  <a:spLocks noChangeArrowheads="1"/>
                </p:cNvSpPr>
                <p:nvPr/>
              </p:nvSpPr>
              <p:spPr bwMode="auto">
                <a:xfrm>
                  <a:off x="2640"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22" name="Rectangle 246"/>
                <p:cNvSpPr>
                  <a:spLocks noChangeArrowheads="1"/>
                </p:cNvSpPr>
                <p:nvPr/>
              </p:nvSpPr>
              <p:spPr bwMode="auto">
                <a:xfrm>
                  <a:off x="2640"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23" name="Rectangle 247"/>
                <p:cNvSpPr>
                  <a:spLocks noChangeArrowheads="1"/>
                </p:cNvSpPr>
                <p:nvPr/>
              </p:nvSpPr>
              <p:spPr bwMode="auto">
                <a:xfrm>
                  <a:off x="2640"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24" name="Rectangle 248"/>
                <p:cNvSpPr>
                  <a:spLocks noChangeArrowheads="1"/>
                </p:cNvSpPr>
                <p:nvPr/>
              </p:nvSpPr>
              <p:spPr bwMode="auto">
                <a:xfrm>
                  <a:off x="2640"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869" name="Rectangle 249"/>
                <p:cNvSpPr>
                  <a:spLocks noChangeArrowheads="1"/>
                </p:cNvSpPr>
                <p:nvPr/>
              </p:nvSpPr>
              <p:spPr bwMode="auto">
                <a:xfrm>
                  <a:off x="2016"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9" name="Group 250"/>
              <p:cNvGrpSpPr>
                <a:grpSpLocks/>
              </p:cNvGrpSpPr>
              <p:nvPr/>
            </p:nvGrpSpPr>
            <p:grpSpPr bwMode="auto">
              <a:xfrm>
                <a:off x="432" y="2928"/>
                <a:ext cx="768" cy="720"/>
                <a:chOff x="1200" y="3182"/>
                <a:chExt cx="768" cy="720"/>
              </a:xfrm>
            </p:grpSpPr>
            <p:sp>
              <p:nvSpPr>
                <p:cNvPr id="1714427" name="Rectangle 251"/>
                <p:cNvSpPr>
                  <a:spLocks noChangeArrowheads="1"/>
                </p:cNvSpPr>
                <p:nvPr/>
              </p:nvSpPr>
              <p:spPr bwMode="auto">
                <a:xfrm>
                  <a:off x="1203"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428" name="Rectangle 252"/>
                <p:cNvSpPr>
                  <a:spLocks noChangeArrowheads="1"/>
                </p:cNvSpPr>
                <p:nvPr/>
              </p:nvSpPr>
              <p:spPr bwMode="auto">
                <a:xfrm>
                  <a:off x="1203"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429" name="Rectangle 253"/>
                <p:cNvSpPr>
                  <a:spLocks noChangeArrowheads="1"/>
                </p:cNvSpPr>
                <p:nvPr/>
              </p:nvSpPr>
              <p:spPr bwMode="auto">
                <a:xfrm>
                  <a:off x="1203"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430" name="Rectangle 254"/>
                <p:cNvSpPr>
                  <a:spLocks noChangeArrowheads="1"/>
                </p:cNvSpPr>
                <p:nvPr/>
              </p:nvSpPr>
              <p:spPr bwMode="auto">
                <a:xfrm>
                  <a:off x="1203"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31" name="Rectangle 255"/>
                <p:cNvSpPr>
                  <a:spLocks noChangeArrowheads="1"/>
                </p:cNvSpPr>
                <p:nvPr/>
              </p:nvSpPr>
              <p:spPr bwMode="auto">
                <a:xfrm>
                  <a:off x="1203"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32" name="Rectangle 256"/>
                <p:cNvSpPr>
                  <a:spLocks noChangeArrowheads="1"/>
                </p:cNvSpPr>
                <p:nvPr/>
              </p:nvSpPr>
              <p:spPr bwMode="auto">
                <a:xfrm>
                  <a:off x="1392"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Rudd</a:t>
                  </a:r>
                </a:p>
              </p:txBody>
            </p:sp>
            <p:sp>
              <p:nvSpPr>
                <p:cNvPr id="1714433" name="Rectangle 257"/>
                <p:cNvSpPr>
                  <a:spLocks noChangeArrowheads="1"/>
                </p:cNvSpPr>
                <p:nvPr/>
              </p:nvSpPr>
              <p:spPr bwMode="auto">
                <a:xfrm>
                  <a:off x="1392"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434" name="Rectangle 258"/>
                <p:cNvSpPr>
                  <a:spLocks noChangeArrowheads="1"/>
                </p:cNvSpPr>
                <p:nvPr/>
              </p:nvSpPr>
              <p:spPr bwMode="auto">
                <a:xfrm>
                  <a:off x="1392"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1714435" name="Rectangle 259"/>
                <p:cNvSpPr>
                  <a:spLocks noChangeArrowheads="1"/>
                </p:cNvSpPr>
                <p:nvPr/>
              </p:nvSpPr>
              <p:spPr bwMode="auto">
                <a:xfrm>
                  <a:off x="1392"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36" name="Rectangle 260"/>
                <p:cNvSpPr>
                  <a:spLocks noChangeArrowheads="1"/>
                </p:cNvSpPr>
                <p:nvPr/>
              </p:nvSpPr>
              <p:spPr bwMode="auto">
                <a:xfrm>
                  <a:off x="1392"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37" name="Rectangle 261"/>
                <p:cNvSpPr>
                  <a:spLocks noChangeArrowheads="1"/>
                </p:cNvSpPr>
                <p:nvPr/>
              </p:nvSpPr>
              <p:spPr bwMode="auto">
                <a:xfrm>
                  <a:off x="1824"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38" name="Rectangle 262"/>
                <p:cNvSpPr>
                  <a:spLocks noChangeArrowheads="1"/>
                </p:cNvSpPr>
                <p:nvPr/>
              </p:nvSpPr>
              <p:spPr bwMode="auto">
                <a:xfrm>
                  <a:off x="1824"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39" name="Rectangle 263"/>
                <p:cNvSpPr>
                  <a:spLocks noChangeArrowheads="1"/>
                </p:cNvSpPr>
                <p:nvPr/>
              </p:nvSpPr>
              <p:spPr bwMode="auto">
                <a:xfrm>
                  <a:off x="1824"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40" name="Rectangle 264"/>
                <p:cNvSpPr>
                  <a:spLocks noChangeArrowheads="1"/>
                </p:cNvSpPr>
                <p:nvPr/>
              </p:nvSpPr>
              <p:spPr bwMode="auto">
                <a:xfrm>
                  <a:off x="1824"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41" name="Rectangle 265"/>
                <p:cNvSpPr>
                  <a:spLocks noChangeArrowheads="1"/>
                </p:cNvSpPr>
                <p:nvPr/>
              </p:nvSpPr>
              <p:spPr bwMode="auto">
                <a:xfrm>
                  <a:off x="1824"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853" name="Rectangle 266"/>
                <p:cNvSpPr>
                  <a:spLocks noChangeArrowheads="1"/>
                </p:cNvSpPr>
                <p:nvPr/>
              </p:nvSpPr>
              <p:spPr bwMode="auto">
                <a:xfrm>
                  <a:off x="1200"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20" name="Group 267"/>
              <p:cNvGrpSpPr>
                <a:grpSpLocks/>
              </p:cNvGrpSpPr>
              <p:nvPr/>
            </p:nvGrpSpPr>
            <p:grpSpPr bwMode="auto">
              <a:xfrm>
                <a:off x="384" y="2880"/>
                <a:ext cx="768" cy="720"/>
                <a:chOff x="1392" y="1632"/>
                <a:chExt cx="768" cy="720"/>
              </a:xfrm>
            </p:grpSpPr>
            <p:sp>
              <p:nvSpPr>
                <p:cNvPr id="1714444" name="Rectangle 268"/>
                <p:cNvSpPr>
                  <a:spLocks noChangeArrowheads="1"/>
                </p:cNvSpPr>
                <p:nvPr/>
              </p:nvSpPr>
              <p:spPr bwMode="auto">
                <a:xfrm>
                  <a:off x="1395" y="163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445" name="Rectangle 269"/>
                <p:cNvSpPr>
                  <a:spLocks noChangeArrowheads="1"/>
                </p:cNvSpPr>
                <p:nvPr/>
              </p:nvSpPr>
              <p:spPr bwMode="auto">
                <a:xfrm>
                  <a:off x="1395" y="177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446" name="Rectangle 270"/>
                <p:cNvSpPr>
                  <a:spLocks noChangeArrowheads="1"/>
                </p:cNvSpPr>
                <p:nvPr/>
              </p:nvSpPr>
              <p:spPr bwMode="auto">
                <a:xfrm>
                  <a:off x="1395" y="192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447" name="Rectangle 271"/>
                <p:cNvSpPr>
                  <a:spLocks noChangeArrowheads="1"/>
                </p:cNvSpPr>
                <p:nvPr/>
              </p:nvSpPr>
              <p:spPr bwMode="auto">
                <a:xfrm>
                  <a:off x="1395" y="206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04</a:t>
                  </a:r>
                </a:p>
              </p:txBody>
            </p:sp>
            <p:sp>
              <p:nvSpPr>
                <p:cNvPr id="1714448" name="Rectangle 272"/>
                <p:cNvSpPr>
                  <a:spLocks noChangeArrowheads="1"/>
                </p:cNvSpPr>
                <p:nvPr/>
              </p:nvSpPr>
              <p:spPr bwMode="auto">
                <a:xfrm>
                  <a:off x="1395" y="220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05</a:t>
                  </a:r>
                </a:p>
              </p:txBody>
            </p:sp>
            <p:sp>
              <p:nvSpPr>
                <p:cNvPr id="1714449" name="Rectangle 273"/>
                <p:cNvSpPr>
                  <a:spLocks noChangeArrowheads="1"/>
                </p:cNvSpPr>
                <p:nvPr/>
              </p:nvSpPr>
              <p:spPr bwMode="auto">
                <a:xfrm>
                  <a:off x="1584" y="163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Dunn</a:t>
                  </a:r>
                </a:p>
              </p:txBody>
            </p:sp>
            <p:sp>
              <p:nvSpPr>
                <p:cNvPr id="1714450" name="Rectangle 274"/>
                <p:cNvSpPr>
                  <a:spLocks noChangeArrowheads="1"/>
                </p:cNvSpPr>
                <p:nvPr/>
              </p:nvSpPr>
              <p:spPr bwMode="auto">
                <a:xfrm>
                  <a:off x="1584" y="177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Randall</a:t>
                  </a:r>
                </a:p>
              </p:txBody>
            </p:sp>
            <p:sp>
              <p:nvSpPr>
                <p:cNvPr id="1714451" name="Rectangle 275"/>
                <p:cNvSpPr>
                  <a:spLocks noChangeArrowheads="1"/>
                </p:cNvSpPr>
                <p:nvPr/>
              </p:nvSpPr>
              <p:spPr bwMode="auto">
                <a:xfrm>
                  <a:off x="1584" y="192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Ota</a:t>
                  </a:r>
                </a:p>
              </p:txBody>
            </p:sp>
            <p:sp>
              <p:nvSpPr>
                <p:cNvPr id="1714452" name="Rectangle 276"/>
                <p:cNvSpPr>
                  <a:spLocks noChangeArrowheads="1"/>
                </p:cNvSpPr>
                <p:nvPr/>
              </p:nvSpPr>
              <p:spPr bwMode="auto">
                <a:xfrm>
                  <a:off x="1584" y="206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Slichter</a:t>
                  </a:r>
                </a:p>
              </p:txBody>
            </p:sp>
            <p:sp>
              <p:nvSpPr>
                <p:cNvPr id="1714453" name="Rectangle 277"/>
                <p:cNvSpPr>
                  <a:spLocks noChangeArrowheads="1"/>
                </p:cNvSpPr>
                <p:nvPr/>
              </p:nvSpPr>
              <p:spPr bwMode="auto">
                <a:xfrm>
                  <a:off x="1584" y="220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LaBrie</a:t>
                  </a:r>
                </a:p>
              </p:txBody>
            </p:sp>
            <p:sp>
              <p:nvSpPr>
                <p:cNvPr id="1714454" name="Rectangle 278"/>
                <p:cNvSpPr>
                  <a:spLocks noChangeArrowheads="1"/>
                </p:cNvSpPr>
                <p:nvPr/>
              </p:nvSpPr>
              <p:spPr bwMode="auto">
                <a:xfrm>
                  <a:off x="2016" y="163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55" name="Rectangle 279"/>
                <p:cNvSpPr>
                  <a:spLocks noChangeArrowheads="1"/>
                </p:cNvSpPr>
                <p:nvPr/>
              </p:nvSpPr>
              <p:spPr bwMode="auto">
                <a:xfrm>
                  <a:off x="2016" y="177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56" name="Rectangle 280"/>
                <p:cNvSpPr>
                  <a:spLocks noChangeArrowheads="1"/>
                </p:cNvSpPr>
                <p:nvPr/>
              </p:nvSpPr>
              <p:spPr bwMode="auto">
                <a:xfrm>
                  <a:off x="2016" y="192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57" name="Rectangle 281"/>
                <p:cNvSpPr>
                  <a:spLocks noChangeArrowheads="1"/>
                </p:cNvSpPr>
                <p:nvPr/>
              </p:nvSpPr>
              <p:spPr bwMode="auto">
                <a:xfrm>
                  <a:off x="2016" y="206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58" name="Rectangle 282"/>
                <p:cNvSpPr>
                  <a:spLocks noChangeArrowheads="1"/>
                </p:cNvSpPr>
                <p:nvPr/>
              </p:nvSpPr>
              <p:spPr bwMode="auto">
                <a:xfrm>
                  <a:off x="2016" y="220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837" name="Rectangle 283"/>
                <p:cNvSpPr>
                  <a:spLocks noChangeArrowheads="1"/>
                </p:cNvSpPr>
                <p:nvPr/>
              </p:nvSpPr>
              <p:spPr bwMode="auto">
                <a:xfrm>
                  <a:off x="1392" y="1632"/>
                  <a:ext cx="768" cy="720"/>
                </a:xfrm>
                <a:prstGeom prst="rect">
                  <a:avLst/>
                </a:prstGeom>
                <a:noFill/>
                <a:ln w="9525">
                  <a:solidFill>
                    <a:schemeClr val="tx1"/>
                  </a:solidFill>
                  <a:miter lim="800000"/>
                  <a:headEnd/>
                  <a:tailEnd/>
                </a:ln>
              </p:spPr>
              <p:txBody>
                <a:bodyPr wrap="none" anchor="ctr"/>
                <a:lstStyle/>
                <a:p>
                  <a:endParaRPr lang="zh-CN" altLang="en-US"/>
                </a:p>
              </p:txBody>
            </p:sp>
          </p:grpSp>
        </p:grpSp>
        <p:grpSp>
          <p:nvGrpSpPr>
            <p:cNvPr id="21" name="Group 284"/>
            <p:cNvGrpSpPr>
              <a:grpSpLocks/>
            </p:cNvGrpSpPr>
            <p:nvPr/>
          </p:nvGrpSpPr>
          <p:grpSpPr bwMode="auto">
            <a:xfrm>
              <a:off x="3264" y="3216"/>
              <a:ext cx="768" cy="720"/>
              <a:chOff x="2832" y="3182"/>
              <a:chExt cx="768" cy="720"/>
            </a:xfrm>
          </p:grpSpPr>
          <p:sp>
            <p:nvSpPr>
              <p:cNvPr id="1714461" name="Rectangle 285"/>
              <p:cNvSpPr>
                <a:spLocks noChangeArrowheads="1"/>
              </p:cNvSpPr>
              <p:nvPr/>
            </p:nvSpPr>
            <p:spPr bwMode="auto">
              <a:xfrm>
                <a:off x="2835"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462" name="Rectangle 286"/>
              <p:cNvSpPr>
                <a:spLocks noChangeArrowheads="1"/>
              </p:cNvSpPr>
              <p:nvPr/>
            </p:nvSpPr>
            <p:spPr bwMode="auto">
              <a:xfrm>
                <a:off x="2835"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463" name="Rectangle 287"/>
              <p:cNvSpPr>
                <a:spLocks noChangeArrowheads="1"/>
              </p:cNvSpPr>
              <p:nvPr/>
            </p:nvSpPr>
            <p:spPr bwMode="auto">
              <a:xfrm>
                <a:off x="2835"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464" name="Rectangle 288"/>
              <p:cNvSpPr>
                <a:spLocks noChangeArrowheads="1"/>
              </p:cNvSpPr>
              <p:nvPr/>
            </p:nvSpPr>
            <p:spPr bwMode="auto">
              <a:xfrm>
                <a:off x="2835"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65" name="Rectangle 289"/>
              <p:cNvSpPr>
                <a:spLocks noChangeArrowheads="1"/>
              </p:cNvSpPr>
              <p:nvPr/>
            </p:nvSpPr>
            <p:spPr bwMode="auto">
              <a:xfrm>
                <a:off x="2835"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66" name="Rectangle 290"/>
              <p:cNvSpPr>
                <a:spLocks noChangeArrowheads="1"/>
              </p:cNvSpPr>
              <p:nvPr/>
            </p:nvSpPr>
            <p:spPr bwMode="auto">
              <a:xfrm>
                <a:off x="3024"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467" name="Rectangle 291"/>
              <p:cNvSpPr>
                <a:spLocks noChangeArrowheads="1"/>
              </p:cNvSpPr>
              <p:nvPr/>
            </p:nvSpPr>
            <p:spPr bwMode="auto">
              <a:xfrm>
                <a:off x="3024"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Ota</a:t>
                </a:r>
              </a:p>
            </p:txBody>
          </p:sp>
          <p:sp>
            <p:nvSpPr>
              <p:cNvPr id="1714468" name="Rectangle 292"/>
              <p:cNvSpPr>
                <a:spLocks noChangeArrowheads="1"/>
              </p:cNvSpPr>
              <p:nvPr/>
            </p:nvSpPr>
            <p:spPr bwMode="auto">
              <a:xfrm>
                <a:off x="3024"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Jones</a:t>
                </a:r>
              </a:p>
            </p:txBody>
          </p:sp>
          <p:sp>
            <p:nvSpPr>
              <p:cNvPr id="1714469" name="Rectangle 293"/>
              <p:cNvSpPr>
                <a:spLocks noChangeArrowheads="1"/>
              </p:cNvSpPr>
              <p:nvPr/>
            </p:nvSpPr>
            <p:spPr bwMode="auto">
              <a:xfrm>
                <a:off x="3024"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70" name="Rectangle 294"/>
              <p:cNvSpPr>
                <a:spLocks noChangeArrowheads="1"/>
              </p:cNvSpPr>
              <p:nvPr/>
            </p:nvSpPr>
            <p:spPr bwMode="auto">
              <a:xfrm>
                <a:off x="3024"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71" name="Rectangle 295"/>
              <p:cNvSpPr>
                <a:spLocks noChangeArrowheads="1"/>
              </p:cNvSpPr>
              <p:nvPr/>
            </p:nvSpPr>
            <p:spPr bwMode="auto">
              <a:xfrm>
                <a:off x="3456"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72" name="Rectangle 296"/>
              <p:cNvSpPr>
                <a:spLocks noChangeArrowheads="1"/>
              </p:cNvSpPr>
              <p:nvPr/>
            </p:nvSpPr>
            <p:spPr bwMode="auto">
              <a:xfrm>
                <a:off x="3456"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73" name="Rectangle 297"/>
              <p:cNvSpPr>
                <a:spLocks noChangeArrowheads="1"/>
              </p:cNvSpPr>
              <p:nvPr/>
            </p:nvSpPr>
            <p:spPr bwMode="auto">
              <a:xfrm>
                <a:off x="3456"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74" name="Rectangle 298"/>
              <p:cNvSpPr>
                <a:spLocks noChangeArrowheads="1"/>
              </p:cNvSpPr>
              <p:nvPr/>
            </p:nvSpPr>
            <p:spPr bwMode="auto">
              <a:xfrm>
                <a:off x="3456"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75" name="Rectangle 299"/>
              <p:cNvSpPr>
                <a:spLocks noChangeArrowheads="1"/>
              </p:cNvSpPr>
              <p:nvPr/>
            </p:nvSpPr>
            <p:spPr bwMode="auto">
              <a:xfrm>
                <a:off x="3456"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813" name="Rectangle 300"/>
              <p:cNvSpPr>
                <a:spLocks noChangeArrowheads="1"/>
              </p:cNvSpPr>
              <p:nvPr/>
            </p:nvSpPr>
            <p:spPr bwMode="auto">
              <a:xfrm>
                <a:off x="2832"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22" name="Group 301"/>
            <p:cNvGrpSpPr>
              <a:grpSpLocks/>
            </p:cNvGrpSpPr>
            <p:nvPr/>
          </p:nvGrpSpPr>
          <p:grpSpPr bwMode="auto">
            <a:xfrm>
              <a:off x="3216" y="3168"/>
              <a:ext cx="768" cy="720"/>
              <a:chOff x="2016" y="3182"/>
              <a:chExt cx="768" cy="720"/>
            </a:xfrm>
          </p:grpSpPr>
          <p:sp>
            <p:nvSpPr>
              <p:cNvPr id="1714478" name="Rectangle 302"/>
              <p:cNvSpPr>
                <a:spLocks noChangeArrowheads="1"/>
              </p:cNvSpPr>
              <p:nvPr/>
            </p:nvSpPr>
            <p:spPr bwMode="auto">
              <a:xfrm>
                <a:off x="2019"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479" name="Rectangle 303"/>
              <p:cNvSpPr>
                <a:spLocks noChangeArrowheads="1"/>
              </p:cNvSpPr>
              <p:nvPr/>
            </p:nvSpPr>
            <p:spPr bwMode="auto">
              <a:xfrm>
                <a:off x="2019"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480" name="Rectangle 304"/>
              <p:cNvSpPr>
                <a:spLocks noChangeArrowheads="1"/>
              </p:cNvSpPr>
              <p:nvPr/>
            </p:nvSpPr>
            <p:spPr bwMode="auto">
              <a:xfrm>
                <a:off x="2019"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481" name="Rectangle 305"/>
              <p:cNvSpPr>
                <a:spLocks noChangeArrowheads="1"/>
              </p:cNvSpPr>
              <p:nvPr/>
            </p:nvSpPr>
            <p:spPr bwMode="auto">
              <a:xfrm>
                <a:off x="2019"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04</a:t>
                </a:r>
              </a:p>
            </p:txBody>
          </p:sp>
          <p:sp>
            <p:nvSpPr>
              <p:cNvPr id="1714482" name="Rectangle 306"/>
              <p:cNvSpPr>
                <a:spLocks noChangeArrowheads="1"/>
              </p:cNvSpPr>
              <p:nvPr/>
            </p:nvSpPr>
            <p:spPr bwMode="auto">
              <a:xfrm>
                <a:off x="2019"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83" name="Rectangle 307"/>
              <p:cNvSpPr>
                <a:spLocks noChangeArrowheads="1"/>
              </p:cNvSpPr>
              <p:nvPr/>
            </p:nvSpPr>
            <p:spPr bwMode="auto">
              <a:xfrm>
                <a:off x="2208"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Akhtar</a:t>
                </a:r>
              </a:p>
            </p:txBody>
          </p:sp>
          <p:sp>
            <p:nvSpPr>
              <p:cNvPr id="1714484" name="Rectangle 308"/>
              <p:cNvSpPr>
                <a:spLocks noChangeArrowheads="1"/>
              </p:cNvSpPr>
              <p:nvPr/>
            </p:nvSpPr>
            <p:spPr bwMode="auto">
              <a:xfrm>
                <a:off x="2208"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485" name="Rectangle 309"/>
              <p:cNvSpPr>
                <a:spLocks noChangeArrowheads="1"/>
              </p:cNvSpPr>
              <p:nvPr/>
            </p:nvSpPr>
            <p:spPr bwMode="auto">
              <a:xfrm>
                <a:off x="2208"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486" name="Rectangle 310"/>
              <p:cNvSpPr>
                <a:spLocks noChangeArrowheads="1"/>
              </p:cNvSpPr>
              <p:nvPr/>
            </p:nvSpPr>
            <p:spPr bwMode="auto">
              <a:xfrm>
                <a:off x="2208"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Martin</a:t>
                </a:r>
              </a:p>
            </p:txBody>
          </p:sp>
          <p:sp>
            <p:nvSpPr>
              <p:cNvPr id="1714487" name="Rectangle 311"/>
              <p:cNvSpPr>
                <a:spLocks noChangeArrowheads="1"/>
              </p:cNvSpPr>
              <p:nvPr/>
            </p:nvSpPr>
            <p:spPr bwMode="auto">
              <a:xfrm>
                <a:off x="2208"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88" name="Rectangle 312"/>
              <p:cNvSpPr>
                <a:spLocks noChangeArrowheads="1"/>
              </p:cNvSpPr>
              <p:nvPr/>
            </p:nvSpPr>
            <p:spPr bwMode="auto">
              <a:xfrm>
                <a:off x="2640"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89" name="Rectangle 313"/>
              <p:cNvSpPr>
                <a:spLocks noChangeArrowheads="1"/>
              </p:cNvSpPr>
              <p:nvPr/>
            </p:nvSpPr>
            <p:spPr bwMode="auto">
              <a:xfrm>
                <a:off x="2640"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90" name="Rectangle 314"/>
              <p:cNvSpPr>
                <a:spLocks noChangeArrowheads="1"/>
              </p:cNvSpPr>
              <p:nvPr/>
            </p:nvSpPr>
            <p:spPr bwMode="auto">
              <a:xfrm>
                <a:off x="2640"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91" name="Rectangle 315"/>
              <p:cNvSpPr>
                <a:spLocks noChangeArrowheads="1"/>
              </p:cNvSpPr>
              <p:nvPr/>
            </p:nvSpPr>
            <p:spPr bwMode="auto">
              <a:xfrm>
                <a:off x="2640"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92" name="Rectangle 316"/>
              <p:cNvSpPr>
                <a:spLocks noChangeArrowheads="1"/>
              </p:cNvSpPr>
              <p:nvPr/>
            </p:nvSpPr>
            <p:spPr bwMode="auto">
              <a:xfrm>
                <a:off x="2640"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797" name="Rectangle 317"/>
              <p:cNvSpPr>
                <a:spLocks noChangeArrowheads="1"/>
              </p:cNvSpPr>
              <p:nvPr/>
            </p:nvSpPr>
            <p:spPr bwMode="auto">
              <a:xfrm>
                <a:off x="2016"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23" name="Group 318"/>
            <p:cNvGrpSpPr>
              <a:grpSpLocks/>
            </p:cNvGrpSpPr>
            <p:nvPr/>
          </p:nvGrpSpPr>
          <p:grpSpPr bwMode="auto">
            <a:xfrm>
              <a:off x="3168" y="3120"/>
              <a:ext cx="768" cy="720"/>
              <a:chOff x="1200" y="3182"/>
              <a:chExt cx="768" cy="720"/>
            </a:xfrm>
          </p:grpSpPr>
          <p:sp>
            <p:nvSpPr>
              <p:cNvPr id="1714495" name="Rectangle 319"/>
              <p:cNvSpPr>
                <a:spLocks noChangeArrowheads="1"/>
              </p:cNvSpPr>
              <p:nvPr/>
            </p:nvSpPr>
            <p:spPr bwMode="auto">
              <a:xfrm>
                <a:off x="1203"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496" name="Rectangle 320"/>
              <p:cNvSpPr>
                <a:spLocks noChangeArrowheads="1"/>
              </p:cNvSpPr>
              <p:nvPr/>
            </p:nvSpPr>
            <p:spPr bwMode="auto">
              <a:xfrm>
                <a:off x="1203"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497" name="Rectangle 321"/>
              <p:cNvSpPr>
                <a:spLocks noChangeArrowheads="1"/>
              </p:cNvSpPr>
              <p:nvPr/>
            </p:nvSpPr>
            <p:spPr bwMode="auto">
              <a:xfrm>
                <a:off x="1203"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498" name="Rectangle 322"/>
              <p:cNvSpPr>
                <a:spLocks noChangeArrowheads="1"/>
              </p:cNvSpPr>
              <p:nvPr/>
            </p:nvSpPr>
            <p:spPr bwMode="auto">
              <a:xfrm>
                <a:off x="1203"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499" name="Rectangle 323"/>
              <p:cNvSpPr>
                <a:spLocks noChangeArrowheads="1"/>
              </p:cNvSpPr>
              <p:nvPr/>
            </p:nvSpPr>
            <p:spPr bwMode="auto">
              <a:xfrm>
                <a:off x="1203"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00" name="Rectangle 324"/>
              <p:cNvSpPr>
                <a:spLocks noChangeArrowheads="1"/>
              </p:cNvSpPr>
              <p:nvPr/>
            </p:nvSpPr>
            <p:spPr bwMode="auto">
              <a:xfrm>
                <a:off x="1392"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Rudd</a:t>
                </a:r>
              </a:p>
            </p:txBody>
          </p:sp>
          <p:sp>
            <p:nvSpPr>
              <p:cNvPr id="1714501" name="Rectangle 325"/>
              <p:cNvSpPr>
                <a:spLocks noChangeArrowheads="1"/>
              </p:cNvSpPr>
              <p:nvPr/>
            </p:nvSpPr>
            <p:spPr bwMode="auto">
              <a:xfrm>
                <a:off x="1392"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502" name="Rectangle 326"/>
              <p:cNvSpPr>
                <a:spLocks noChangeArrowheads="1"/>
              </p:cNvSpPr>
              <p:nvPr/>
            </p:nvSpPr>
            <p:spPr bwMode="auto">
              <a:xfrm>
                <a:off x="1392"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1714503" name="Rectangle 327"/>
              <p:cNvSpPr>
                <a:spLocks noChangeArrowheads="1"/>
              </p:cNvSpPr>
              <p:nvPr/>
            </p:nvSpPr>
            <p:spPr bwMode="auto">
              <a:xfrm>
                <a:off x="1392"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04" name="Rectangle 328"/>
              <p:cNvSpPr>
                <a:spLocks noChangeArrowheads="1"/>
              </p:cNvSpPr>
              <p:nvPr/>
            </p:nvSpPr>
            <p:spPr bwMode="auto">
              <a:xfrm>
                <a:off x="1392"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05" name="Rectangle 329"/>
              <p:cNvSpPr>
                <a:spLocks noChangeArrowheads="1"/>
              </p:cNvSpPr>
              <p:nvPr/>
            </p:nvSpPr>
            <p:spPr bwMode="auto">
              <a:xfrm>
                <a:off x="1824"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06" name="Rectangle 330"/>
              <p:cNvSpPr>
                <a:spLocks noChangeArrowheads="1"/>
              </p:cNvSpPr>
              <p:nvPr/>
            </p:nvSpPr>
            <p:spPr bwMode="auto">
              <a:xfrm>
                <a:off x="1824"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07" name="Rectangle 331"/>
              <p:cNvSpPr>
                <a:spLocks noChangeArrowheads="1"/>
              </p:cNvSpPr>
              <p:nvPr/>
            </p:nvSpPr>
            <p:spPr bwMode="auto">
              <a:xfrm>
                <a:off x="1824"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08" name="Rectangle 332"/>
              <p:cNvSpPr>
                <a:spLocks noChangeArrowheads="1"/>
              </p:cNvSpPr>
              <p:nvPr/>
            </p:nvSpPr>
            <p:spPr bwMode="auto">
              <a:xfrm>
                <a:off x="1824"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09" name="Rectangle 333"/>
              <p:cNvSpPr>
                <a:spLocks noChangeArrowheads="1"/>
              </p:cNvSpPr>
              <p:nvPr/>
            </p:nvSpPr>
            <p:spPr bwMode="auto">
              <a:xfrm>
                <a:off x="1824"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781" name="Rectangle 334"/>
              <p:cNvSpPr>
                <a:spLocks noChangeArrowheads="1"/>
              </p:cNvSpPr>
              <p:nvPr/>
            </p:nvSpPr>
            <p:spPr bwMode="auto">
              <a:xfrm>
                <a:off x="1200"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24" name="Group 335"/>
            <p:cNvGrpSpPr>
              <a:grpSpLocks/>
            </p:cNvGrpSpPr>
            <p:nvPr/>
          </p:nvGrpSpPr>
          <p:grpSpPr bwMode="auto">
            <a:xfrm>
              <a:off x="3120" y="3072"/>
              <a:ext cx="768" cy="720"/>
              <a:chOff x="1392" y="1632"/>
              <a:chExt cx="768" cy="720"/>
            </a:xfrm>
          </p:grpSpPr>
          <p:sp>
            <p:nvSpPr>
              <p:cNvPr id="1714512" name="Rectangle 336"/>
              <p:cNvSpPr>
                <a:spLocks noChangeArrowheads="1"/>
              </p:cNvSpPr>
              <p:nvPr/>
            </p:nvSpPr>
            <p:spPr bwMode="auto">
              <a:xfrm>
                <a:off x="1395" y="163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513" name="Rectangle 337"/>
              <p:cNvSpPr>
                <a:spLocks noChangeArrowheads="1"/>
              </p:cNvSpPr>
              <p:nvPr/>
            </p:nvSpPr>
            <p:spPr bwMode="auto">
              <a:xfrm>
                <a:off x="1395" y="177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514" name="Rectangle 338"/>
              <p:cNvSpPr>
                <a:spLocks noChangeArrowheads="1"/>
              </p:cNvSpPr>
              <p:nvPr/>
            </p:nvSpPr>
            <p:spPr bwMode="auto">
              <a:xfrm>
                <a:off x="1395" y="192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515" name="Rectangle 339"/>
              <p:cNvSpPr>
                <a:spLocks noChangeArrowheads="1"/>
              </p:cNvSpPr>
              <p:nvPr/>
            </p:nvSpPr>
            <p:spPr bwMode="auto">
              <a:xfrm>
                <a:off x="1395" y="206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16" name="Rectangle 340"/>
              <p:cNvSpPr>
                <a:spLocks noChangeArrowheads="1"/>
              </p:cNvSpPr>
              <p:nvPr/>
            </p:nvSpPr>
            <p:spPr bwMode="auto">
              <a:xfrm>
                <a:off x="1395" y="220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17" name="Rectangle 341"/>
              <p:cNvSpPr>
                <a:spLocks noChangeArrowheads="1"/>
              </p:cNvSpPr>
              <p:nvPr/>
            </p:nvSpPr>
            <p:spPr bwMode="auto">
              <a:xfrm>
                <a:off x="1584" y="163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Con</a:t>
                </a:r>
              </a:p>
            </p:txBody>
          </p:sp>
          <p:sp>
            <p:nvSpPr>
              <p:cNvPr id="1714518" name="Rectangle 342"/>
              <p:cNvSpPr>
                <a:spLocks noChangeArrowheads="1"/>
              </p:cNvSpPr>
              <p:nvPr/>
            </p:nvSpPr>
            <p:spPr bwMode="auto">
              <a:xfrm>
                <a:off x="1584" y="177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519" name="Rectangle 343"/>
              <p:cNvSpPr>
                <a:spLocks noChangeArrowheads="1"/>
              </p:cNvSpPr>
              <p:nvPr/>
            </p:nvSpPr>
            <p:spPr bwMode="auto">
              <a:xfrm>
                <a:off x="1584" y="192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520" name="Rectangle 344"/>
              <p:cNvSpPr>
                <a:spLocks noChangeArrowheads="1"/>
              </p:cNvSpPr>
              <p:nvPr/>
            </p:nvSpPr>
            <p:spPr bwMode="auto">
              <a:xfrm>
                <a:off x="1584" y="206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21" name="Rectangle 345"/>
              <p:cNvSpPr>
                <a:spLocks noChangeArrowheads="1"/>
              </p:cNvSpPr>
              <p:nvPr/>
            </p:nvSpPr>
            <p:spPr bwMode="auto">
              <a:xfrm>
                <a:off x="1584" y="220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22" name="Rectangle 346"/>
              <p:cNvSpPr>
                <a:spLocks noChangeArrowheads="1"/>
              </p:cNvSpPr>
              <p:nvPr/>
            </p:nvSpPr>
            <p:spPr bwMode="auto">
              <a:xfrm>
                <a:off x="2016" y="163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23" name="Rectangle 347"/>
              <p:cNvSpPr>
                <a:spLocks noChangeArrowheads="1"/>
              </p:cNvSpPr>
              <p:nvPr/>
            </p:nvSpPr>
            <p:spPr bwMode="auto">
              <a:xfrm>
                <a:off x="2016" y="177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24" name="Rectangle 348"/>
              <p:cNvSpPr>
                <a:spLocks noChangeArrowheads="1"/>
              </p:cNvSpPr>
              <p:nvPr/>
            </p:nvSpPr>
            <p:spPr bwMode="auto">
              <a:xfrm>
                <a:off x="2016" y="192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25" name="Rectangle 349"/>
              <p:cNvSpPr>
                <a:spLocks noChangeArrowheads="1"/>
              </p:cNvSpPr>
              <p:nvPr/>
            </p:nvSpPr>
            <p:spPr bwMode="auto">
              <a:xfrm>
                <a:off x="2016" y="206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26" name="Rectangle 350"/>
              <p:cNvSpPr>
                <a:spLocks noChangeArrowheads="1"/>
              </p:cNvSpPr>
              <p:nvPr/>
            </p:nvSpPr>
            <p:spPr bwMode="auto">
              <a:xfrm>
                <a:off x="2016" y="220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765" name="Rectangle 351"/>
              <p:cNvSpPr>
                <a:spLocks noChangeArrowheads="1"/>
              </p:cNvSpPr>
              <p:nvPr/>
            </p:nvSpPr>
            <p:spPr bwMode="auto">
              <a:xfrm>
                <a:off x="1392" y="163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25" name="Group 352"/>
            <p:cNvGrpSpPr>
              <a:grpSpLocks/>
            </p:cNvGrpSpPr>
            <p:nvPr/>
          </p:nvGrpSpPr>
          <p:grpSpPr bwMode="auto">
            <a:xfrm>
              <a:off x="3072" y="3024"/>
              <a:ext cx="768" cy="720"/>
              <a:chOff x="2832" y="3182"/>
              <a:chExt cx="768" cy="720"/>
            </a:xfrm>
          </p:grpSpPr>
          <p:sp>
            <p:nvSpPr>
              <p:cNvPr id="1714529" name="Rectangle 353"/>
              <p:cNvSpPr>
                <a:spLocks noChangeArrowheads="1"/>
              </p:cNvSpPr>
              <p:nvPr/>
            </p:nvSpPr>
            <p:spPr bwMode="auto">
              <a:xfrm>
                <a:off x="2835"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530" name="Rectangle 354"/>
              <p:cNvSpPr>
                <a:spLocks noChangeArrowheads="1"/>
              </p:cNvSpPr>
              <p:nvPr/>
            </p:nvSpPr>
            <p:spPr bwMode="auto">
              <a:xfrm>
                <a:off x="2835"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531" name="Rectangle 355"/>
              <p:cNvSpPr>
                <a:spLocks noChangeArrowheads="1"/>
              </p:cNvSpPr>
              <p:nvPr/>
            </p:nvSpPr>
            <p:spPr bwMode="auto">
              <a:xfrm>
                <a:off x="2835"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532" name="Rectangle 356"/>
              <p:cNvSpPr>
                <a:spLocks noChangeArrowheads="1"/>
              </p:cNvSpPr>
              <p:nvPr/>
            </p:nvSpPr>
            <p:spPr bwMode="auto">
              <a:xfrm>
                <a:off x="2835"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33" name="Rectangle 357"/>
              <p:cNvSpPr>
                <a:spLocks noChangeArrowheads="1"/>
              </p:cNvSpPr>
              <p:nvPr/>
            </p:nvSpPr>
            <p:spPr bwMode="auto">
              <a:xfrm>
                <a:off x="2835"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34" name="Rectangle 358"/>
              <p:cNvSpPr>
                <a:spLocks noChangeArrowheads="1"/>
              </p:cNvSpPr>
              <p:nvPr/>
            </p:nvSpPr>
            <p:spPr bwMode="auto">
              <a:xfrm>
                <a:off x="3024"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535" name="Rectangle 359"/>
              <p:cNvSpPr>
                <a:spLocks noChangeArrowheads="1"/>
              </p:cNvSpPr>
              <p:nvPr/>
            </p:nvSpPr>
            <p:spPr bwMode="auto">
              <a:xfrm>
                <a:off x="3024"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Ota</a:t>
                </a:r>
              </a:p>
            </p:txBody>
          </p:sp>
          <p:sp>
            <p:nvSpPr>
              <p:cNvPr id="1714536" name="Rectangle 360"/>
              <p:cNvSpPr>
                <a:spLocks noChangeArrowheads="1"/>
              </p:cNvSpPr>
              <p:nvPr/>
            </p:nvSpPr>
            <p:spPr bwMode="auto">
              <a:xfrm>
                <a:off x="3024"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Jones</a:t>
                </a:r>
              </a:p>
            </p:txBody>
          </p:sp>
          <p:sp>
            <p:nvSpPr>
              <p:cNvPr id="1714537" name="Rectangle 361"/>
              <p:cNvSpPr>
                <a:spLocks noChangeArrowheads="1"/>
              </p:cNvSpPr>
              <p:nvPr/>
            </p:nvSpPr>
            <p:spPr bwMode="auto">
              <a:xfrm>
                <a:off x="3024"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38" name="Rectangle 362"/>
              <p:cNvSpPr>
                <a:spLocks noChangeArrowheads="1"/>
              </p:cNvSpPr>
              <p:nvPr/>
            </p:nvSpPr>
            <p:spPr bwMode="auto">
              <a:xfrm>
                <a:off x="3024"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39" name="Rectangle 363"/>
              <p:cNvSpPr>
                <a:spLocks noChangeArrowheads="1"/>
              </p:cNvSpPr>
              <p:nvPr/>
            </p:nvSpPr>
            <p:spPr bwMode="auto">
              <a:xfrm>
                <a:off x="3456"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40" name="Rectangle 364"/>
              <p:cNvSpPr>
                <a:spLocks noChangeArrowheads="1"/>
              </p:cNvSpPr>
              <p:nvPr/>
            </p:nvSpPr>
            <p:spPr bwMode="auto">
              <a:xfrm>
                <a:off x="3456"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41" name="Rectangle 365"/>
              <p:cNvSpPr>
                <a:spLocks noChangeArrowheads="1"/>
              </p:cNvSpPr>
              <p:nvPr/>
            </p:nvSpPr>
            <p:spPr bwMode="auto">
              <a:xfrm>
                <a:off x="3456"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42" name="Rectangle 366"/>
              <p:cNvSpPr>
                <a:spLocks noChangeArrowheads="1"/>
              </p:cNvSpPr>
              <p:nvPr/>
            </p:nvSpPr>
            <p:spPr bwMode="auto">
              <a:xfrm>
                <a:off x="3456"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43" name="Rectangle 367"/>
              <p:cNvSpPr>
                <a:spLocks noChangeArrowheads="1"/>
              </p:cNvSpPr>
              <p:nvPr/>
            </p:nvSpPr>
            <p:spPr bwMode="auto">
              <a:xfrm>
                <a:off x="3456"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749" name="Rectangle 368"/>
              <p:cNvSpPr>
                <a:spLocks noChangeArrowheads="1"/>
              </p:cNvSpPr>
              <p:nvPr/>
            </p:nvSpPr>
            <p:spPr bwMode="auto">
              <a:xfrm>
                <a:off x="2832"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26" name="Group 369"/>
            <p:cNvGrpSpPr>
              <a:grpSpLocks/>
            </p:cNvGrpSpPr>
            <p:nvPr/>
          </p:nvGrpSpPr>
          <p:grpSpPr bwMode="auto">
            <a:xfrm>
              <a:off x="3024" y="2976"/>
              <a:ext cx="768" cy="720"/>
              <a:chOff x="2016" y="3182"/>
              <a:chExt cx="768" cy="720"/>
            </a:xfrm>
          </p:grpSpPr>
          <p:sp>
            <p:nvSpPr>
              <p:cNvPr id="1714546" name="Rectangle 370"/>
              <p:cNvSpPr>
                <a:spLocks noChangeArrowheads="1"/>
              </p:cNvSpPr>
              <p:nvPr/>
            </p:nvSpPr>
            <p:spPr bwMode="auto">
              <a:xfrm>
                <a:off x="2019"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547" name="Rectangle 371"/>
              <p:cNvSpPr>
                <a:spLocks noChangeArrowheads="1"/>
              </p:cNvSpPr>
              <p:nvPr/>
            </p:nvSpPr>
            <p:spPr bwMode="auto">
              <a:xfrm>
                <a:off x="2019"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548" name="Rectangle 372"/>
              <p:cNvSpPr>
                <a:spLocks noChangeArrowheads="1"/>
              </p:cNvSpPr>
              <p:nvPr/>
            </p:nvSpPr>
            <p:spPr bwMode="auto">
              <a:xfrm>
                <a:off x="2019"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549" name="Rectangle 373"/>
              <p:cNvSpPr>
                <a:spLocks noChangeArrowheads="1"/>
              </p:cNvSpPr>
              <p:nvPr/>
            </p:nvSpPr>
            <p:spPr bwMode="auto">
              <a:xfrm>
                <a:off x="2019"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04</a:t>
                </a:r>
              </a:p>
            </p:txBody>
          </p:sp>
          <p:sp>
            <p:nvSpPr>
              <p:cNvPr id="1714550" name="Rectangle 374"/>
              <p:cNvSpPr>
                <a:spLocks noChangeArrowheads="1"/>
              </p:cNvSpPr>
              <p:nvPr/>
            </p:nvSpPr>
            <p:spPr bwMode="auto">
              <a:xfrm>
                <a:off x="2019"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51" name="Rectangle 375"/>
              <p:cNvSpPr>
                <a:spLocks noChangeArrowheads="1"/>
              </p:cNvSpPr>
              <p:nvPr/>
            </p:nvSpPr>
            <p:spPr bwMode="auto">
              <a:xfrm>
                <a:off x="2208"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Akhtar</a:t>
                </a:r>
              </a:p>
            </p:txBody>
          </p:sp>
          <p:sp>
            <p:nvSpPr>
              <p:cNvPr id="1714552" name="Rectangle 376"/>
              <p:cNvSpPr>
                <a:spLocks noChangeArrowheads="1"/>
              </p:cNvSpPr>
              <p:nvPr/>
            </p:nvSpPr>
            <p:spPr bwMode="auto">
              <a:xfrm>
                <a:off x="2208"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553" name="Rectangle 377"/>
              <p:cNvSpPr>
                <a:spLocks noChangeArrowheads="1"/>
              </p:cNvSpPr>
              <p:nvPr/>
            </p:nvSpPr>
            <p:spPr bwMode="auto">
              <a:xfrm>
                <a:off x="2208"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554" name="Rectangle 378"/>
              <p:cNvSpPr>
                <a:spLocks noChangeArrowheads="1"/>
              </p:cNvSpPr>
              <p:nvPr/>
            </p:nvSpPr>
            <p:spPr bwMode="auto">
              <a:xfrm>
                <a:off x="2208"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Martin</a:t>
                </a:r>
              </a:p>
            </p:txBody>
          </p:sp>
          <p:sp>
            <p:nvSpPr>
              <p:cNvPr id="1714555" name="Rectangle 379"/>
              <p:cNvSpPr>
                <a:spLocks noChangeArrowheads="1"/>
              </p:cNvSpPr>
              <p:nvPr/>
            </p:nvSpPr>
            <p:spPr bwMode="auto">
              <a:xfrm>
                <a:off x="2208"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56" name="Rectangle 380"/>
              <p:cNvSpPr>
                <a:spLocks noChangeArrowheads="1"/>
              </p:cNvSpPr>
              <p:nvPr/>
            </p:nvSpPr>
            <p:spPr bwMode="auto">
              <a:xfrm>
                <a:off x="2640"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57" name="Rectangle 381"/>
              <p:cNvSpPr>
                <a:spLocks noChangeArrowheads="1"/>
              </p:cNvSpPr>
              <p:nvPr/>
            </p:nvSpPr>
            <p:spPr bwMode="auto">
              <a:xfrm>
                <a:off x="2640"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58" name="Rectangle 382"/>
              <p:cNvSpPr>
                <a:spLocks noChangeArrowheads="1"/>
              </p:cNvSpPr>
              <p:nvPr/>
            </p:nvSpPr>
            <p:spPr bwMode="auto">
              <a:xfrm>
                <a:off x="2640"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59" name="Rectangle 383"/>
              <p:cNvSpPr>
                <a:spLocks noChangeArrowheads="1"/>
              </p:cNvSpPr>
              <p:nvPr/>
            </p:nvSpPr>
            <p:spPr bwMode="auto">
              <a:xfrm>
                <a:off x="2640"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60" name="Rectangle 384"/>
              <p:cNvSpPr>
                <a:spLocks noChangeArrowheads="1"/>
              </p:cNvSpPr>
              <p:nvPr/>
            </p:nvSpPr>
            <p:spPr bwMode="auto">
              <a:xfrm>
                <a:off x="2640"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733" name="Rectangle 385"/>
              <p:cNvSpPr>
                <a:spLocks noChangeArrowheads="1"/>
              </p:cNvSpPr>
              <p:nvPr/>
            </p:nvSpPr>
            <p:spPr bwMode="auto">
              <a:xfrm>
                <a:off x="2016"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27" name="Group 386"/>
            <p:cNvGrpSpPr>
              <a:grpSpLocks/>
            </p:cNvGrpSpPr>
            <p:nvPr/>
          </p:nvGrpSpPr>
          <p:grpSpPr bwMode="auto">
            <a:xfrm>
              <a:off x="2976" y="2928"/>
              <a:ext cx="768" cy="720"/>
              <a:chOff x="1200" y="3182"/>
              <a:chExt cx="768" cy="720"/>
            </a:xfrm>
          </p:grpSpPr>
          <p:sp>
            <p:nvSpPr>
              <p:cNvPr id="1714563" name="Rectangle 387"/>
              <p:cNvSpPr>
                <a:spLocks noChangeArrowheads="1"/>
              </p:cNvSpPr>
              <p:nvPr/>
            </p:nvSpPr>
            <p:spPr bwMode="auto">
              <a:xfrm>
                <a:off x="1203"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564" name="Rectangle 388"/>
              <p:cNvSpPr>
                <a:spLocks noChangeArrowheads="1"/>
              </p:cNvSpPr>
              <p:nvPr/>
            </p:nvSpPr>
            <p:spPr bwMode="auto">
              <a:xfrm>
                <a:off x="1203"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565" name="Rectangle 389"/>
              <p:cNvSpPr>
                <a:spLocks noChangeArrowheads="1"/>
              </p:cNvSpPr>
              <p:nvPr/>
            </p:nvSpPr>
            <p:spPr bwMode="auto">
              <a:xfrm>
                <a:off x="1203"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566" name="Rectangle 390"/>
              <p:cNvSpPr>
                <a:spLocks noChangeArrowheads="1"/>
              </p:cNvSpPr>
              <p:nvPr/>
            </p:nvSpPr>
            <p:spPr bwMode="auto">
              <a:xfrm>
                <a:off x="1203"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67" name="Rectangle 391"/>
              <p:cNvSpPr>
                <a:spLocks noChangeArrowheads="1"/>
              </p:cNvSpPr>
              <p:nvPr/>
            </p:nvSpPr>
            <p:spPr bwMode="auto">
              <a:xfrm>
                <a:off x="1203"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68" name="Rectangle 392"/>
              <p:cNvSpPr>
                <a:spLocks noChangeArrowheads="1"/>
              </p:cNvSpPr>
              <p:nvPr/>
            </p:nvSpPr>
            <p:spPr bwMode="auto">
              <a:xfrm>
                <a:off x="1392"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Rudd</a:t>
                </a:r>
              </a:p>
            </p:txBody>
          </p:sp>
          <p:sp>
            <p:nvSpPr>
              <p:cNvPr id="1714569" name="Rectangle 393"/>
              <p:cNvSpPr>
                <a:spLocks noChangeArrowheads="1"/>
              </p:cNvSpPr>
              <p:nvPr/>
            </p:nvSpPr>
            <p:spPr bwMode="auto">
              <a:xfrm>
                <a:off x="1392"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570" name="Rectangle 394"/>
              <p:cNvSpPr>
                <a:spLocks noChangeArrowheads="1"/>
              </p:cNvSpPr>
              <p:nvPr/>
            </p:nvSpPr>
            <p:spPr bwMode="auto">
              <a:xfrm>
                <a:off x="1392"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1714571" name="Rectangle 395"/>
              <p:cNvSpPr>
                <a:spLocks noChangeArrowheads="1"/>
              </p:cNvSpPr>
              <p:nvPr/>
            </p:nvSpPr>
            <p:spPr bwMode="auto">
              <a:xfrm>
                <a:off x="1392"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72" name="Rectangle 396"/>
              <p:cNvSpPr>
                <a:spLocks noChangeArrowheads="1"/>
              </p:cNvSpPr>
              <p:nvPr/>
            </p:nvSpPr>
            <p:spPr bwMode="auto">
              <a:xfrm>
                <a:off x="1392"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73" name="Rectangle 397"/>
              <p:cNvSpPr>
                <a:spLocks noChangeArrowheads="1"/>
              </p:cNvSpPr>
              <p:nvPr/>
            </p:nvSpPr>
            <p:spPr bwMode="auto">
              <a:xfrm>
                <a:off x="1824"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74" name="Rectangle 398"/>
              <p:cNvSpPr>
                <a:spLocks noChangeArrowheads="1"/>
              </p:cNvSpPr>
              <p:nvPr/>
            </p:nvSpPr>
            <p:spPr bwMode="auto">
              <a:xfrm>
                <a:off x="1824"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75" name="Rectangle 399"/>
              <p:cNvSpPr>
                <a:spLocks noChangeArrowheads="1"/>
              </p:cNvSpPr>
              <p:nvPr/>
            </p:nvSpPr>
            <p:spPr bwMode="auto">
              <a:xfrm>
                <a:off x="1824"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76" name="Rectangle 400"/>
              <p:cNvSpPr>
                <a:spLocks noChangeArrowheads="1"/>
              </p:cNvSpPr>
              <p:nvPr/>
            </p:nvSpPr>
            <p:spPr bwMode="auto">
              <a:xfrm>
                <a:off x="1824"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77" name="Rectangle 401"/>
              <p:cNvSpPr>
                <a:spLocks noChangeArrowheads="1"/>
              </p:cNvSpPr>
              <p:nvPr/>
            </p:nvSpPr>
            <p:spPr bwMode="auto">
              <a:xfrm>
                <a:off x="1824"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717" name="Rectangle 402"/>
              <p:cNvSpPr>
                <a:spLocks noChangeArrowheads="1"/>
              </p:cNvSpPr>
              <p:nvPr/>
            </p:nvSpPr>
            <p:spPr bwMode="auto">
              <a:xfrm>
                <a:off x="1200"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28" name="Group 403"/>
            <p:cNvGrpSpPr>
              <a:grpSpLocks/>
            </p:cNvGrpSpPr>
            <p:nvPr/>
          </p:nvGrpSpPr>
          <p:grpSpPr bwMode="auto">
            <a:xfrm>
              <a:off x="4176" y="2880"/>
              <a:ext cx="1104" cy="1056"/>
              <a:chOff x="384" y="2880"/>
              <a:chExt cx="1104" cy="1056"/>
            </a:xfrm>
          </p:grpSpPr>
          <p:grpSp>
            <p:nvGrpSpPr>
              <p:cNvPr id="29" name="Group 404"/>
              <p:cNvGrpSpPr>
                <a:grpSpLocks/>
              </p:cNvGrpSpPr>
              <p:nvPr/>
            </p:nvGrpSpPr>
            <p:grpSpPr bwMode="auto">
              <a:xfrm>
                <a:off x="720" y="3216"/>
                <a:ext cx="768" cy="720"/>
                <a:chOff x="2832" y="3182"/>
                <a:chExt cx="768" cy="720"/>
              </a:xfrm>
            </p:grpSpPr>
            <p:sp>
              <p:nvSpPr>
                <p:cNvPr id="1714581" name="Rectangle 405"/>
                <p:cNvSpPr>
                  <a:spLocks noChangeArrowheads="1"/>
                </p:cNvSpPr>
                <p:nvPr/>
              </p:nvSpPr>
              <p:spPr bwMode="auto">
                <a:xfrm>
                  <a:off x="2835"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582" name="Rectangle 406"/>
                <p:cNvSpPr>
                  <a:spLocks noChangeArrowheads="1"/>
                </p:cNvSpPr>
                <p:nvPr/>
              </p:nvSpPr>
              <p:spPr bwMode="auto">
                <a:xfrm>
                  <a:off x="2835"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583" name="Rectangle 407"/>
                <p:cNvSpPr>
                  <a:spLocks noChangeArrowheads="1"/>
                </p:cNvSpPr>
                <p:nvPr/>
              </p:nvSpPr>
              <p:spPr bwMode="auto">
                <a:xfrm>
                  <a:off x="2835"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584" name="Rectangle 408"/>
                <p:cNvSpPr>
                  <a:spLocks noChangeArrowheads="1"/>
                </p:cNvSpPr>
                <p:nvPr/>
              </p:nvSpPr>
              <p:spPr bwMode="auto">
                <a:xfrm>
                  <a:off x="2835"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85" name="Rectangle 409"/>
                <p:cNvSpPr>
                  <a:spLocks noChangeArrowheads="1"/>
                </p:cNvSpPr>
                <p:nvPr/>
              </p:nvSpPr>
              <p:spPr bwMode="auto">
                <a:xfrm>
                  <a:off x="2835"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86" name="Rectangle 410"/>
                <p:cNvSpPr>
                  <a:spLocks noChangeArrowheads="1"/>
                </p:cNvSpPr>
                <p:nvPr/>
              </p:nvSpPr>
              <p:spPr bwMode="auto">
                <a:xfrm>
                  <a:off x="3024"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587" name="Rectangle 411"/>
                <p:cNvSpPr>
                  <a:spLocks noChangeArrowheads="1"/>
                </p:cNvSpPr>
                <p:nvPr/>
              </p:nvSpPr>
              <p:spPr bwMode="auto">
                <a:xfrm>
                  <a:off x="3024"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Ota</a:t>
                  </a:r>
                </a:p>
              </p:txBody>
            </p:sp>
            <p:sp>
              <p:nvSpPr>
                <p:cNvPr id="1714588" name="Rectangle 412"/>
                <p:cNvSpPr>
                  <a:spLocks noChangeArrowheads="1"/>
                </p:cNvSpPr>
                <p:nvPr/>
              </p:nvSpPr>
              <p:spPr bwMode="auto">
                <a:xfrm>
                  <a:off x="3024"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Jones</a:t>
                  </a:r>
                </a:p>
              </p:txBody>
            </p:sp>
            <p:sp>
              <p:nvSpPr>
                <p:cNvPr id="1714589" name="Rectangle 413"/>
                <p:cNvSpPr>
                  <a:spLocks noChangeArrowheads="1"/>
                </p:cNvSpPr>
                <p:nvPr/>
              </p:nvSpPr>
              <p:spPr bwMode="auto">
                <a:xfrm>
                  <a:off x="3024"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90" name="Rectangle 414"/>
                <p:cNvSpPr>
                  <a:spLocks noChangeArrowheads="1"/>
                </p:cNvSpPr>
                <p:nvPr/>
              </p:nvSpPr>
              <p:spPr bwMode="auto">
                <a:xfrm>
                  <a:off x="3024"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91" name="Rectangle 415"/>
                <p:cNvSpPr>
                  <a:spLocks noChangeArrowheads="1"/>
                </p:cNvSpPr>
                <p:nvPr/>
              </p:nvSpPr>
              <p:spPr bwMode="auto">
                <a:xfrm>
                  <a:off x="3456"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92" name="Rectangle 416"/>
                <p:cNvSpPr>
                  <a:spLocks noChangeArrowheads="1"/>
                </p:cNvSpPr>
                <p:nvPr/>
              </p:nvSpPr>
              <p:spPr bwMode="auto">
                <a:xfrm>
                  <a:off x="3456"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93" name="Rectangle 417"/>
                <p:cNvSpPr>
                  <a:spLocks noChangeArrowheads="1"/>
                </p:cNvSpPr>
                <p:nvPr/>
              </p:nvSpPr>
              <p:spPr bwMode="auto">
                <a:xfrm>
                  <a:off x="3456"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94" name="Rectangle 418"/>
                <p:cNvSpPr>
                  <a:spLocks noChangeArrowheads="1"/>
                </p:cNvSpPr>
                <p:nvPr/>
              </p:nvSpPr>
              <p:spPr bwMode="auto">
                <a:xfrm>
                  <a:off x="3456"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595" name="Rectangle 419"/>
                <p:cNvSpPr>
                  <a:spLocks noChangeArrowheads="1"/>
                </p:cNvSpPr>
                <p:nvPr/>
              </p:nvSpPr>
              <p:spPr bwMode="auto">
                <a:xfrm>
                  <a:off x="3456"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701" name="Rectangle 420"/>
                <p:cNvSpPr>
                  <a:spLocks noChangeArrowheads="1"/>
                </p:cNvSpPr>
                <p:nvPr/>
              </p:nvSpPr>
              <p:spPr bwMode="auto">
                <a:xfrm>
                  <a:off x="2832"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30" name="Group 421"/>
              <p:cNvGrpSpPr>
                <a:grpSpLocks/>
              </p:cNvGrpSpPr>
              <p:nvPr/>
            </p:nvGrpSpPr>
            <p:grpSpPr bwMode="auto">
              <a:xfrm>
                <a:off x="672" y="3168"/>
                <a:ext cx="768" cy="720"/>
                <a:chOff x="2016" y="3182"/>
                <a:chExt cx="768" cy="720"/>
              </a:xfrm>
            </p:grpSpPr>
            <p:sp>
              <p:nvSpPr>
                <p:cNvPr id="1714598" name="Rectangle 422"/>
                <p:cNvSpPr>
                  <a:spLocks noChangeArrowheads="1"/>
                </p:cNvSpPr>
                <p:nvPr/>
              </p:nvSpPr>
              <p:spPr bwMode="auto">
                <a:xfrm>
                  <a:off x="2019"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599" name="Rectangle 423"/>
                <p:cNvSpPr>
                  <a:spLocks noChangeArrowheads="1"/>
                </p:cNvSpPr>
                <p:nvPr/>
              </p:nvSpPr>
              <p:spPr bwMode="auto">
                <a:xfrm>
                  <a:off x="2019"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600" name="Rectangle 424"/>
                <p:cNvSpPr>
                  <a:spLocks noChangeArrowheads="1"/>
                </p:cNvSpPr>
                <p:nvPr/>
              </p:nvSpPr>
              <p:spPr bwMode="auto">
                <a:xfrm>
                  <a:off x="2019"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601" name="Rectangle 425"/>
                <p:cNvSpPr>
                  <a:spLocks noChangeArrowheads="1"/>
                </p:cNvSpPr>
                <p:nvPr/>
              </p:nvSpPr>
              <p:spPr bwMode="auto">
                <a:xfrm>
                  <a:off x="2019"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04</a:t>
                  </a:r>
                </a:p>
              </p:txBody>
            </p:sp>
            <p:sp>
              <p:nvSpPr>
                <p:cNvPr id="1714602" name="Rectangle 426"/>
                <p:cNvSpPr>
                  <a:spLocks noChangeArrowheads="1"/>
                </p:cNvSpPr>
                <p:nvPr/>
              </p:nvSpPr>
              <p:spPr bwMode="auto">
                <a:xfrm>
                  <a:off x="2019"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03" name="Rectangle 427"/>
                <p:cNvSpPr>
                  <a:spLocks noChangeArrowheads="1"/>
                </p:cNvSpPr>
                <p:nvPr/>
              </p:nvSpPr>
              <p:spPr bwMode="auto">
                <a:xfrm>
                  <a:off x="2208"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Akhtar</a:t>
                  </a:r>
                </a:p>
              </p:txBody>
            </p:sp>
            <p:sp>
              <p:nvSpPr>
                <p:cNvPr id="1714604" name="Rectangle 428"/>
                <p:cNvSpPr>
                  <a:spLocks noChangeArrowheads="1"/>
                </p:cNvSpPr>
                <p:nvPr/>
              </p:nvSpPr>
              <p:spPr bwMode="auto">
                <a:xfrm>
                  <a:off x="2208"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605" name="Rectangle 429"/>
                <p:cNvSpPr>
                  <a:spLocks noChangeArrowheads="1"/>
                </p:cNvSpPr>
                <p:nvPr/>
              </p:nvSpPr>
              <p:spPr bwMode="auto">
                <a:xfrm>
                  <a:off x="2208"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606" name="Rectangle 430"/>
                <p:cNvSpPr>
                  <a:spLocks noChangeArrowheads="1"/>
                </p:cNvSpPr>
                <p:nvPr/>
              </p:nvSpPr>
              <p:spPr bwMode="auto">
                <a:xfrm>
                  <a:off x="2208"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Martin</a:t>
                  </a:r>
                </a:p>
              </p:txBody>
            </p:sp>
            <p:sp>
              <p:nvSpPr>
                <p:cNvPr id="1714607" name="Rectangle 431"/>
                <p:cNvSpPr>
                  <a:spLocks noChangeArrowheads="1"/>
                </p:cNvSpPr>
                <p:nvPr/>
              </p:nvSpPr>
              <p:spPr bwMode="auto">
                <a:xfrm>
                  <a:off x="2208"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08" name="Rectangle 432"/>
                <p:cNvSpPr>
                  <a:spLocks noChangeArrowheads="1"/>
                </p:cNvSpPr>
                <p:nvPr/>
              </p:nvSpPr>
              <p:spPr bwMode="auto">
                <a:xfrm>
                  <a:off x="2640"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09" name="Rectangle 433"/>
                <p:cNvSpPr>
                  <a:spLocks noChangeArrowheads="1"/>
                </p:cNvSpPr>
                <p:nvPr/>
              </p:nvSpPr>
              <p:spPr bwMode="auto">
                <a:xfrm>
                  <a:off x="2640"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10" name="Rectangle 434"/>
                <p:cNvSpPr>
                  <a:spLocks noChangeArrowheads="1"/>
                </p:cNvSpPr>
                <p:nvPr/>
              </p:nvSpPr>
              <p:spPr bwMode="auto">
                <a:xfrm>
                  <a:off x="2640"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11" name="Rectangle 435"/>
                <p:cNvSpPr>
                  <a:spLocks noChangeArrowheads="1"/>
                </p:cNvSpPr>
                <p:nvPr/>
              </p:nvSpPr>
              <p:spPr bwMode="auto">
                <a:xfrm>
                  <a:off x="2640"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12" name="Rectangle 436"/>
                <p:cNvSpPr>
                  <a:spLocks noChangeArrowheads="1"/>
                </p:cNvSpPr>
                <p:nvPr/>
              </p:nvSpPr>
              <p:spPr bwMode="auto">
                <a:xfrm>
                  <a:off x="2640"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685" name="Rectangle 437"/>
                <p:cNvSpPr>
                  <a:spLocks noChangeArrowheads="1"/>
                </p:cNvSpPr>
                <p:nvPr/>
              </p:nvSpPr>
              <p:spPr bwMode="auto">
                <a:xfrm>
                  <a:off x="2016"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31" name="Group 438"/>
              <p:cNvGrpSpPr>
                <a:grpSpLocks/>
              </p:cNvGrpSpPr>
              <p:nvPr/>
            </p:nvGrpSpPr>
            <p:grpSpPr bwMode="auto">
              <a:xfrm>
                <a:off x="624" y="3120"/>
                <a:ext cx="768" cy="720"/>
                <a:chOff x="1200" y="3182"/>
                <a:chExt cx="768" cy="720"/>
              </a:xfrm>
            </p:grpSpPr>
            <p:sp>
              <p:nvSpPr>
                <p:cNvPr id="1714615" name="Rectangle 439"/>
                <p:cNvSpPr>
                  <a:spLocks noChangeArrowheads="1"/>
                </p:cNvSpPr>
                <p:nvPr/>
              </p:nvSpPr>
              <p:spPr bwMode="auto">
                <a:xfrm>
                  <a:off x="1203"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616" name="Rectangle 440"/>
                <p:cNvSpPr>
                  <a:spLocks noChangeArrowheads="1"/>
                </p:cNvSpPr>
                <p:nvPr/>
              </p:nvSpPr>
              <p:spPr bwMode="auto">
                <a:xfrm>
                  <a:off x="1203"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617" name="Rectangle 441"/>
                <p:cNvSpPr>
                  <a:spLocks noChangeArrowheads="1"/>
                </p:cNvSpPr>
                <p:nvPr/>
              </p:nvSpPr>
              <p:spPr bwMode="auto">
                <a:xfrm>
                  <a:off x="1203"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618" name="Rectangle 442"/>
                <p:cNvSpPr>
                  <a:spLocks noChangeArrowheads="1"/>
                </p:cNvSpPr>
                <p:nvPr/>
              </p:nvSpPr>
              <p:spPr bwMode="auto">
                <a:xfrm>
                  <a:off x="1203"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19" name="Rectangle 443"/>
                <p:cNvSpPr>
                  <a:spLocks noChangeArrowheads="1"/>
                </p:cNvSpPr>
                <p:nvPr/>
              </p:nvSpPr>
              <p:spPr bwMode="auto">
                <a:xfrm>
                  <a:off x="1203"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20" name="Rectangle 444"/>
                <p:cNvSpPr>
                  <a:spLocks noChangeArrowheads="1"/>
                </p:cNvSpPr>
                <p:nvPr/>
              </p:nvSpPr>
              <p:spPr bwMode="auto">
                <a:xfrm>
                  <a:off x="1392"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Rudd</a:t>
                  </a:r>
                </a:p>
              </p:txBody>
            </p:sp>
            <p:sp>
              <p:nvSpPr>
                <p:cNvPr id="1714621" name="Rectangle 445"/>
                <p:cNvSpPr>
                  <a:spLocks noChangeArrowheads="1"/>
                </p:cNvSpPr>
                <p:nvPr/>
              </p:nvSpPr>
              <p:spPr bwMode="auto">
                <a:xfrm>
                  <a:off x="1392"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622" name="Rectangle 446"/>
                <p:cNvSpPr>
                  <a:spLocks noChangeArrowheads="1"/>
                </p:cNvSpPr>
                <p:nvPr/>
              </p:nvSpPr>
              <p:spPr bwMode="auto">
                <a:xfrm>
                  <a:off x="1392"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1714623" name="Rectangle 447"/>
                <p:cNvSpPr>
                  <a:spLocks noChangeArrowheads="1"/>
                </p:cNvSpPr>
                <p:nvPr/>
              </p:nvSpPr>
              <p:spPr bwMode="auto">
                <a:xfrm>
                  <a:off x="1392"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24" name="Rectangle 448"/>
                <p:cNvSpPr>
                  <a:spLocks noChangeArrowheads="1"/>
                </p:cNvSpPr>
                <p:nvPr/>
              </p:nvSpPr>
              <p:spPr bwMode="auto">
                <a:xfrm>
                  <a:off x="1392"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25" name="Rectangle 449"/>
                <p:cNvSpPr>
                  <a:spLocks noChangeArrowheads="1"/>
                </p:cNvSpPr>
                <p:nvPr/>
              </p:nvSpPr>
              <p:spPr bwMode="auto">
                <a:xfrm>
                  <a:off x="1824"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26" name="Rectangle 450"/>
                <p:cNvSpPr>
                  <a:spLocks noChangeArrowheads="1"/>
                </p:cNvSpPr>
                <p:nvPr/>
              </p:nvSpPr>
              <p:spPr bwMode="auto">
                <a:xfrm>
                  <a:off x="1824"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27" name="Rectangle 451"/>
                <p:cNvSpPr>
                  <a:spLocks noChangeArrowheads="1"/>
                </p:cNvSpPr>
                <p:nvPr/>
              </p:nvSpPr>
              <p:spPr bwMode="auto">
                <a:xfrm>
                  <a:off x="1824"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28" name="Rectangle 452"/>
                <p:cNvSpPr>
                  <a:spLocks noChangeArrowheads="1"/>
                </p:cNvSpPr>
                <p:nvPr/>
              </p:nvSpPr>
              <p:spPr bwMode="auto">
                <a:xfrm>
                  <a:off x="1824"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29" name="Rectangle 453"/>
                <p:cNvSpPr>
                  <a:spLocks noChangeArrowheads="1"/>
                </p:cNvSpPr>
                <p:nvPr/>
              </p:nvSpPr>
              <p:spPr bwMode="auto">
                <a:xfrm>
                  <a:off x="1824"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669" name="Rectangle 454"/>
                <p:cNvSpPr>
                  <a:spLocks noChangeArrowheads="1"/>
                </p:cNvSpPr>
                <p:nvPr/>
              </p:nvSpPr>
              <p:spPr bwMode="auto">
                <a:xfrm>
                  <a:off x="1200"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06496" name="Group 455"/>
              <p:cNvGrpSpPr>
                <a:grpSpLocks/>
              </p:cNvGrpSpPr>
              <p:nvPr/>
            </p:nvGrpSpPr>
            <p:grpSpPr bwMode="auto">
              <a:xfrm>
                <a:off x="576" y="3072"/>
                <a:ext cx="768" cy="720"/>
                <a:chOff x="1392" y="1632"/>
                <a:chExt cx="768" cy="720"/>
              </a:xfrm>
            </p:grpSpPr>
            <p:sp>
              <p:nvSpPr>
                <p:cNvPr id="1714632" name="Rectangle 456"/>
                <p:cNvSpPr>
                  <a:spLocks noChangeArrowheads="1"/>
                </p:cNvSpPr>
                <p:nvPr/>
              </p:nvSpPr>
              <p:spPr bwMode="auto">
                <a:xfrm>
                  <a:off x="1395" y="163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633" name="Rectangle 457"/>
                <p:cNvSpPr>
                  <a:spLocks noChangeArrowheads="1"/>
                </p:cNvSpPr>
                <p:nvPr/>
              </p:nvSpPr>
              <p:spPr bwMode="auto">
                <a:xfrm>
                  <a:off x="1395" y="177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634" name="Rectangle 458"/>
                <p:cNvSpPr>
                  <a:spLocks noChangeArrowheads="1"/>
                </p:cNvSpPr>
                <p:nvPr/>
              </p:nvSpPr>
              <p:spPr bwMode="auto">
                <a:xfrm>
                  <a:off x="1395" y="192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635" name="Rectangle 459"/>
                <p:cNvSpPr>
                  <a:spLocks noChangeArrowheads="1"/>
                </p:cNvSpPr>
                <p:nvPr/>
              </p:nvSpPr>
              <p:spPr bwMode="auto">
                <a:xfrm>
                  <a:off x="1395" y="206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36" name="Rectangle 460"/>
                <p:cNvSpPr>
                  <a:spLocks noChangeArrowheads="1"/>
                </p:cNvSpPr>
                <p:nvPr/>
              </p:nvSpPr>
              <p:spPr bwMode="auto">
                <a:xfrm>
                  <a:off x="1395" y="220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37" name="Rectangle 461"/>
                <p:cNvSpPr>
                  <a:spLocks noChangeArrowheads="1"/>
                </p:cNvSpPr>
                <p:nvPr/>
              </p:nvSpPr>
              <p:spPr bwMode="auto">
                <a:xfrm>
                  <a:off x="1584" y="163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Con</a:t>
                  </a:r>
                </a:p>
              </p:txBody>
            </p:sp>
            <p:sp>
              <p:nvSpPr>
                <p:cNvPr id="1714638" name="Rectangle 462"/>
                <p:cNvSpPr>
                  <a:spLocks noChangeArrowheads="1"/>
                </p:cNvSpPr>
                <p:nvPr/>
              </p:nvSpPr>
              <p:spPr bwMode="auto">
                <a:xfrm>
                  <a:off x="1584" y="177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639" name="Rectangle 463"/>
                <p:cNvSpPr>
                  <a:spLocks noChangeArrowheads="1"/>
                </p:cNvSpPr>
                <p:nvPr/>
              </p:nvSpPr>
              <p:spPr bwMode="auto">
                <a:xfrm>
                  <a:off x="1584" y="192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640" name="Rectangle 464"/>
                <p:cNvSpPr>
                  <a:spLocks noChangeArrowheads="1"/>
                </p:cNvSpPr>
                <p:nvPr/>
              </p:nvSpPr>
              <p:spPr bwMode="auto">
                <a:xfrm>
                  <a:off x="1584" y="206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41" name="Rectangle 465"/>
                <p:cNvSpPr>
                  <a:spLocks noChangeArrowheads="1"/>
                </p:cNvSpPr>
                <p:nvPr/>
              </p:nvSpPr>
              <p:spPr bwMode="auto">
                <a:xfrm>
                  <a:off x="1584" y="220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42" name="Rectangle 466"/>
                <p:cNvSpPr>
                  <a:spLocks noChangeArrowheads="1"/>
                </p:cNvSpPr>
                <p:nvPr/>
              </p:nvSpPr>
              <p:spPr bwMode="auto">
                <a:xfrm>
                  <a:off x="2016" y="163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43" name="Rectangle 467"/>
                <p:cNvSpPr>
                  <a:spLocks noChangeArrowheads="1"/>
                </p:cNvSpPr>
                <p:nvPr/>
              </p:nvSpPr>
              <p:spPr bwMode="auto">
                <a:xfrm>
                  <a:off x="2016" y="177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44" name="Rectangle 468"/>
                <p:cNvSpPr>
                  <a:spLocks noChangeArrowheads="1"/>
                </p:cNvSpPr>
                <p:nvPr/>
              </p:nvSpPr>
              <p:spPr bwMode="auto">
                <a:xfrm>
                  <a:off x="2016" y="192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45" name="Rectangle 469"/>
                <p:cNvSpPr>
                  <a:spLocks noChangeArrowheads="1"/>
                </p:cNvSpPr>
                <p:nvPr/>
              </p:nvSpPr>
              <p:spPr bwMode="auto">
                <a:xfrm>
                  <a:off x="2016" y="206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46" name="Rectangle 470"/>
                <p:cNvSpPr>
                  <a:spLocks noChangeArrowheads="1"/>
                </p:cNvSpPr>
                <p:nvPr/>
              </p:nvSpPr>
              <p:spPr bwMode="auto">
                <a:xfrm>
                  <a:off x="2016" y="220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653" name="Rectangle 471"/>
                <p:cNvSpPr>
                  <a:spLocks noChangeArrowheads="1"/>
                </p:cNvSpPr>
                <p:nvPr/>
              </p:nvSpPr>
              <p:spPr bwMode="auto">
                <a:xfrm>
                  <a:off x="1392" y="163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06497" name="Group 472"/>
              <p:cNvGrpSpPr>
                <a:grpSpLocks/>
              </p:cNvGrpSpPr>
              <p:nvPr/>
            </p:nvGrpSpPr>
            <p:grpSpPr bwMode="auto">
              <a:xfrm>
                <a:off x="528" y="3024"/>
                <a:ext cx="768" cy="720"/>
                <a:chOff x="2832" y="3182"/>
                <a:chExt cx="768" cy="720"/>
              </a:xfrm>
            </p:grpSpPr>
            <p:sp>
              <p:nvSpPr>
                <p:cNvPr id="1714649" name="Rectangle 473"/>
                <p:cNvSpPr>
                  <a:spLocks noChangeArrowheads="1"/>
                </p:cNvSpPr>
                <p:nvPr/>
              </p:nvSpPr>
              <p:spPr bwMode="auto">
                <a:xfrm>
                  <a:off x="2835"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650" name="Rectangle 474"/>
                <p:cNvSpPr>
                  <a:spLocks noChangeArrowheads="1"/>
                </p:cNvSpPr>
                <p:nvPr/>
              </p:nvSpPr>
              <p:spPr bwMode="auto">
                <a:xfrm>
                  <a:off x="2835"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651" name="Rectangle 475"/>
                <p:cNvSpPr>
                  <a:spLocks noChangeArrowheads="1"/>
                </p:cNvSpPr>
                <p:nvPr/>
              </p:nvSpPr>
              <p:spPr bwMode="auto">
                <a:xfrm>
                  <a:off x="2835"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652" name="Rectangle 476"/>
                <p:cNvSpPr>
                  <a:spLocks noChangeArrowheads="1"/>
                </p:cNvSpPr>
                <p:nvPr/>
              </p:nvSpPr>
              <p:spPr bwMode="auto">
                <a:xfrm>
                  <a:off x="2835"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53" name="Rectangle 477"/>
                <p:cNvSpPr>
                  <a:spLocks noChangeArrowheads="1"/>
                </p:cNvSpPr>
                <p:nvPr/>
              </p:nvSpPr>
              <p:spPr bwMode="auto">
                <a:xfrm>
                  <a:off x="2835"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54" name="Rectangle 478"/>
                <p:cNvSpPr>
                  <a:spLocks noChangeArrowheads="1"/>
                </p:cNvSpPr>
                <p:nvPr/>
              </p:nvSpPr>
              <p:spPr bwMode="auto">
                <a:xfrm>
                  <a:off x="3024"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655" name="Rectangle 479"/>
                <p:cNvSpPr>
                  <a:spLocks noChangeArrowheads="1"/>
                </p:cNvSpPr>
                <p:nvPr/>
              </p:nvSpPr>
              <p:spPr bwMode="auto">
                <a:xfrm>
                  <a:off x="3024"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Ota</a:t>
                  </a:r>
                </a:p>
              </p:txBody>
            </p:sp>
            <p:sp>
              <p:nvSpPr>
                <p:cNvPr id="1714656" name="Rectangle 480"/>
                <p:cNvSpPr>
                  <a:spLocks noChangeArrowheads="1"/>
                </p:cNvSpPr>
                <p:nvPr/>
              </p:nvSpPr>
              <p:spPr bwMode="auto">
                <a:xfrm>
                  <a:off x="3024"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Jones</a:t>
                  </a:r>
                </a:p>
              </p:txBody>
            </p:sp>
            <p:sp>
              <p:nvSpPr>
                <p:cNvPr id="1714657" name="Rectangle 481"/>
                <p:cNvSpPr>
                  <a:spLocks noChangeArrowheads="1"/>
                </p:cNvSpPr>
                <p:nvPr/>
              </p:nvSpPr>
              <p:spPr bwMode="auto">
                <a:xfrm>
                  <a:off x="3024"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58" name="Rectangle 482"/>
                <p:cNvSpPr>
                  <a:spLocks noChangeArrowheads="1"/>
                </p:cNvSpPr>
                <p:nvPr/>
              </p:nvSpPr>
              <p:spPr bwMode="auto">
                <a:xfrm>
                  <a:off x="3024"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59" name="Rectangle 483"/>
                <p:cNvSpPr>
                  <a:spLocks noChangeArrowheads="1"/>
                </p:cNvSpPr>
                <p:nvPr/>
              </p:nvSpPr>
              <p:spPr bwMode="auto">
                <a:xfrm>
                  <a:off x="3456"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60" name="Rectangle 484"/>
                <p:cNvSpPr>
                  <a:spLocks noChangeArrowheads="1"/>
                </p:cNvSpPr>
                <p:nvPr/>
              </p:nvSpPr>
              <p:spPr bwMode="auto">
                <a:xfrm>
                  <a:off x="3456"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61" name="Rectangle 485"/>
                <p:cNvSpPr>
                  <a:spLocks noChangeArrowheads="1"/>
                </p:cNvSpPr>
                <p:nvPr/>
              </p:nvSpPr>
              <p:spPr bwMode="auto">
                <a:xfrm>
                  <a:off x="3456"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62" name="Rectangle 486"/>
                <p:cNvSpPr>
                  <a:spLocks noChangeArrowheads="1"/>
                </p:cNvSpPr>
                <p:nvPr/>
              </p:nvSpPr>
              <p:spPr bwMode="auto">
                <a:xfrm>
                  <a:off x="3456"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63" name="Rectangle 487"/>
                <p:cNvSpPr>
                  <a:spLocks noChangeArrowheads="1"/>
                </p:cNvSpPr>
                <p:nvPr/>
              </p:nvSpPr>
              <p:spPr bwMode="auto">
                <a:xfrm>
                  <a:off x="3456"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637" name="Rectangle 488"/>
                <p:cNvSpPr>
                  <a:spLocks noChangeArrowheads="1"/>
                </p:cNvSpPr>
                <p:nvPr/>
              </p:nvSpPr>
              <p:spPr bwMode="auto">
                <a:xfrm>
                  <a:off x="2832"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06498" name="Group 489"/>
              <p:cNvGrpSpPr>
                <a:grpSpLocks/>
              </p:cNvGrpSpPr>
              <p:nvPr/>
            </p:nvGrpSpPr>
            <p:grpSpPr bwMode="auto">
              <a:xfrm>
                <a:off x="480" y="2976"/>
                <a:ext cx="768" cy="720"/>
                <a:chOff x="2016" y="3182"/>
                <a:chExt cx="768" cy="720"/>
              </a:xfrm>
            </p:grpSpPr>
            <p:sp>
              <p:nvSpPr>
                <p:cNvPr id="1714666" name="Rectangle 490"/>
                <p:cNvSpPr>
                  <a:spLocks noChangeArrowheads="1"/>
                </p:cNvSpPr>
                <p:nvPr/>
              </p:nvSpPr>
              <p:spPr bwMode="auto">
                <a:xfrm>
                  <a:off x="2019"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667" name="Rectangle 491"/>
                <p:cNvSpPr>
                  <a:spLocks noChangeArrowheads="1"/>
                </p:cNvSpPr>
                <p:nvPr/>
              </p:nvSpPr>
              <p:spPr bwMode="auto">
                <a:xfrm>
                  <a:off x="2019"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668" name="Rectangle 492"/>
                <p:cNvSpPr>
                  <a:spLocks noChangeArrowheads="1"/>
                </p:cNvSpPr>
                <p:nvPr/>
              </p:nvSpPr>
              <p:spPr bwMode="auto">
                <a:xfrm>
                  <a:off x="2019"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669" name="Rectangle 493"/>
                <p:cNvSpPr>
                  <a:spLocks noChangeArrowheads="1"/>
                </p:cNvSpPr>
                <p:nvPr/>
              </p:nvSpPr>
              <p:spPr bwMode="auto">
                <a:xfrm>
                  <a:off x="2019"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04</a:t>
                  </a:r>
                </a:p>
              </p:txBody>
            </p:sp>
            <p:sp>
              <p:nvSpPr>
                <p:cNvPr id="1714670" name="Rectangle 494"/>
                <p:cNvSpPr>
                  <a:spLocks noChangeArrowheads="1"/>
                </p:cNvSpPr>
                <p:nvPr/>
              </p:nvSpPr>
              <p:spPr bwMode="auto">
                <a:xfrm>
                  <a:off x="2019"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71" name="Rectangle 495"/>
                <p:cNvSpPr>
                  <a:spLocks noChangeArrowheads="1"/>
                </p:cNvSpPr>
                <p:nvPr/>
              </p:nvSpPr>
              <p:spPr bwMode="auto">
                <a:xfrm>
                  <a:off x="2208"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Akhtar</a:t>
                  </a:r>
                </a:p>
              </p:txBody>
            </p:sp>
            <p:sp>
              <p:nvSpPr>
                <p:cNvPr id="1714672" name="Rectangle 496"/>
                <p:cNvSpPr>
                  <a:spLocks noChangeArrowheads="1"/>
                </p:cNvSpPr>
                <p:nvPr/>
              </p:nvSpPr>
              <p:spPr bwMode="auto">
                <a:xfrm>
                  <a:off x="2208"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Funk</a:t>
                  </a:r>
                </a:p>
              </p:txBody>
            </p:sp>
            <p:sp>
              <p:nvSpPr>
                <p:cNvPr id="1714673" name="Rectangle 497"/>
                <p:cNvSpPr>
                  <a:spLocks noChangeArrowheads="1"/>
                </p:cNvSpPr>
                <p:nvPr/>
              </p:nvSpPr>
              <p:spPr bwMode="auto">
                <a:xfrm>
                  <a:off x="2208"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Smith</a:t>
                  </a:r>
                </a:p>
              </p:txBody>
            </p:sp>
            <p:sp>
              <p:nvSpPr>
                <p:cNvPr id="1714674" name="Rectangle 498"/>
                <p:cNvSpPr>
                  <a:spLocks noChangeArrowheads="1"/>
                </p:cNvSpPr>
                <p:nvPr/>
              </p:nvSpPr>
              <p:spPr bwMode="auto">
                <a:xfrm>
                  <a:off x="2208"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Martin</a:t>
                  </a:r>
                </a:p>
              </p:txBody>
            </p:sp>
            <p:sp>
              <p:nvSpPr>
                <p:cNvPr id="1714675" name="Rectangle 499"/>
                <p:cNvSpPr>
                  <a:spLocks noChangeArrowheads="1"/>
                </p:cNvSpPr>
                <p:nvPr/>
              </p:nvSpPr>
              <p:spPr bwMode="auto">
                <a:xfrm>
                  <a:off x="2208"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76" name="Rectangle 500"/>
                <p:cNvSpPr>
                  <a:spLocks noChangeArrowheads="1"/>
                </p:cNvSpPr>
                <p:nvPr/>
              </p:nvSpPr>
              <p:spPr bwMode="auto">
                <a:xfrm>
                  <a:off x="2640"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77" name="Rectangle 501"/>
                <p:cNvSpPr>
                  <a:spLocks noChangeArrowheads="1"/>
                </p:cNvSpPr>
                <p:nvPr/>
              </p:nvSpPr>
              <p:spPr bwMode="auto">
                <a:xfrm>
                  <a:off x="2640"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78" name="Rectangle 502"/>
                <p:cNvSpPr>
                  <a:spLocks noChangeArrowheads="1"/>
                </p:cNvSpPr>
                <p:nvPr/>
              </p:nvSpPr>
              <p:spPr bwMode="auto">
                <a:xfrm>
                  <a:off x="2640"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79" name="Rectangle 503"/>
                <p:cNvSpPr>
                  <a:spLocks noChangeArrowheads="1"/>
                </p:cNvSpPr>
                <p:nvPr/>
              </p:nvSpPr>
              <p:spPr bwMode="auto">
                <a:xfrm>
                  <a:off x="2640"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80" name="Rectangle 504"/>
                <p:cNvSpPr>
                  <a:spLocks noChangeArrowheads="1"/>
                </p:cNvSpPr>
                <p:nvPr/>
              </p:nvSpPr>
              <p:spPr bwMode="auto">
                <a:xfrm>
                  <a:off x="2640"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621" name="Rectangle 505"/>
                <p:cNvSpPr>
                  <a:spLocks noChangeArrowheads="1"/>
                </p:cNvSpPr>
                <p:nvPr/>
              </p:nvSpPr>
              <p:spPr bwMode="auto">
                <a:xfrm>
                  <a:off x="2016"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06500" name="Group 506"/>
              <p:cNvGrpSpPr>
                <a:grpSpLocks/>
              </p:cNvGrpSpPr>
              <p:nvPr/>
            </p:nvGrpSpPr>
            <p:grpSpPr bwMode="auto">
              <a:xfrm>
                <a:off x="432" y="2928"/>
                <a:ext cx="768" cy="720"/>
                <a:chOff x="1200" y="3182"/>
                <a:chExt cx="768" cy="720"/>
              </a:xfrm>
            </p:grpSpPr>
            <p:sp>
              <p:nvSpPr>
                <p:cNvPr id="1714683" name="Rectangle 507"/>
                <p:cNvSpPr>
                  <a:spLocks noChangeArrowheads="1"/>
                </p:cNvSpPr>
                <p:nvPr/>
              </p:nvSpPr>
              <p:spPr bwMode="auto">
                <a:xfrm>
                  <a:off x="1203" y="318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684" name="Rectangle 508"/>
                <p:cNvSpPr>
                  <a:spLocks noChangeArrowheads="1"/>
                </p:cNvSpPr>
                <p:nvPr/>
              </p:nvSpPr>
              <p:spPr bwMode="auto">
                <a:xfrm>
                  <a:off x="1203" y="332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685" name="Rectangle 509"/>
                <p:cNvSpPr>
                  <a:spLocks noChangeArrowheads="1"/>
                </p:cNvSpPr>
                <p:nvPr/>
              </p:nvSpPr>
              <p:spPr bwMode="auto">
                <a:xfrm>
                  <a:off x="1203" y="347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686" name="Rectangle 510"/>
                <p:cNvSpPr>
                  <a:spLocks noChangeArrowheads="1"/>
                </p:cNvSpPr>
                <p:nvPr/>
              </p:nvSpPr>
              <p:spPr bwMode="auto">
                <a:xfrm>
                  <a:off x="1203" y="361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87" name="Rectangle 511"/>
                <p:cNvSpPr>
                  <a:spLocks noChangeArrowheads="1"/>
                </p:cNvSpPr>
                <p:nvPr/>
              </p:nvSpPr>
              <p:spPr bwMode="auto">
                <a:xfrm>
                  <a:off x="1203" y="375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88" name="Rectangle 512"/>
                <p:cNvSpPr>
                  <a:spLocks noChangeArrowheads="1"/>
                </p:cNvSpPr>
                <p:nvPr/>
              </p:nvSpPr>
              <p:spPr bwMode="auto">
                <a:xfrm>
                  <a:off x="1392" y="318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Rudd</a:t>
                  </a:r>
                </a:p>
              </p:txBody>
            </p:sp>
            <p:sp>
              <p:nvSpPr>
                <p:cNvPr id="1714689" name="Rectangle 513"/>
                <p:cNvSpPr>
                  <a:spLocks noChangeArrowheads="1"/>
                </p:cNvSpPr>
                <p:nvPr/>
              </p:nvSpPr>
              <p:spPr bwMode="auto">
                <a:xfrm>
                  <a:off x="1392" y="332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White</a:t>
                  </a:r>
                </a:p>
              </p:txBody>
            </p:sp>
            <p:sp>
              <p:nvSpPr>
                <p:cNvPr id="1714690" name="Rectangle 514"/>
                <p:cNvSpPr>
                  <a:spLocks noChangeArrowheads="1"/>
                </p:cNvSpPr>
                <p:nvPr/>
              </p:nvSpPr>
              <p:spPr bwMode="auto">
                <a:xfrm>
                  <a:off x="1392" y="347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1714691" name="Rectangle 515"/>
                <p:cNvSpPr>
                  <a:spLocks noChangeArrowheads="1"/>
                </p:cNvSpPr>
                <p:nvPr/>
              </p:nvSpPr>
              <p:spPr bwMode="auto">
                <a:xfrm>
                  <a:off x="1392" y="361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92" name="Rectangle 516"/>
                <p:cNvSpPr>
                  <a:spLocks noChangeArrowheads="1"/>
                </p:cNvSpPr>
                <p:nvPr/>
              </p:nvSpPr>
              <p:spPr bwMode="auto">
                <a:xfrm>
                  <a:off x="1392" y="375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93" name="Rectangle 517"/>
                <p:cNvSpPr>
                  <a:spLocks noChangeArrowheads="1"/>
                </p:cNvSpPr>
                <p:nvPr/>
              </p:nvSpPr>
              <p:spPr bwMode="auto">
                <a:xfrm>
                  <a:off x="1824" y="318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94" name="Rectangle 518"/>
                <p:cNvSpPr>
                  <a:spLocks noChangeArrowheads="1"/>
                </p:cNvSpPr>
                <p:nvPr/>
              </p:nvSpPr>
              <p:spPr bwMode="auto">
                <a:xfrm>
                  <a:off x="1824" y="332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95" name="Rectangle 519"/>
                <p:cNvSpPr>
                  <a:spLocks noChangeArrowheads="1"/>
                </p:cNvSpPr>
                <p:nvPr/>
              </p:nvSpPr>
              <p:spPr bwMode="auto">
                <a:xfrm>
                  <a:off x="1824" y="347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96" name="Rectangle 520"/>
                <p:cNvSpPr>
                  <a:spLocks noChangeArrowheads="1"/>
                </p:cNvSpPr>
                <p:nvPr/>
              </p:nvSpPr>
              <p:spPr bwMode="auto">
                <a:xfrm>
                  <a:off x="1824" y="361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697" name="Rectangle 521"/>
                <p:cNvSpPr>
                  <a:spLocks noChangeArrowheads="1"/>
                </p:cNvSpPr>
                <p:nvPr/>
              </p:nvSpPr>
              <p:spPr bwMode="auto">
                <a:xfrm>
                  <a:off x="1824" y="375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605" name="Rectangle 522"/>
                <p:cNvSpPr>
                  <a:spLocks noChangeArrowheads="1"/>
                </p:cNvSpPr>
                <p:nvPr/>
              </p:nvSpPr>
              <p:spPr bwMode="auto">
                <a:xfrm>
                  <a:off x="1200" y="3182"/>
                  <a:ext cx="768"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06501" name="Group 523"/>
              <p:cNvGrpSpPr>
                <a:grpSpLocks/>
              </p:cNvGrpSpPr>
              <p:nvPr/>
            </p:nvGrpSpPr>
            <p:grpSpPr bwMode="auto">
              <a:xfrm>
                <a:off x="384" y="2880"/>
                <a:ext cx="768" cy="720"/>
                <a:chOff x="1392" y="1632"/>
                <a:chExt cx="768" cy="720"/>
              </a:xfrm>
            </p:grpSpPr>
            <p:sp>
              <p:nvSpPr>
                <p:cNvPr id="1714700" name="Rectangle 524"/>
                <p:cNvSpPr>
                  <a:spLocks noChangeArrowheads="1"/>
                </p:cNvSpPr>
                <p:nvPr/>
              </p:nvSpPr>
              <p:spPr bwMode="auto">
                <a:xfrm>
                  <a:off x="1395" y="163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701" name="Rectangle 525"/>
                <p:cNvSpPr>
                  <a:spLocks noChangeArrowheads="1"/>
                </p:cNvSpPr>
                <p:nvPr/>
              </p:nvSpPr>
              <p:spPr bwMode="auto">
                <a:xfrm>
                  <a:off x="1395" y="177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702" name="Rectangle 526"/>
                <p:cNvSpPr>
                  <a:spLocks noChangeArrowheads="1"/>
                </p:cNvSpPr>
                <p:nvPr/>
              </p:nvSpPr>
              <p:spPr bwMode="auto">
                <a:xfrm>
                  <a:off x="1395" y="192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703" name="Rectangle 527"/>
                <p:cNvSpPr>
                  <a:spLocks noChangeArrowheads="1"/>
                </p:cNvSpPr>
                <p:nvPr/>
              </p:nvSpPr>
              <p:spPr bwMode="auto">
                <a:xfrm>
                  <a:off x="1395" y="206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04" name="Rectangle 528"/>
                <p:cNvSpPr>
                  <a:spLocks noChangeArrowheads="1"/>
                </p:cNvSpPr>
                <p:nvPr/>
              </p:nvSpPr>
              <p:spPr bwMode="auto">
                <a:xfrm>
                  <a:off x="1395" y="220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05" name="Rectangle 529"/>
                <p:cNvSpPr>
                  <a:spLocks noChangeArrowheads="1"/>
                </p:cNvSpPr>
                <p:nvPr/>
              </p:nvSpPr>
              <p:spPr bwMode="auto">
                <a:xfrm>
                  <a:off x="1584" y="163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Graff</a:t>
                  </a:r>
                </a:p>
              </p:txBody>
            </p:sp>
            <p:sp>
              <p:nvSpPr>
                <p:cNvPr id="1714706" name="Rectangle 530"/>
                <p:cNvSpPr>
                  <a:spLocks noChangeArrowheads="1"/>
                </p:cNvSpPr>
                <p:nvPr/>
              </p:nvSpPr>
              <p:spPr bwMode="auto">
                <a:xfrm>
                  <a:off x="1584" y="177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Bacon</a:t>
                  </a:r>
                </a:p>
              </p:txBody>
            </p:sp>
            <p:sp>
              <p:nvSpPr>
                <p:cNvPr id="1714707" name="Rectangle 531"/>
                <p:cNvSpPr>
                  <a:spLocks noChangeArrowheads="1"/>
                </p:cNvSpPr>
                <p:nvPr/>
              </p:nvSpPr>
              <p:spPr bwMode="auto">
                <a:xfrm>
                  <a:off x="1584" y="192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Koch</a:t>
                  </a:r>
                </a:p>
              </p:txBody>
            </p:sp>
            <p:sp>
              <p:nvSpPr>
                <p:cNvPr id="1714708" name="Rectangle 532"/>
                <p:cNvSpPr>
                  <a:spLocks noChangeArrowheads="1"/>
                </p:cNvSpPr>
                <p:nvPr/>
              </p:nvSpPr>
              <p:spPr bwMode="auto">
                <a:xfrm>
                  <a:off x="1584" y="206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09" name="Rectangle 533"/>
                <p:cNvSpPr>
                  <a:spLocks noChangeArrowheads="1"/>
                </p:cNvSpPr>
                <p:nvPr/>
              </p:nvSpPr>
              <p:spPr bwMode="auto">
                <a:xfrm>
                  <a:off x="1584" y="220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10" name="Rectangle 534"/>
                <p:cNvSpPr>
                  <a:spLocks noChangeArrowheads="1"/>
                </p:cNvSpPr>
                <p:nvPr/>
              </p:nvSpPr>
              <p:spPr bwMode="auto">
                <a:xfrm>
                  <a:off x="2016" y="163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11" name="Rectangle 535"/>
                <p:cNvSpPr>
                  <a:spLocks noChangeArrowheads="1"/>
                </p:cNvSpPr>
                <p:nvPr/>
              </p:nvSpPr>
              <p:spPr bwMode="auto">
                <a:xfrm>
                  <a:off x="2016" y="177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12" name="Rectangle 536"/>
                <p:cNvSpPr>
                  <a:spLocks noChangeArrowheads="1"/>
                </p:cNvSpPr>
                <p:nvPr/>
              </p:nvSpPr>
              <p:spPr bwMode="auto">
                <a:xfrm>
                  <a:off x="2016" y="192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13" name="Rectangle 537"/>
                <p:cNvSpPr>
                  <a:spLocks noChangeArrowheads="1"/>
                </p:cNvSpPr>
                <p:nvPr/>
              </p:nvSpPr>
              <p:spPr bwMode="auto">
                <a:xfrm>
                  <a:off x="2016" y="206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14" name="Rectangle 538"/>
                <p:cNvSpPr>
                  <a:spLocks noChangeArrowheads="1"/>
                </p:cNvSpPr>
                <p:nvPr/>
              </p:nvSpPr>
              <p:spPr bwMode="auto">
                <a:xfrm>
                  <a:off x="2016" y="220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589" name="Rectangle 539"/>
                <p:cNvSpPr>
                  <a:spLocks noChangeArrowheads="1"/>
                </p:cNvSpPr>
                <p:nvPr/>
              </p:nvSpPr>
              <p:spPr bwMode="auto">
                <a:xfrm>
                  <a:off x="1392" y="1632"/>
                  <a:ext cx="768" cy="720"/>
                </a:xfrm>
                <a:prstGeom prst="rect">
                  <a:avLst/>
                </a:prstGeom>
                <a:noFill/>
                <a:ln w="9525">
                  <a:solidFill>
                    <a:schemeClr val="tx1"/>
                  </a:solidFill>
                  <a:miter lim="800000"/>
                  <a:headEnd/>
                  <a:tailEnd/>
                </a:ln>
              </p:spPr>
              <p:txBody>
                <a:bodyPr wrap="none" anchor="ctr"/>
                <a:lstStyle/>
                <a:p>
                  <a:endParaRPr lang="zh-CN" altLang="en-US"/>
                </a:p>
              </p:txBody>
            </p:sp>
          </p:grpSp>
        </p:grpSp>
        <p:sp>
          <p:nvSpPr>
            <p:cNvPr id="106548" name="Text Box 540"/>
            <p:cNvSpPr txBox="1">
              <a:spLocks noChangeArrowheads="1"/>
            </p:cNvSpPr>
            <p:nvPr/>
          </p:nvSpPr>
          <p:spPr bwMode="auto">
            <a:xfrm>
              <a:off x="4136" y="2688"/>
              <a:ext cx="616" cy="21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600">
                  <a:solidFill>
                    <a:schemeClr val="bg1"/>
                  </a:solidFill>
                  <a:latin typeface="Arial Narrow" pitchFamily="34" charset="0"/>
                  <a:ea typeface="宋体" pitchFamily="2" charset="-122"/>
                </a:rPr>
                <a:t>Extent 184</a:t>
              </a:r>
            </a:p>
          </p:txBody>
        </p:sp>
        <p:grpSp>
          <p:nvGrpSpPr>
            <p:cNvPr id="106502" name="Group 541"/>
            <p:cNvGrpSpPr>
              <a:grpSpLocks/>
            </p:cNvGrpSpPr>
            <p:nvPr/>
          </p:nvGrpSpPr>
          <p:grpSpPr bwMode="auto">
            <a:xfrm>
              <a:off x="2928" y="2880"/>
              <a:ext cx="768" cy="720"/>
              <a:chOff x="2928" y="2880"/>
              <a:chExt cx="768" cy="720"/>
            </a:xfrm>
          </p:grpSpPr>
          <p:sp>
            <p:nvSpPr>
              <p:cNvPr id="1714718" name="Rectangle 542"/>
              <p:cNvSpPr>
                <a:spLocks noChangeArrowheads="1"/>
              </p:cNvSpPr>
              <p:nvPr/>
            </p:nvSpPr>
            <p:spPr bwMode="auto">
              <a:xfrm>
                <a:off x="2931" y="2880"/>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01</a:t>
                </a:r>
              </a:p>
            </p:txBody>
          </p:sp>
          <p:sp>
            <p:nvSpPr>
              <p:cNvPr id="1714719" name="Rectangle 543"/>
              <p:cNvSpPr>
                <a:spLocks noChangeArrowheads="1"/>
              </p:cNvSpPr>
              <p:nvPr/>
            </p:nvSpPr>
            <p:spPr bwMode="auto">
              <a:xfrm>
                <a:off x="2931" y="3024"/>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02</a:t>
                </a:r>
              </a:p>
            </p:txBody>
          </p:sp>
          <p:sp>
            <p:nvSpPr>
              <p:cNvPr id="1714720" name="Rectangle 544"/>
              <p:cNvSpPr>
                <a:spLocks noChangeArrowheads="1"/>
              </p:cNvSpPr>
              <p:nvPr/>
            </p:nvSpPr>
            <p:spPr bwMode="auto">
              <a:xfrm>
                <a:off x="2931" y="3168"/>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03</a:t>
                </a:r>
              </a:p>
            </p:txBody>
          </p:sp>
          <p:sp>
            <p:nvSpPr>
              <p:cNvPr id="1714721" name="Rectangle 545"/>
              <p:cNvSpPr>
                <a:spLocks noChangeArrowheads="1"/>
              </p:cNvSpPr>
              <p:nvPr/>
            </p:nvSpPr>
            <p:spPr bwMode="auto">
              <a:xfrm>
                <a:off x="2931" y="3312"/>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04</a:t>
                </a:r>
              </a:p>
            </p:txBody>
          </p:sp>
          <p:sp>
            <p:nvSpPr>
              <p:cNvPr id="1714722" name="Rectangle 546"/>
              <p:cNvSpPr>
                <a:spLocks noChangeArrowheads="1"/>
              </p:cNvSpPr>
              <p:nvPr/>
            </p:nvSpPr>
            <p:spPr bwMode="auto">
              <a:xfrm>
                <a:off x="2931" y="3456"/>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23" name="Rectangle 547"/>
              <p:cNvSpPr>
                <a:spLocks noChangeArrowheads="1"/>
              </p:cNvSpPr>
              <p:nvPr/>
            </p:nvSpPr>
            <p:spPr bwMode="auto">
              <a:xfrm>
                <a:off x="3120" y="2880"/>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Seattle</a:t>
                </a:r>
              </a:p>
            </p:txBody>
          </p:sp>
          <p:sp>
            <p:nvSpPr>
              <p:cNvPr id="1714724" name="Rectangle 548"/>
              <p:cNvSpPr>
                <a:spLocks noChangeArrowheads="1"/>
              </p:cNvSpPr>
              <p:nvPr/>
            </p:nvSpPr>
            <p:spPr bwMode="auto">
              <a:xfrm>
                <a:off x="3120" y="3024"/>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Paris</a:t>
                </a:r>
              </a:p>
            </p:txBody>
          </p:sp>
          <p:sp>
            <p:nvSpPr>
              <p:cNvPr id="1714725" name="Rectangle 549"/>
              <p:cNvSpPr>
                <a:spLocks noChangeArrowheads="1"/>
              </p:cNvSpPr>
              <p:nvPr/>
            </p:nvSpPr>
            <p:spPr bwMode="auto">
              <a:xfrm>
                <a:off x="3120" y="3168"/>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Tokyo</a:t>
                </a:r>
              </a:p>
            </p:txBody>
          </p:sp>
          <p:sp>
            <p:nvSpPr>
              <p:cNvPr id="1714726" name="Rectangle 550"/>
              <p:cNvSpPr>
                <a:spLocks noChangeArrowheads="1"/>
              </p:cNvSpPr>
              <p:nvPr/>
            </p:nvSpPr>
            <p:spPr bwMode="auto">
              <a:xfrm>
                <a:off x="3120" y="3312"/>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Atlanta</a:t>
                </a:r>
              </a:p>
            </p:txBody>
          </p:sp>
          <p:sp>
            <p:nvSpPr>
              <p:cNvPr id="1714727" name="Rectangle 551"/>
              <p:cNvSpPr>
                <a:spLocks noChangeArrowheads="1"/>
              </p:cNvSpPr>
              <p:nvPr/>
            </p:nvSpPr>
            <p:spPr bwMode="auto">
              <a:xfrm>
                <a:off x="3120" y="3456"/>
                <a:ext cx="43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28" name="Rectangle 552"/>
              <p:cNvSpPr>
                <a:spLocks noChangeArrowheads="1"/>
              </p:cNvSpPr>
              <p:nvPr/>
            </p:nvSpPr>
            <p:spPr bwMode="auto">
              <a:xfrm>
                <a:off x="3552" y="2880"/>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29" name="Rectangle 553"/>
              <p:cNvSpPr>
                <a:spLocks noChangeArrowheads="1"/>
              </p:cNvSpPr>
              <p:nvPr/>
            </p:nvSpPr>
            <p:spPr bwMode="auto">
              <a:xfrm>
                <a:off x="3552" y="3024"/>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30" name="Rectangle 554"/>
              <p:cNvSpPr>
                <a:spLocks noChangeArrowheads="1"/>
              </p:cNvSpPr>
              <p:nvPr/>
            </p:nvSpPr>
            <p:spPr bwMode="auto">
              <a:xfrm>
                <a:off x="3552" y="3168"/>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31" name="Rectangle 555"/>
              <p:cNvSpPr>
                <a:spLocks noChangeArrowheads="1"/>
              </p:cNvSpPr>
              <p:nvPr/>
            </p:nvSpPr>
            <p:spPr bwMode="auto">
              <a:xfrm>
                <a:off x="3552" y="3312"/>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4732" name="Rectangle 556"/>
              <p:cNvSpPr>
                <a:spLocks noChangeArrowheads="1"/>
              </p:cNvSpPr>
              <p:nvPr/>
            </p:nvSpPr>
            <p:spPr bwMode="auto">
              <a:xfrm>
                <a:off x="3552" y="3456"/>
                <a:ext cx="14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6565" name="Rectangle 557"/>
              <p:cNvSpPr>
                <a:spLocks noChangeArrowheads="1"/>
              </p:cNvSpPr>
              <p:nvPr/>
            </p:nvSpPr>
            <p:spPr bwMode="auto">
              <a:xfrm>
                <a:off x="2928" y="2880"/>
                <a:ext cx="768" cy="720"/>
              </a:xfrm>
              <a:prstGeom prst="rect">
                <a:avLst/>
              </a:prstGeom>
              <a:noFill/>
              <a:ln w="9525">
                <a:solidFill>
                  <a:schemeClr val="tx1"/>
                </a:solidFill>
                <a:miter lim="800000"/>
                <a:headEnd/>
                <a:tailEnd/>
              </a:ln>
            </p:spPr>
            <p:txBody>
              <a:bodyPr wrap="none" anchor="ctr"/>
              <a:lstStyle/>
              <a:p>
                <a:endParaRPr lang="zh-CN" altLang="en-US"/>
              </a:p>
            </p:txBody>
          </p:sp>
        </p:grpSp>
      </p:grpSp>
      <p:grpSp>
        <p:nvGrpSpPr>
          <p:cNvPr id="106503" name="Group 558"/>
          <p:cNvGrpSpPr>
            <a:grpSpLocks/>
          </p:cNvGrpSpPr>
          <p:nvPr/>
        </p:nvGrpSpPr>
        <p:grpSpPr bwMode="auto">
          <a:xfrm>
            <a:off x="1447800" y="1676400"/>
            <a:ext cx="6096000" cy="2667000"/>
            <a:chOff x="912" y="1056"/>
            <a:chExt cx="3840" cy="1680"/>
          </a:xfrm>
        </p:grpSpPr>
        <p:sp>
          <p:nvSpPr>
            <p:cNvPr id="106519" name="Text Box 559"/>
            <p:cNvSpPr txBox="1">
              <a:spLocks noChangeArrowheads="1"/>
            </p:cNvSpPr>
            <p:nvPr/>
          </p:nvSpPr>
          <p:spPr bwMode="auto">
            <a:xfrm>
              <a:off x="2308" y="1248"/>
              <a:ext cx="380" cy="214"/>
            </a:xfrm>
            <a:prstGeom prst="rect">
              <a:avLst/>
            </a:prstGeom>
            <a:noFill/>
            <a:ln w="9525">
              <a:noFill/>
              <a:miter lim="800000"/>
              <a:headEnd/>
              <a:tailEnd/>
            </a:ln>
          </p:spPr>
          <p:txBody>
            <a:bodyPr wrap="none">
              <a:spAutoFit/>
            </a:bodyPr>
            <a:lstStyle/>
            <a:p>
              <a:pPr algn="l" eaLnBrk="0" hangingPunct="0">
                <a:lnSpc>
                  <a:spcPct val="90000"/>
                </a:lnSpc>
                <a:spcBef>
                  <a:spcPct val="0"/>
                </a:spcBef>
                <a:buClr>
                  <a:srgbClr val="DC0081"/>
                </a:buClr>
                <a:buSzTx/>
              </a:pPr>
              <a:r>
                <a:rPr kumimoji="0" lang="en-US" altLang="zh-CN" sz="1800" b="1">
                  <a:solidFill>
                    <a:schemeClr val="tx2"/>
                  </a:solidFill>
                  <a:latin typeface="Arial" charset="0"/>
                  <a:ea typeface="宋体" pitchFamily="2" charset="-122"/>
                </a:rPr>
                <a:t>IAM</a:t>
              </a:r>
            </a:p>
          </p:txBody>
        </p:sp>
        <p:sp>
          <p:nvSpPr>
            <p:cNvPr id="106520" name="Freeform 560"/>
            <p:cNvSpPr>
              <a:spLocks/>
            </p:cNvSpPr>
            <p:nvPr/>
          </p:nvSpPr>
          <p:spPr bwMode="auto">
            <a:xfrm>
              <a:off x="912" y="1584"/>
              <a:ext cx="1584" cy="1152"/>
            </a:xfrm>
            <a:custGeom>
              <a:avLst/>
              <a:gdLst>
                <a:gd name="T0" fmla="*/ 1584 w 1584"/>
                <a:gd name="T1" fmla="*/ 0 h 1200"/>
                <a:gd name="T2" fmla="*/ 48 w 1584"/>
                <a:gd name="T3" fmla="*/ 0 h 1200"/>
                <a:gd name="T4" fmla="*/ 48 w 1584"/>
                <a:gd name="T5" fmla="*/ 934 h 1200"/>
                <a:gd name="T6" fmla="*/ 0 w 1584"/>
                <a:gd name="T7" fmla="*/ 934 h 1200"/>
                <a:gd name="T8" fmla="*/ 96 w 1584"/>
                <a:gd name="T9" fmla="*/ 1062 h 1200"/>
                <a:gd name="T10" fmla="*/ 192 w 1584"/>
                <a:gd name="T11" fmla="*/ 934 h 1200"/>
                <a:gd name="T12" fmla="*/ 144 w 1584"/>
                <a:gd name="T13" fmla="*/ 934 h 1200"/>
                <a:gd name="T14" fmla="*/ 144 w 1584"/>
                <a:gd name="T15" fmla="*/ 84 h 1200"/>
                <a:gd name="T16" fmla="*/ 1584 w 1584"/>
                <a:gd name="T17" fmla="*/ 84 h 1200"/>
                <a:gd name="T18" fmla="*/ 1584 w 1584"/>
                <a:gd name="T19" fmla="*/ 0 h 1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4"/>
                <a:gd name="T31" fmla="*/ 0 h 1200"/>
                <a:gd name="T32" fmla="*/ 1584 w 1584"/>
                <a:gd name="T33" fmla="*/ 1200 h 1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4" h="1200">
                  <a:moveTo>
                    <a:pt x="1584" y="0"/>
                  </a:moveTo>
                  <a:lnTo>
                    <a:pt x="48" y="0"/>
                  </a:lnTo>
                  <a:lnTo>
                    <a:pt x="48" y="1056"/>
                  </a:lnTo>
                  <a:lnTo>
                    <a:pt x="0" y="1056"/>
                  </a:lnTo>
                  <a:lnTo>
                    <a:pt x="96" y="1200"/>
                  </a:lnTo>
                  <a:lnTo>
                    <a:pt x="192" y="1056"/>
                  </a:lnTo>
                  <a:lnTo>
                    <a:pt x="144" y="1056"/>
                  </a:lnTo>
                  <a:lnTo>
                    <a:pt x="144" y="96"/>
                  </a:lnTo>
                  <a:lnTo>
                    <a:pt x="1584" y="96"/>
                  </a:lnTo>
                  <a:lnTo>
                    <a:pt x="1584" y="0"/>
                  </a:lnTo>
                  <a:close/>
                </a:path>
              </a:pathLst>
            </a:custGeom>
            <a:gradFill rotWithShape="0">
              <a:gsLst>
                <a:gs pos="0">
                  <a:srgbClr val="F09FD6"/>
                </a:gs>
                <a:gs pos="100000">
                  <a:srgbClr val="D60093"/>
                </a:gs>
              </a:gsLst>
              <a:lin ang="5400000" scaled="1"/>
            </a:gradFill>
            <a:ln w="9525">
              <a:solidFill>
                <a:srgbClr val="D60093"/>
              </a:solidFill>
              <a:round/>
              <a:headEnd/>
              <a:tailEnd/>
            </a:ln>
          </p:spPr>
          <p:txBody>
            <a:bodyPr wrap="none" anchor="ctr"/>
            <a:lstStyle/>
            <a:p>
              <a:endParaRPr lang="zh-CN" altLang="en-US"/>
            </a:p>
          </p:txBody>
        </p:sp>
        <p:sp>
          <p:nvSpPr>
            <p:cNvPr id="106521" name="Freeform 561"/>
            <p:cNvSpPr>
              <a:spLocks/>
            </p:cNvSpPr>
            <p:nvPr/>
          </p:nvSpPr>
          <p:spPr bwMode="auto">
            <a:xfrm>
              <a:off x="2016" y="1728"/>
              <a:ext cx="528" cy="1008"/>
            </a:xfrm>
            <a:custGeom>
              <a:avLst/>
              <a:gdLst>
                <a:gd name="T0" fmla="*/ 528 w 528"/>
                <a:gd name="T1" fmla="*/ 0 h 1008"/>
                <a:gd name="T2" fmla="*/ 48 w 528"/>
                <a:gd name="T3" fmla="*/ 0 h 1008"/>
                <a:gd name="T4" fmla="*/ 48 w 528"/>
                <a:gd name="T5" fmla="*/ 864 h 1008"/>
                <a:gd name="T6" fmla="*/ 0 w 528"/>
                <a:gd name="T7" fmla="*/ 864 h 1008"/>
                <a:gd name="T8" fmla="*/ 96 w 528"/>
                <a:gd name="T9" fmla="*/ 1008 h 1008"/>
                <a:gd name="T10" fmla="*/ 192 w 528"/>
                <a:gd name="T11" fmla="*/ 864 h 1008"/>
                <a:gd name="T12" fmla="*/ 144 w 528"/>
                <a:gd name="T13" fmla="*/ 864 h 1008"/>
                <a:gd name="T14" fmla="*/ 144 w 528"/>
                <a:gd name="T15" fmla="*/ 96 h 1008"/>
                <a:gd name="T16" fmla="*/ 528 w 528"/>
                <a:gd name="T17" fmla="*/ 96 h 1008"/>
                <a:gd name="T18" fmla="*/ 528 w 528"/>
                <a:gd name="T19" fmla="*/ 0 h 10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8"/>
                <a:gd name="T31" fmla="*/ 0 h 1008"/>
                <a:gd name="T32" fmla="*/ 528 w 528"/>
                <a:gd name="T33" fmla="*/ 1008 h 10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8" h="1008">
                  <a:moveTo>
                    <a:pt x="528" y="0"/>
                  </a:moveTo>
                  <a:lnTo>
                    <a:pt x="48" y="0"/>
                  </a:lnTo>
                  <a:lnTo>
                    <a:pt x="48" y="864"/>
                  </a:lnTo>
                  <a:lnTo>
                    <a:pt x="0" y="864"/>
                  </a:lnTo>
                  <a:lnTo>
                    <a:pt x="96" y="1008"/>
                  </a:lnTo>
                  <a:lnTo>
                    <a:pt x="192" y="864"/>
                  </a:lnTo>
                  <a:lnTo>
                    <a:pt x="144" y="864"/>
                  </a:lnTo>
                  <a:lnTo>
                    <a:pt x="144" y="96"/>
                  </a:lnTo>
                  <a:lnTo>
                    <a:pt x="528" y="96"/>
                  </a:lnTo>
                  <a:lnTo>
                    <a:pt x="528" y="0"/>
                  </a:lnTo>
                  <a:close/>
                </a:path>
              </a:pathLst>
            </a:custGeom>
            <a:gradFill rotWithShape="0">
              <a:gsLst>
                <a:gs pos="0">
                  <a:srgbClr val="F09FD6"/>
                </a:gs>
                <a:gs pos="100000">
                  <a:srgbClr val="D60093"/>
                </a:gs>
              </a:gsLst>
              <a:lin ang="5400000" scaled="1"/>
            </a:gradFill>
            <a:ln w="9525">
              <a:solidFill>
                <a:srgbClr val="D60093"/>
              </a:solidFill>
              <a:round/>
              <a:headEnd/>
              <a:tailEnd/>
            </a:ln>
          </p:spPr>
          <p:txBody>
            <a:bodyPr wrap="none" anchor="ctr"/>
            <a:lstStyle/>
            <a:p>
              <a:endParaRPr lang="zh-CN" altLang="en-US"/>
            </a:p>
          </p:txBody>
        </p:sp>
        <p:sp>
          <p:nvSpPr>
            <p:cNvPr id="106522" name="Freeform 562"/>
            <p:cNvSpPr>
              <a:spLocks/>
            </p:cNvSpPr>
            <p:nvPr/>
          </p:nvSpPr>
          <p:spPr bwMode="auto">
            <a:xfrm>
              <a:off x="3264" y="2016"/>
              <a:ext cx="1488" cy="720"/>
            </a:xfrm>
            <a:custGeom>
              <a:avLst/>
              <a:gdLst>
                <a:gd name="T0" fmla="*/ 0 w 1488"/>
                <a:gd name="T1" fmla="*/ 0 h 720"/>
                <a:gd name="T2" fmla="*/ 1440 w 1488"/>
                <a:gd name="T3" fmla="*/ 0 h 720"/>
                <a:gd name="T4" fmla="*/ 1440 w 1488"/>
                <a:gd name="T5" fmla="*/ 576 h 720"/>
                <a:gd name="T6" fmla="*/ 1488 w 1488"/>
                <a:gd name="T7" fmla="*/ 576 h 720"/>
                <a:gd name="T8" fmla="*/ 1392 w 1488"/>
                <a:gd name="T9" fmla="*/ 720 h 720"/>
                <a:gd name="T10" fmla="*/ 1296 w 1488"/>
                <a:gd name="T11" fmla="*/ 576 h 720"/>
                <a:gd name="T12" fmla="*/ 1344 w 1488"/>
                <a:gd name="T13" fmla="*/ 576 h 720"/>
                <a:gd name="T14" fmla="*/ 1344 w 1488"/>
                <a:gd name="T15" fmla="*/ 96 h 720"/>
                <a:gd name="T16" fmla="*/ 0 w 1488"/>
                <a:gd name="T17" fmla="*/ 96 h 720"/>
                <a:gd name="T18" fmla="*/ 0 w 1488"/>
                <a:gd name="T19" fmla="*/ 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8"/>
                <a:gd name="T31" fmla="*/ 0 h 720"/>
                <a:gd name="T32" fmla="*/ 1488 w 1488"/>
                <a:gd name="T33" fmla="*/ 720 h 7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8" h="720">
                  <a:moveTo>
                    <a:pt x="0" y="0"/>
                  </a:moveTo>
                  <a:lnTo>
                    <a:pt x="1440" y="0"/>
                  </a:lnTo>
                  <a:lnTo>
                    <a:pt x="1440" y="576"/>
                  </a:lnTo>
                  <a:lnTo>
                    <a:pt x="1488" y="576"/>
                  </a:lnTo>
                  <a:lnTo>
                    <a:pt x="1392" y="720"/>
                  </a:lnTo>
                  <a:lnTo>
                    <a:pt x="1296" y="576"/>
                  </a:lnTo>
                  <a:lnTo>
                    <a:pt x="1344" y="576"/>
                  </a:lnTo>
                  <a:lnTo>
                    <a:pt x="1344" y="96"/>
                  </a:lnTo>
                  <a:lnTo>
                    <a:pt x="0" y="96"/>
                  </a:lnTo>
                  <a:lnTo>
                    <a:pt x="0" y="0"/>
                  </a:lnTo>
                  <a:close/>
                </a:path>
              </a:pathLst>
            </a:custGeom>
            <a:gradFill rotWithShape="0">
              <a:gsLst>
                <a:gs pos="0">
                  <a:srgbClr val="F09FD6"/>
                </a:gs>
                <a:gs pos="100000">
                  <a:srgbClr val="D60093"/>
                </a:gs>
              </a:gsLst>
              <a:lin ang="5400000" scaled="1"/>
            </a:gradFill>
            <a:ln w="9525">
              <a:solidFill>
                <a:srgbClr val="D60093"/>
              </a:solidFill>
              <a:round/>
              <a:headEnd/>
              <a:tailEnd/>
            </a:ln>
          </p:spPr>
          <p:txBody>
            <a:bodyPr wrap="none" anchor="ctr"/>
            <a:lstStyle/>
            <a:p>
              <a:endParaRPr lang="zh-CN" altLang="en-US"/>
            </a:p>
          </p:txBody>
        </p:sp>
        <p:grpSp>
          <p:nvGrpSpPr>
            <p:cNvPr id="106504" name="Group 563"/>
            <p:cNvGrpSpPr>
              <a:grpSpLocks/>
            </p:cNvGrpSpPr>
            <p:nvPr/>
          </p:nvGrpSpPr>
          <p:grpSpPr bwMode="auto">
            <a:xfrm>
              <a:off x="2352" y="1392"/>
              <a:ext cx="912" cy="894"/>
              <a:chOff x="2352" y="1392"/>
              <a:chExt cx="912" cy="894"/>
            </a:xfrm>
          </p:grpSpPr>
          <p:sp>
            <p:nvSpPr>
              <p:cNvPr id="1714740" name="Rectangle 564"/>
              <p:cNvSpPr>
                <a:spLocks noChangeArrowheads="1"/>
              </p:cNvSpPr>
              <p:nvPr/>
            </p:nvSpPr>
            <p:spPr bwMode="auto">
              <a:xfrm>
                <a:off x="2390" y="1422"/>
                <a:ext cx="86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b="1">
                    <a:latin typeface="Arial Narrow" pitchFamily="34" charset="0"/>
                    <a:ea typeface="宋体" pitchFamily="2" charset="-122"/>
                  </a:rPr>
                  <a:t>…</a:t>
                </a:r>
              </a:p>
            </p:txBody>
          </p:sp>
          <p:sp>
            <p:nvSpPr>
              <p:cNvPr id="1714741" name="Rectangle 565"/>
              <p:cNvSpPr>
                <a:spLocks noChangeArrowheads="1"/>
              </p:cNvSpPr>
              <p:nvPr/>
            </p:nvSpPr>
            <p:spPr bwMode="auto">
              <a:xfrm>
                <a:off x="2390" y="1566"/>
                <a:ext cx="86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b="1">
                    <a:latin typeface="Arial Narrow" pitchFamily="34" charset="0"/>
                    <a:ea typeface="宋体" pitchFamily="2" charset="-122"/>
                  </a:rPr>
                  <a:t>160           1</a:t>
                </a:r>
              </a:p>
            </p:txBody>
          </p:sp>
          <p:sp>
            <p:nvSpPr>
              <p:cNvPr id="1714742" name="Rectangle 566"/>
              <p:cNvSpPr>
                <a:spLocks noChangeArrowheads="1"/>
              </p:cNvSpPr>
              <p:nvPr/>
            </p:nvSpPr>
            <p:spPr bwMode="auto">
              <a:xfrm>
                <a:off x="2390" y="1710"/>
                <a:ext cx="86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b="1">
                    <a:latin typeface="Arial Narrow" pitchFamily="34" charset="0"/>
                    <a:ea typeface="宋体" pitchFamily="2" charset="-122"/>
                  </a:rPr>
                  <a:t>168           1</a:t>
                </a:r>
              </a:p>
            </p:txBody>
          </p:sp>
          <p:sp>
            <p:nvSpPr>
              <p:cNvPr id="1714743" name="Rectangle 567"/>
              <p:cNvSpPr>
                <a:spLocks noChangeArrowheads="1"/>
              </p:cNvSpPr>
              <p:nvPr/>
            </p:nvSpPr>
            <p:spPr bwMode="auto">
              <a:xfrm>
                <a:off x="2390" y="1854"/>
                <a:ext cx="86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b="1">
                    <a:latin typeface="Arial Narrow" pitchFamily="34" charset="0"/>
                    <a:ea typeface="宋体" pitchFamily="2" charset="-122"/>
                  </a:rPr>
                  <a:t>176           0</a:t>
                </a:r>
              </a:p>
            </p:txBody>
          </p:sp>
          <p:sp>
            <p:nvSpPr>
              <p:cNvPr id="1714744" name="Rectangle 568"/>
              <p:cNvSpPr>
                <a:spLocks noChangeArrowheads="1"/>
              </p:cNvSpPr>
              <p:nvPr/>
            </p:nvSpPr>
            <p:spPr bwMode="auto">
              <a:xfrm>
                <a:off x="2390" y="1998"/>
                <a:ext cx="86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b="1">
                    <a:latin typeface="Arial Narrow" pitchFamily="34" charset="0"/>
                    <a:ea typeface="宋体" pitchFamily="2" charset="-122"/>
                  </a:rPr>
                  <a:t>184           1</a:t>
                </a:r>
              </a:p>
            </p:txBody>
          </p:sp>
          <p:sp>
            <p:nvSpPr>
              <p:cNvPr id="1714745" name="Rectangle 569"/>
              <p:cNvSpPr>
                <a:spLocks noChangeArrowheads="1"/>
              </p:cNvSpPr>
              <p:nvPr/>
            </p:nvSpPr>
            <p:spPr bwMode="auto">
              <a:xfrm>
                <a:off x="2390" y="2142"/>
                <a:ext cx="86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b="1">
                    <a:latin typeface="Arial Narrow" pitchFamily="34" charset="0"/>
                    <a:ea typeface="宋体" pitchFamily="2" charset="-122"/>
                  </a:rPr>
                  <a:t>…</a:t>
                </a:r>
              </a:p>
            </p:txBody>
          </p:sp>
          <p:sp>
            <p:nvSpPr>
              <p:cNvPr id="106531" name="Rectangle 570"/>
              <p:cNvSpPr>
                <a:spLocks noChangeArrowheads="1"/>
              </p:cNvSpPr>
              <p:nvPr/>
            </p:nvSpPr>
            <p:spPr bwMode="auto">
              <a:xfrm>
                <a:off x="2390" y="1422"/>
                <a:ext cx="864" cy="864"/>
              </a:xfrm>
              <a:prstGeom prst="rect">
                <a:avLst/>
              </a:prstGeom>
              <a:noFill/>
              <a:ln w="9525">
                <a:solidFill>
                  <a:schemeClr val="tx1"/>
                </a:solidFill>
                <a:miter lim="800000"/>
                <a:headEnd/>
                <a:tailEnd/>
              </a:ln>
            </p:spPr>
            <p:txBody>
              <a:bodyPr wrap="none" anchor="ctr"/>
              <a:lstStyle/>
              <a:p>
                <a:endParaRPr lang="zh-CN" altLang="en-US"/>
              </a:p>
            </p:txBody>
          </p:sp>
          <p:sp>
            <p:nvSpPr>
              <p:cNvPr id="106532" name="Text Box 571"/>
              <p:cNvSpPr txBox="1">
                <a:spLocks noChangeArrowheads="1"/>
              </p:cNvSpPr>
              <p:nvPr/>
            </p:nvSpPr>
            <p:spPr bwMode="auto">
              <a:xfrm>
                <a:off x="2352" y="1392"/>
                <a:ext cx="912" cy="173"/>
              </a:xfrm>
              <a:prstGeom prst="rect">
                <a:avLst/>
              </a:prstGeom>
              <a:noFill/>
              <a:ln w="9525">
                <a:noFill/>
                <a:miter lim="800000"/>
                <a:headEnd/>
                <a:tailEnd/>
              </a:ln>
            </p:spPr>
            <p:txBody>
              <a:bodyPr>
                <a:spAutoFit/>
              </a:bodyPr>
              <a:lstStyle/>
              <a:p>
                <a:pPr algn="l">
                  <a:buClrTx/>
                  <a:buSzTx/>
                  <a:buFontTx/>
                  <a:buNone/>
                </a:pPr>
                <a:r>
                  <a:rPr kumimoji="0" lang="en-US" altLang="zh-CN" sz="1200" b="1">
                    <a:latin typeface="Arial Narrow" pitchFamily="34" charset="0"/>
                    <a:ea typeface="宋体" pitchFamily="2" charset="-122"/>
                  </a:rPr>
                  <a:t>Extent          Bit Map</a:t>
                </a:r>
              </a:p>
            </p:txBody>
          </p:sp>
        </p:grpSp>
        <p:sp>
          <p:nvSpPr>
            <p:cNvPr id="106524" name="AutoShape 572"/>
            <p:cNvSpPr>
              <a:spLocks noChangeArrowheads="1"/>
            </p:cNvSpPr>
            <p:nvPr/>
          </p:nvSpPr>
          <p:spPr bwMode="auto">
            <a:xfrm>
              <a:off x="2688" y="1056"/>
              <a:ext cx="240" cy="384"/>
            </a:xfrm>
            <a:prstGeom prst="downArrow">
              <a:avLst>
                <a:gd name="adj1" fmla="val 50000"/>
                <a:gd name="adj2" fmla="val 60741"/>
              </a:avLst>
            </a:prstGeom>
            <a:gradFill rotWithShape="0">
              <a:gsLst>
                <a:gs pos="0">
                  <a:srgbClr val="F09FD6"/>
                </a:gs>
                <a:gs pos="100000">
                  <a:srgbClr val="D60093"/>
                </a:gs>
              </a:gsLst>
              <a:lin ang="5400000" scaled="1"/>
            </a:gradFill>
            <a:ln w="9525">
              <a:solidFill>
                <a:srgbClr val="D60093"/>
              </a:solidFill>
              <a:miter lim="800000"/>
              <a:headEnd/>
              <a:tailEnd/>
            </a:ln>
          </p:spPr>
          <p:txBody>
            <a:bodyPr wrap="none" anchor="ctr"/>
            <a:lstStyle/>
            <a:p>
              <a:endParaRPr lang="zh-CN" altLang="en-US"/>
            </a:p>
          </p:txBody>
        </p:sp>
      </p:grpSp>
      <p:grpSp>
        <p:nvGrpSpPr>
          <p:cNvPr id="106506" name="Group 573"/>
          <p:cNvGrpSpPr>
            <a:grpSpLocks/>
          </p:cNvGrpSpPr>
          <p:nvPr/>
        </p:nvGrpSpPr>
        <p:grpSpPr bwMode="auto">
          <a:xfrm>
            <a:off x="4495800" y="2895600"/>
            <a:ext cx="1295400" cy="2819400"/>
            <a:chOff x="2832" y="1824"/>
            <a:chExt cx="816" cy="1776"/>
          </a:xfrm>
        </p:grpSpPr>
        <p:grpSp>
          <p:nvGrpSpPr>
            <p:cNvPr id="106507" name="Group 574"/>
            <p:cNvGrpSpPr>
              <a:grpSpLocks/>
            </p:cNvGrpSpPr>
            <p:nvPr/>
          </p:nvGrpSpPr>
          <p:grpSpPr bwMode="auto">
            <a:xfrm>
              <a:off x="3024" y="2976"/>
              <a:ext cx="624" cy="624"/>
              <a:chOff x="3024" y="2976"/>
              <a:chExt cx="624" cy="624"/>
            </a:xfrm>
          </p:grpSpPr>
          <p:grpSp>
            <p:nvGrpSpPr>
              <p:cNvPr id="106508" name="Group 575"/>
              <p:cNvGrpSpPr>
                <a:grpSpLocks/>
              </p:cNvGrpSpPr>
              <p:nvPr/>
            </p:nvGrpSpPr>
            <p:grpSpPr bwMode="auto">
              <a:xfrm>
                <a:off x="3024" y="2976"/>
                <a:ext cx="624" cy="624"/>
                <a:chOff x="4416" y="529"/>
                <a:chExt cx="624" cy="624"/>
              </a:xfrm>
            </p:grpSpPr>
            <p:sp>
              <p:nvSpPr>
                <p:cNvPr id="106517" name="Line 576"/>
                <p:cNvSpPr>
                  <a:spLocks noChangeShapeType="1"/>
                </p:cNvSpPr>
                <p:nvPr/>
              </p:nvSpPr>
              <p:spPr bwMode="auto">
                <a:xfrm>
                  <a:off x="4418" y="529"/>
                  <a:ext cx="622" cy="623"/>
                </a:xfrm>
                <a:prstGeom prst="line">
                  <a:avLst/>
                </a:prstGeom>
                <a:noFill/>
                <a:ln w="136525">
                  <a:solidFill>
                    <a:schemeClr val="tx1"/>
                  </a:solidFill>
                  <a:round/>
                  <a:headEnd/>
                  <a:tailEnd/>
                </a:ln>
              </p:spPr>
              <p:txBody>
                <a:bodyPr/>
                <a:lstStyle/>
                <a:p>
                  <a:endParaRPr lang="zh-CN" altLang="en-US"/>
                </a:p>
              </p:txBody>
            </p:sp>
            <p:sp>
              <p:nvSpPr>
                <p:cNvPr id="106518" name="Line 577"/>
                <p:cNvSpPr>
                  <a:spLocks noChangeShapeType="1"/>
                </p:cNvSpPr>
                <p:nvPr/>
              </p:nvSpPr>
              <p:spPr bwMode="auto">
                <a:xfrm flipH="1">
                  <a:off x="4416" y="529"/>
                  <a:ext cx="622" cy="624"/>
                </a:xfrm>
                <a:prstGeom prst="line">
                  <a:avLst/>
                </a:prstGeom>
                <a:noFill/>
                <a:ln w="136525">
                  <a:solidFill>
                    <a:schemeClr val="tx1"/>
                  </a:solidFill>
                  <a:round/>
                  <a:headEnd/>
                  <a:tailEnd/>
                </a:ln>
              </p:spPr>
              <p:txBody>
                <a:bodyPr/>
                <a:lstStyle/>
                <a:p>
                  <a:endParaRPr lang="zh-CN" altLang="en-US"/>
                </a:p>
              </p:txBody>
            </p:sp>
          </p:grpSp>
          <p:grpSp>
            <p:nvGrpSpPr>
              <p:cNvPr id="106509" name="Group 578"/>
              <p:cNvGrpSpPr>
                <a:grpSpLocks/>
              </p:cNvGrpSpPr>
              <p:nvPr/>
            </p:nvGrpSpPr>
            <p:grpSpPr bwMode="auto">
              <a:xfrm>
                <a:off x="3041" y="2982"/>
                <a:ext cx="599" cy="599"/>
                <a:chOff x="4433" y="535"/>
                <a:chExt cx="599" cy="599"/>
              </a:xfrm>
            </p:grpSpPr>
            <p:sp>
              <p:nvSpPr>
                <p:cNvPr id="106515" name="Line 579"/>
                <p:cNvSpPr>
                  <a:spLocks noChangeShapeType="1"/>
                </p:cNvSpPr>
                <p:nvPr/>
              </p:nvSpPr>
              <p:spPr bwMode="auto">
                <a:xfrm>
                  <a:off x="4433" y="535"/>
                  <a:ext cx="599" cy="599"/>
                </a:xfrm>
                <a:prstGeom prst="line">
                  <a:avLst/>
                </a:prstGeom>
                <a:noFill/>
                <a:ln w="117475">
                  <a:solidFill>
                    <a:schemeClr val="accent2"/>
                  </a:solidFill>
                  <a:round/>
                  <a:headEnd/>
                  <a:tailEnd/>
                </a:ln>
              </p:spPr>
              <p:txBody>
                <a:bodyPr/>
                <a:lstStyle/>
                <a:p>
                  <a:endParaRPr lang="zh-CN" altLang="en-US"/>
                </a:p>
              </p:txBody>
            </p:sp>
            <p:sp>
              <p:nvSpPr>
                <p:cNvPr id="106516" name="Line 580"/>
                <p:cNvSpPr>
                  <a:spLocks noChangeShapeType="1"/>
                </p:cNvSpPr>
                <p:nvPr/>
              </p:nvSpPr>
              <p:spPr bwMode="auto">
                <a:xfrm flipH="1">
                  <a:off x="4433" y="535"/>
                  <a:ext cx="599" cy="599"/>
                </a:xfrm>
                <a:prstGeom prst="line">
                  <a:avLst/>
                </a:prstGeom>
                <a:noFill/>
                <a:ln w="117475">
                  <a:solidFill>
                    <a:schemeClr val="accent2"/>
                  </a:solidFill>
                  <a:round/>
                  <a:headEnd/>
                  <a:tailEnd/>
                </a:ln>
              </p:spPr>
              <p:txBody>
                <a:bodyPr/>
                <a:lstStyle/>
                <a:p>
                  <a:endParaRPr lang="zh-CN" altLang="en-US"/>
                </a:p>
              </p:txBody>
            </p:sp>
          </p:grpSp>
        </p:grpSp>
        <p:sp>
          <p:nvSpPr>
            <p:cNvPr id="106512" name="Oval 581"/>
            <p:cNvSpPr>
              <a:spLocks noChangeArrowheads="1"/>
            </p:cNvSpPr>
            <p:nvPr/>
          </p:nvSpPr>
          <p:spPr bwMode="auto">
            <a:xfrm>
              <a:off x="2832" y="1824"/>
              <a:ext cx="288" cy="192"/>
            </a:xfrm>
            <a:prstGeom prst="ellipse">
              <a:avLst/>
            </a:prstGeom>
            <a:noFill/>
            <a:ln w="28575">
              <a:solidFill>
                <a:schemeClr val="accent2"/>
              </a:solidFill>
              <a:round/>
              <a:headEnd/>
              <a:tailEnd/>
            </a:ln>
          </p:spPr>
          <p:txBody>
            <a:bodyPr wrap="none" anchor="ctr"/>
            <a:lstStyle/>
            <a:p>
              <a:endParaRPr lang="zh-CN" altLang="en-US"/>
            </a:p>
          </p:txBody>
        </p:sp>
      </p:grpSp>
      <p:grpSp>
        <p:nvGrpSpPr>
          <p:cNvPr id="106510" name="Group 582"/>
          <p:cNvGrpSpPr>
            <a:grpSpLocks/>
          </p:cNvGrpSpPr>
          <p:nvPr/>
        </p:nvGrpSpPr>
        <p:grpSpPr bwMode="auto">
          <a:xfrm>
            <a:off x="2438400" y="1066800"/>
            <a:ext cx="3962400" cy="609600"/>
            <a:chOff x="1536" y="672"/>
            <a:chExt cx="2496" cy="384"/>
          </a:xfrm>
        </p:grpSpPr>
        <p:grpSp>
          <p:nvGrpSpPr>
            <p:cNvPr id="106511" name="Group 583"/>
            <p:cNvGrpSpPr>
              <a:grpSpLocks/>
            </p:cNvGrpSpPr>
            <p:nvPr/>
          </p:nvGrpSpPr>
          <p:grpSpPr bwMode="auto">
            <a:xfrm>
              <a:off x="1584" y="864"/>
              <a:ext cx="2448" cy="192"/>
              <a:chOff x="1296" y="960"/>
              <a:chExt cx="2448" cy="192"/>
            </a:xfrm>
          </p:grpSpPr>
          <p:sp>
            <p:nvSpPr>
              <p:cNvPr id="1714760" name="Rectangle 584"/>
              <p:cNvSpPr>
                <a:spLocks noChangeArrowheads="1"/>
              </p:cNvSpPr>
              <p:nvPr/>
            </p:nvSpPr>
            <p:spPr bwMode="auto">
              <a:xfrm>
                <a:off x="1296" y="960"/>
                <a:ext cx="336" cy="192"/>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800">
                    <a:solidFill>
                      <a:schemeClr val="tx2"/>
                    </a:solidFill>
                    <a:latin typeface="Arial Narrow" pitchFamily="34" charset="0"/>
                    <a:ea typeface="宋体" pitchFamily="2" charset="-122"/>
                  </a:rPr>
                  <a:t>id</a:t>
                </a:r>
              </a:p>
            </p:txBody>
          </p:sp>
          <p:sp>
            <p:nvSpPr>
              <p:cNvPr id="1714761" name="Rectangle 585"/>
              <p:cNvSpPr>
                <a:spLocks noChangeArrowheads="1"/>
              </p:cNvSpPr>
              <p:nvPr/>
            </p:nvSpPr>
            <p:spPr bwMode="auto">
              <a:xfrm>
                <a:off x="1632" y="960"/>
                <a:ext cx="624" cy="192"/>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800">
                    <a:solidFill>
                      <a:schemeClr val="tx2"/>
                    </a:solidFill>
                    <a:latin typeface="Arial Narrow" pitchFamily="34" charset="0"/>
                    <a:ea typeface="宋体" pitchFamily="2" charset="-122"/>
                  </a:rPr>
                  <a:t>indid = 0</a:t>
                </a:r>
              </a:p>
            </p:txBody>
          </p:sp>
          <p:sp>
            <p:nvSpPr>
              <p:cNvPr id="1714762" name="Rectangle 586"/>
              <p:cNvSpPr>
                <a:spLocks noChangeArrowheads="1"/>
              </p:cNvSpPr>
              <p:nvPr/>
            </p:nvSpPr>
            <p:spPr bwMode="auto">
              <a:xfrm>
                <a:off x="2256" y="960"/>
                <a:ext cx="240" cy="192"/>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endParaRPr kumimoji="0" lang="zh-CN" altLang="en-US" sz="1800">
                  <a:solidFill>
                    <a:schemeClr val="tx2"/>
                  </a:solidFill>
                  <a:latin typeface="Arial Narrow" pitchFamily="34" charset="0"/>
                  <a:ea typeface="宋体" pitchFamily="2" charset="-122"/>
                </a:endParaRPr>
              </a:p>
            </p:txBody>
          </p:sp>
          <p:sp>
            <p:nvSpPr>
              <p:cNvPr id="1714763" name="Rectangle 587"/>
              <p:cNvSpPr>
                <a:spLocks noChangeArrowheads="1"/>
              </p:cNvSpPr>
              <p:nvPr/>
            </p:nvSpPr>
            <p:spPr bwMode="auto">
              <a:xfrm>
                <a:off x="2496" y="960"/>
                <a:ext cx="624" cy="192"/>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800">
                    <a:solidFill>
                      <a:schemeClr val="tx2"/>
                    </a:solidFill>
                    <a:latin typeface="Arial Narrow" pitchFamily="34" charset="0"/>
                    <a:ea typeface="宋体" pitchFamily="2" charset="-122"/>
                  </a:rPr>
                  <a:t>First IAM</a:t>
                </a:r>
              </a:p>
            </p:txBody>
          </p:sp>
          <p:sp>
            <p:nvSpPr>
              <p:cNvPr id="1714764" name="Rectangle 588"/>
              <p:cNvSpPr>
                <a:spLocks noChangeArrowheads="1"/>
              </p:cNvSpPr>
              <p:nvPr/>
            </p:nvSpPr>
            <p:spPr bwMode="auto">
              <a:xfrm>
                <a:off x="3120" y="960"/>
                <a:ext cx="624" cy="192"/>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endParaRPr kumimoji="0" lang="zh-CN" altLang="en-US" sz="1800">
                  <a:solidFill>
                    <a:schemeClr val="tx2"/>
                  </a:solidFill>
                  <a:latin typeface="Arial Narrow" pitchFamily="34" charset="0"/>
                  <a:ea typeface="宋体" pitchFamily="2" charset="-122"/>
                </a:endParaRPr>
              </a:p>
            </p:txBody>
          </p:sp>
        </p:grpSp>
        <p:sp>
          <p:nvSpPr>
            <p:cNvPr id="106505" name="Text Box 589"/>
            <p:cNvSpPr txBox="1">
              <a:spLocks noChangeArrowheads="1"/>
            </p:cNvSpPr>
            <p:nvPr/>
          </p:nvSpPr>
          <p:spPr bwMode="auto">
            <a:xfrm>
              <a:off x="1536" y="672"/>
              <a:ext cx="892" cy="214"/>
            </a:xfrm>
            <a:prstGeom prst="rect">
              <a:avLst/>
            </a:prstGeom>
            <a:noFill/>
            <a:ln w="9525">
              <a:noFill/>
              <a:miter lim="800000"/>
              <a:headEnd/>
              <a:tailEnd/>
            </a:ln>
          </p:spPr>
          <p:txBody>
            <a:bodyPr wrap="none">
              <a:spAutoFit/>
            </a:bodyPr>
            <a:lstStyle/>
            <a:p>
              <a:pPr algn="l" eaLnBrk="0" hangingPunct="0">
                <a:lnSpc>
                  <a:spcPct val="90000"/>
                </a:lnSpc>
                <a:spcBef>
                  <a:spcPct val="0"/>
                </a:spcBef>
                <a:buClr>
                  <a:srgbClr val="DC0081"/>
                </a:buClr>
                <a:buSzTx/>
              </a:pPr>
              <a:r>
                <a:rPr kumimoji="0" lang="en-US" altLang="zh-CN" sz="1800" b="1">
                  <a:solidFill>
                    <a:schemeClr val="tx2"/>
                  </a:solidFill>
                  <a:latin typeface="Arial" charset="0"/>
                  <a:ea typeface="宋体" pitchFamily="2" charset="-122"/>
                </a:rPr>
                <a:t>sysindexes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5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5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7250" name="Rectangle 2"/>
          <p:cNvSpPr>
            <a:spLocks noGrp="1" noChangeArrowheads="1"/>
          </p:cNvSpPr>
          <p:nvPr>
            <p:ph type="title"/>
          </p:nvPr>
        </p:nvSpPr>
        <p:spPr/>
        <p:txBody>
          <a:bodyPr/>
          <a:lstStyle/>
          <a:p>
            <a:pPr eaLnBrk="1" hangingPunct="1">
              <a:defRPr/>
            </a:pPr>
            <a:r>
              <a:rPr lang="zh-CN" altLang="en-US" dirty="0" smtClean="0"/>
              <a:t>数据查找：</a:t>
            </a:r>
            <a:r>
              <a:rPr lang="zh-CN" altLang="en-US" sz="3200" dirty="0" smtClean="0"/>
              <a:t>聚簇索引</a:t>
            </a:r>
          </a:p>
        </p:txBody>
      </p:sp>
      <p:sp>
        <p:nvSpPr>
          <p:cNvPr id="109571" name="Rectangle 4"/>
          <p:cNvSpPr>
            <a:spLocks noChangeArrowheads="1"/>
          </p:cNvSpPr>
          <p:nvPr/>
        </p:nvSpPr>
        <p:spPr bwMode="auto">
          <a:xfrm>
            <a:off x="609600" y="1941513"/>
            <a:ext cx="7924800" cy="4572000"/>
          </a:xfrm>
          <a:prstGeom prst="rect">
            <a:avLst/>
          </a:prstGeom>
          <a:solidFill>
            <a:schemeClr val="bg1"/>
          </a:solidFill>
          <a:ln w="9525">
            <a:solidFill>
              <a:schemeClr val="folHlink"/>
            </a:solidFill>
            <a:miter lim="800000"/>
            <a:headEnd/>
            <a:tailEnd/>
          </a:ln>
        </p:spPr>
        <p:txBody>
          <a:bodyPr wrap="none"/>
          <a:lstStyle/>
          <a:p>
            <a:pPr algn="l" eaLnBrk="0" hangingPunct="0">
              <a:spcBef>
                <a:spcPct val="0"/>
              </a:spcBef>
              <a:buClrTx/>
              <a:buSzTx/>
              <a:buFontTx/>
              <a:buNone/>
            </a:pPr>
            <a:endParaRPr kumimoji="0" lang="zh-CN" altLang="en-US" sz="1700" b="1">
              <a:latin typeface="Arial Narrow" pitchFamily="34" charset="0"/>
              <a:ea typeface="宋体" pitchFamily="2" charset="-122"/>
            </a:endParaRPr>
          </a:p>
        </p:txBody>
      </p:sp>
      <p:sp>
        <p:nvSpPr>
          <p:cNvPr id="109572" name="Text Box 5"/>
          <p:cNvSpPr txBox="1">
            <a:spLocks noChangeArrowheads="1"/>
          </p:cNvSpPr>
          <p:nvPr/>
        </p:nvSpPr>
        <p:spPr bwMode="auto">
          <a:xfrm>
            <a:off x="609600" y="1941513"/>
            <a:ext cx="2209800" cy="336550"/>
          </a:xfrm>
          <a:prstGeom prst="rect">
            <a:avLst/>
          </a:prstGeom>
          <a:noFill/>
          <a:ln w="9525">
            <a:noFill/>
            <a:miter lim="800000"/>
            <a:headEnd/>
            <a:tailEnd/>
          </a:ln>
        </p:spPr>
        <p:txBody>
          <a:bodyPr>
            <a:spAutoFit/>
          </a:bodyPr>
          <a:lstStyle/>
          <a:p>
            <a:pPr algn="l" eaLnBrk="0" hangingPunct="0">
              <a:spcBef>
                <a:spcPct val="0"/>
              </a:spcBef>
              <a:buClrTx/>
              <a:buSzTx/>
              <a:buFontTx/>
              <a:buNone/>
            </a:pPr>
            <a:r>
              <a:rPr kumimoji="0" lang="en-US" altLang="zh-CN" sz="1600" b="1">
                <a:latin typeface="Arial" charset="0"/>
                <a:ea typeface="宋体" pitchFamily="2" charset="-122"/>
              </a:rPr>
              <a:t>Clustered Index</a:t>
            </a:r>
            <a:endParaRPr kumimoji="0" lang="en-US" altLang="zh-CN" sz="1600">
              <a:latin typeface="Arial" charset="0"/>
              <a:ea typeface="宋体" pitchFamily="2" charset="-122"/>
            </a:endParaRPr>
          </a:p>
        </p:txBody>
      </p:sp>
      <p:sp>
        <p:nvSpPr>
          <p:cNvPr id="1717254" name="Rectangle 6"/>
          <p:cNvSpPr>
            <a:spLocks noChangeArrowheads="1"/>
          </p:cNvSpPr>
          <p:nvPr/>
        </p:nvSpPr>
        <p:spPr bwMode="auto">
          <a:xfrm>
            <a:off x="1219200" y="2322513"/>
            <a:ext cx="7165975" cy="1905000"/>
          </a:xfrm>
          <a:prstGeom prst="rect">
            <a:avLst/>
          </a:prstGeom>
          <a:gradFill rotWithShape="0">
            <a:gsLst>
              <a:gs pos="0">
                <a:srgbClr val="FFCC99">
                  <a:gamma/>
                  <a:tint val="53725"/>
                  <a:invGamma/>
                </a:srgbClr>
              </a:gs>
              <a:gs pos="100000">
                <a:srgbClr val="FFCC99"/>
              </a:gs>
            </a:gsLst>
            <a:lin ang="5400000" scaled="1"/>
          </a:gradFill>
          <a:ln w="9525">
            <a:solidFill>
              <a:srgbClr val="CC6600"/>
            </a:solidFill>
            <a:miter lim="800000"/>
            <a:headEnd/>
            <a:tailEnd/>
          </a:ln>
          <a:effectLst>
            <a:outerShdw dist="35921" dir="2700000" algn="ctr" rotWithShape="0">
              <a:srgbClr val="CC6600"/>
            </a:outerShdw>
          </a:effectLst>
        </p:spPr>
        <p:txBody>
          <a:bodyPr wrap="none"/>
          <a:lstStyle/>
          <a:p>
            <a:pPr algn="r" eaLnBrk="0" hangingPunct="0">
              <a:spcBef>
                <a:spcPct val="0"/>
              </a:spcBef>
              <a:buClrTx/>
              <a:buSzTx/>
              <a:buFontTx/>
              <a:buNone/>
              <a:defRPr/>
            </a:pPr>
            <a:endParaRPr kumimoji="0" lang="zh-CN" altLang="en-US" sz="1600" b="1">
              <a:latin typeface="Arial Narrow" pitchFamily="34" charset="0"/>
              <a:ea typeface="宋体" pitchFamily="2" charset="-122"/>
            </a:endParaRPr>
          </a:p>
        </p:txBody>
      </p:sp>
      <p:sp>
        <p:nvSpPr>
          <p:cNvPr id="1717255" name="Freeform 7"/>
          <p:cNvSpPr>
            <a:spLocks/>
          </p:cNvSpPr>
          <p:nvPr/>
        </p:nvSpPr>
        <p:spPr bwMode="auto">
          <a:xfrm>
            <a:off x="3352800" y="2551113"/>
            <a:ext cx="838200" cy="6858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717256" name="Freeform 8"/>
          <p:cNvSpPr>
            <a:spLocks/>
          </p:cNvSpPr>
          <p:nvPr/>
        </p:nvSpPr>
        <p:spPr bwMode="auto">
          <a:xfrm flipH="1">
            <a:off x="5257800" y="2932113"/>
            <a:ext cx="1371600" cy="3048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09576" name="Text Box 9"/>
          <p:cNvSpPr txBox="1">
            <a:spLocks noChangeArrowheads="1"/>
          </p:cNvSpPr>
          <p:nvPr/>
        </p:nvSpPr>
        <p:spPr bwMode="auto">
          <a:xfrm>
            <a:off x="4114800" y="3095625"/>
            <a:ext cx="1323975"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latin typeface="Arial Narrow" pitchFamily="34" charset="0"/>
                <a:ea typeface="宋体" pitchFamily="2" charset="-122"/>
              </a:rPr>
              <a:t>Page 140 - Root</a:t>
            </a:r>
          </a:p>
        </p:txBody>
      </p:sp>
      <p:sp>
        <p:nvSpPr>
          <p:cNvPr id="109577" name="Rectangle 10"/>
          <p:cNvSpPr>
            <a:spLocks noChangeArrowheads="1"/>
          </p:cNvSpPr>
          <p:nvPr/>
        </p:nvSpPr>
        <p:spPr bwMode="auto">
          <a:xfrm>
            <a:off x="1219200" y="4505325"/>
            <a:ext cx="7165975" cy="1855788"/>
          </a:xfrm>
          <a:prstGeom prst="rect">
            <a:avLst/>
          </a:prstGeom>
          <a:gradFill rotWithShape="0">
            <a:gsLst>
              <a:gs pos="0">
                <a:srgbClr val="FFFFFF"/>
              </a:gs>
              <a:gs pos="100000">
                <a:srgbClr val="CCECFF"/>
              </a:gs>
            </a:gsLst>
            <a:lin ang="5400000" scaled="1"/>
          </a:gradFill>
          <a:ln w="9525">
            <a:solidFill>
              <a:schemeClr val="folHlink"/>
            </a:solidFill>
            <a:miter lim="800000"/>
            <a:headEnd/>
            <a:tailEnd/>
          </a:ln>
        </p:spPr>
        <p:txBody>
          <a:bodyPr wrap="none"/>
          <a:lstStyle/>
          <a:p>
            <a:pPr algn="l" eaLnBrk="0" hangingPunct="0">
              <a:spcBef>
                <a:spcPct val="0"/>
              </a:spcBef>
              <a:buClrTx/>
              <a:buSzTx/>
              <a:buFontTx/>
              <a:buNone/>
            </a:pPr>
            <a:endParaRPr kumimoji="0" lang="zh-CN" altLang="en-US" sz="1400" b="1">
              <a:latin typeface="Arial Narrow" pitchFamily="34" charset="0"/>
              <a:ea typeface="宋体" pitchFamily="2" charset="-122"/>
            </a:endParaRPr>
          </a:p>
        </p:txBody>
      </p:sp>
      <p:sp>
        <p:nvSpPr>
          <p:cNvPr id="1717259" name="Freeform 11"/>
          <p:cNvSpPr>
            <a:spLocks/>
          </p:cNvSpPr>
          <p:nvPr/>
        </p:nvSpPr>
        <p:spPr bwMode="auto">
          <a:xfrm>
            <a:off x="2133600" y="3313113"/>
            <a:ext cx="381000" cy="13716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717260" name="Freeform 12"/>
          <p:cNvSpPr>
            <a:spLocks/>
          </p:cNvSpPr>
          <p:nvPr/>
        </p:nvSpPr>
        <p:spPr bwMode="auto">
          <a:xfrm>
            <a:off x="5638800" y="3617913"/>
            <a:ext cx="381000" cy="10668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717261" name="Freeform 13"/>
          <p:cNvSpPr>
            <a:spLocks/>
          </p:cNvSpPr>
          <p:nvPr/>
        </p:nvSpPr>
        <p:spPr bwMode="auto">
          <a:xfrm flipH="1">
            <a:off x="6731000" y="3846513"/>
            <a:ext cx="736600" cy="8382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09581" name="Text Box 14"/>
          <p:cNvSpPr txBox="1">
            <a:spLocks noChangeArrowheads="1"/>
          </p:cNvSpPr>
          <p:nvPr/>
        </p:nvSpPr>
        <p:spPr bwMode="auto">
          <a:xfrm>
            <a:off x="1447800" y="6040438"/>
            <a:ext cx="898525"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latin typeface="Arial Narrow" pitchFamily="34" charset="0"/>
                <a:ea typeface="宋体" pitchFamily="2" charset="-122"/>
              </a:rPr>
              <a:t>Page 100 </a:t>
            </a:r>
          </a:p>
        </p:txBody>
      </p:sp>
      <p:sp>
        <p:nvSpPr>
          <p:cNvPr id="109582" name="Text Box 15"/>
          <p:cNvSpPr txBox="1">
            <a:spLocks noChangeArrowheads="1"/>
          </p:cNvSpPr>
          <p:nvPr/>
        </p:nvSpPr>
        <p:spPr bwMode="auto">
          <a:xfrm>
            <a:off x="4953000" y="6040438"/>
            <a:ext cx="898525"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latin typeface="Arial Narrow" pitchFamily="34" charset="0"/>
                <a:ea typeface="宋体" pitchFamily="2" charset="-122"/>
              </a:rPr>
              <a:t>Page 120 </a:t>
            </a:r>
          </a:p>
        </p:txBody>
      </p:sp>
      <p:sp>
        <p:nvSpPr>
          <p:cNvPr id="109583" name="Text Box 16"/>
          <p:cNvSpPr txBox="1">
            <a:spLocks noChangeArrowheads="1"/>
          </p:cNvSpPr>
          <p:nvPr/>
        </p:nvSpPr>
        <p:spPr bwMode="auto">
          <a:xfrm>
            <a:off x="6629400" y="6040438"/>
            <a:ext cx="898525"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latin typeface="Arial Narrow" pitchFamily="34" charset="0"/>
                <a:ea typeface="宋体" pitchFamily="2" charset="-122"/>
              </a:rPr>
              <a:t>Page 130 </a:t>
            </a:r>
          </a:p>
        </p:txBody>
      </p:sp>
      <p:sp>
        <p:nvSpPr>
          <p:cNvPr id="109584" name="Text Box 17"/>
          <p:cNvSpPr txBox="1">
            <a:spLocks noChangeArrowheads="1"/>
          </p:cNvSpPr>
          <p:nvPr/>
        </p:nvSpPr>
        <p:spPr bwMode="auto">
          <a:xfrm>
            <a:off x="2468563" y="3948113"/>
            <a:ext cx="855662"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latin typeface="Arial Narrow" pitchFamily="34" charset="0"/>
                <a:ea typeface="宋体" pitchFamily="2" charset="-122"/>
              </a:rPr>
              <a:t>Page 141</a:t>
            </a:r>
          </a:p>
        </p:txBody>
      </p:sp>
      <p:sp>
        <p:nvSpPr>
          <p:cNvPr id="109585" name="Text Box 18"/>
          <p:cNvSpPr txBox="1">
            <a:spLocks noChangeArrowheads="1"/>
          </p:cNvSpPr>
          <p:nvPr/>
        </p:nvSpPr>
        <p:spPr bwMode="auto">
          <a:xfrm>
            <a:off x="5943600" y="3948113"/>
            <a:ext cx="855663" cy="320675"/>
          </a:xfrm>
          <a:prstGeom prst="rect">
            <a:avLst/>
          </a:prstGeom>
          <a:noFill/>
          <a:ln w="9525">
            <a:noFill/>
            <a:miter lim="800000"/>
            <a:headEnd/>
            <a:tailEnd/>
          </a:ln>
        </p:spPr>
        <p:txBody>
          <a:bodyPr wrap="none">
            <a:spAutoFit/>
          </a:bodyPr>
          <a:lstStyle/>
          <a:p>
            <a:pPr algn="r" eaLnBrk="0" hangingPunct="0">
              <a:spcBef>
                <a:spcPct val="0"/>
              </a:spcBef>
              <a:buClrTx/>
              <a:buSzTx/>
              <a:buFontTx/>
              <a:buNone/>
            </a:pPr>
            <a:r>
              <a:rPr kumimoji="0" lang="en-US" altLang="zh-CN" sz="1500">
                <a:latin typeface="Arial Narrow" pitchFamily="34" charset="0"/>
                <a:ea typeface="宋体" pitchFamily="2" charset="-122"/>
              </a:rPr>
              <a:t>Page 145</a:t>
            </a:r>
          </a:p>
        </p:txBody>
      </p:sp>
      <p:grpSp>
        <p:nvGrpSpPr>
          <p:cNvPr id="2" name="Group 19"/>
          <p:cNvGrpSpPr>
            <a:grpSpLocks/>
          </p:cNvGrpSpPr>
          <p:nvPr/>
        </p:nvGrpSpPr>
        <p:grpSpPr bwMode="auto">
          <a:xfrm>
            <a:off x="1447800" y="4657725"/>
            <a:ext cx="1296988" cy="1371600"/>
            <a:chOff x="912" y="2575"/>
            <a:chExt cx="817" cy="864"/>
          </a:xfrm>
        </p:grpSpPr>
        <p:sp>
          <p:nvSpPr>
            <p:cNvPr id="1717268" name="Rectangle 20"/>
            <p:cNvSpPr>
              <a:spLocks noChangeArrowheads="1"/>
            </p:cNvSpPr>
            <p:nvPr/>
          </p:nvSpPr>
          <p:spPr bwMode="auto">
            <a:xfrm>
              <a:off x="913"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Akhtar</a:t>
              </a:r>
              <a:endParaRPr kumimoji="0" lang="en-US" altLang="zh-CN" sz="1500" b="1">
                <a:latin typeface="Arial Narrow" pitchFamily="34" charset="0"/>
                <a:ea typeface="宋体" pitchFamily="2" charset="-122"/>
              </a:endParaRPr>
            </a:p>
          </p:txBody>
        </p:sp>
        <p:sp>
          <p:nvSpPr>
            <p:cNvPr id="1717269" name="Rectangle 21"/>
            <p:cNvSpPr>
              <a:spLocks noChangeArrowheads="1"/>
            </p:cNvSpPr>
            <p:nvPr/>
          </p:nvSpPr>
          <p:spPr bwMode="auto">
            <a:xfrm>
              <a:off x="913"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Barr</a:t>
              </a:r>
            </a:p>
          </p:txBody>
        </p:sp>
        <p:sp>
          <p:nvSpPr>
            <p:cNvPr id="1717270" name="Rectangle 22"/>
            <p:cNvSpPr>
              <a:spLocks noChangeArrowheads="1"/>
            </p:cNvSpPr>
            <p:nvPr/>
          </p:nvSpPr>
          <p:spPr bwMode="auto">
            <a:xfrm>
              <a:off x="912"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Con</a:t>
              </a:r>
            </a:p>
          </p:txBody>
        </p:sp>
        <p:sp>
          <p:nvSpPr>
            <p:cNvPr id="1717271" name="Rectangle 23"/>
            <p:cNvSpPr>
              <a:spLocks noChangeArrowheads="1"/>
            </p:cNvSpPr>
            <p:nvPr/>
          </p:nvSpPr>
          <p:spPr bwMode="auto">
            <a:xfrm>
              <a:off x="912"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Funk</a:t>
              </a:r>
            </a:p>
          </p:txBody>
        </p:sp>
        <p:sp>
          <p:nvSpPr>
            <p:cNvPr id="1717272" name="Rectangle 24"/>
            <p:cNvSpPr>
              <a:spLocks noChangeArrowheads="1"/>
            </p:cNvSpPr>
            <p:nvPr/>
          </p:nvSpPr>
          <p:spPr bwMode="auto">
            <a:xfrm>
              <a:off x="912"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Funk</a:t>
              </a:r>
            </a:p>
          </p:txBody>
        </p:sp>
        <p:sp>
          <p:nvSpPr>
            <p:cNvPr id="1717273" name="Rectangle 25"/>
            <p:cNvSpPr>
              <a:spLocks noChangeArrowheads="1"/>
            </p:cNvSpPr>
            <p:nvPr/>
          </p:nvSpPr>
          <p:spPr bwMode="auto">
            <a:xfrm>
              <a:off x="912"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274" name="Rectangle 26"/>
            <p:cNvSpPr>
              <a:spLocks noChangeArrowheads="1"/>
            </p:cNvSpPr>
            <p:nvPr/>
          </p:nvSpPr>
          <p:spPr bwMode="auto">
            <a:xfrm>
              <a:off x="1297"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2334</a:t>
              </a:r>
              <a:endParaRPr kumimoji="0" lang="en-US" altLang="zh-CN" sz="1500" b="1">
                <a:latin typeface="Arial Narrow" pitchFamily="34" charset="0"/>
                <a:ea typeface="宋体" pitchFamily="2" charset="-122"/>
              </a:endParaRPr>
            </a:p>
          </p:txBody>
        </p:sp>
        <p:sp>
          <p:nvSpPr>
            <p:cNvPr id="1717275" name="Rectangle 27"/>
            <p:cNvSpPr>
              <a:spLocks noChangeArrowheads="1"/>
            </p:cNvSpPr>
            <p:nvPr/>
          </p:nvSpPr>
          <p:spPr bwMode="auto">
            <a:xfrm>
              <a:off x="1297"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5678</a:t>
              </a:r>
            </a:p>
          </p:txBody>
        </p:sp>
        <p:sp>
          <p:nvSpPr>
            <p:cNvPr id="1717276" name="Rectangle 28"/>
            <p:cNvSpPr>
              <a:spLocks noChangeArrowheads="1"/>
            </p:cNvSpPr>
            <p:nvPr/>
          </p:nvSpPr>
          <p:spPr bwMode="auto">
            <a:xfrm>
              <a:off x="1296"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2534</a:t>
              </a:r>
            </a:p>
          </p:txBody>
        </p:sp>
        <p:sp>
          <p:nvSpPr>
            <p:cNvPr id="1717277" name="Rectangle 29"/>
            <p:cNvSpPr>
              <a:spLocks noChangeArrowheads="1"/>
            </p:cNvSpPr>
            <p:nvPr/>
          </p:nvSpPr>
          <p:spPr bwMode="auto">
            <a:xfrm>
              <a:off x="1296"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1334</a:t>
              </a:r>
            </a:p>
          </p:txBody>
        </p:sp>
        <p:sp>
          <p:nvSpPr>
            <p:cNvPr id="1717278" name="Rectangle 30"/>
            <p:cNvSpPr>
              <a:spLocks noChangeArrowheads="1"/>
            </p:cNvSpPr>
            <p:nvPr/>
          </p:nvSpPr>
          <p:spPr bwMode="auto">
            <a:xfrm>
              <a:off x="1296"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1534</a:t>
              </a:r>
            </a:p>
          </p:txBody>
        </p:sp>
        <p:sp>
          <p:nvSpPr>
            <p:cNvPr id="1717279" name="Rectangle 31"/>
            <p:cNvSpPr>
              <a:spLocks noChangeArrowheads="1"/>
            </p:cNvSpPr>
            <p:nvPr/>
          </p:nvSpPr>
          <p:spPr bwMode="auto">
            <a:xfrm>
              <a:off x="1296"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280" name="Rectangle 32"/>
            <p:cNvSpPr>
              <a:spLocks noChangeArrowheads="1"/>
            </p:cNvSpPr>
            <p:nvPr/>
          </p:nvSpPr>
          <p:spPr bwMode="auto">
            <a:xfrm>
              <a:off x="1584"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281" name="Rectangle 33"/>
            <p:cNvSpPr>
              <a:spLocks noChangeArrowheads="1"/>
            </p:cNvSpPr>
            <p:nvPr/>
          </p:nvSpPr>
          <p:spPr bwMode="auto">
            <a:xfrm>
              <a:off x="1584"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282" name="Rectangle 34"/>
            <p:cNvSpPr>
              <a:spLocks noChangeArrowheads="1"/>
            </p:cNvSpPr>
            <p:nvPr/>
          </p:nvSpPr>
          <p:spPr bwMode="auto">
            <a:xfrm>
              <a:off x="1584"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283" name="Rectangle 35"/>
            <p:cNvSpPr>
              <a:spLocks noChangeArrowheads="1"/>
            </p:cNvSpPr>
            <p:nvPr/>
          </p:nvSpPr>
          <p:spPr bwMode="auto">
            <a:xfrm>
              <a:off x="1585"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284" name="Rectangle 36"/>
            <p:cNvSpPr>
              <a:spLocks noChangeArrowheads="1"/>
            </p:cNvSpPr>
            <p:nvPr/>
          </p:nvSpPr>
          <p:spPr bwMode="auto">
            <a:xfrm>
              <a:off x="1584"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285" name="Rectangle 37"/>
            <p:cNvSpPr>
              <a:spLocks noChangeArrowheads="1"/>
            </p:cNvSpPr>
            <p:nvPr/>
          </p:nvSpPr>
          <p:spPr bwMode="auto">
            <a:xfrm>
              <a:off x="1584"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09809" name="Rectangle 38"/>
            <p:cNvSpPr>
              <a:spLocks noChangeArrowheads="1"/>
            </p:cNvSpPr>
            <p:nvPr/>
          </p:nvSpPr>
          <p:spPr bwMode="auto">
            <a:xfrm>
              <a:off x="912" y="2575"/>
              <a:ext cx="816" cy="864"/>
            </a:xfrm>
            <a:prstGeom prst="rect">
              <a:avLst/>
            </a:prstGeom>
            <a:noFill/>
            <a:ln w="9525">
              <a:solidFill>
                <a:schemeClr val="tx1"/>
              </a:solidFill>
              <a:miter lim="800000"/>
              <a:headEnd/>
              <a:tailEnd/>
            </a:ln>
          </p:spPr>
          <p:txBody>
            <a:bodyPr wrap="none" anchor="ctr"/>
            <a:lstStyle/>
            <a:p>
              <a:endParaRPr lang="zh-CN" altLang="en-US"/>
            </a:p>
          </p:txBody>
        </p:sp>
      </p:grpSp>
      <p:grpSp>
        <p:nvGrpSpPr>
          <p:cNvPr id="3" name="Group 39"/>
          <p:cNvGrpSpPr>
            <a:grpSpLocks/>
          </p:cNvGrpSpPr>
          <p:nvPr/>
        </p:nvGrpSpPr>
        <p:grpSpPr bwMode="auto">
          <a:xfrm>
            <a:off x="4951413" y="4657725"/>
            <a:ext cx="1296987" cy="1371600"/>
            <a:chOff x="3119" y="2575"/>
            <a:chExt cx="817" cy="864"/>
          </a:xfrm>
        </p:grpSpPr>
        <p:sp>
          <p:nvSpPr>
            <p:cNvPr id="1717288" name="Rectangle 40"/>
            <p:cNvSpPr>
              <a:spLocks noChangeArrowheads="1"/>
            </p:cNvSpPr>
            <p:nvPr/>
          </p:nvSpPr>
          <p:spPr bwMode="auto">
            <a:xfrm>
              <a:off x="3120"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Martin</a:t>
              </a:r>
              <a:endParaRPr kumimoji="0" lang="en-US" altLang="zh-CN" sz="1500" b="1">
                <a:latin typeface="Arial Narrow" pitchFamily="34" charset="0"/>
                <a:ea typeface="宋体" pitchFamily="2" charset="-122"/>
              </a:endParaRPr>
            </a:p>
          </p:txBody>
        </p:sp>
        <p:sp>
          <p:nvSpPr>
            <p:cNvPr id="1717289" name="Rectangle 41"/>
            <p:cNvSpPr>
              <a:spLocks noChangeArrowheads="1"/>
            </p:cNvSpPr>
            <p:nvPr/>
          </p:nvSpPr>
          <p:spPr bwMode="auto">
            <a:xfrm>
              <a:off x="3120"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Martin</a:t>
              </a:r>
            </a:p>
          </p:txBody>
        </p:sp>
        <p:sp>
          <p:nvSpPr>
            <p:cNvPr id="1717290" name="Rectangle 42"/>
            <p:cNvSpPr>
              <a:spLocks noChangeArrowheads="1"/>
            </p:cNvSpPr>
            <p:nvPr/>
          </p:nvSpPr>
          <p:spPr bwMode="auto">
            <a:xfrm>
              <a:off x="3119"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Ota</a:t>
              </a:r>
            </a:p>
          </p:txBody>
        </p:sp>
        <p:sp>
          <p:nvSpPr>
            <p:cNvPr id="1717291" name="Rectangle 43"/>
            <p:cNvSpPr>
              <a:spLocks noChangeArrowheads="1"/>
            </p:cNvSpPr>
            <p:nvPr/>
          </p:nvSpPr>
          <p:spPr bwMode="auto">
            <a:xfrm>
              <a:off x="3119"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Phua</a:t>
              </a:r>
            </a:p>
          </p:txBody>
        </p:sp>
        <p:sp>
          <p:nvSpPr>
            <p:cNvPr id="1717292" name="Rectangle 44"/>
            <p:cNvSpPr>
              <a:spLocks noChangeArrowheads="1"/>
            </p:cNvSpPr>
            <p:nvPr/>
          </p:nvSpPr>
          <p:spPr bwMode="auto">
            <a:xfrm>
              <a:off x="3119"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Rudd</a:t>
              </a:r>
            </a:p>
          </p:txBody>
        </p:sp>
        <p:sp>
          <p:nvSpPr>
            <p:cNvPr id="1717293" name="Rectangle 45"/>
            <p:cNvSpPr>
              <a:spLocks noChangeArrowheads="1"/>
            </p:cNvSpPr>
            <p:nvPr/>
          </p:nvSpPr>
          <p:spPr bwMode="auto">
            <a:xfrm>
              <a:off x="3119"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294" name="Rectangle 46"/>
            <p:cNvSpPr>
              <a:spLocks noChangeArrowheads="1"/>
            </p:cNvSpPr>
            <p:nvPr/>
          </p:nvSpPr>
          <p:spPr bwMode="auto">
            <a:xfrm>
              <a:off x="3504"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1234</a:t>
              </a:r>
              <a:endParaRPr kumimoji="0" lang="en-US" altLang="zh-CN" sz="1500" b="1">
                <a:latin typeface="Arial Narrow" pitchFamily="34" charset="0"/>
                <a:ea typeface="宋体" pitchFamily="2" charset="-122"/>
              </a:endParaRPr>
            </a:p>
          </p:txBody>
        </p:sp>
        <p:sp>
          <p:nvSpPr>
            <p:cNvPr id="1717295" name="Rectangle 47"/>
            <p:cNvSpPr>
              <a:spLocks noChangeArrowheads="1"/>
            </p:cNvSpPr>
            <p:nvPr/>
          </p:nvSpPr>
          <p:spPr bwMode="auto">
            <a:xfrm>
              <a:off x="3504"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7778</a:t>
              </a:r>
            </a:p>
          </p:txBody>
        </p:sp>
        <p:sp>
          <p:nvSpPr>
            <p:cNvPr id="1717296" name="Rectangle 48"/>
            <p:cNvSpPr>
              <a:spLocks noChangeArrowheads="1"/>
            </p:cNvSpPr>
            <p:nvPr/>
          </p:nvSpPr>
          <p:spPr bwMode="auto">
            <a:xfrm>
              <a:off x="3503"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5878</a:t>
              </a:r>
            </a:p>
          </p:txBody>
        </p:sp>
        <p:sp>
          <p:nvSpPr>
            <p:cNvPr id="1717297" name="Rectangle 49"/>
            <p:cNvSpPr>
              <a:spLocks noChangeArrowheads="1"/>
            </p:cNvSpPr>
            <p:nvPr/>
          </p:nvSpPr>
          <p:spPr bwMode="auto">
            <a:xfrm>
              <a:off x="3503"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7878</a:t>
              </a:r>
            </a:p>
          </p:txBody>
        </p:sp>
        <p:sp>
          <p:nvSpPr>
            <p:cNvPr id="1717298" name="Rectangle 50"/>
            <p:cNvSpPr>
              <a:spLocks noChangeArrowheads="1"/>
            </p:cNvSpPr>
            <p:nvPr/>
          </p:nvSpPr>
          <p:spPr bwMode="auto">
            <a:xfrm>
              <a:off x="3503"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6078</a:t>
              </a:r>
            </a:p>
          </p:txBody>
        </p:sp>
        <p:sp>
          <p:nvSpPr>
            <p:cNvPr id="1717299" name="Rectangle 51"/>
            <p:cNvSpPr>
              <a:spLocks noChangeArrowheads="1"/>
            </p:cNvSpPr>
            <p:nvPr/>
          </p:nvSpPr>
          <p:spPr bwMode="auto">
            <a:xfrm>
              <a:off x="3503"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00" name="Rectangle 52"/>
            <p:cNvSpPr>
              <a:spLocks noChangeArrowheads="1"/>
            </p:cNvSpPr>
            <p:nvPr/>
          </p:nvSpPr>
          <p:spPr bwMode="auto">
            <a:xfrm>
              <a:off x="3791"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01" name="Rectangle 53"/>
            <p:cNvSpPr>
              <a:spLocks noChangeArrowheads="1"/>
            </p:cNvSpPr>
            <p:nvPr/>
          </p:nvSpPr>
          <p:spPr bwMode="auto">
            <a:xfrm>
              <a:off x="3791"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02" name="Rectangle 54"/>
            <p:cNvSpPr>
              <a:spLocks noChangeArrowheads="1"/>
            </p:cNvSpPr>
            <p:nvPr/>
          </p:nvSpPr>
          <p:spPr bwMode="auto">
            <a:xfrm>
              <a:off x="3791"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03" name="Rectangle 55"/>
            <p:cNvSpPr>
              <a:spLocks noChangeArrowheads="1"/>
            </p:cNvSpPr>
            <p:nvPr/>
          </p:nvSpPr>
          <p:spPr bwMode="auto">
            <a:xfrm>
              <a:off x="3792"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04" name="Rectangle 56"/>
            <p:cNvSpPr>
              <a:spLocks noChangeArrowheads="1"/>
            </p:cNvSpPr>
            <p:nvPr/>
          </p:nvSpPr>
          <p:spPr bwMode="auto">
            <a:xfrm>
              <a:off x="3791"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05" name="Rectangle 57"/>
            <p:cNvSpPr>
              <a:spLocks noChangeArrowheads="1"/>
            </p:cNvSpPr>
            <p:nvPr/>
          </p:nvSpPr>
          <p:spPr bwMode="auto">
            <a:xfrm>
              <a:off x="3791"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09790" name="Rectangle 58"/>
            <p:cNvSpPr>
              <a:spLocks noChangeArrowheads="1"/>
            </p:cNvSpPr>
            <p:nvPr/>
          </p:nvSpPr>
          <p:spPr bwMode="auto">
            <a:xfrm>
              <a:off x="3119" y="2575"/>
              <a:ext cx="816" cy="864"/>
            </a:xfrm>
            <a:prstGeom prst="rect">
              <a:avLst/>
            </a:prstGeom>
            <a:noFill/>
            <a:ln w="9525">
              <a:solidFill>
                <a:schemeClr val="tx1"/>
              </a:solidFill>
              <a:miter lim="800000"/>
              <a:headEnd/>
              <a:tailEnd/>
            </a:ln>
          </p:spPr>
          <p:txBody>
            <a:bodyPr wrap="none" anchor="ctr"/>
            <a:lstStyle/>
            <a:p>
              <a:endParaRPr lang="zh-CN" altLang="en-US"/>
            </a:p>
          </p:txBody>
        </p:sp>
      </p:grpSp>
      <p:grpSp>
        <p:nvGrpSpPr>
          <p:cNvPr id="4" name="Group 59"/>
          <p:cNvGrpSpPr>
            <a:grpSpLocks/>
          </p:cNvGrpSpPr>
          <p:nvPr/>
        </p:nvGrpSpPr>
        <p:grpSpPr bwMode="auto">
          <a:xfrm>
            <a:off x="6704013" y="4657725"/>
            <a:ext cx="1296987" cy="1371600"/>
            <a:chOff x="4223" y="2575"/>
            <a:chExt cx="817" cy="864"/>
          </a:xfrm>
        </p:grpSpPr>
        <p:sp>
          <p:nvSpPr>
            <p:cNvPr id="1717308" name="Rectangle 60"/>
            <p:cNvSpPr>
              <a:spLocks noChangeArrowheads="1"/>
            </p:cNvSpPr>
            <p:nvPr/>
          </p:nvSpPr>
          <p:spPr bwMode="auto">
            <a:xfrm>
              <a:off x="4224"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Smith</a:t>
              </a:r>
              <a:endParaRPr kumimoji="0" lang="en-US" altLang="zh-CN" sz="1500" b="1">
                <a:latin typeface="Arial Narrow" pitchFamily="34" charset="0"/>
                <a:ea typeface="宋体" pitchFamily="2" charset="-122"/>
              </a:endParaRPr>
            </a:p>
          </p:txBody>
        </p:sp>
        <p:sp>
          <p:nvSpPr>
            <p:cNvPr id="1717309" name="Rectangle 61"/>
            <p:cNvSpPr>
              <a:spLocks noChangeArrowheads="1"/>
            </p:cNvSpPr>
            <p:nvPr/>
          </p:nvSpPr>
          <p:spPr bwMode="auto">
            <a:xfrm>
              <a:off x="4224"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Smith</a:t>
              </a:r>
            </a:p>
          </p:txBody>
        </p:sp>
        <p:sp>
          <p:nvSpPr>
            <p:cNvPr id="1717310" name="Rectangle 62"/>
            <p:cNvSpPr>
              <a:spLocks noChangeArrowheads="1"/>
            </p:cNvSpPr>
            <p:nvPr/>
          </p:nvSpPr>
          <p:spPr bwMode="auto">
            <a:xfrm>
              <a:off x="4223"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Smith</a:t>
              </a:r>
            </a:p>
          </p:txBody>
        </p:sp>
        <p:sp>
          <p:nvSpPr>
            <p:cNvPr id="1717311" name="Rectangle 63"/>
            <p:cNvSpPr>
              <a:spLocks noChangeArrowheads="1"/>
            </p:cNvSpPr>
            <p:nvPr/>
          </p:nvSpPr>
          <p:spPr bwMode="auto">
            <a:xfrm>
              <a:off x="4223"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White</a:t>
              </a:r>
            </a:p>
          </p:txBody>
        </p:sp>
        <p:sp>
          <p:nvSpPr>
            <p:cNvPr id="1717312" name="Rectangle 64"/>
            <p:cNvSpPr>
              <a:spLocks noChangeArrowheads="1"/>
            </p:cNvSpPr>
            <p:nvPr/>
          </p:nvSpPr>
          <p:spPr bwMode="auto">
            <a:xfrm>
              <a:off x="4223"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White</a:t>
              </a:r>
            </a:p>
          </p:txBody>
        </p:sp>
        <p:sp>
          <p:nvSpPr>
            <p:cNvPr id="1717313" name="Rectangle 65"/>
            <p:cNvSpPr>
              <a:spLocks noChangeArrowheads="1"/>
            </p:cNvSpPr>
            <p:nvPr/>
          </p:nvSpPr>
          <p:spPr bwMode="auto">
            <a:xfrm>
              <a:off x="4223"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14" name="Rectangle 66"/>
            <p:cNvSpPr>
              <a:spLocks noChangeArrowheads="1"/>
            </p:cNvSpPr>
            <p:nvPr/>
          </p:nvSpPr>
          <p:spPr bwMode="auto">
            <a:xfrm>
              <a:off x="4608"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1434</a:t>
              </a:r>
              <a:endParaRPr kumimoji="0" lang="en-US" altLang="zh-CN" sz="1500" b="1">
                <a:latin typeface="Arial Narrow" pitchFamily="34" charset="0"/>
                <a:ea typeface="宋体" pitchFamily="2" charset="-122"/>
              </a:endParaRPr>
            </a:p>
          </p:txBody>
        </p:sp>
        <p:sp>
          <p:nvSpPr>
            <p:cNvPr id="1717315" name="Rectangle 67"/>
            <p:cNvSpPr>
              <a:spLocks noChangeArrowheads="1"/>
            </p:cNvSpPr>
            <p:nvPr/>
          </p:nvSpPr>
          <p:spPr bwMode="auto">
            <a:xfrm>
              <a:off x="4608"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5778</a:t>
              </a:r>
            </a:p>
          </p:txBody>
        </p:sp>
        <p:sp>
          <p:nvSpPr>
            <p:cNvPr id="1717316" name="Rectangle 68"/>
            <p:cNvSpPr>
              <a:spLocks noChangeArrowheads="1"/>
            </p:cNvSpPr>
            <p:nvPr/>
          </p:nvSpPr>
          <p:spPr bwMode="auto">
            <a:xfrm>
              <a:off x="4607"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7978</a:t>
              </a:r>
            </a:p>
          </p:txBody>
        </p:sp>
        <p:sp>
          <p:nvSpPr>
            <p:cNvPr id="1717317" name="Rectangle 69"/>
            <p:cNvSpPr>
              <a:spLocks noChangeArrowheads="1"/>
            </p:cNvSpPr>
            <p:nvPr/>
          </p:nvSpPr>
          <p:spPr bwMode="auto">
            <a:xfrm>
              <a:off x="4607"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2234</a:t>
              </a:r>
            </a:p>
          </p:txBody>
        </p:sp>
        <p:sp>
          <p:nvSpPr>
            <p:cNvPr id="1717318" name="Rectangle 70"/>
            <p:cNvSpPr>
              <a:spLocks noChangeArrowheads="1"/>
            </p:cNvSpPr>
            <p:nvPr/>
          </p:nvSpPr>
          <p:spPr bwMode="auto">
            <a:xfrm>
              <a:off x="4607"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1634</a:t>
              </a:r>
            </a:p>
          </p:txBody>
        </p:sp>
        <p:sp>
          <p:nvSpPr>
            <p:cNvPr id="1717319" name="Rectangle 71"/>
            <p:cNvSpPr>
              <a:spLocks noChangeArrowheads="1"/>
            </p:cNvSpPr>
            <p:nvPr/>
          </p:nvSpPr>
          <p:spPr bwMode="auto">
            <a:xfrm>
              <a:off x="4607"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20" name="Rectangle 72"/>
            <p:cNvSpPr>
              <a:spLocks noChangeArrowheads="1"/>
            </p:cNvSpPr>
            <p:nvPr/>
          </p:nvSpPr>
          <p:spPr bwMode="auto">
            <a:xfrm>
              <a:off x="4895"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21" name="Rectangle 73"/>
            <p:cNvSpPr>
              <a:spLocks noChangeArrowheads="1"/>
            </p:cNvSpPr>
            <p:nvPr/>
          </p:nvSpPr>
          <p:spPr bwMode="auto">
            <a:xfrm>
              <a:off x="4895"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22" name="Rectangle 74"/>
            <p:cNvSpPr>
              <a:spLocks noChangeArrowheads="1"/>
            </p:cNvSpPr>
            <p:nvPr/>
          </p:nvSpPr>
          <p:spPr bwMode="auto">
            <a:xfrm>
              <a:off x="4895"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23" name="Rectangle 75"/>
            <p:cNvSpPr>
              <a:spLocks noChangeArrowheads="1"/>
            </p:cNvSpPr>
            <p:nvPr/>
          </p:nvSpPr>
          <p:spPr bwMode="auto">
            <a:xfrm>
              <a:off x="4896"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24" name="Rectangle 76"/>
            <p:cNvSpPr>
              <a:spLocks noChangeArrowheads="1"/>
            </p:cNvSpPr>
            <p:nvPr/>
          </p:nvSpPr>
          <p:spPr bwMode="auto">
            <a:xfrm>
              <a:off x="4895"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25" name="Rectangle 77"/>
            <p:cNvSpPr>
              <a:spLocks noChangeArrowheads="1"/>
            </p:cNvSpPr>
            <p:nvPr/>
          </p:nvSpPr>
          <p:spPr bwMode="auto">
            <a:xfrm>
              <a:off x="4895"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09771" name="Rectangle 78"/>
            <p:cNvSpPr>
              <a:spLocks noChangeArrowheads="1"/>
            </p:cNvSpPr>
            <p:nvPr/>
          </p:nvSpPr>
          <p:spPr bwMode="auto">
            <a:xfrm>
              <a:off x="4223" y="2575"/>
              <a:ext cx="816" cy="864"/>
            </a:xfrm>
            <a:prstGeom prst="rect">
              <a:avLst/>
            </a:prstGeom>
            <a:noFill/>
            <a:ln w="9525">
              <a:solidFill>
                <a:schemeClr val="tx1"/>
              </a:solidFill>
              <a:miter lim="800000"/>
              <a:headEnd/>
              <a:tailEnd/>
            </a:ln>
          </p:spPr>
          <p:txBody>
            <a:bodyPr wrap="none" anchor="ctr"/>
            <a:lstStyle/>
            <a:p>
              <a:endParaRPr lang="zh-CN" altLang="en-US"/>
            </a:p>
          </p:txBody>
        </p:sp>
      </p:grpSp>
      <p:grpSp>
        <p:nvGrpSpPr>
          <p:cNvPr id="5" name="Group 79"/>
          <p:cNvGrpSpPr>
            <a:grpSpLocks/>
          </p:cNvGrpSpPr>
          <p:nvPr/>
        </p:nvGrpSpPr>
        <p:grpSpPr bwMode="auto">
          <a:xfrm>
            <a:off x="2514600" y="3236913"/>
            <a:ext cx="1066800" cy="685800"/>
            <a:chOff x="1584" y="1680"/>
            <a:chExt cx="672" cy="432"/>
          </a:xfrm>
        </p:grpSpPr>
        <p:sp>
          <p:nvSpPr>
            <p:cNvPr id="1717328" name="Rectangle 80"/>
            <p:cNvSpPr>
              <a:spLocks noChangeArrowheads="1"/>
            </p:cNvSpPr>
            <p:nvPr/>
          </p:nvSpPr>
          <p:spPr bwMode="auto">
            <a:xfrm>
              <a:off x="1585" y="1680"/>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Akhtar</a:t>
              </a:r>
              <a:endParaRPr kumimoji="0" lang="en-US" altLang="zh-CN" sz="1500" b="1">
                <a:latin typeface="Arial Narrow" pitchFamily="34" charset="0"/>
                <a:ea typeface="宋体" pitchFamily="2" charset="-122"/>
              </a:endParaRPr>
            </a:p>
          </p:txBody>
        </p:sp>
        <p:sp>
          <p:nvSpPr>
            <p:cNvPr id="1717329" name="Rectangle 81"/>
            <p:cNvSpPr>
              <a:spLocks noChangeArrowheads="1"/>
            </p:cNvSpPr>
            <p:nvPr/>
          </p:nvSpPr>
          <p:spPr bwMode="auto">
            <a:xfrm>
              <a:off x="1585" y="1824"/>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Ganio</a:t>
              </a:r>
            </a:p>
          </p:txBody>
        </p:sp>
        <p:sp>
          <p:nvSpPr>
            <p:cNvPr id="1717330" name="Rectangle 82"/>
            <p:cNvSpPr>
              <a:spLocks noChangeArrowheads="1"/>
            </p:cNvSpPr>
            <p:nvPr/>
          </p:nvSpPr>
          <p:spPr bwMode="auto">
            <a:xfrm>
              <a:off x="1584" y="1968"/>
              <a:ext cx="67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effectLst>
                    <a:outerShdw blurRad="38100" dist="38100" dir="2700000" algn="tl">
                      <a:srgbClr val="C0C0C0"/>
                    </a:outerShdw>
                  </a:effectLst>
                  <a:latin typeface="Arial Narrow" pitchFamily="34" charset="0"/>
                  <a:ea typeface="宋体" pitchFamily="2" charset="-122"/>
                </a:rPr>
                <a:t>…</a:t>
              </a:r>
            </a:p>
          </p:txBody>
        </p:sp>
        <p:sp>
          <p:nvSpPr>
            <p:cNvPr id="109752" name="Rectangle 83"/>
            <p:cNvSpPr>
              <a:spLocks noChangeArrowheads="1"/>
            </p:cNvSpPr>
            <p:nvPr/>
          </p:nvSpPr>
          <p:spPr bwMode="auto">
            <a:xfrm>
              <a:off x="1584" y="1680"/>
              <a:ext cx="671" cy="432"/>
            </a:xfrm>
            <a:prstGeom prst="rect">
              <a:avLst/>
            </a:prstGeom>
            <a:noFill/>
            <a:ln w="9525">
              <a:solidFill>
                <a:schemeClr val="tx1"/>
              </a:solidFill>
              <a:miter lim="800000"/>
              <a:headEnd/>
              <a:tailEnd/>
            </a:ln>
          </p:spPr>
          <p:txBody>
            <a:bodyPr wrap="none" anchor="ctr"/>
            <a:lstStyle/>
            <a:p>
              <a:endParaRPr lang="zh-CN" altLang="en-US"/>
            </a:p>
          </p:txBody>
        </p:sp>
      </p:grpSp>
      <p:grpSp>
        <p:nvGrpSpPr>
          <p:cNvPr id="6" name="Group 84"/>
          <p:cNvGrpSpPr>
            <a:grpSpLocks/>
          </p:cNvGrpSpPr>
          <p:nvPr/>
        </p:nvGrpSpPr>
        <p:grpSpPr bwMode="auto">
          <a:xfrm>
            <a:off x="4191000" y="2398713"/>
            <a:ext cx="1066800" cy="685800"/>
            <a:chOff x="2640" y="1152"/>
            <a:chExt cx="672" cy="432"/>
          </a:xfrm>
        </p:grpSpPr>
        <p:sp>
          <p:nvSpPr>
            <p:cNvPr id="1717333" name="Rectangle 85"/>
            <p:cNvSpPr>
              <a:spLocks noChangeArrowheads="1"/>
            </p:cNvSpPr>
            <p:nvPr/>
          </p:nvSpPr>
          <p:spPr bwMode="auto">
            <a:xfrm>
              <a:off x="2641" y="1152"/>
              <a:ext cx="670" cy="144"/>
            </a:xfrm>
            <a:prstGeom prst="rect">
              <a:avLst/>
            </a:prstGeom>
            <a:solidFill>
              <a:schemeClr val="bg1"/>
            </a:solidFill>
            <a:ln w="9525">
              <a:solidFill>
                <a:schemeClr val="accent2"/>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Akhtar</a:t>
              </a:r>
              <a:endParaRPr kumimoji="0" lang="en-US" altLang="zh-CN" sz="1500" b="1">
                <a:latin typeface="Arial Narrow" pitchFamily="34" charset="0"/>
                <a:ea typeface="宋体" pitchFamily="2" charset="-122"/>
              </a:endParaRPr>
            </a:p>
          </p:txBody>
        </p:sp>
        <p:sp>
          <p:nvSpPr>
            <p:cNvPr id="1717334" name="Rectangle 86"/>
            <p:cNvSpPr>
              <a:spLocks noChangeArrowheads="1"/>
            </p:cNvSpPr>
            <p:nvPr/>
          </p:nvSpPr>
          <p:spPr bwMode="auto">
            <a:xfrm>
              <a:off x="2641" y="1296"/>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35" name="Rectangle 87"/>
            <p:cNvSpPr>
              <a:spLocks noChangeArrowheads="1"/>
            </p:cNvSpPr>
            <p:nvPr/>
          </p:nvSpPr>
          <p:spPr bwMode="auto">
            <a:xfrm>
              <a:off x="2640" y="1440"/>
              <a:ext cx="67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Martin</a:t>
              </a:r>
            </a:p>
          </p:txBody>
        </p:sp>
        <p:sp>
          <p:nvSpPr>
            <p:cNvPr id="109748" name="Rectangle 88"/>
            <p:cNvSpPr>
              <a:spLocks noChangeArrowheads="1"/>
            </p:cNvSpPr>
            <p:nvPr/>
          </p:nvSpPr>
          <p:spPr bwMode="auto">
            <a:xfrm>
              <a:off x="2640" y="1152"/>
              <a:ext cx="671" cy="432"/>
            </a:xfrm>
            <a:prstGeom prst="rect">
              <a:avLst/>
            </a:prstGeom>
            <a:noFill/>
            <a:ln w="9525">
              <a:solidFill>
                <a:schemeClr val="tx1"/>
              </a:solidFill>
              <a:miter lim="800000"/>
              <a:headEnd/>
              <a:tailEnd/>
            </a:ln>
          </p:spPr>
          <p:txBody>
            <a:bodyPr wrap="none" anchor="ctr"/>
            <a:lstStyle/>
            <a:p>
              <a:endParaRPr lang="zh-CN" altLang="en-US"/>
            </a:p>
          </p:txBody>
        </p:sp>
      </p:grpSp>
      <p:sp>
        <p:nvSpPr>
          <p:cNvPr id="1717337" name="Rectangle 89"/>
          <p:cNvSpPr>
            <a:spLocks noChangeArrowheads="1"/>
          </p:cNvSpPr>
          <p:nvPr/>
        </p:nvSpPr>
        <p:spPr bwMode="auto">
          <a:xfrm>
            <a:off x="6021388" y="3236913"/>
            <a:ext cx="1063625" cy="228600"/>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Martin</a:t>
            </a:r>
            <a:endParaRPr kumimoji="0" lang="en-US" altLang="zh-CN" sz="1500" b="1">
              <a:latin typeface="Arial Narrow" pitchFamily="34" charset="0"/>
              <a:ea typeface="宋体" pitchFamily="2" charset="-122"/>
            </a:endParaRPr>
          </a:p>
        </p:txBody>
      </p:sp>
      <p:sp>
        <p:nvSpPr>
          <p:cNvPr id="1717338" name="Rectangle 90"/>
          <p:cNvSpPr>
            <a:spLocks noChangeArrowheads="1"/>
          </p:cNvSpPr>
          <p:nvPr/>
        </p:nvSpPr>
        <p:spPr bwMode="auto">
          <a:xfrm>
            <a:off x="6021388" y="3465513"/>
            <a:ext cx="1063625" cy="228600"/>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Smith</a:t>
            </a:r>
          </a:p>
        </p:txBody>
      </p:sp>
      <p:sp>
        <p:nvSpPr>
          <p:cNvPr id="1717339" name="Rectangle 91"/>
          <p:cNvSpPr>
            <a:spLocks noChangeArrowheads="1"/>
          </p:cNvSpPr>
          <p:nvPr/>
        </p:nvSpPr>
        <p:spPr bwMode="auto">
          <a:xfrm>
            <a:off x="6019800" y="3694113"/>
            <a:ext cx="1066800" cy="228600"/>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09594" name="Rectangle 92"/>
          <p:cNvSpPr>
            <a:spLocks noChangeArrowheads="1"/>
          </p:cNvSpPr>
          <p:nvPr/>
        </p:nvSpPr>
        <p:spPr bwMode="auto">
          <a:xfrm>
            <a:off x="6019800" y="3236913"/>
            <a:ext cx="1065213" cy="685800"/>
          </a:xfrm>
          <a:prstGeom prst="rect">
            <a:avLst/>
          </a:prstGeom>
          <a:noFill/>
          <a:ln w="9525">
            <a:solidFill>
              <a:schemeClr val="tx1"/>
            </a:solidFill>
            <a:miter lim="800000"/>
            <a:headEnd/>
            <a:tailEnd/>
          </a:ln>
        </p:spPr>
        <p:txBody>
          <a:bodyPr wrap="none" anchor="ctr"/>
          <a:lstStyle/>
          <a:p>
            <a:endParaRPr lang="zh-CN" altLang="en-US"/>
          </a:p>
        </p:txBody>
      </p:sp>
      <p:sp>
        <p:nvSpPr>
          <p:cNvPr id="1717341" name="Freeform 93"/>
          <p:cNvSpPr>
            <a:spLocks/>
          </p:cNvSpPr>
          <p:nvPr/>
        </p:nvSpPr>
        <p:spPr bwMode="auto">
          <a:xfrm flipH="1">
            <a:off x="3581400" y="3617913"/>
            <a:ext cx="381000" cy="10668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09596" name="Text Box 94"/>
          <p:cNvSpPr txBox="1">
            <a:spLocks noChangeArrowheads="1"/>
          </p:cNvSpPr>
          <p:nvPr/>
        </p:nvSpPr>
        <p:spPr bwMode="auto">
          <a:xfrm>
            <a:off x="3200400" y="6040438"/>
            <a:ext cx="898525"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latin typeface="Arial Narrow" pitchFamily="34" charset="0"/>
                <a:ea typeface="宋体" pitchFamily="2" charset="-122"/>
              </a:rPr>
              <a:t>Page 110 </a:t>
            </a:r>
          </a:p>
        </p:txBody>
      </p:sp>
      <p:grpSp>
        <p:nvGrpSpPr>
          <p:cNvPr id="7" name="Group 95"/>
          <p:cNvGrpSpPr>
            <a:grpSpLocks/>
          </p:cNvGrpSpPr>
          <p:nvPr/>
        </p:nvGrpSpPr>
        <p:grpSpPr bwMode="auto">
          <a:xfrm>
            <a:off x="3200400" y="4657725"/>
            <a:ext cx="1296988" cy="1371600"/>
            <a:chOff x="2016" y="2575"/>
            <a:chExt cx="817" cy="864"/>
          </a:xfrm>
        </p:grpSpPr>
        <p:sp>
          <p:nvSpPr>
            <p:cNvPr id="1717344" name="Rectangle 96"/>
            <p:cNvSpPr>
              <a:spLocks noChangeArrowheads="1"/>
            </p:cNvSpPr>
            <p:nvPr/>
          </p:nvSpPr>
          <p:spPr bwMode="auto">
            <a:xfrm>
              <a:off x="2017"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Ganio</a:t>
              </a:r>
              <a:endParaRPr kumimoji="0" lang="en-US" altLang="zh-CN" sz="1500" b="1">
                <a:latin typeface="Arial Narrow" pitchFamily="34" charset="0"/>
                <a:ea typeface="宋体" pitchFamily="2" charset="-122"/>
              </a:endParaRPr>
            </a:p>
          </p:txBody>
        </p:sp>
        <p:sp>
          <p:nvSpPr>
            <p:cNvPr id="1717345" name="Rectangle 97"/>
            <p:cNvSpPr>
              <a:spLocks noChangeArrowheads="1"/>
            </p:cNvSpPr>
            <p:nvPr/>
          </p:nvSpPr>
          <p:spPr bwMode="auto">
            <a:xfrm>
              <a:off x="2017"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Hall</a:t>
              </a:r>
            </a:p>
          </p:txBody>
        </p:sp>
        <p:sp>
          <p:nvSpPr>
            <p:cNvPr id="1717346" name="Rectangle 98"/>
            <p:cNvSpPr>
              <a:spLocks noChangeArrowheads="1"/>
            </p:cNvSpPr>
            <p:nvPr/>
          </p:nvSpPr>
          <p:spPr bwMode="auto">
            <a:xfrm>
              <a:off x="2016"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Jones</a:t>
              </a:r>
            </a:p>
          </p:txBody>
        </p:sp>
        <p:sp>
          <p:nvSpPr>
            <p:cNvPr id="1717347" name="Rectangle 99"/>
            <p:cNvSpPr>
              <a:spLocks noChangeArrowheads="1"/>
            </p:cNvSpPr>
            <p:nvPr/>
          </p:nvSpPr>
          <p:spPr bwMode="auto">
            <a:xfrm>
              <a:off x="2016"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Jones</a:t>
              </a:r>
            </a:p>
          </p:txBody>
        </p:sp>
        <p:sp>
          <p:nvSpPr>
            <p:cNvPr id="1717348" name="Rectangle 100"/>
            <p:cNvSpPr>
              <a:spLocks noChangeArrowheads="1"/>
            </p:cNvSpPr>
            <p:nvPr/>
          </p:nvSpPr>
          <p:spPr bwMode="auto">
            <a:xfrm>
              <a:off x="2016"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Jones</a:t>
              </a:r>
            </a:p>
          </p:txBody>
        </p:sp>
        <p:sp>
          <p:nvSpPr>
            <p:cNvPr id="1717349" name="Rectangle 101"/>
            <p:cNvSpPr>
              <a:spLocks noChangeArrowheads="1"/>
            </p:cNvSpPr>
            <p:nvPr/>
          </p:nvSpPr>
          <p:spPr bwMode="auto">
            <a:xfrm>
              <a:off x="2016"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50" name="Rectangle 102"/>
            <p:cNvSpPr>
              <a:spLocks noChangeArrowheads="1"/>
            </p:cNvSpPr>
            <p:nvPr/>
          </p:nvSpPr>
          <p:spPr bwMode="auto">
            <a:xfrm>
              <a:off x="2401"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7678</a:t>
              </a:r>
              <a:endParaRPr kumimoji="0" lang="en-US" altLang="zh-CN" sz="1500" b="1">
                <a:latin typeface="Arial Narrow" pitchFamily="34" charset="0"/>
                <a:ea typeface="宋体" pitchFamily="2" charset="-122"/>
              </a:endParaRPr>
            </a:p>
          </p:txBody>
        </p:sp>
        <p:sp>
          <p:nvSpPr>
            <p:cNvPr id="1717351" name="Rectangle 103"/>
            <p:cNvSpPr>
              <a:spLocks noChangeArrowheads="1"/>
            </p:cNvSpPr>
            <p:nvPr/>
          </p:nvSpPr>
          <p:spPr bwMode="auto">
            <a:xfrm>
              <a:off x="2401"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8078</a:t>
              </a:r>
            </a:p>
          </p:txBody>
        </p:sp>
        <p:sp>
          <p:nvSpPr>
            <p:cNvPr id="1717352" name="Rectangle 104"/>
            <p:cNvSpPr>
              <a:spLocks noChangeArrowheads="1"/>
            </p:cNvSpPr>
            <p:nvPr/>
          </p:nvSpPr>
          <p:spPr bwMode="auto">
            <a:xfrm>
              <a:off x="2400"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2434</a:t>
              </a:r>
            </a:p>
          </p:txBody>
        </p:sp>
        <p:sp>
          <p:nvSpPr>
            <p:cNvPr id="1717353" name="Rectangle 105"/>
            <p:cNvSpPr>
              <a:spLocks noChangeArrowheads="1"/>
            </p:cNvSpPr>
            <p:nvPr/>
          </p:nvSpPr>
          <p:spPr bwMode="auto">
            <a:xfrm>
              <a:off x="2400"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5978</a:t>
              </a:r>
            </a:p>
          </p:txBody>
        </p:sp>
        <p:sp>
          <p:nvSpPr>
            <p:cNvPr id="1717354" name="Rectangle 106"/>
            <p:cNvSpPr>
              <a:spLocks noChangeArrowheads="1"/>
            </p:cNvSpPr>
            <p:nvPr/>
          </p:nvSpPr>
          <p:spPr bwMode="auto">
            <a:xfrm>
              <a:off x="2400"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2634</a:t>
              </a:r>
            </a:p>
          </p:txBody>
        </p:sp>
        <p:sp>
          <p:nvSpPr>
            <p:cNvPr id="1717355" name="Rectangle 107"/>
            <p:cNvSpPr>
              <a:spLocks noChangeArrowheads="1"/>
            </p:cNvSpPr>
            <p:nvPr/>
          </p:nvSpPr>
          <p:spPr bwMode="auto">
            <a:xfrm>
              <a:off x="2400"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56" name="Rectangle 108"/>
            <p:cNvSpPr>
              <a:spLocks noChangeArrowheads="1"/>
            </p:cNvSpPr>
            <p:nvPr/>
          </p:nvSpPr>
          <p:spPr bwMode="auto">
            <a:xfrm>
              <a:off x="2688"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57" name="Rectangle 109"/>
            <p:cNvSpPr>
              <a:spLocks noChangeArrowheads="1"/>
            </p:cNvSpPr>
            <p:nvPr/>
          </p:nvSpPr>
          <p:spPr bwMode="auto">
            <a:xfrm>
              <a:off x="2688"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58" name="Rectangle 110"/>
            <p:cNvSpPr>
              <a:spLocks noChangeArrowheads="1"/>
            </p:cNvSpPr>
            <p:nvPr/>
          </p:nvSpPr>
          <p:spPr bwMode="auto">
            <a:xfrm>
              <a:off x="2688"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59" name="Rectangle 111"/>
            <p:cNvSpPr>
              <a:spLocks noChangeArrowheads="1"/>
            </p:cNvSpPr>
            <p:nvPr/>
          </p:nvSpPr>
          <p:spPr bwMode="auto">
            <a:xfrm>
              <a:off x="2689"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60" name="Rectangle 112"/>
            <p:cNvSpPr>
              <a:spLocks noChangeArrowheads="1"/>
            </p:cNvSpPr>
            <p:nvPr/>
          </p:nvSpPr>
          <p:spPr bwMode="auto">
            <a:xfrm>
              <a:off x="2688"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61" name="Rectangle 113"/>
            <p:cNvSpPr>
              <a:spLocks noChangeArrowheads="1"/>
            </p:cNvSpPr>
            <p:nvPr/>
          </p:nvSpPr>
          <p:spPr bwMode="auto">
            <a:xfrm>
              <a:off x="2688"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09744" name="Rectangle 114"/>
            <p:cNvSpPr>
              <a:spLocks noChangeArrowheads="1"/>
            </p:cNvSpPr>
            <p:nvPr/>
          </p:nvSpPr>
          <p:spPr bwMode="auto">
            <a:xfrm>
              <a:off x="2016" y="2575"/>
              <a:ext cx="816" cy="864"/>
            </a:xfrm>
            <a:prstGeom prst="rect">
              <a:avLst/>
            </a:prstGeom>
            <a:noFill/>
            <a:ln w="9525">
              <a:solidFill>
                <a:schemeClr val="tx1"/>
              </a:solidFill>
              <a:miter lim="800000"/>
              <a:headEnd/>
              <a:tailEnd/>
            </a:ln>
          </p:spPr>
          <p:txBody>
            <a:bodyPr wrap="none" anchor="ctr"/>
            <a:lstStyle/>
            <a:p>
              <a:endParaRPr lang="zh-CN" altLang="en-US"/>
            </a:p>
          </p:txBody>
        </p:sp>
      </p:grpSp>
      <p:sp>
        <p:nvSpPr>
          <p:cNvPr id="1717363" name="Rectangle 115"/>
          <p:cNvSpPr>
            <a:spLocks noChangeArrowheads="1"/>
          </p:cNvSpPr>
          <p:nvPr/>
        </p:nvSpPr>
        <p:spPr bwMode="auto">
          <a:xfrm>
            <a:off x="2362200" y="3206750"/>
            <a:ext cx="4572000" cy="1020763"/>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182562" tIns="92075" rIns="182562" bIns="92075">
            <a:spAutoFit/>
          </a:bodyPr>
          <a:lstStyle/>
          <a:p>
            <a:pPr algn="l" eaLnBrk="0" hangingPunct="0">
              <a:spcBef>
                <a:spcPct val="0"/>
              </a:spcBef>
              <a:buClrTx/>
              <a:buSzTx/>
              <a:buFontTx/>
              <a:buNone/>
              <a:defRPr/>
            </a:pPr>
            <a:r>
              <a:rPr kumimoji="0" lang="en-US" sz="1800" noProof="1">
                <a:latin typeface="Lucida Sans Typewriter" pitchFamily="49" charset="0"/>
                <a:ea typeface="宋体" pitchFamily="2" charset="-122"/>
              </a:rPr>
              <a:t>SELECT lastname, firstn</a:t>
            </a:r>
            <a:r>
              <a:rPr kumimoji="0" lang="en-US" altLang="zh-CN" sz="1800">
                <a:latin typeface="Lucida Sans Typewriter" pitchFamily="49" charset="0"/>
                <a:ea typeface="宋体" pitchFamily="2" charset="-122"/>
              </a:rPr>
              <a:t>a</a:t>
            </a:r>
            <a:r>
              <a:rPr kumimoji="0" lang="en-US" sz="1800" noProof="1">
                <a:latin typeface="Lucida Sans Typewriter" pitchFamily="49" charset="0"/>
                <a:ea typeface="宋体" pitchFamily="2" charset="-122"/>
              </a:rPr>
              <a:t>me</a:t>
            </a:r>
          </a:p>
          <a:p>
            <a:pPr algn="l" eaLnBrk="0" hangingPunct="0">
              <a:spcBef>
                <a:spcPct val="0"/>
              </a:spcBef>
              <a:buClrTx/>
              <a:buSzTx/>
              <a:buFontTx/>
              <a:buNone/>
              <a:defRPr/>
            </a:pPr>
            <a:r>
              <a:rPr kumimoji="0" lang="en-US" sz="1800" noProof="1">
                <a:latin typeface="Lucida Sans Typewriter" pitchFamily="49" charset="0"/>
                <a:ea typeface="宋体" pitchFamily="2" charset="-122"/>
              </a:rPr>
              <a:t>FROM member</a:t>
            </a:r>
          </a:p>
          <a:p>
            <a:pPr algn="l" eaLnBrk="0" hangingPunct="0">
              <a:spcBef>
                <a:spcPct val="0"/>
              </a:spcBef>
              <a:buClrTx/>
              <a:buSzTx/>
              <a:buFontTx/>
              <a:buNone/>
              <a:defRPr/>
            </a:pPr>
            <a:r>
              <a:rPr kumimoji="0" lang="en-US" sz="1800" noProof="1">
                <a:latin typeface="Lucida Sans Typewriter" pitchFamily="49" charset="0"/>
                <a:ea typeface="宋体" pitchFamily="2" charset="-122"/>
              </a:rPr>
              <a:t>WHERE lastname</a:t>
            </a:r>
            <a:r>
              <a:rPr kumimoji="0" lang="en-US" altLang="zh-CN" sz="1800">
                <a:latin typeface="Lucida Sans Typewriter" pitchFamily="49" charset="0"/>
                <a:ea typeface="宋体" pitchFamily="2" charset="-122"/>
              </a:rPr>
              <a:t> = </a:t>
            </a:r>
            <a:r>
              <a:rPr kumimoji="0" lang="en-US" sz="1800" noProof="1">
                <a:latin typeface="Lucida Sans Typewriter" pitchFamily="49" charset="0"/>
                <a:ea typeface="宋体" pitchFamily="2" charset="-122"/>
              </a:rPr>
              <a:t>'</a:t>
            </a:r>
            <a:r>
              <a:rPr kumimoji="0" lang="en-US" altLang="zh-CN" sz="1800">
                <a:latin typeface="Lucida Sans Typewriter" pitchFamily="49" charset="0"/>
                <a:ea typeface="宋体" pitchFamily="2" charset="-122"/>
              </a:rPr>
              <a:t>Ota</a:t>
            </a:r>
            <a:r>
              <a:rPr kumimoji="0" lang="en-US" sz="1800" noProof="1">
                <a:latin typeface="Lucida Sans Typewriter" pitchFamily="49" charset="0"/>
                <a:ea typeface="宋体" pitchFamily="2" charset="-122"/>
              </a:rPr>
              <a:t>'</a:t>
            </a:r>
            <a:endParaRPr kumimoji="0" lang="en-US" altLang="zh-CN" sz="1800">
              <a:latin typeface="Lucida Sans Typewriter" pitchFamily="49" charset="0"/>
              <a:ea typeface="宋体" pitchFamily="2" charset="-122"/>
            </a:endParaRPr>
          </a:p>
        </p:txBody>
      </p:sp>
      <p:sp>
        <p:nvSpPr>
          <p:cNvPr id="109599" name="Rectangle 116"/>
          <p:cNvSpPr>
            <a:spLocks noChangeArrowheads="1"/>
          </p:cNvSpPr>
          <p:nvPr/>
        </p:nvSpPr>
        <p:spPr bwMode="auto">
          <a:xfrm>
            <a:off x="609600" y="1941513"/>
            <a:ext cx="7924800" cy="4572000"/>
          </a:xfrm>
          <a:prstGeom prst="rect">
            <a:avLst/>
          </a:prstGeom>
          <a:solidFill>
            <a:schemeClr val="bg1"/>
          </a:solidFill>
          <a:ln w="9525">
            <a:solidFill>
              <a:schemeClr val="folHlink"/>
            </a:solidFill>
            <a:miter lim="800000"/>
            <a:headEnd/>
            <a:tailEnd/>
          </a:ln>
        </p:spPr>
        <p:txBody>
          <a:bodyPr wrap="none"/>
          <a:lstStyle/>
          <a:p>
            <a:pPr algn="l" eaLnBrk="0" hangingPunct="0">
              <a:spcBef>
                <a:spcPct val="0"/>
              </a:spcBef>
              <a:buClrTx/>
              <a:buSzTx/>
              <a:buFontTx/>
              <a:buNone/>
            </a:pPr>
            <a:endParaRPr kumimoji="0" lang="zh-CN" altLang="en-US" sz="1700" b="1">
              <a:latin typeface="Arial Narrow" pitchFamily="34" charset="0"/>
              <a:ea typeface="宋体" pitchFamily="2" charset="-122"/>
            </a:endParaRPr>
          </a:p>
        </p:txBody>
      </p:sp>
      <p:sp>
        <p:nvSpPr>
          <p:cNvPr id="109600" name="Text Box 117"/>
          <p:cNvSpPr txBox="1">
            <a:spLocks noChangeArrowheads="1"/>
          </p:cNvSpPr>
          <p:nvPr/>
        </p:nvSpPr>
        <p:spPr bwMode="auto">
          <a:xfrm>
            <a:off x="609600" y="1941513"/>
            <a:ext cx="2209800" cy="336550"/>
          </a:xfrm>
          <a:prstGeom prst="rect">
            <a:avLst/>
          </a:prstGeom>
          <a:noFill/>
          <a:ln w="9525">
            <a:noFill/>
            <a:miter lim="800000"/>
            <a:headEnd/>
            <a:tailEnd/>
          </a:ln>
        </p:spPr>
        <p:txBody>
          <a:bodyPr>
            <a:spAutoFit/>
          </a:bodyPr>
          <a:lstStyle/>
          <a:p>
            <a:pPr algn="l" eaLnBrk="0" hangingPunct="0">
              <a:spcBef>
                <a:spcPct val="0"/>
              </a:spcBef>
              <a:buClrTx/>
              <a:buSzTx/>
              <a:buFontTx/>
              <a:buNone/>
            </a:pPr>
            <a:r>
              <a:rPr kumimoji="0" lang="en-US" altLang="zh-CN" sz="1600" b="1">
                <a:latin typeface="Arial" charset="0"/>
                <a:ea typeface="宋体" pitchFamily="2" charset="-122"/>
              </a:rPr>
              <a:t>Clustered Index</a:t>
            </a:r>
            <a:endParaRPr kumimoji="0" lang="en-US" altLang="zh-CN" sz="1600">
              <a:latin typeface="Arial" charset="0"/>
              <a:ea typeface="宋体" pitchFamily="2" charset="-122"/>
            </a:endParaRPr>
          </a:p>
        </p:txBody>
      </p:sp>
      <p:sp>
        <p:nvSpPr>
          <p:cNvPr id="1717366" name="Rectangle 118"/>
          <p:cNvSpPr>
            <a:spLocks noChangeArrowheads="1"/>
          </p:cNvSpPr>
          <p:nvPr/>
        </p:nvSpPr>
        <p:spPr bwMode="auto">
          <a:xfrm>
            <a:off x="1219200" y="2322513"/>
            <a:ext cx="7165975" cy="1905000"/>
          </a:xfrm>
          <a:prstGeom prst="rect">
            <a:avLst/>
          </a:prstGeom>
          <a:gradFill rotWithShape="0">
            <a:gsLst>
              <a:gs pos="0">
                <a:srgbClr val="FFCC99">
                  <a:gamma/>
                  <a:tint val="53725"/>
                  <a:invGamma/>
                </a:srgbClr>
              </a:gs>
              <a:gs pos="100000">
                <a:srgbClr val="FFCC99"/>
              </a:gs>
            </a:gsLst>
            <a:lin ang="5400000" scaled="1"/>
          </a:gradFill>
          <a:ln w="9525">
            <a:solidFill>
              <a:srgbClr val="CC6600"/>
            </a:solidFill>
            <a:miter lim="800000"/>
            <a:headEnd/>
            <a:tailEnd/>
          </a:ln>
          <a:effectLst>
            <a:outerShdw dist="35921" dir="2700000" algn="ctr" rotWithShape="0">
              <a:srgbClr val="CC6600"/>
            </a:outerShdw>
          </a:effectLst>
        </p:spPr>
        <p:txBody>
          <a:bodyPr wrap="none"/>
          <a:lstStyle/>
          <a:p>
            <a:pPr algn="r" eaLnBrk="0" hangingPunct="0">
              <a:spcBef>
                <a:spcPct val="0"/>
              </a:spcBef>
              <a:buClrTx/>
              <a:buSzTx/>
              <a:buFontTx/>
              <a:buNone/>
              <a:defRPr/>
            </a:pPr>
            <a:endParaRPr kumimoji="0" lang="zh-CN" altLang="en-US" sz="1600" b="1">
              <a:latin typeface="Arial Narrow" pitchFamily="34" charset="0"/>
              <a:ea typeface="宋体" pitchFamily="2" charset="-122"/>
            </a:endParaRPr>
          </a:p>
        </p:txBody>
      </p:sp>
      <p:sp>
        <p:nvSpPr>
          <p:cNvPr id="1717367" name="Freeform 119"/>
          <p:cNvSpPr>
            <a:spLocks/>
          </p:cNvSpPr>
          <p:nvPr/>
        </p:nvSpPr>
        <p:spPr bwMode="auto">
          <a:xfrm>
            <a:off x="3352800" y="2551113"/>
            <a:ext cx="838200" cy="6858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717368" name="Freeform 120"/>
          <p:cNvSpPr>
            <a:spLocks/>
          </p:cNvSpPr>
          <p:nvPr/>
        </p:nvSpPr>
        <p:spPr bwMode="auto">
          <a:xfrm flipH="1">
            <a:off x="5257800" y="2932113"/>
            <a:ext cx="1371600" cy="3048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09604" name="Text Box 121"/>
          <p:cNvSpPr txBox="1">
            <a:spLocks noChangeArrowheads="1"/>
          </p:cNvSpPr>
          <p:nvPr/>
        </p:nvSpPr>
        <p:spPr bwMode="auto">
          <a:xfrm>
            <a:off x="4114800" y="3095625"/>
            <a:ext cx="1323975"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solidFill>
                  <a:schemeClr val="bg1"/>
                </a:solidFill>
                <a:latin typeface="Arial Narrow" pitchFamily="34" charset="0"/>
                <a:ea typeface="宋体" pitchFamily="2" charset="-122"/>
              </a:rPr>
              <a:t>Page 140 - Root</a:t>
            </a:r>
          </a:p>
        </p:txBody>
      </p:sp>
      <p:sp>
        <p:nvSpPr>
          <p:cNvPr id="109605" name="Rectangle 122"/>
          <p:cNvSpPr>
            <a:spLocks noChangeArrowheads="1"/>
          </p:cNvSpPr>
          <p:nvPr/>
        </p:nvSpPr>
        <p:spPr bwMode="auto">
          <a:xfrm>
            <a:off x="1219200" y="4505325"/>
            <a:ext cx="7165975" cy="1855788"/>
          </a:xfrm>
          <a:prstGeom prst="rect">
            <a:avLst/>
          </a:prstGeom>
          <a:gradFill rotWithShape="0">
            <a:gsLst>
              <a:gs pos="0">
                <a:srgbClr val="FFFFFF"/>
              </a:gs>
              <a:gs pos="100000">
                <a:srgbClr val="CCECFF"/>
              </a:gs>
            </a:gsLst>
            <a:lin ang="5400000" scaled="1"/>
          </a:gradFill>
          <a:ln w="9525">
            <a:solidFill>
              <a:schemeClr val="folHlink"/>
            </a:solidFill>
            <a:miter lim="800000"/>
            <a:headEnd/>
            <a:tailEnd/>
          </a:ln>
        </p:spPr>
        <p:txBody>
          <a:bodyPr wrap="none"/>
          <a:lstStyle/>
          <a:p>
            <a:pPr algn="l" eaLnBrk="0" hangingPunct="0">
              <a:spcBef>
                <a:spcPct val="0"/>
              </a:spcBef>
              <a:buClrTx/>
              <a:buSzTx/>
              <a:buFontTx/>
              <a:buNone/>
            </a:pPr>
            <a:endParaRPr kumimoji="0" lang="zh-CN" altLang="en-US" sz="1400" b="1">
              <a:latin typeface="Arial Narrow" pitchFamily="34" charset="0"/>
              <a:ea typeface="宋体" pitchFamily="2" charset="-122"/>
            </a:endParaRPr>
          </a:p>
        </p:txBody>
      </p:sp>
      <p:sp>
        <p:nvSpPr>
          <p:cNvPr id="1717371" name="Freeform 123"/>
          <p:cNvSpPr>
            <a:spLocks/>
          </p:cNvSpPr>
          <p:nvPr/>
        </p:nvSpPr>
        <p:spPr bwMode="auto">
          <a:xfrm>
            <a:off x="2133600" y="3313113"/>
            <a:ext cx="381000" cy="13716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717372" name="Freeform 124"/>
          <p:cNvSpPr>
            <a:spLocks/>
          </p:cNvSpPr>
          <p:nvPr/>
        </p:nvSpPr>
        <p:spPr bwMode="auto">
          <a:xfrm>
            <a:off x="5638800" y="3617913"/>
            <a:ext cx="381000" cy="10668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717373" name="Freeform 125"/>
          <p:cNvSpPr>
            <a:spLocks/>
          </p:cNvSpPr>
          <p:nvPr/>
        </p:nvSpPr>
        <p:spPr bwMode="auto">
          <a:xfrm flipH="1">
            <a:off x="6731000" y="3846513"/>
            <a:ext cx="736600" cy="8382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09609" name="Text Box 126"/>
          <p:cNvSpPr txBox="1">
            <a:spLocks noChangeArrowheads="1"/>
          </p:cNvSpPr>
          <p:nvPr/>
        </p:nvSpPr>
        <p:spPr bwMode="auto">
          <a:xfrm>
            <a:off x="1447800" y="6040438"/>
            <a:ext cx="898525"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solidFill>
                  <a:schemeClr val="bg1"/>
                </a:solidFill>
                <a:latin typeface="Arial Narrow" pitchFamily="34" charset="0"/>
                <a:ea typeface="宋体" pitchFamily="2" charset="-122"/>
              </a:rPr>
              <a:t>Page 100</a:t>
            </a:r>
            <a:r>
              <a:rPr kumimoji="0" lang="en-US" altLang="zh-CN" sz="1500">
                <a:latin typeface="Arial Narrow" pitchFamily="34" charset="0"/>
                <a:ea typeface="宋体" pitchFamily="2" charset="-122"/>
              </a:rPr>
              <a:t> </a:t>
            </a:r>
          </a:p>
        </p:txBody>
      </p:sp>
      <p:sp>
        <p:nvSpPr>
          <p:cNvPr id="109610" name="Text Box 127"/>
          <p:cNvSpPr txBox="1">
            <a:spLocks noChangeArrowheads="1"/>
          </p:cNvSpPr>
          <p:nvPr/>
        </p:nvSpPr>
        <p:spPr bwMode="auto">
          <a:xfrm>
            <a:off x="4953000" y="6040438"/>
            <a:ext cx="898525"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solidFill>
                  <a:schemeClr val="bg1"/>
                </a:solidFill>
                <a:latin typeface="Arial Narrow" pitchFamily="34" charset="0"/>
                <a:ea typeface="宋体" pitchFamily="2" charset="-122"/>
              </a:rPr>
              <a:t>Page 120</a:t>
            </a:r>
            <a:r>
              <a:rPr kumimoji="0" lang="en-US" altLang="zh-CN" sz="1500">
                <a:latin typeface="Arial Narrow" pitchFamily="34" charset="0"/>
                <a:ea typeface="宋体" pitchFamily="2" charset="-122"/>
              </a:rPr>
              <a:t> </a:t>
            </a:r>
          </a:p>
        </p:txBody>
      </p:sp>
      <p:sp>
        <p:nvSpPr>
          <p:cNvPr id="109611" name="Text Box 128"/>
          <p:cNvSpPr txBox="1">
            <a:spLocks noChangeArrowheads="1"/>
          </p:cNvSpPr>
          <p:nvPr/>
        </p:nvSpPr>
        <p:spPr bwMode="auto">
          <a:xfrm>
            <a:off x="6629400" y="6040438"/>
            <a:ext cx="898525"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solidFill>
                  <a:schemeClr val="bg1"/>
                </a:solidFill>
                <a:latin typeface="Arial Narrow" pitchFamily="34" charset="0"/>
                <a:ea typeface="宋体" pitchFamily="2" charset="-122"/>
              </a:rPr>
              <a:t>Page 130</a:t>
            </a:r>
            <a:r>
              <a:rPr kumimoji="0" lang="en-US" altLang="zh-CN" sz="1500">
                <a:latin typeface="Arial Narrow" pitchFamily="34" charset="0"/>
                <a:ea typeface="宋体" pitchFamily="2" charset="-122"/>
              </a:rPr>
              <a:t> </a:t>
            </a:r>
          </a:p>
        </p:txBody>
      </p:sp>
      <p:sp>
        <p:nvSpPr>
          <p:cNvPr id="109612" name="Text Box 129"/>
          <p:cNvSpPr txBox="1">
            <a:spLocks noChangeArrowheads="1"/>
          </p:cNvSpPr>
          <p:nvPr/>
        </p:nvSpPr>
        <p:spPr bwMode="auto">
          <a:xfrm>
            <a:off x="2468563" y="3948113"/>
            <a:ext cx="855662"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solidFill>
                  <a:schemeClr val="bg1"/>
                </a:solidFill>
                <a:latin typeface="Arial Narrow" pitchFamily="34" charset="0"/>
                <a:ea typeface="宋体" pitchFamily="2" charset="-122"/>
              </a:rPr>
              <a:t>Page 141</a:t>
            </a:r>
          </a:p>
        </p:txBody>
      </p:sp>
      <p:sp>
        <p:nvSpPr>
          <p:cNvPr id="109613" name="Text Box 130"/>
          <p:cNvSpPr txBox="1">
            <a:spLocks noChangeArrowheads="1"/>
          </p:cNvSpPr>
          <p:nvPr/>
        </p:nvSpPr>
        <p:spPr bwMode="auto">
          <a:xfrm>
            <a:off x="5943600" y="3948113"/>
            <a:ext cx="855663" cy="320675"/>
          </a:xfrm>
          <a:prstGeom prst="rect">
            <a:avLst/>
          </a:prstGeom>
          <a:noFill/>
          <a:ln w="9525">
            <a:noFill/>
            <a:miter lim="800000"/>
            <a:headEnd/>
            <a:tailEnd/>
          </a:ln>
        </p:spPr>
        <p:txBody>
          <a:bodyPr wrap="none">
            <a:spAutoFit/>
          </a:bodyPr>
          <a:lstStyle/>
          <a:p>
            <a:pPr algn="r" eaLnBrk="0" hangingPunct="0">
              <a:spcBef>
                <a:spcPct val="0"/>
              </a:spcBef>
              <a:buClrTx/>
              <a:buSzTx/>
              <a:buFontTx/>
              <a:buNone/>
            </a:pPr>
            <a:r>
              <a:rPr kumimoji="0" lang="en-US" altLang="zh-CN" sz="1500">
                <a:solidFill>
                  <a:schemeClr val="bg1"/>
                </a:solidFill>
                <a:latin typeface="Arial Narrow" pitchFamily="34" charset="0"/>
                <a:ea typeface="宋体" pitchFamily="2" charset="-122"/>
              </a:rPr>
              <a:t>Page 145</a:t>
            </a:r>
          </a:p>
        </p:txBody>
      </p:sp>
      <p:grpSp>
        <p:nvGrpSpPr>
          <p:cNvPr id="8" name="Group 131"/>
          <p:cNvGrpSpPr>
            <a:grpSpLocks/>
          </p:cNvGrpSpPr>
          <p:nvPr/>
        </p:nvGrpSpPr>
        <p:grpSpPr bwMode="auto">
          <a:xfrm>
            <a:off x="1447800" y="4657725"/>
            <a:ext cx="1296988" cy="1371600"/>
            <a:chOff x="912" y="2575"/>
            <a:chExt cx="817" cy="864"/>
          </a:xfrm>
        </p:grpSpPr>
        <p:sp>
          <p:nvSpPr>
            <p:cNvPr id="1717380" name="Rectangle 132"/>
            <p:cNvSpPr>
              <a:spLocks noChangeArrowheads="1"/>
            </p:cNvSpPr>
            <p:nvPr/>
          </p:nvSpPr>
          <p:spPr bwMode="auto">
            <a:xfrm>
              <a:off x="913"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Akhtar</a:t>
              </a:r>
              <a:endParaRPr kumimoji="0" lang="en-US" altLang="zh-CN" sz="1500" b="1">
                <a:latin typeface="Arial Narrow" pitchFamily="34" charset="0"/>
                <a:ea typeface="宋体" pitchFamily="2" charset="-122"/>
              </a:endParaRPr>
            </a:p>
          </p:txBody>
        </p:sp>
        <p:sp>
          <p:nvSpPr>
            <p:cNvPr id="1717381" name="Rectangle 133"/>
            <p:cNvSpPr>
              <a:spLocks noChangeArrowheads="1"/>
            </p:cNvSpPr>
            <p:nvPr/>
          </p:nvSpPr>
          <p:spPr bwMode="auto">
            <a:xfrm>
              <a:off x="913"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Barr</a:t>
              </a:r>
            </a:p>
          </p:txBody>
        </p:sp>
        <p:sp>
          <p:nvSpPr>
            <p:cNvPr id="1717382" name="Rectangle 134"/>
            <p:cNvSpPr>
              <a:spLocks noChangeArrowheads="1"/>
            </p:cNvSpPr>
            <p:nvPr/>
          </p:nvSpPr>
          <p:spPr bwMode="auto">
            <a:xfrm>
              <a:off x="912"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Con</a:t>
              </a:r>
            </a:p>
          </p:txBody>
        </p:sp>
        <p:sp>
          <p:nvSpPr>
            <p:cNvPr id="1717383" name="Rectangle 135"/>
            <p:cNvSpPr>
              <a:spLocks noChangeArrowheads="1"/>
            </p:cNvSpPr>
            <p:nvPr/>
          </p:nvSpPr>
          <p:spPr bwMode="auto">
            <a:xfrm>
              <a:off x="912"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Funk</a:t>
              </a:r>
            </a:p>
          </p:txBody>
        </p:sp>
        <p:sp>
          <p:nvSpPr>
            <p:cNvPr id="1717384" name="Rectangle 136"/>
            <p:cNvSpPr>
              <a:spLocks noChangeArrowheads="1"/>
            </p:cNvSpPr>
            <p:nvPr/>
          </p:nvSpPr>
          <p:spPr bwMode="auto">
            <a:xfrm>
              <a:off x="912"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Funk</a:t>
              </a:r>
            </a:p>
          </p:txBody>
        </p:sp>
        <p:sp>
          <p:nvSpPr>
            <p:cNvPr id="1717385" name="Rectangle 137"/>
            <p:cNvSpPr>
              <a:spLocks noChangeArrowheads="1"/>
            </p:cNvSpPr>
            <p:nvPr/>
          </p:nvSpPr>
          <p:spPr bwMode="auto">
            <a:xfrm>
              <a:off x="912"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86" name="Rectangle 138"/>
            <p:cNvSpPr>
              <a:spLocks noChangeArrowheads="1"/>
            </p:cNvSpPr>
            <p:nvPr/>
          </p:nvSpPr>
          <p:spPr bwMode="auto">
            <a:xfrm>
              <a:off x="1297"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2334</a:t>
              </a:r>
              <a:endParaRPr kumimoji="0" lang="en-US" altLang="zh-CN" sz="1500" b="1">
                <a:latin typeface="Arial Narrow" pitchFamily="34" charset="0"/>
                <a:ea typeface="宋体" pitchFamily="2" charset="-122"/>
              </a:endParaRPr>
            </a:p>
          </p:txBody>
        </p:sp>
        <p:sp>
          <p:nvSpPr>
            <p:cNvPr id="1717387" name="Rectangle 139"/>
            <p:cNvSpPr>
              <a:spLocks noChangeArrowheads="1"/>
            </p:cNvSpPr>
            <p:nvPr/>
          </p:nvSpPr>
          <p:spPr bwMode="auto">
            <a:xfrm>
              <a:off x="1297"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5678</a:t>
              </a:r>
            </a:p>
          </p:txBody>
        </p:sp>
        <p:sp>
          <p:nvSpPr>
            <p:cNvPr id="1717388" name="Rectangle 140"/>
            <p:cNvSpPr>
              <a:spLocks noChangeArrowheads="1"/>
            </p:cNvSpPr>
            <p:nvPr/>
          </p:nvSpPr>
          <p:spPr bwMode="auto">
            <a:xfrm>
              <a:off x="1296"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2534</a:t>
              </a:r>
            </a:p>
          </p:txBody>
        </p:sp>
        <p:sp>
          <p:nvSpPr>
            <p:cNvPr id="1717389" name="Rectangle 141"/>
            <p:cNvSpPr>
              <a:spLocks noChangeArrowheads="1"/>
            </p:cNvSpPr>
            <p:nvPr/>
          </p:nvSpPr>
          <p:spPr bwMode="auto">
            <a:xfrm>
              <a:off x="1296"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1334</a:t>
              </a:r>
            </a:p>
          </p:txBody>
        </p:sp>
        <p:sp>
          <p:nvSpPr>
            <p:cNvPr id="1717390" name="Rectangle 142"/>
            <p:cNvSpPr>
              <a:spLocks noChangeArrowheads="1"/>
            </p:cNvSpPr>
            <p:nvPr/>
          </p:nvSpPr>
          <p:spPr bwMode="auto">
            <a:xfrm>
              <a:off x="1296"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1534</a:t>
              </a:r>
            </a:p>
          </p:txBody>
        </p:sp>
        <p:sp>
          <p:nvSpPr>
            <p:cNvPr id="1717391" name="Rectangle 143"/>
            <p:cNvSpPr>
              <a:spLocks noChangeArrowheads="1"/>
            </p:cNvSpPr>
            <p:nvPr/>
          </p:nvSpPr>
          <p:spPr bwMode="auto">
            <a:xfrm>
              <a:off x="1296"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92" name="Rectangle 144"/>
            <p:cNvSpPr>
              <a:spLocks noChangeArrowheads="1"/>
            </p:cNvSpPr>
            <p:nvPr/>
          </p:nvSpPr>
          <p:spPr bwMode="auto">
            <a:xfrm>
              <a:off x="1584"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93" name="Rectangle 145"/>
            <p:cNvSpPr>
              <a:spLocks noChangeArrowheads="1"/>
            </p:cNvSpPr>
            <p:nvPr/>
          </p:nvSpPr>
          <p:spPr bwMode="auto">
            <a:xfrm>
              <a:off x="1584"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94" name="Rectangle 146"/>
            <p:cNvSpPr>
              <a:spLocks noChangeArrowheads="1"/>
            </p:cNvSpPr>
            <p:nvPr/>
          </p:nvSpPr>
          <p:spPr bwMode="auto">
            <a:xfrm>
              <a:off x="1584"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95" name="Rectangle 147"/>
            <p:cNvSpPr>
              <a:spLocks noChangeArrowheads="1"/>
            </p:cNvSpPr>
            <p:nvPr/>
          </p:nvSpPr>
          <p:spPr bwMode="auto">
            <a:xfrm>
              <a:off x="1585"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96" name="Rectangle 148"/>
            <p:cNvSpPr>
              <a:spLocks noChangeArrowheads="1"/>
            </p:cNvSpPr>
            <p:nvPr/>
          </p:nvSpPr>
          <p:spPr bwMode="auto">
            <a:xfrm>
              <a:off x="1584"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397" name="Rectangle 149"/>
            <p:cNvSpPr>
              <a:spLocks noChangeArrowheads="1"/>
            </p:cNvSpPr>
            <p:nvPr/>
          </p:nvSpPr>
          <p:spPr bwMode="auto">
            <a:xfrm>
              <a:off x="1584"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09725" name="Rectangle 150"/>
            <p:cNvSpPr>
              <a:spLocks noChangeArrowheads="1"/>
            </p:cNvSpPr>
            <p:nvPr/>
          </p:nvSpPr>
          <p:spPr bwMode="auto">
            <a:xfrm>
              <a:off x="912" y="2575"/>
              <a:ext cx="816" cy="864"/>
            </a:xfrm>
            <a:prstGeom prst="rect">
              <a:avLst/>
            </a:prstGeom>
            <a:noFill/>
            <a:ln w="9525">
              <a:solidFill>
                <a:schemeClr val="tx1"/>
              </a:solidFill>
              <a:miter lim="800000"/>
              <a:headEnd/>
              <a:tailEnd/>
            </a:ln>
          </p:spPr>
          <p:txBody>
            <a:bodyPr wrap="none" anchor="ctr"/>
            <a:lstStyle/>
            <a:p>
              <a:endParaRPr lang="zh-CN" altLang="en-US"/>
            </a:p>
          </p:txBody>
        </p:sp>
      </p:grpSp>
      <p:grpSp>
        <p:nvGrpSpPr>
          <p:cNvPr id="9" name="Group 151"/>
          <p:cNvGrpSpPr>
            <a:grpSpLocks/>
          </p:cNvGrpSpPr>
          <p:nvPr/>
        </p:nvGrpSpPr>
        <p:grpSpPr bwMode="auto">
          <a:xfrm>
            <a:off x="4951413" y="4657725"/>
            <a:ext cx="1296987" cy="1371600"/>
            <a:chOff x="3119" y="2575"/>
            <a:chExt cx="817" cy="864"/>
          </a:xfrm>
        </p:grpSpPr>
        <p:sp>
          <p:nvSpPr>
            <p:cNvPr id="1717400" name="Rectangle 152"/>
            <p:cNvSpPr>
              <a:spLocks noChangeArrowheads="1"/>
            </p:cNvSpPr>
            <p:nvPr/>
          </p:nvSpPr>
          <p:spPr bwMode="auto">
            <a:xfrm>
              <a:off x="3120"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Martin</a:t>
              </a:r>
              <a:endParaRPr kumimoji="0" lang="en-US" altLang="zh-CN" sz="1500" b="1">
                <a:latin typeface="Arial Narrow" pitchFamily="34" charset="0"/>
                <a:ea typeface="宋体" pitchFamily="2" charset="-122"/>
              </a:endParaRPr>
            </a:p>
          </p:txBody>
        </p:sp>
        <p:sp>
          <p:nvSpPr>
            <p:cNvPr id="1717401" name="Rectangle 153"/>
            <p:cNvSpPr>
              <a:spLocks noChangeArrowheads="1"/>
            </p:cNvSpPr>
            <p:nvPr/>
          </p:nvSpPr>
          <p:spPr bwMode="auto">
            <a:xfrm>
              <a:off x="3120"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Martin</a:t>
              </a:r>
            </a:p>
          </p:txBody>
        </p:sp>
        <p:sp>
          <p:nvSpPr>
            <p:cNvPr id="1717402" name="Rectangle 154"/>
            <p:cNvSpPr>
              <a:spLocks noChangeArrowheads="1"/>
            </p:cNvSpPr>
            <p:nvPr/>
          </p:nvSpPr>
          <p:spPr bwMode="auto">
            <a:xfrm>
              <a:off x="3119"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Ota</a:t>
              </a:r>
            </a:p>
          </p:txBody>
        </p:sp>
        <p:sp>
          <p:nvSpPr>
            <p:cNvPr id="1717403" name="Rectangle 155"/>
            <p:cNvSpPr>
              <a:spLocks noChangeArrowheads="1"/>
            </p:cNvSpPr>
            <p:nvPr/>
          </p:nvSpPr>
          <p:spPr bwMode="auto">
            <a:xfrm>
              <a:off x="3119"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Phua</a:t>
              </a:r>
            </a:p>
          </p:txBody>
        </p:sp>
        <p:sp>
          <p:nvSpPr>
            <p:cNvPr id="1717404" name="Rectangle 156"/>
            <p:cNvSpPr>
              <a:spLocks noChangeArrowheads="1"/>
            </p:cNvSpPr>
            <p:nvPr/>
          </p:nvSpPr>
          <p:spPr bwMode="auto">
            <a:xfrm>
              <a:off x="3119"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Rudd</a:t>
              </a:r>
            </a:p>
          </p:txBody>
        </p:sp>
        <p:sp>
          <p:nvSpPr>
            <p:cNvPr id="1717405" name="Rectangle 157"/>
            <p:cNvSpPr>
              <a:spLocks noChangeArrowheads="1"/>
            </p:cNvSpPr>
            <p:nvPr/>
          </p:nvSpPr>
          <p:spPr bwMode="auto">
            <a:xfrm>
              <a:off x="3119"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06" name="Rectangle 158"/>
            <p:cNvSpPr>
              <a:spLocks noChangeArrowheads="1"/>
            </p:cNvSpPr>
            <p:nvPr/>
          </p:nvSpPr>
          <p:spPr bwMode="auto">
            <a:xfrm>
              <a:off x="3504"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1234</a:t>
              </a:r>
              <a:endParaRPr kumimoji="0" lang="en-US" altLang="zh-CN" sz="1500" b="1">
                <a:latin typeface="Arial Narrow" pitchFamily="34" charset="0"/>
                <a:ea typeface="宋体" pitchFamily="2" charset="-122"/>
              </a:endParaRPr>
            </a:p>
          </p:txBody>
        </p:sp>
        <p:sp>
          <p:nvSpPr>
            <p:cNvPr id="1717407" name="Rectangle 159"/>
            <p:cNvSpPr>
              <a:spLocks noChangeArrowheads="1"/>
            </p:cNvSpPr>
            <p:nvPr/>
          </p:nvSpPr>
          <p:spPr bwMode="auto">
            <a:xfrm>
              <a:off x="3504"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7778</a:t>
              </a:r>
            </a:p>
          </p:txBody>
        </p:sp>
        <p:sp>
          <p:nvSpPr>
            <p:cNvPr id="1717408" name="Rectangle 160"/>
            <p:cNvSpPr>
              <a:spLocks noChangeArrowheads="1"/>
            </p:cNvSpPr>
            <p:nvPr/>
          </p:nvSpPr>
          <p:spPr bwMode="auto">
            <a:xfrm>
              <a:off x="3503"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5878</a:t>
              </a:r>
            </a:p>
          </p:txBody>
        </p:sp>
        <p:sp>
          <p:nvSpPr>
            <p:cNvPr id="1717409" name="Rectangle 161"/>
            <p:cNvSpPr>
              <a:spLocks noChangeArrowheads="1"/>
            </p:cNvSpPr>
            <p:nvPr/>
          </p:nvSpPr>
          <p:spPr bwMode="auto">
            <a:xfrm>
              <a:off x="3503"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7878</a:t>
              </a:r>
            </a:p>
          </p:txBody>
        </p:sp>
        <p:sp>
          <p:nvSpPr>
            <p:cNvPr id="1717410" name="Rectangle 162"/>
            <p:cNvSpPr>
              <a:spLocks noChangeArrowheads="1"/>
            </p:cNvSpPr>
            <p:nvPr/>
          </p:nvSpPr>
          <p:spPr bwMode="auto">
            <a:xfrm>
              <a:off x="3503"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6078</a:t>
              </a:r>
            </a:p>
          </p:txBody>
        </p:sp>
        <p:sp>
          <p:nvSpPr>
            <p:cNvPr id="1717411" name="Rectangle 163"/>
            <p:cNvSpPr>
              <a:spLocks noChangeArrowheads="1"/>
            </p:cNvSpPr>
            <p:nvPr/>
          </p:nvSpPr>
          <p:spPr bwMode="auto">
            <a:xfrm>
              <a:off x="3503"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12" name="Rectangle 164"/>
            <p:cNvSpPr>
              <a:spLocks noChangeArrowheads="1"/>
            </p:cNvSpPr>
            <p:nvPr/>
          </p:nvSpPr>
          <p:spPr bwMode="auto">
            <a:xfrm>
              <a:off x="3791"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13" name="Rectangle 165"/>
            <p:cNvSpPr>
              <a:spLocks noChangeArrowheads="1"/>
            </p:cNvSpPr>
            <p:nvPr/>
          </p:nvSpPr>
          <p:spPr bwMode="auto">
            <a:xfrm>
              <a:off x="3791"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14" name="Rectangle 166"/>
            <p:cNvSpPr>
              <a:spLocks noChangeArrowheads="1"/>
            </p:cNvSpPr>
            <p:nvPr/>
          </p:nvSpPr>
          <p:spPr bwMode="auto">
            <a:xfrm>
              <a:off x="3791"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15" name="Rectangle 167"/>
            <p:cNvSpPr>
              <a:spLocks noChangeArrowheads="1"/>
            </p:cNvSpPr>
            <p:nvPr/>
          </p:nvSpPr>
          <p:spPr bwMode="auto">
            <a:xfrm>
              <a:off x="3792"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16" name="Rectangle 168"/>
            <p:cNvSpPr>
              <a:spLocks noChangeArrowheads="1"/>
            </p:cNvSpPr>
            <p:nvPr/>
          </p:nvSpPr>
          <p:spPr bwMode="auto">
            <a:xfrm>
              <a:off x="3791"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17" name="Rectangle 169"/>
            <p:cNvSpPr>
              <a:spLocks noChangeArrowheads="1"/>
            </p:cNvSpPr>
            <p:nvPr/>
          </p:nvSpPr>
          <p:spPr bwMode="auto">
            <a:xfrm>
              <a:off x="3791"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09706" name="Rectangle 170"/>
            <p:cNvSpPr>
              <a:spLocks noChangeArrowheads="1"/>
            </p:cNvSpPr>
            <p:nvPr/>
          </p:nvSpPr>
          <p:spPr bwMode="auto">
            <a:xfrm>
              <a:off x="3119" y="2575"/>
              <a:ext cx="816" cy="864"/>
            </a:xfrm>
            <a:prstGeom prst="rect">
              <a:avLst/>
            </a:prstGeom>
            <a:noFill/>
            <a:ln w="9525">
              <a:solidFill>
                <a:schemeClr val="tx1"/>
              </a:solidFill>
              <a:miter lim="800000"/>
              <a:headEnd/>
              <a:tailEnd/>
            </a:ln>
          </p:spPr>
          <p:txBody>
            <a:bodyPr wrap="none" anchor="ctr"/>
            <a:lstStyle/>
            <a:p>
              <a:endParaRPr lang="zh-CN" altLang="en-US"/>
            </a:p>
          </p:txBody>
        </p:sp>
      </p:grpSp>
      <p:grpSp>
        <p:nvGrpSpPr>
          <p:cNvPr id="10" name="Group 171"/>
          <p:cNvGrpSpPr>
            <a:grpSpLocks/>
          </p:cNvGrpSpPr>
          <p:nvPr/>
        </p:nvGrpSpPr>
        <p:grpSpPr bwMode="auto">
          <a:xfrm>
            <a:off x="6704013" y="4657725"/>
            <a:ext cx="1296987" cy="1371600"/>
            <a:chOff x="4223" y="2575"/>
            <a:chExt cx="817" cy="864"/>
          </a:xfrm>
        </p:grpSpPr>
        <p:sp>
          <p:nvSpPr>
            <p:cNvPr id="1717420" name="Rectangle 172"/>
            <p:cNvSpPr>
              <a:spLocks noChangeArrowheads="1"/>
            </p:cNvSpPr>
            <p:nvPr/>
          </p:nvSpPr>
          <p:spPr bwMode="auto">
            <a:xfrm>
              <a:off x="4224"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Smith</a:t>
              </a:r>
              <a:endParaRPr kumimoji="0" lang="en-US" altLang="zh-CN" sz="1500" b="1">
                <a:latin typeface="Arial Narrow" pitchFamily="34" charset="0"/>
                <a:ea typeface="宋体" pitchFamily="2" charset="-122"/>
              </a:endParaRPr>
            </a:p>
          </p:txBody>
        </p:sp>
        <p:sp>
          <p:nvSpPr>
            <p:cNvPr id="1717421" name="Rectangle 173"/>
            <p:cNvSpPr>
              <a:spLocks noChangeArrowheads="1"/>
            </p:cNvSpPr>
            <p:nvPr/>
          </p:nvSpPr>
          <p:spPr bwMode="auto">
            <a:xfrm>
              <a:off x="4224"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Smith</a:t>
              </a:r>
            </a:p>
          </p:txBody>
        </p:sp>
        <p:sp>
          <p:nvSpPr>
            <p:cNvPr id="1717422" name="Rectangle 174"/>
            <p:cNvSpPr>
              <a:spLocks noChangeArrowheads="1"/>
            </p:cNvSpPr>
            <p:nvPr/>
          </p:nvSpPr>
          <p:spPr bwMode="auto">
            <a:xfrm>
              <a:off x="4223"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Smith</a:t>
              </a:r>
            </a:p>
          </p:txBody>
        </p:sp>
        <p:sp>
          <p:nvSpPr>
            <p:cNvPr id="1717423" name="Rectangle 175"/>
            <p:cNvSpPr>
              <a:spLocks noChangeArrowheads="1"/>
            </p:cNvSpPr>
            <p:nvPr/>
          </p:nvSpPr>
          <p:spPr bwMode="auto">
            <a:xfrm>
              <a:off x="4223"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White</a:t>
              </a:r>
            </a:p>
          </p:txBody>
        </p:sp>
        <p:sp>
          <p:nvSpPr>
            <p:cNvPr id="1717424" name="Rectangle 176"/>
            <p:cNvSpPr>
              <a:spLocks noChangeArrowheads="1"/>
            </p:cNvSpPr>
            <p:nvPr/>
          </p:nvSpPr>
          <p:spPr bwMode="auto">
            <a:xfrm>
              <a:off x="4223"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White</a:t>
              </a:r>
            </a:p>
          </p:txBody>
        </p:sp>
        <p:sp>
          <p:nvSpPr>
            <p:cNvPr id="1717425" name="Rectangle 177"/>
            <p:cNvSpPr>
              <a:spLocks noChangeArrowheads="1"/>
            </p:cNvSpPr>
            <p:nvPr/>
          </p:nvSpPr>
          <p:spPr bwMode="auto">
            <a:xfrm>
              <a:off x="4223"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26" name="Rectangle 178"/>
            <p:cNvSpPr>
              <a:spLocks noChangeArrowheads="1"/>
            </p:cNvSpPr>
            <p:nvPr/>
          </p:nvSpPr>
          <p:spPr bwMode="auto">
            <a:xfrm>
              <a:off x="4608"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1434</a:t>
              </a:r>
              <a:endParaRPr kumimoji="0" lang="en-US" altLang="zh-CN" sz="1500" b="1">
                <a:latin typeface="Arial Narrow" pitchFamily="34" charset="0"/>
                <a:ea typeface="宋体" pitchFamily="2" charset="-122"/>
              </a:endParaRPr>
            </a:p>
          </p:txBody>
        </p:sp>
        <p:sp>
          <p:nvSpPr>
            <p:cNvPr id="1717427" name="Rectangle 179"/>
            <p:cNvSpPr>
              <a:spLocks noChangeArrowheads="1"/>
            </p:cNvSpPr>
            <p:nvPr/>
          </p:nvSpPr>
          <p:spPr bwMode="auto">
            <a:xfrm>
              <a:off x="4608"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5778</a:t>
              </a:r>
            </a:p>
          </p:txBody>
        </p:sp>
        <p:sp>
          <p:nvSpPr>
            <p:cNvPr id="1717428" name="Rectangle 180"/>
            <p:cNvSpPr>
              <a:spLocks noChangeArrowheads="1"/>
            </p:cNvSpPr>
            <p:nvPr/>
          </p:nvSpPr>
          <p:spPr bwMode="auto">
            <a:xfrm>
              <a:off x="4607"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7978</a:t>
              </a:r>
            </a:p>
          </p:txBody>
        </p:sp>
        <p:sp>
          <p:nvSpPr>
            <p:cNvPr id="1717429" name="Rectangle 181"/>
            <p:cNvSpPr>
              <a:spLocks noChangeArrowheads="1"/>
            </p:cNvSpPr>
            <p:nvPr/>
          </p:nvSpPr>
          <p:spPr bwMode="auto">
            <a:xfrm>
              <a:off x="4607"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2234</a:t>
              </a:r>
            </a:p>
          </p:txBody>
        </p:sp>
        <p:sp>
          <p:nvSpPr>
            <p:cNvPr id="1717430" name="Rectangle 182"/>
            <p:cNvSpPr>
              <a:spLocks noChangeArrowheads="1"/>
            </p:cNvSpPr>
            <p:nvPr/>
          </p:nvSpPr>
          <p:spPr bwMode="auto">
            <a:xfrm>
              <a:off x="4607"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1634</a:t>
              </a:r>
            </a:p>
          </p:txBody>
        </p:sp>
        <p:sp>
          <p:nvSpPr>
            <p:cNvPr id="1717431" name="Rectangle 183"/>
            <p:cNvSpPr>
              <a:spLocks noChangeArrowheads="1"/>
            </p:cNvSpPr>
            <p:nvPr/>
          </p:nvSpPr>
          <p:spPr bwMode="auto">
            <a:xfrm>
              <a:off x="4607"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32" name="Rectangle 184"/>
            <p:cNvSpPr>
              <a:spLocks noChangeArrowheads="1"/>
            </p:cNvSpPr>
            <p:nvPr/>
          </p:nvSpPr>
          <p:spPr bwMode="auto">
            <a:xfrm>
              <a:off x="4895"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33" name="Rectangle 185"/>
            <p:cNvSpPr>
              <a:spLocks noChangeArrowheads="1"/>
            </p:cNvSpPr>
            <p:nvPr/>
          </p:nvSpPr>
          <p:spPr bwMode="auto">
            <a:xfrm>
              <a:off x="4895"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34" name="Rectangle 186"/>
            <p:cNvSpPr>
              <a:spLocks noChangeArrowheads="1"/>
            </p:cNvSpPr>
            <p:nvPr/>
          </p:nvSpPr>
          <p:spPr bwMode="auto">
            <a:xfrm>
              <a:off x="4895"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35" name="Rectangle 187"/>
            <p:cNvSpPr>
              <a:spLocks noChangeArrowheads="1"/>
            </p:cNvSpPr>
            <p:nvPr/>
          </p:nvSpPr>
          <p:spPr bwMode="auto">
            <a:xfrm>
              <a:off x="4896"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36" name="Rectangle 188"/>
            <p:cNvSpPr>
              <a:spLocks noChangeArrowheads="1"/>
            </p:cNvSpPr>
            <p:nvPr/>
          </p:nvSpPr>
          <p:spPr bwMode="auto">
            <a:xfrm>
              <a:off x="4895"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37" name="Rectangle 189"/>
            <p:cNvSpPr>
              <a:spLocks noChangeArrowheads="1"/>
            </p:cNvSpPr>
            <p:nvPr/>
          </p:nvSpPr>
          <p:spPr bwMode="auto">
            <a:xfrm>
              <a:off x="4895"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09687" name="Rectangle 190"/>
            <p:cNvSpPr>
              <a:spLocks noChangeArrowheads="1"/>
            </p:cNvSpPr>
            <p:nvPr/>
          </p:nvSpPr>
          <p:spPr bwMode="auto">
            <a:xfrm>
              <a:off x="4223" y="2575"/>
              <a:ext cx="816" cy="864"/>
            </a:xfrm>
            <a:prstGeom prst="rect">
              <a:avLst/>
            </a:prstGeom>
            <a:noFill/>
            <a:ln w="9525">
              <a:solidFill>
                <a:schemeClr val="tx1"/>
              </a:solidFill>
              <a:miter lim="800000"/>
              <a:headEnd/>
              <a:tailEnd/>
            </a:ln>
          </p:spPr>
          <p:txBody>
            <a:bodyPr wrap="none" anchor="ctr"/>
            <a:lstStyle/>
            <a:p>
              <a:endParaRPr lang="zh-CN" altLang="en-US"/>
            </a:p>
          </p:txBody>
        </p:sp>
      </p:grpSp>
      <p:grpSp>
        <p:nvGrpSpPr>
          <p:cNvPr id="11" name="Group 191"/>
          <p:cNvGrpSpPr>
            <a:grpSpLocks/>
          </p:cNvGrpSpPr>
          <p:nvPr/>
        </p:nvGrpSpPr>
        <p:grpSpPr bwMode="auto">
          <a:xfrm>
            <a:off x="2514600" y="3236913"/>
            <a:ext cx="1066800" cy="685800"/>
            <a:chOff x="1584" y="1680"/>
            <a:chExt cx="672" cy="432"/>
          </a:xfrm>
        </p:grpSpPr>
        <p:sp>
          <p:nvSpPr>
            <p:cNvPr id="1717440" name="Rectangle 192"/>
            <p:cNvSpPr>
              <a:spLocks noChangeArrowheads="1"/>
            </p:cNvSpPr>
            <p:nvPr/>
          </p:nvSpPr>
          <p:spPr bwMode="auto">
            <a:xfrm>
              <a:off x="1585" y="1680"/>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Akhtar</a:t>
              </a:r>
              <a:endParaRPr kumimoji="0" lang="en-US" altLang="zh-CN" sz="1500" b="1">
                <a:latin typeface="Arial Narrow" pitchFamily="34" charset="0"/>
                <a:ea typeface="宋体" pitchFamily="2" charset="-122"/>
              </a:endParaRPr>
            </a:p>
          </p:txBody>
        </p:sp>
        <p:sp>
          <p:nvSpPr>
            <p:cNvPr id="1717441" name="Rectangle 193"/>
            <p:cNvSpPr>
              <a:spLocks noChangeArrowheads="1"/>
            </p:cNvSpPr>
            <p:nvPr/>
          </p:nvSpPr>
          <p:spPr bwMode="auto">
            <a:xfrm>
              <a:off x="1585" y="1824"/>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Ganio</a:t>
              </a:r>
            </a:p>
          </p:txBody>
        </p:sp>
        <p:sp>
          <p:nvSpPr>
            <p:cNvPr id="1717442" name="Rectangle 194"/>
            <p:cNvSpPr>
              <a:spLocks noChangeArrowheads="1"/>
            </p:cNvSpPr>
            <p:nvPr/>
          </p:nvSpPr>
          <p:spPr bwMode="auto">
            <a:xfrm>
              <a:off x="1584" y="1968"/>
              <a:ext cx="67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effectLst>
                    <a:outerShdw blurRad="38100" dist="38100" dir="2700000" algn="tl">
                      <a:srgbClr val="C0C0C0"/>
                    </a:outerShdw>
                  </a:effectLst>
                  <a:latin typeface="Arial Narrow" pitchFamily="34" charset="0"/>
                  <a:ea typeface="宋体" pitchFamily="2" charset="-122"/>
                </a:rPr>
                <a:t>…</a:t>
              </a:r>
            </a:p>
          </p:txBody>
        </p:sp>
        <p:sp>
          <p:nvSpPr>
            <p:cNvPr id="109668" name="Rectangle 195"/>
            <p:cNvSpPr>
              <a:spLocks noChangeArrowheads="1"/>
            </p:cNvSpPr>
            <p:nvPr/>
          </p:nvSpPr>
          <p:spPr bwMode="auto">
            <a:xfrm>
              <a:off x="1584" y="1680"/>
              <a:ext cx="671" cy="432"/>
            </a:xfrm>
            <a:prstGeom prst="rect">
              <a:avLst/>
            </a:prstGeom>
            <a:noFill/>
            <a:ln w="9525">
              <a:solidFill>
                <a:schemeClr val="tx1"/>
              </a:solidFill>
              <a:miter lim="800000"/>
              <a:headEnd/>
              <a:tailEnd/>
            </a:ln>
          </p:spPr>
          <p:txBody>
            <a:bodyPr wrap="none" anchor="ctr"/>
            <a:lstStyle/>
            <a:p>
              <a:endParaRPr lang="zh-CN" altLang="en-US"/>
            </a:p>
          </p:txBody>
        </p:sp>
      </p:grpSp>
      <p:grpSp>
        <p:nvGrpSpPr>
          <p:cNvPr id="12" name="Group 196"/>
          <p:cNvGrpSpPr>
            <a:grpSpLocks/>
          </p:cNvGrpSpPr>
          <p:nvPr/>
        </p:nvGrpSpPr>
        <p:grpSpPr bwMode="auto">
          <a:xfrm>
            <a:off x="4191000" y="2398713"/>
            <a:ext cx="1066800" cy="685800"/>
            <a:chOff x="2640" y="1152"/>
            <a:chExt cx="672" cy="432"/>
          </a:xfrm>
        </p:grpSpPr>
        <p:sp>
          <p:nvSpPr>
            <p:cNvPr id="1717445" name="Rectangle 197"/>
            <p:cNvSpPr>
              <a:spLocks noChangeArrowheads="1"/>
            </p:cNvSpPr>
            <p:nvPr/>
          </p:nvSpPr>
          <p:spPr bwMode="auto">
            <a:xfrm>
              <a:off x="2641" y="1152"/>
              <a:ext cx="670" cy="144"/>
            </a:xfrm>
            <a:prstGeom prst="rect">
              <a:avLst/>
            </a:prstGeom>
            <a:solidFill>
              <a:schemeClr val="bg1"/>
            </a:solidFill>
            <a:ln w="9525">
              <a:solidFill>
                <a:schemeClr val="accent2"/>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Akhtar</a:t>
              </a:r>
              <a:endParaRPr kumimoji="0" lang="en-US" altLang="zh-CN" sz="1500" b="1">
                <a:latin typeface="Arial Narrow" pitchFamily="34" charset="0"/>
                <a:ea typeface="宋体" pitchFamily="2" charset="-122"/>
              </a:endParaRPr>
            </a:p>
          </p:txBody>
        </p:sp>
        <p:sp>
          <p:nvSpPr>
            <p:cNvPr id="1717446" name="Rectangle 198"/>
            <p:cNvSpPr>
              <a:spLocks noChangeArrowheads="1"/>
            </p:cNvSpPr>
            <p:nvPr/>
          </p:nvSpPr>
          <p:spPr bwMode="auto">
            <a:xfrm>
              <a:off x="2641" y="1296"/>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47" name="Rectangle 199"/>
            <p:cNvSpPr>
              <a:spLocks noChangeArrowheads="1"/>
            </p:cNvSpPr>
            <p:nvPr/>
          </p:nvSpPr>
          <p:spPr bwMode="auto">
            <a:xfrm>
              <a:off x="2640" y="1440"/>
              <a:ext cx="67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Martin</a:t>
              </a:r>
            </a:p>
          </p:txBody>
        </p:sp>
        <p:sp>
          <p:nvSpPr>
            <p:cNvPr id="109664" name="Rectangle 200"/>
            <p:cNvSpPr>
              <a:spLocks noChangeArrowheads="1"/>
            </p:cNvSpPr>
            <p:nvPr/>
          </p:nvSpPr>
          <p:spPr bwMode="auto">
            <a:xfrm>
              <a:off x="2640" y="1152"/>
              <a:ext cx="671" cy="432"/>
            </a:xfrm>
            <a:prstGeom prst="rect">
              <a:avLst/>
            </a:prstGeom>
            <a:noFill/>
            <a:ln w="9525">
              <a:solidFill>
                <a:schemeClr val="tx1"/>
              </a:solidFill>
              <a:miter lim="800000"/>
              <a:headEnd/>
              <a:tailEnd/>
            </a:ln>
          </p:spPr>
          <p:txBody>
            <a:bodyPr wrap="none" anchor="ctr"/>
            <a:lstStyle/>
            <a:p>
              <a:endParaRPr lang="zh-CN" altLang="en-US"/>
            </a:p>
          </p:txBody>
        </p:sp>
      </p:grpSp>
      <p:sp>
        <p:nvSpPr>
          <p:cNvPr id="1717449" name="Rectangle 201"/>
          <p:cNvSpPr>
            <a:spLocks noChangeArrowheads="1"/>
          </p:cNvSpPr>
          <p:nvPr/>
        </p:nvSpPr>
        <p:spPr bwMode="auto">
          <a:xfrm>
            <a:off x="6021388" y="3236913"/>
            <a:ext cx="1063625" cy="228600"/>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Martin</a:t>
            </a:r>
            <a:endParaRPr kumimoji="0" lang="en-US" altLang="zh-CN" sz="1500" b="1">
              <a:latin typeface="Arial Narrow" pitchFamily="34" charset="0"/>
              <a:ea typeface="宋体" pitchFamily="2" charset="-122"/>
            </a:endParaRPr>
          </a:p>
        </p:txBody>
      </p:sp>
      <p:sp>
        <p:nvSpPr>
          <p:cNvPr id="1717450" name="Rectangle 202"/>
          <p:cNvSpPr>
            <a:spLocks noChangeArrowheads="1"/>
          </p:cNvSpPr>
          <p:nvPr/>
        </p:nvSpPr>
        <p:spPr bwMode="auto">
          <a:xfrm>
            <a:off x="6021388" y="3465513"/>
            <a:ext cx="1063625" cy="228600"/>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Smith</a:t>
            </a:r>
          </a:p>
        </p:txBody>
      </p:sp>
      <p:sp>
        <p:nvSpPr>
          <p:cNvPr id="1717451" name="Rectangle 203"/>
          <p:cNvSpPr>
            <a:spLocks noChangeArrowheads="1"/>
          </p:cNvSpPr>
          <p:nvPr/>
        </p:nvSpPr>
        <p:spPr bwMode="auto">
          <a:xfrm>
            <a:off x="6019800" y="3694113"/>
            <a:ext cx="1066800" cy="228600"/>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09622" name="Rectangle 204"/>
          <p:cNvSpPr>
            <a:spLocks noChangeArrowheads="1"/>
          </p:cNvSpPr>
          <p:nvPr/>
        </p:nvSpPr>
        <p:spPr bwMode="auto">
          <a:xfrm>
            <a:off x="6019800" y="3236913"/>
            <a:ext cx="1065213" cy="685800"/>
          </a:xfrm>
          <a:prstGeom prst="rect">
            <a:avLst/>
          </a:prstGeom>
          <a:noFill/>
          <a:ln w="9525">
            <a:solidFill>
              <a:schemeClr val="tx1"/>
            </a:solidFill>
            <a:miter lim="800000"/>
            <a:headEnd/>
            <a:tailEnd/>
          </a:ln>
        </p:spPr>
        <p:txBody>
          <a:bodyPr wrap="none" anchor="ctr"/>
          <a:lstStyle/>
          <a:p>
            <a:endParaRPr lang="zh-CN" altLang="en-US"/>
          </a:p>
        </p:txBody>
      </p:sp>
      <p:sp>
        <p:nvSpPr>
          <p:cNvPr id="1717453" name="Freeform 205"/>
          <p:cNvSpPr>
            <a:spLocks/>
          </p:cNvSpPr>
          <p:nvPr/>
        </p:nvSpPr>
        <p:spPr bwMode="auto">
          <a:xfrm flipH="1">
            <a:off x="3581400" y="3617913"/>
            <a:ext cx="381000" cy="10668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09624" name="Text Box 206"/>
          <p:cNvSpPr txBox="1">
            <a:spLocks noChangeArrowheads="1"/>
          </p:cNvSpPr>
          <p:nvPr/>
        </p:nvSpPr>
        <p:spPr bwMode="auto">
          <a:xfrm>
            <a:off x="3200400" y="6040438"/>
            <a:ext cx="898525" cy="320675"/>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500">
                <a:solidFill>
                  <a:schemeClr val="bg1"/>
                </a:solidFill>
                <a:latin typeface="Arial Narrow" pitchFamily="34" charset="0"/>
                <a:ea typeface="宋体" pitchFamily="2" charset="-122"/>
              </a:rPr>
              <a:t>Page 110</a:t>
            </a:r>
            <a:r>
              <a:rPr kumimoji="0" lang="en-US" altLang="zh-CN" sz="1500">
                <a:latin typeface="Arial Narrow" pitchFamily="34" charset="0"/>
                <a:ea typeface="宋体" pitchFamily="2" charset="-122"/>
              </a:rPr>
              <a:t> </a:t>
            </a:r>
          </a:p>
        </p:txBody>
      </p:sp>
      <p:grpSp>
        <p:nvGrpSpPr>
          <p:cNvPr id="13" name="Group 207"/>
          <p:cNvGrpSpPr>
            <a:grpSpLocks/>
          </p:cNvGrpSpPr>
          <p:nvPr/>
        </p:nvGrpSpPr>
        <p:grpSpPr bwMode="auto">
          <a:xfrm>
            <a:off x="3200400" y="4657725"/>
            <a:ext cx="1296988" cy="1371600"/>
            <a:chOff x="2016" y="2575"/>
            <a:chExt cx="817" cy="864"/>
          </a:xfrm>
        </p:grpSpPr>
        <p:sp>
          <p:nvSpPr>
            <p:cNvPr id="1717456" name="Rectangle 208"/>
            <p:cNvSpPr>
              <a:spLocks noChangeArrowheads="1"/>
            </p:cNvSpPr>
            <p:nvPr/>
          </p:nvSpPr>
          <p:spPr bwMode="auto">
            <a:xfrm>
              <a:off x="2017"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Ganio</a:t>
              </a:r>
              <a:endParaRPr kumimoji="0" lang="en-US" altLang="zh-CN" sz="1500" b="1">
                <a:latin typeface="Arial Narrow" pitchFamily="34" charset="0"/>
                <a:ea typeface="宋体" pitchFamily="2" charset="-122"/>
              </a:endParaRPr>
            </a:p>
          </p:txBody>
        </p:sp>
        <p:sp>
          <p:nvSpPr>
            <p:cNvPr id="1717457" name="Rectangle 209"/>
            <p:cNvSpPr>
              <a:spLocks noChangeArrowheads="1"/>
            </p:cNvSpPr>
            <p:nvPr/>
          </p:nvSpPr>
          <p:spPr bwMode="auto">
            <a:xfrm>
              <a:off x="2017"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Hall</a:t>
              </a:r>
            </a:p>
          </p:txBody>
        </p:sp>
        <p:sp>
          <p:nvSpPr>
            <p:cNvPr id="1717458" name="Rectangle 210"/>
            <p:cNvSpPr>
              <a:spLocks noChangeArrowheads="1"/>
            </p:cNvSpPr>
            <p:nvPr/>
          </p:nvSpPr>
          <p:spPr bwMode="auto">
            <a:xfrm>
              <a:off x="2016"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Jones</a:t>
              </a:r>
            </a:p>
          </p:txBody>
        </p:sp>
        <p:sp>
          <p:nvSpPr>
            <p:cNvPr id="1717459" name="Rectangle 211"/>
            <p:cNvSpPr>
              <a:spLocks noChangeArrowheads="1"/>
            </p:cNvSpPr>
            <p:nvPr/>
          </p:nvSpPr>
          <p:spPr bwMode="auto">
            <a:xfrm>
              <a:off x="2016"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Jones</a:t>
              </a:r>
            </a:p>
          </p:txBody>
        </p:sp>
        <p:sp>
          <p:nvSpPr>
            <p:cNvPr id="1717460" name="Rectangle 212"/>
            <p:cNvSpPr>
              <a:spLocks noChangeArrowheads="1"/>
            </p:cNvSpPr>
            <p:nvPr/>
          </p:nvSpPr>
          <p:spPr bwMode="auto">
            <a:xfrm>
              <a:off x="2016"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Jones</a:t>
              </a:r>
            </a:p>
          </p:txBody>
        </p:sp>
        <p:sp>
          <p:nvSpPr>
            <p:cNvPr id="1717461" name="Rectangle 213"/>
            <p:cNvSpPr>
              <a:spLocks noChangeArrowheads="1"/>
            </p:cNvSpPr>
            <p:nvPr/>
          </p:nvSpPr>
          <p:spPr bwMode="auto">
            <a:xfrm>
              <a:off x="2016"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62" name="Rectangle 214"/>
            <p:cNvSpPr>
              <a:spLocks noChangeArrowheads="1"/>
            </p:cNvSpPr>
            <p:nvPr/>
          </p:nvSpPr>
          <p:spPr bwMode="auto">
            <a:xfrm>
              <a:off x="2401"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7678</a:t>
              </a:r>
              <a:endParaRPr kumimoji="0" lang="en-US" altLang="zh-CN" sz="1500" b="1">
                <a:latin typeface="Arial Narrow" pitchFamily="34" charset="0"/>
                <a:ea typeface="宋体" pitchFamily="2" charset="-122"/>
              </a:endParaRPr>
            </a:p>
          </p:txBody>
        </p:sp>
        <p:sp>
          <p:nvSpPr>
            <p:cNvPr id="1717463" name="Rectangle 215"/>
            <p:cNvSpPr>
              <a:spLocks noChangeArrowheads="1"/>
            </p:cNvSpPr>
            <p:nvPr/>
          </p:nvSpPr>
          <p:spPr bwMode="auto">
            <a:xfrm>
              <a:off x="2401"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8078</a:t>
              </a:r>
            </a:p>
          </p:txBody>
        </p:sp>
        <p:sp>
          <p:nvSpPr>
            <p:cNvPr id="1717464" name="Rectangle 216"/>
            <p:cNvSpPr>
              <a:spLocks noChangeArrowheads="1"/>
            </p:cNvSpPr>
            <p:nvPr/>
          </p:nvSpPr>
          <p:spPr bwMode="auto">
            <a:xfrm>
              <a:off x="2400"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2434</a:t>
              </a:r>
            </a:p>
          </p:txBody>
        </p:sp>
        <p:sp>
          <p:nvSpPr>
            <p:cNvPr id="1717465" name="Rectangle 217"/>
            <p:cNvSpPr>
              <a:spLocks noChangeArrowheads="1"/>
            </p:cNvSpPr>
            <p:nvPr/>
          </p:nvSpPr>
          <p:spPr bwMode="auto">
            <a:xfrm>
              <a:off x="2400"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5978</a:t>
              </a:r>
            </a:p>
          </p:txBody>
        </p:sp>
        <p:sp>
          <p:nvSpPr>
            <p:cNvPr id="1717466" name="Rectangle 218"/>
            <p:cNvSpPr>
              <a:spLocks noChangeArrowheads="1"/>
            </p:cNvSpPr>
            <p:nvPr/>
          </p:nvSpPr>
          <p:spPr bwMode="auto">
            <a:xfrm>
              <a:off x="2400"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2634</a:t>
              </a:r>
            </a:p>
          </p:txBody>
        </p:sp>
        <p:sp>
          <p:nvSpPr>
            <p:cNvPr id="1717467" name="Rectangle 219"/>
            <p:cNvSpPr>
              <a:spLocks noChangeArrowheads="1"/>
            </p:cNvSpPr>
            <p:nvPr/>
          </p:nvSpPr>
          <p:spPr bwMode="auto">
            <a:xfrm>
              <a:off x="2400"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68" name="Rectangle 220"/>
            <p:cNvSpPr>
              <a:spLocks noChangeArrowheads="1"/>
            </p:cNvSpPr>
            <p:nvPr/>
          </p:nvSpPr>
          <p:spPr bwMode="auto">
            <a:xfrm>
              <a:off x="2688"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69" name="Rectangle 221"/>
            <p:cNvSpPr>
              <a:spLocks noChangeArrowheads="1"/>
            </p:cNvSpPr>
            <p:nvPr/>
          </p:nvSpPr>
          <p:spPr bwMode="auto">
            <a:xfrm>
              <a:off x="2688"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70" name="Rectangle 222"/>
            <p:cNvSpPr>
              <a:spLocks noChangeArrowheads="1"/>
            </p:cNvSpPr>
            <p:nvPr/>
          </p:nvSpPr>
          <p:spPr bwMode="auto">
            <a:xfrm>
              <a:off x="2688"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71" name="Rectangle 223"/>
            <p:cNvSpPr>
              <a:spLocks noChangeArrowheads="1"/>
            </p:cNvSpPr>
            <p:nvPr/>
          </p:nvSpPr>
          <p:spPr bwMode="auto">
            <a:xfrm>
              <a:off x="2689"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72" name="Rectangle 224"/>
            <p:cNvSpPr>
              <a:spLocks noChangeArrowheads="1"/>
            </p:cNvSpPr>
            <p:nvPr/>
          </p:nvSpPr>
          <p:spPr bwMode="auto">
            <a:xfrm>
              <a:off x="2688"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717473" name="Rectangle 225"/>
            <p:cNvSpPr>
              <a:spLocks noChangeArrowheads="1"/>
            </p:cNvSpPr>
            <p:nvPr/>
          </p:nvSpPr>
          <p:spPr bwMode="auto">
            <a:xfrm>
              <a:off x="2688"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latin typeface="Arial Narrow" pitchFamily="34" charset="0"/>
                  <a:ea typeface="宋体" pitchFamily="2" charset="-122"/>
                </a:rPr>
                <a:t>...</a:t>
              </a:r>
            </a:p>
          </p:txBody>
        </p:sp>
        <p:sp>
          <p:nvSpPr>
            <p:cNvPr id="109660" name="Rectangle 226"/>
            <p:cNvSpPr>
              <a:spLocks noChangeArrowheads="1"/>
            </p:cNvSpPr>
            <p:nvPr/>
          </p:nvSpPr>
          <p:spPr bwMode="auto">
            <a:xfrm>
              <a:off x="2016" y="2575"/>
              <a:ext cx="816" cy="864"/>
            </a:xfrm>
            <a:prstGeom prst="rect">
              <a:avLst/>
            </a:prstGeom>
            <a:noFill/>
            <a:ln w="9525">
              <a:solidFill>
                <a:schemeClr val="tx1"/>
              </a:solidFill>
              <a:miter lim="800000"/>
              <a:headEnd/>
              <a:tailEnd/>
            </a:ln>
          </p:spPr>
          <p:txBody>
            <a:bodyPr wrap="none" anchor="ctr"/>
            <a:lstStyle/>
            <a:p>
              <a:endParaRPr lang="zh-CN" altLang="en-US"/>
            </a:p>
          </p:txBody>
        </p:sp>
      </p:grpSp>
      <p:sp>
        <p:nvSpPr>
          <p:cNvPr id="1717475" name="AutoShape 227"/>
          <p:cNvSpPr>
            <a:spLocks noChangeArrowheads="1"/>
          </p:cNvSpPr>
          <p:nvPr/>
        </p:nvSpPr>
        <p:spPr bwMode="auto">
          <a:xfrm>
            <a:off x="4572000" y="1865313"/>
            <a:ext cx="304800" cy="530225"/>
          </a:xfrm>
          <a:prstGeom prst="downArrow">
            <a:avLst>
              <a:gd name="adj1" fmla="val 46870"/>
              <a:gd name="adj2" fmla="val 78241"/>
            </a:avLst>
          </a:prstGeom>
          <a:gradFill rotWithShape="0">
            <a:gsLst>
              <a:gs pos="0">
                <a:schemeClr val="accent2">
                  <a:gamma/>
                  <a:tint val="37647"/>
                  <a:invGamma/>
                </a:schemeClr>
              </a:gs>
              <a:gs pos="100000">
                <a:schemeClr val="accent2"/>
              </a:gs>
            </a:gsLst>
            <a:lin ang="5400000" scaled="1"/>
          </a:gradFill>
          <a:ln w="9525">
            <a:solidFill>
              <a:schemeClr val="accent2"/>
            </a:solidFill>
            <a:miter lim="800000"/>
            <a:headEnd/>
            <a:tailEnd/>
          </a:ln>
          <a:effectLst>
            <a:outerShdw dist="45791" dir="3378596" algn="ctr" rotWithShape="0">
              <a:schemeClr val="folHlink"/>
            </a:outerShdw>
          </a:effectLst>
        </p:spPr>
        <p:txBody>
          <a:bodyPr wrap="none" anchor="ctr"/>
          <a:lstStyle/>
          <a:p>
            <a:pPr>
              <a:defRPr/>
            </a:pPr>
            <a:endParaRPr lang="zh-CN" altLang="en-US"/>
          </a:p>
        </p:txBody>
      </p:sp>
      <p:sp>
        <p:nvSpPr>
          <p:cNvPr id="1717476" name="Rectangle 228"/>
          <p:cNvSpPr>
            <a:spLocks noChangeArrowheads="1"/>
          </p:cNvSpPr>
          <p:nvPr/>
        </p:nvSpPr>
        <p:spPr bwMode="auto">
          <a:xfrm>
            <a:off x="6019800" y="3236913"/>
            <a:ext cx="1063625" cy="228600"/>
          </a:xfrm>
          <a:prstGeom prst="rect">
            <a:avLst/>
          </a:prstGeom>
          <a:solidFill>
            <a:srgbClr val="CC3399"/>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effectLst>
                  <a:outerShdw blurRad="38100" dist="38100" dir="2700000" algn="tl">
                    <a:srgbClr val="FFFFFF"/>
                  </a:outerShdw>
                </a:effectLst>
                <a:latin typeface="Arial Narrow" pitchFamily="34" charset="0"/>
                <a:ea typeface="宋体" pitchFamily="2" charset="-122"/>
              </a:rPr>
              <a:t>Martin</a:t>
            </a:r>
            <a:endParaRPr kumimoji="0" lang="en-US" altLang="zh-CN" sz="1500" b="1">
              <a:effectLst>
                <a:outerShdw blurRad="38100" dist="38100" dir="2700000" algn="tl">
                  <a:srgbClr val="FFFFFF"/>
                </a:outerShdw>
              </a:effectLst>
              <a:latin typeface="Arial Narrow" pitchFamily="34" charset="0"/>
              <a:ea typeface="宋体" pitchFamily="2" charset="-122"/>
            </a:endParaRPr>
          </a:p>
        </p:txBody>
      </p:sp>
      <p:sp>
        <p:nvSpPr>
          <p:cNvPr id="1717477" name="Rectangle 229"/>
          <p:cNvSpPr>
            <a:spLocks noChangeArrowheads="1"/>
          </p:cNvSpPr>
          <p:nvPr/>
        </p:nvSpPr>
        <p:spPr bwMode="auto">
          <a:xfrm>
            <a:off x="4953000" y="5141913"/>
            <a:ext cx="609600" cy="228600"/>
          </a:xfrm>
          <a:prstGeom prst="rect">
            <a:avLst/>
          </a:prstGeom>
          <a:solidFill>
            <a:srgbClr val="CC3399"/>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solidFill>
                  <a:schemeClr val="bg1"/>
                </a:solidFill>
                <a:effectLst>
                  <a:outerShdw blurRad="38100" dist="38100" dir="2700000" algn="tl">
                    <a:srgbClr val="000000"/>
                  </a:outerShdw>
                </a:effectLst>
                <a:latin typeface="Arial Narrow" pitchFamily="34" charset="0"/>
                <a:ea typeface="宋体" pitchFamily="2" charset="-122"/>
              </a:rPr>
              <a:t>Ota</a:t>
            </a:r>
          </a:p>
        </p:txBody>
      </p:sp>
      <p:sp>
        <p:nvSpPr>
          <p:cNvPr id="1717478" name="Rectangle 230"/>
          <p:cNvSpPr>
            <a:spLocks noChangeArrowheads="1"/>
          </p:cNvSpPr>
          <p:nvPr/>
        </p:nvSpPr>
        <p:spPr bwMode="auto">
          <a:xfrm>
            <a:off x="5562600" y="5141913"/>
            <a:ext cx="457200" cy="228600"/>
          </a:xfrm>
          <a:prstGeom prst="rect">
            <a:avLst/>
          </a:prstGeom>
          <a:solidFill>
            <a:srgbClr val="CC3399"/>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500">
                <a:solidFill>
                  <a:schemeClr val="bg1"/>
                </a:solidFill>
                <a:effectLst>
                  <a:outerShdw blurRad="38100" dist="38100" dir="2700000" algn="tl">
                    <a:srgbClr val="000000"/>
                  </a:outerShdw>
                </a:effectLst>
                <a:latin typeface="Arial Narrow" pitchFamily="34" charset="0"/>
                <a:ea typeface="宋体" pitchFamily="2" charset="-122"/>
              </a:rPr>
              <a:t>5878</a:t>
            </a:r>
          </a:p>
        </p:txBody>
      </p:sp>
      <p:sp>
        <p:nvSpPr>
          <p:cNvPr id="1717479" name="Rectangle 231"/>
          <p:cNvSpPr>
            <a:spLocks noChangeArrowheads="1"/>
          </p:cNvSpPr>
          <p:nvPr/>
        </p:nvSpPr>
        <p:spPr bwMode="auto">
          <a:xfrm>
            <a:off x="6019800" y="5141913"/>
            <a:ext cx="228600" cy="228600"/>
          </a:xfrm>
          <a:prstGeom prst="rect">
            <a:avLst/>
          </a:prstGeom>
          <a:solidFill>
            <a:srgbClr val="CC3399"/>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500">
                <a:solidFill>
                  <a:schemeClr val="bg1"/>
                </a:solidFill>
                <a:effectLst>
                  <a:outerShdw blurRad="38100" dist="38100" dir="2700000" algn="tl">
                    <a:srgbClr val="000000"/>
                  </a:outerShdw>
                </a:effectLst>
                <a:latin typeface="Arial Narrow" pitchFamily="34" charset="0"/>
                <a:ea typeface="宋体" pitchFamily="2" charset="-122"/>
              </a:rPr>
              <a:t>...</a:t>
            </a:r>
          </a:p>
        </p:txBody>
      </p:sp>
      <p:sp>
        <p:nvSpPr>
          <p:cNvPr id="1717480" name="Freeform 232"/>
          <p:cNvSpPr>
            <a:spLocks/>
          </p:cNvSpPr>
          <p:nvPr/>
        </p:nvSpPr>
        <p:spPr bwMode="auto">
          <a:xfrm>
            <a:off x="5257800" y="2863850"/>
            <a:ext cx="1524000" cy="373063"/>
          </a:xfrm>
          <a:custGeom>
            <a:avLst/>
            <a:gdLst/>
            <a:ahLst/>
            <a:cxnLst>
              <a:cxn ang="0">
                <a:pos x="48" y="0"/>
              </a:cxn>
              <a:cxn ang="0">
                <a:pos x="768" y="0"/>
              </a:cxn>
              <a:cxn ang="0">
                <a:pos x="768" y="144"/>
              </a:cxn>
              <a:cxn ang="0">
                <a:pos x="816" y="144"/>
              </a:cxn>
              <a:cxn ang="0">
                <a:pos x="744" y="288"/>
              </a:cxn>
              <a:cxn ang="0">
                <a:pos x="672" y="144"/>
              </a:cxn>
              <a:cxn ang="0">
                <a:pos x="720" y="144"/>
              </a:cxn>
              <a:cxn ang="0">
                <a:pos x="720" y="48"/>
              </a:cxn>
              <a:cxn ang="0">
                <a:pos x="0" y="48"/>
              </a:cxn>
              <a:cxn ang="0">
                <a:pos x="0" y="0"/>
              </a:cxn>
              <a:cxn ang="0">
                <a:pos x="48" y="0"/>
              </a:cxn>
            </a:cxnLst>
            <a:rect l="0" t="0" r="r" b="b"/>
            <a:pathLst>
              <a:path w="816" h="288">
                <a:moveTo>
                  <a:pt x="48" y="0"/>
                </a:moveTo>
                <a:lnTo>
                  <a:pt x="768" y="0"/>
                </a:lnTo>
                <a:lnTo>
                  <a:pt x="768" y="144"/>
                </a:lnTo>
                <a:lnTo>
                  <a:pt x="816" y="144"/>
                </a:lnTo>
                <a:lnTo>
                  <a:pt x="744" y="288"/>
                </a:lnTo>
                <a:lnTo>
                  <a:pt x="672" y="144"/>
                </a:lnTo>
                <a:lnTo>
                  <a:pt x="720" y="144"/>
                </a:lnTo>
                <a:lnTo>
                  <a:pt x="720" y="48"/>
                </a:lnTo>
                <a:lnTo>
                  <a:pt x="0" y="48"/>
                </a:lnTo>
                <a:lnTo>
                  <a:pt x="0" y="0"/>
                </a:lnTo>
                <a:lnTo>
                  <a:pt x="48" y="0"/>
                </a:lnTo>
                <a:close/>
              </a:path>
            </a:pathLst>
          </a:custGeom>
          <a:gradFill rotWithShape="0">
            <a:gsLst>
              <a:gs pos="0">
                <a:srgbClr val="D60093">
                  <a:gamma/>
                  <a:tint val="47843"/>
                  <a:invGamma/>
                </a:srgbClr>
              </a:gs>
              <a:gs pos="100000">
                <a:srgbClr val="D60093"/>
              </a:gs>
            </a:gsLst>
            <a:lin ang="5400000" scaled="1"/>
          </a:gradFill>
          <a:ln w="9525" cap="flat" cmpd="sng">
            <a:solidFill>
              <a:schemeClr val="accent2"/>
            </a:solidFill>
            <a:prstDash val="solid"/>
            <a:round/>
            <a:headEnd/>
            <a:tailEnd/>
          </a:ln>
          <a:effectLst>
            <a:outerShdw dist="45791" dir="3378596" algn="ctr" rotWithShape="0">
              <a:schemeClr val="folHlink"/>
            </a:outerShdw>
          </a:effectLst>
        </p:spPr>
        <p:txBody>
          <a:bodyPr wrap="none" anchor="ctr"/>
          <a:lstStyle/>
          <a:p>
            <a:pPr>
              <a:defRPr/>
            </a:pPr>
            <a:endParaRPr lang="zh-CN" altLang="en-US"/>
          </a:p>
        </p:txBody>
      </p:sp>
      <p:sp>
        <p:nvSpPr>
          <p:cNvPr id="1717481" name="Freeform 233"/>
          <p:cNvSpPr>
            <a:spLocks/>
          </p:cNvSpPr>
          <p:nvPr/>
        </p:nvSpPr>
        <p:spPr bwMode="auto">
          <a:xfrm>
            <a:off x="5486400" y="3313113"/>
            <a:ext cx="533400" cy="1828800"/>
          </a:xfrm>
          <a:custGeom>
            <a:avLst/>
            <a:gdLst/>
            <a:ahLst/>
            <a:cxnLst>
              <a:cxn ang="0">
                <a:pos x="48" y="432"/>
              </a:cxn>
              <a:cxn ang="0">
                <a:pos x="48" y="0"/>
              </a:cxn>
              <a:cxn ang="0">
                <a:pos x="288" y="0"/>
              </a:cxn>
              <a:cxn ang="0">
                <a:pos x="288" y="48"/>
              </a:cxn>
              <a:cxn ang="0">
                <a:pos x="96" y="48"/>
              </a:cxn>
              <a:cxn ang="0">
                <a:pos x="96" y="432"/>
              </a:cxn>
              <a:cxn ang="0">
                <a:pos x="144" y="432"/>
              </a:cxn>
              <a:cxn ang="0">
                <a:pos x="64" y="568"/>
              </a:cxn>
              <a:cxn ang="0">
                <a:pos x="0" y="432"/>
              </a:cxn>
              <a:cxn ang="0">
                <a:pos x="48" y="432"/>
              </a:cxn>
            </a:cxnLst>
            <a:rect l="0" t="0" r="r" b="b"/>
            <a:pathLst>
              <a:path w="288" h="568">
                <a:moveTo>
                  <a:pt x="48" y="432"/>
                </a:moveTo>
                <a:lnTo>
                  <a:pt x="48" y="0"/>
                </a:lnTo>
                <a:lnTo>
                  <a:pt x="288" y="0"/>
                </a:lnTo>
                <a:lnTo>
                  <a:pt x="288" y="48"/>
                </a:lnTo>
                <a:lnTo>
                  <a:pt x="96" y="48"/>
                </a:lnTo>
                <a:lnTo>
                  <a:pt x="96" y="432"/>
                </a:lnTo>
                <a:lnTo>
                  <a:pt x="144" y="432"/>
                </a:lnTo>
                <a:lnTo>
                  <a:pt x="64" y="568"/>
                </a:lnTo>
                <a:lnTo>
                  <a:pt x="0" y="432"/>
                </a:lnTo>
                <a:lnTo>
                  <a:pt x="48" y="432"/>
                </a:lnTo>
                <a:close/>
              </a:path>
            </a:pathLst>
          </a:custGeom>
          <a:gradFill rotWithShape="0">
            <a:gsLst>
              <a:gs pos="0">
                <a:srgbClr val="D60093">
                  <a:gamma/>
                  <a:tint val="47843"/>
                  <a:invGamma/>
                </a:srgbClr>
              </a:gs>
              <a:gs pos="100000">
                <a:srgbClr val="D60093"/>
              </a:gs>
            </a:gsLst>
            <a:lin ang="5400000" scaled="1"/>
          </a:gradFill>
          <a:ln w="9525" cap="flat" cmpd="sng">
            <a:solidFill>
              <a:schemeClr val="accent2"/>
            </a:solidFill>
            <a:prstDash val="solid"/>
            <a:round/>
            <a:headEnd type="none" w="med" len="med"/>
            <a:tailEnd type="none" w="med" len="med"/>
          </a:ln>
          <a:effectLst>
            <a:outerShdw dist="45791" dir="3378596" algn="ctr" rotWithShape="0">
              <a:schemeClr val="folHlink"/>
            </a:outerShdw>
          </a:effectLst>
        </p:spPr>
        <p:txBody>
          <a:bodyPr wrap="none" anchor="ctr"/>
          <a:lstStyle/>
          <a:p>
            <a:pPr>
              <a:defRPr/>
            </a:pPr>
            <a:endParaRPr lang="zh-CN" altLang="en-US"/>
          </a:p>
        </p:txBody>
      </p:sp>
      <p:sp>
        <p:nvSpPr>
          <p:cNvPr id="1717482" name="Rectangle 234"/>
          <p:cNvSpPr>
            <a:spLocks noChangeArrowheads="1"/>
          </p:cNvSpPr>
          <p:nvPr/>
        </p:nvSpPr>
        <p:spPr bwMode="auto">
          <a:xfrm>
            <a:off x="4191000" y="2855913"/>
            <a:ext cx="1066800" cy="228600"/>
          </a:xfrm>
          <a:prstGeom prst="rect">
            <a:avLst/>
          </a:prstGeom>
          <a:solidFill>
            <a:srgbClr val="CC3399"/>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eaLnBrk="0" hangingPunct="0">
              <a:spcBef>
                <a:spcPct val="0"/>
              </a:spcBef>
              <a:buClrTx/>
              <a:buSzTx/>
              <a:buFontTx/>
              <a:buNone/>
              <a:defRPr/>
            </a:pPr>
            <a:r>
              <a:rPr kumimoji="0" lang="en-US" altLang="zh-CN" sz="1500">
                <a:solidFill>
                  <a:schemeClr val="bg1"/>
                </a:solidFill>
                <a:effectLst>
                  <a:outerShdw blurRad="38100" dist="38100" dir="2700000" algn="tl">
                    <a:srgbClr val="000000"/>
                  </a:outerShdw>
                </a:effectLst>
                <a:latin typeface="Arial Narrow" pitchFamily="34" charset="0"/>
                <a:ea typeface="宋体" pitchFamily="2" charset="-122"/>
              </a:rPr>
              <a:t>Martin</a:t>
            </a:r>
          </a:p>
        </p:txBody>
      </p:sp>
      <p:grpSp>
        <p:nvGrpSpPr>
          <p:cNvPr id="14" name="Group 235"/>
          <p:cNvGrpSpPr>
            <a:grpSpLocks/>
          </p:cNvGrpSpPr>
          <p:nvPr/>
        </p:nvGrpSpPr>
        <p:grpSpPr bwMode="auto">
          <a:xfrm>
            <a:off x="3581400" y="1628775"/>
            <a:ext cx="2133600" cy="228600"/>
            <a:chOff x="1872" y="624"/>
            <a:chExt cx="1344" cy="144"/>
          </a:xfrm>
        </p:grpSpPr>
        <p:sp>
          <p:nvSpPr>
            <p:cNvPr id="1717484" name="Rectangle 236"/>
            <p:cNvSpPr>
              <a:spLocks noChangeArrowheads="1"/>
            </p:cNvSpPr>
            <p:nvPr/>
          </p:nvSpPr>
          <p:spPr bwMode="auto">
            <a:xfrm>
              <a:off x="1872" y="624"/>
              <a:ext cx="288"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600">
                  <a:solidFill>
                    <a:schemeClr val="tx2"/>
                  </a:solidFill>
                  <a:latin typeface="Arial Narrow" pitchFamily="34" charset="0"/>
                  <a:ea typeface="宋体" pitchFamily="2" charset="-122"/>
                </a:rPr>
                <a:t>id</a:t>
              </a:r>
            </a:p>
          </p:txBody>
        </p:sp>
        <p:sp>
          <p:nvSpPr>
            <p:cNvPr id="1717485" name="Rectangle 237"/>
            <p:cNvSpPr>
              <a:spLocks noChangeArrowheads="1"/>
            </p:cNvSpPr>
            <p:nvPr/>
          </p:nvSpPr>
          <p:spPr bwMode="auto">
            <a:xfrm>
              <a:off x="2160" y="624"/>
              <a:ext cx="624"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600">
                  <a:solidFill>
                    <a:schemeClr val="tx2"/>
                  </a:solidFill>
                  <a:latin typeface="Arial Narrow" pitchFamily="34" charset="0"/>
                  <a:ea typeface="宋体" pitchFamily="2" charset="-122"/>
                </a:rPr>
                <a:t>indid = 1</a:t>
              </a:r>
            </a:p>
          </p:txBody>
        </p:sp>
        <p:sp>
          <p:nvSpPr>
            <p:cNvPr id="1717486" name="Rectangle 238"/>
            <p:cNvSpPr>
              <a:spLocks noChangeArrowheads="1"/>
            </p:cNvSpPr>
            <p:nvPr/>
          </p:nvSpPr>
          <p:spPr bwMode="auto">
            <a:xfrm>
              <a:off x="2784" y="624"/>
              <a:ext cx="432"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600">
                  <a:solidFill>
                    <a:schemeClr val="tx2"/>
                  </a:solidFill>
                  <a:latin typeface="Arial Narrow" pitchFamily="34" charset="0"/>
                  <a:ea typeface="宋体" pitchFamily="2" charset="-122"/>
                </a:rPr>
                <a:t>root</a:t>
              </a:r>
            </a:p>
          </p:txBody>
        </p:sp>
      </p:grpSp>
      <p:sp>
        <p:nvSpPr>
          <p:cNvPr id="109635" name="Text Box 239"/>
          <p:cNvSpPr txBox="1">
            <a:spLocks noChangeArrowheads="1"/>
          </p:cNvSpPr>
          <p:nvPr/>
        </p:nvSpPr>
        <p:spPr bwMode="auto">
          <a:xfrm>
            <a:off x="2286000" y="1628775"/>
            <a:ext cx="1277938" cy="312738"/>
          </a:xfrm>
          <a:prstGeom prst="rect">
            <a:avLst/>
          </a:prstGeom>
          <a:noFill/>
          <a:ln w="9525">
            <a:noFill/>
            <a:miter lim="800000"/>
            <a:headEnd/>
            <a:tailEnd/>
          </a:ln>
        </p:spPr>
        <p:txBody>
          <a:bodyPr wrap="none">
            <a:spAutoFit/>
          </a:bodyPr>
          <a:lstStyle/>
          <a:p>
            <a:pPr algn="l" eaLnBrk="0" hangingPunct="0">
              <a:lnSpc>
                <a:spcPct val="90000"/>
              </a:lnSpc>
              <a:spcBef>
                <a:spcPct val="0"/>
              </a:spcBef>
              <a:buClr>
                <a:srgbClr val="DC0081"/>
              </a:buClr>
              <a:buSzTx/>
            </a:pPr>
            <a:r>
              <a:rPr kumimoji="0" lang="en-US" altLang="zh-CN" sz="1600" b="1">
                <a:solidFill>
                  <a:schemeClr val="tx2"/>
                </a:solidFill>
                <a:latin typeface="Arial" charset="0"/>
                <a:ea typeface="宋体" pitchFamily="2" charset="-122"/>
              </a:rPr>
              <a:t>sysindexes</a:t>
            </a:r>
          </a:p>
        </p:txBody>
      </p:sp>
      <p:sp>
        <p:nvSpPr>
          <p:cNvPr id="109636" name="AutoShape 240"/>
          <p:cNvSpPr>
            <a:spLocks noChangeArrowheads="1"/>
          </p:cNvSpPr>
          <p:nvPr/>
        </p:nvSpPr>
        <p:spPr bwMode="auto">
          <a:xfrm>
            <a:off x="2743200" y="4684713"/>
            <a:ext cx="457200" cy="152400"/>
          </a:xfrm>
          <a:prstGeom prst="leftRightArrow">
            <a:avLst>
              <a:gd name="adj1" fmla="val 50000"/>
              <a:gd name="adj2" fmla="val 60000"/>
            </a:avLst>
          </a:prstGeom>
          <a:solidFill>
            <a:schemeClr val="folHlink"/>
          </a:solidFill>
          <a:ln w="9525">
            <a:solidFill>
              <a:schemeClr val="tx1"/>
            </a:solidFill>
            <a:miter lim="800000"/>
            <a:headEnd/>
            <a:tailEnd/>
          </a:ln>
        </p:spPr>
        <p:txBody>
          <a:bodyPr wrap="none" anchor="ctr"/>
          <a:lstStyle/>
          <a:p>
            <a:endParaRPr lang="zh-CN" altLang="en-US"/>
          </a:p>
        </p:txBody>
      </p:sp>
      <p:sp>
        <p:nvSpPr>
          <p:cNvPr id="109637" name="AutoShape 241"/>
          <p:cNvSpPr>
            <a:spLocks noChangeArrowheads="1"/>
          </p:cNvSpPr>
          <p:nvPr/>
        </p:nvSpPr>
        <p:spPr bwMode="auto">
          <a:xfrm>
            <a:off x="4495800" y="4684713"/>
            <a:ext cx="457200" cy="152400"/>
          </a:xfrm>
          <a:prstGeom prst="leftRightArrow">
            <a:avLst>
              <a:gd name="adj1" fmla="val 50000"/>
              <a:gd name="adj2" fmla="val 60000"/>
            </a:avLst>
          </a:prstGeom>
          <a:solidFill>
            <a:schemeClr val="folHlink"/>
          </a:solidFill>
          <a:ln w="9525">
            <a:solidFill>
              <a:schemeClr val="tx1"/>
            </a:solidFill>
            <a:miter lim="800000"/>
            <a:headEnd/>
            <a:tailEnd/>
          </a:ln>
        </p:spPr>
        <p:txBody>
          <a:bodyPr wrap="none" anchor="ctr"/>
          <a:lstStyle/>
          <a:p>
            <a:endParaRPr lang="zh-CN" altLang="en-US"/>
          </a:p>
        </p:txBody>
      </p:sp>
      <p:sp>
        <p:nvSpPr>
          <p:cNvPr id="109638" name="AutoShape 242"/>
          <p:cNvSpPr>
            <a:spLocks noChangeArrowheads="1"/>
          </p:cNvSpPr>
          <p:nvPr/>
        </p:nvSpPr>
        <p:spPr bwMode="auto">
          <a:xfrm>
            <a:off x="6248400" y="4684713"/>
            <a:ext cx="457200" cy="152400"/>
          </a:xfrm>
          <a:prstGeom prst="leftRightArrow">
            <a:avLst>
              <a:gd name="adj1" fmla="val 50000"/>
              <a:gd name="adj2" fmla="val 60000"/>
            </a:avLst>
          </a:prstGeom>
          <a:solidFill>
            <a:schemeClr val="folHlink"/>
          </a:solidFill>
          <a:ln w="9525">
            <a:solidFill>
              <a:schemeClr val="tx1"/>
            </a:solidFill>
            <a:miter lim="800000"/>
            <a:headEnd/>
            <a:tailEnd/>
          </a:ln>
        </p:spPr>
        <p:txBody>
          <a:bodyPr wrap="none" anchor="ctr"/>
          <a:lstStyle/>
          <a:p>
            <a:endParaRPr lang="zh-CN" altLang="en-US"/>
          </a:p>
        </p:txBody>
      </p:sp>
      <p:sp>
        <p:nvSpPr>
          <p:cNvPr id="242" name="文本框 241"/>
          <p:cNvSpPr txBox="1"/>
          <p:nvPr/>
        </p:nvSpPr>
        <p:spPr>
          <a:xfrm>
            <a:off x="2461636" y="842028"/>
            <a:ext cx="3797350" cy="461665"/>
          </a:xfrm>
          <a:prstGeom prst="rect">
            <a:avLst/>
          </a:prstGeom>
          <a:noFill/>
        </p:spPr>
        <p:txBody>
          <a:bodyPr wrap="square" rtlCol="0">
            <a:spAutoFit/>
          </a:bodyPr>
          <a:lstStyle/>
          <a:p>
            <a:r>
              <a:rPr lang="en-US" altLang="zh-CN" dirty="0" err="1" smtClean="0">
                <a:solidFill>
                  <a:srgbClr val="FF0000"/>
                </a:solidFill>
              </a:rPr>
              <a:t>last_name</a:t>
            </a:r>
            <a:r>
              <a:rPr lang="en-US" altLang="zh-CN" dirty="0" smtClean="0">
                <a:solidFill>
                  <a:srgbClr val="FF0000"/>
                </a:solidFill>
              </a:rPr>
              <a:t> = ‘Ota’</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17480"/>
                                        </p:tgtEl>
                                        <p:attrNameLst>
                                          <p:attrName>style.visibility</p:attrName>
                                        </p:attrNameLst>
                                      </p:cBhvr>
                                      <p:to>
                                        <p:strVal val="visible"/>
                                      </p:to>
                                    </p:set>
                                    <p:animEffect transition="in" filter="dissolve">
                                      <p:cBhvr>
                                        <p:cTn id="7" dur="1000"/>
                                        <p:tgtEl>
                                          <p:spTgt spid="17174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17481"/>
                                        </p:tgtEl>
                                        <p:attrNameLst>
                                          <p:attrName>style.visibility</p:attrName>
                                        </p:attrNameLst>
                                      </p:cBhvr>
                                      <p:to>
                                        <p:strVal val="visible"/>
                                      </p:to>
                                    </p:set>
                                    <p:animEffect transition="in" filter="dissolve">
                                      <p:cBhvr>
                                        <p:cTn id="12" dur="1000"/>
                                        <p:tgtEl>
                                          <p:spTgt spid="1717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 name="Group 370"/>
          <p:cNvGrpSpPr>
            <a:grpSpLocks/>
          </p:cNvGrpSpPr>
          <p:nvPr/>
        </p:nvGrpSpPr>
        <p:grpSpPr bwMode="auto">
          <a:xfrm>
            <a:off x="1187624" y="1844824"/>
            <a:ext cx="6384925" cy="1744662"/>
            <a:chOff x="682" y="970"/>
            <a:chExt cx="4022" cy="1099"/>
          </a:xfrm>
        </p:grpSpPr>
        <p:sp>
          <p:nvSpPr>
            <p:cNvPr id="1727859" name="Freeform 371"/>
            <p:cNvSpPr>
              <a:spLocks/>
            </p:cNvSpPr>
            <p:nvPr/>
          </p:nvSpPr>
          <p:spPr bwMode="auto">
            <a:xfrm>
              <a:off x="1229" y="1508"/>
              <a:ext cx="183" cy="561"/>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sp>
          <p:nvSpPr>
            <p:cNvPr id="1727860" name="Freeform 372"/>
            <p:cNvSpPr>
              <a:spLocks/>
            </p:cNvSpPr>
            <p:nvPr/>
          </p:nvSpPr>
          <p:spPr bwMode="auto">
            <a:xfrm>
              <a:off x="2872" y="1541"/>
              <a:ext cx="183" cy="52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sp>
          <p:nvSpPr>
            <p:cNvPr id="1727861" name="Freeform 373"/>
            <p:cNvSpPr>
              <a:spLocks/>
            </p:cNvSpPr>
            <p:nvPr/>
          </p:nvSpPr>
          <p:spPr bwMode="auto">
            <a:xfrm flipH="1">
              <a:off x="3552" y="1637"/>
              <a:ext cx="187"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sp>
          <p:nvSpPr>
            <p:cNvPr id="1727862" name="Freeform 374"/>
            <p:cNvSpPr>
              <a:spLocks/>
            </p:cNvSpPr>
            <p:nvPr/>
          </p:nvSpPr>
          <p:spPr bwMode="auto">
            <a:xfrm flipH="1">
              <a:off x="1920" y="1637"/>
              <a:ext cx="176"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sp>
          <p:nvSpPr>
            <p:cNvPr id="111638" name="Rectangle 375"/>
            <p:cNvSpPr>
              <a:spLocks noChangeArrowheads="1"/>
            </p:cNvSpPr>
            <p:nvPr/>
          </p:nvSpPr>
          <p:spPr bwMode="auto">
            <a:xfrm>
              <a:off x="682" y="970"/>
              <a:ext cx="4022" cy="768"/>
            </a:xfrm>
            <a:prstGeom prst="rect">
              <a:avLst/>
            </a:prstGeom>
            <a:gradFill rotWithShape="0">
              <a:gsLst>
                <a:gs pos="0">
                  <a:srgbClr val="FFE4C8"/>
                </a:gs>
                <a:gs pos="100000">
                  <a:srgbClr val="FFCC99"/>
                </a:gs>
              </a:gsLst>
              <a:lin ang="5400000" scaled="1"/>
            </a:gradFill>
            <a:ln w="9525">
              <a:solidFill>
                <a:srgbClr val="CC6600"/>
              </a:solidFill>
              <a:miter lim="800000"/>
              <a:headEnd/>
              <a:tailEnd/>
            </a:ln>
          </p:spPr>
          <p:txBody>
            <a:bodyPr wrap="none"/>
            <a:lstStyle/>
            <a:p>
              <a:pPr algn="r" eaLnBrk="0" hangingPunct="0">
                <a:spcBef>
                  <a:spcPct val="0"/>
                </a:spcBef>
                <a:buClrTx/>
                <a:buSzTx/>
                <a:buFontTx/>
                <a:buNone/>
              </a:pPr>
              <a:r>
                <a:rPr kumimoji="0" lang="en-US" altLang="zh-CN" sz="1600" b="1">
                  <a:solidFill>
                    <a:schemeClr val="bg1"/>
                  </a:solidFill>
                  <a:latin typeface="Arial" charset="0"/>
                  <a:ea typeface="宋体" pitchFamily="2" charset="-122"/>
                </a:rPr>
                <a:t>Non-Leaf</a:t>
              </a:r>
            </a:p>
            <a:p>
              <a:pPr algn="r" eaLnBrk="0" hangingPunct="0">
                <a:spcBef>
                  <a:spcPct val="0"/>
                </a:spcBef>
                <a:buClrTx/>
                <a:buSzTx/>
                <a:buFontTx/>
                <a:buNone/>
              </a:pPr>
              <a:r>
                <a:rPr kumimoji="0" lang="en-US" altLang="zh-CN" sz="1600" b="1">
                  <a:solidFill>
                    <a:schemeClr val="bg1"/>
                  </a:solidFill>
                  <a:latin typeface="Arial" charset="0"/>
                  <a:ea typeface="宋体" pitchFamily="2" charset="-122"/>
                </a:rPr>
                <a:t>Level</a:t>
              </a:r>
            </a:p>
          </p:txBody>
        </p:sp>
        <p:sp>
          <p:nvSpPr>
            <p:cNvPr id="1727864" name="Freeform 376"/>
            <p:cNvSpPr>
              <a:spLocks/>
            </p:cNvSpPr>
            <p:nvPr/>
          </p:nvSpPr>
          <p:spPr bwMode="auto">
            <a:xfrm>
              <a:off x="2872" y="1541"/>
              <a:ext cx="183" cy="52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sp>
          <p:nvSpPr>
            <p:cNvPr id="111640" name="Text Box 377"/>
            <p:cNvSpPr txBox="1">
              <a:spLocks noChangeArrowheads="1"/>
            </p:cNvSpPr>
            <p:nvPr/>
          </p:nvSpPr>
          <p:spPr bwMode="auto">
            <a:xfrm>
              <a:off x="3009" y="1289"/>
              <a:ext cx="458"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latin typeface="Arial Narrow" pitchFamily="34" charset="0"/>
                  <a:ea typeface="宋体" pitchFamily="2" charset="-122"/>
                </a:rPr>
                <a:t>Page 28</a:t>
              </a:r>
            </a:p>
          </p:txBody>
        </p:sp>
        <p:sp>
          <p:nvSpPr>
            <p:cNvPr id="111641" name="Text Box 378"/>
            <p:cNvSpPr txBox="1">
              <a:spLocks noChangeArrowheads="1"/>
            </p:cNvSpPr>
            <p:nvPr/>
          </p:nvSpPr>
          <p:spPr bwMode="auto">
            <a:xfrm>
              <a:off x="3009" y="1289"/>
              <a:ext cx="458"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28</a:t>
              </a:r>
            </a:p>
          </p:txBody>
        </p:sp>
        <p:grpSp>
          <p:nvGrpSpPr>
            <p:cNvPr id="31" name="Group 379"/>
            <p:cNvGrpSpPr>
              <a:grpSpLocks/>
            </p:cNvGrpSpPr>
            <p:nvPr/>
          </p:nvGrpSpPr>
          <p:grpSpPr bwMode="auto">
            <a:xfrm>
              <a:off x="682" y="970"/>
              <a:ext cx="4022" cy="1099"/>
              <a:chOff x="682" y="970"/>
              <a:chExt cx="4022" cy="1099"/>
            </a:xfrm>
          </p:grpSpPr>
          <p:sp>
            <p:nvSpPr>
              <p:cNvPr id="111643" name="Rectangle 380"/>
              <p:cNvSpPr>
                <a:spLocks noChangeArrowheads="1"/>
              </p:cNvSpPr>
              <p:nvPr/>
            </p:nvSpPr>
            <p:spPr bwMode="auto">
              <a:xfrm>
                <a:off x="682" y="970"/>
                <a:ext cx="4022" cy="768"/>
              </a:xfrm>
              <a:prstGeom prst="rect">
                <a:avLst/>
              </a:prstGeom>
              <a:gradFill rotWithShape="0">
                <a:gsLst>
                  <a:gs pos="0">
                    <a:srgbClr val="FFE4C8"/>
                  </a:gs>
                  <a:gs pos="100000">
                    <a:srgbClr val="FFCC99"/>
                  </a:gs>
                </a:gsLst>
                <a:lin ang="5400000" scaled="1"/>
              </a:gradFill>
              <a:ln w="9525">
                <a:solidFill>
                  <a:srgbClr val="CC6600"/>
                </a:solidFill>
                <a:miter lim="800000"/>
                <a:headEnd/>
                <a:tailEnd/>
              </a:ln>
            </p:spPr>
            <p:txBody>
              <a:bodyPr wrap="none"/>
              <a:lstStyle/>
              <a:p>
                <a:pPr algn="r" eaLnBrk="0" hangingPunct="0">
                  <a:spcBef>
                    <a:spcPct val="0"/>
                  </a:spcBef>
                  <a:buClrTx/>
                  <a:buSzTx/>
                  <a:buFontTx/>
                  <a:buNone/>
                </a:pPr>
                <a:r>
                  <a:rPr kumimoji="0" lang="en-US" altLang="zh-CN" sz="1600" b="1">
                    <a:latin typeface="Arial" charset="0"/>
                    <a:ea typeface="宋体" pitchFamily="2" charset="-122"/>
                  </a:rPr>
                  <a:t>Non-Leaf</a:t>
                </a:r>
              </a:p>
              <a:p>
                <a:pPr algn="r" eaLnBrk="0" hangingPunct="0">
                  <a:spcBef>
                    <a:spcPct val="0"/>
                  </a:spcBef>
                  <a:buClrTx/>
                  <a:buSzTx/>
                  <a:buFontTx/>
                  <a:buNone/>
                </a:pPr>
                <a:r>
                  <a:rPr kumimoji="0" lang="en-US" altLang="zh-CN" sz="1600" b="1">
                    <a:latin typeface="Arial" charset="0"/>
                    <a:ea typeface="宋体" pitchFamily="2" charset="-122"/>
                  </a:rPr>
                  <a:t>Level</a:t>
                </a:r>
              </a:p>
            </p:txBody>
          </p:sp>
          <p:sp>
            <p:nvSpPr>
              <p:cNvPr id="111644" name="Text Box 381"/>
              <p:cNvSpPr txBox="1">
                <a:spLocks noChangeArrowheads="1"/>
              </p:cNvSpPr>
              <p:nvPr/>
            </p:nvSpPr>
            <p:spPr bwMode="auto">
              <a:xfrm>
                <a:off x="2121" y="1349"/>
                <a:ext cx="735" cy="192"/>
              </a:xfrm>
              <a:prstGeom prst="rect">
                <a:avLst/>
              </a:prstGeom>
              <a:noFill/>
              <a:ln w="9525">
                <a:noFill/>
                <a:miter lim="800000"/>
                <a:headEnd/>
                <a:tailEnd/>
              </a:ln>
            </p:spPr>
            <p:txBody>
              <a:bodyPr wrap="none">
                <a:spAutoFit/>
              </a:bodyPr>
              <a:lstStyle/>
              <a:p>
                <a:pPr algn="ctr" eaLnBrk="0" hangingPunct="0">
                  <a:spcBef>
                    <a:spcPct val="0"/>
                  </a:spcBef>
                  <a:buClrTx/>
                  <a:buSzTx/>
                  <a:buFontTx/>
                  <a:buNone/>
                </a:pPr>
                <a:r>
                  <a:rPr kumimoji="0" lang="en-US" altLang="zh-CN" sz="1400">
                    <a:latin typeface="Arial Narrow" pitchFamily="34" charset="0"/>
                    <a:ea typeface="宋体" pitchFamily="2" charset="-122"/>
                  </a:rPr>
                  <a:t>Page 12 - Root</a:t>
                </a:r>
              </a:p>
            </p:txBody>
          </p:sp>
          <p:sp>
            <p:nvSpPr>
              <p:cNvPr id="111645" name="Text Box 382"/>
              <p:cNvSpPr txBox="1">
                <a:spLocks noChangeArrowheads="1"/>
              </p:cNvSpPr>
              <p:nvPr/>
            </p:nvSpPr>
            <p:spPr bwMode="auto">
              <a:xfrm>
                <a:off x="1366" y="1289"/>
                <a:ext cx="458"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latin typeface="Arial Narrow" pitchFamily="34" charset="0"/>
                    <a:ea typeface="宋体" pitchFamily="2" charset="-122"/>
                  </a:rPr>
                  <a:t>Page 37</a:t>
                </a:r>
              </a:p>
            </p:txBody>
          </p:sp>
          <p:sp>
            <p:nvSpPr>
              <p:cNvPr id="1727871" name="Freeform 383"/>
              <p:cNvSpPr>
                <a:spLocks/>
              </p:cNvSpPr>
              <p:nvPr/>
            </p:nvSpPr>
            <p:spPr bwMode="auto">
              <a:xfrm>
                <a:off x="1870" y="1042"/>
                <a:ext cx="409" cy="449"/>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sp>
            <p:nvSpPr>
              <p:cNvPr id="1727872" name="Rectangle 384"/>
              <p:cNvSpPr>
                <a:spLocks noChangeArrowheads="1"/>
              </p:cNvSpPr>
              <p:nvPr/>
            </p:nvSpPr>
            <p:spPr bwMode="auto">
              <a:xfrm>
                <a:off x="2268" y="994"/>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Akhtar</a:t>
                </a:r>
              </a:p>
            </p:txBody>
          </p:sp>
          <p:sp>
            <p:nvSpPr>
              <p:cNvPr id="1727873" name="Rectangle 385"/>
              <p:cNvSpPr>
                <a:spLocks noChangeArrowheads="1"/>
              </p:cNvSpPr>
              <p:nvPr/>
            </p:nvSpPr>
            <p:spPr bwMode="auto">
              <a:xfrm>
                <a:off x="2268" y="1116"/>
                <a:ext cx="502"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874" name="Rectangle 386"/>
              <p:cNvSpPr>
                <a:spLocks noChangeArrowheads="1"/>
              </p:cNvSpPr>
              <p:nvPr/>
            </p:nvSpPr>
            <p:spPr bwMode="auto">
              <a:xfrm>
                <a:off x="2268" y="1237"/>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Martin</a:t>
                </a:r>
              </a:p>
            </p:txBody>
          </p:sp>
          <p:sp>
            <p:nvSpPr>
              <p:cNvPr id="111650" name="Rectangle 387"/>
              <p:cNvSpPr>
                <a:spLocks noChangeArrowheads="1"/>
              </p:cNvSpPr>
              <p:nvPr/>
            </p:nvSpPr>
            <p:spPr bwMode="auto">
              <a:xfrm>
                <a:off x="2268" y="994"/>
                <a:ext cx="502" cy="365"/>
              </a:xfrm>
              <a:prstGeom prst="rect">
                <a:avLst/>
              </a:prstGeom>
              <a:noFill/>
              <a:ln w="9525">
                <a:solidFill>
                  <a:schemeClr val="tx1"/>
                </a:solidFill>
                <a:miter lim="800000"/>
                <a:headEnd/>
                <a:tailEnd/>
              </a:ln>
            </p:spPr>
            <p:txBody>
              <a:bodyPr wrap="none" anchor="ctr"/>
              <a:lstStyle/>
              <a:p>
                <a:endParaRPr lang="zh-CN" altLang="en-US"/>
              </a:p>
            </p:txBody>
          </p:sp>
          <p:sp>
            <p:nvSpPr>
              <p:cNvPr id="1727876" name="Freeform 388"/>
              <p:cNvSpPr>
                <a:spLocks/>
              </p:cNvSpPr>
              <p:nvPr/>
            </p:nvSpPr>
            <p:spPr bwMode="auto">
              <a:xfrm flipH="1">
                <a:off x="2781" y="1301"/>
                <a:ext cx="721" cy="161"/>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sp>
            <p:nvSpPr>
              <p:cNvPr id="1727877" name="Rectangle 389"/>
              <p:cNvSpPr>
                <a:spLocks noChangeArrowheads="1"/>
              </p:cNvSpPr>
              <p:nvPr/>
            </p:nvSpPr>
            <p:spPr bwMode="auto">
              <a:xfrm>
                <a:off x="3055" y="1462"/>
                <a:ext cx="497"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Martin</a:t>
                </a:r>
              </a:p>
            </p:txBody>
          </p:sp>
          <p:sp>
            <p:nvSpPr>
              <p:cNvPr id="1727878" name="Rectangle 390"/>
              <p:cNvSpPr>
                <a:spLocks noChangeArrowheads="1"/>
              </p:cNvSpPr>
              <p:nvPr/>
            </p:nvSpPr>
            <p:spPr bwMode="auto">
              <a:xfrm>
                <a:off x="3055" y="1584"/>
                <a:ext cx="497"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Smith</a:t>
                </a:r>
              </a:p>
            </p:txBody>
          </p:sp>
          <p:sp>
            <p:nvSpPr>
              <p:cNvPr id="1727879" name="Rectangle 391"/>
              <p:cNvSpPr>
                <a:spLocks noChangeArrowheads="1"/>
              </p:cNvSpPr>
              <p:nvPr/>
            </p:nvSpPr>
            <p:spPr bwMode="auto">
              <a:xfrm>
                <a:off x="3055" y="1705"/>
                <a:ext cx="497"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1655" name="Rectangle 392"/>
              <p:cNvSpPr>
                <a:spLocks noChangeArrowheads="1"/>
              </p:cNvSpPr>
              <p:nvPr/>
            </p:nvSpPr>
            <p:spPr bwMode="auto">
              <a:xfrm>
                <a:off x="3055" y="1462"/>
                <a:ext cx="497" cy="365"/>
              </a:xfrm>
              <a:prstGeom prst="rect">
                <a:avLst/>
              </a:prstGeom>
              <a:noFill/>
              <a:ln w="9525">
                <a:solidFill>
                  <a:schemeClr val="tx1"/>
                </a:solidFill>
                <a:miter lim="800000"/>
                <a:headEnd/>
                <a:tailEnd/>
              </a:ln>
            </p:spPr>
            <p:txBody>
              <a:bodyPr wrap="none" anchor="ctr"/>
              <a:lstStyle/>
              <a:p>
                <a:endParaRPr lang="zh-CN" altLang="en-US"/>
              </a:p>
            </p:txBody>
          </p:sp>
          <p:grpSp>
            <p:nvGrpSpPr>
              <p:cNvPr id="111872" name="Group 393"/>
              <p:cNvGrpSpPr>
                <a:grpSpLocks/>
              </p:cNvGrpSpPr>
              <p:nvPr/>
            </p:nvGrpSpPr>
            <p:grpSpPr bwMode="auto">
              <a:xfrm>
                <a:off x="1412" y="1462"/>
                <a:ext cx="502" cy="365"/>
                <a:chOff x="2036" y="1265"/>
                <a:chExt cx="502" cy="365"/>
              </a:xfrm>
            </p:grpSpPr>
            <p:sp>
              <p:nvSpPr>
                <p:cNvPr id="1727882" name="Rectangle 394"/>
                <p:cNvSpPr>
                  <a:spLocks noChangeArrowheads="1"/>
                </p:cNvSpPr>
                <p:nvPr/>
              </p:nvSpPr>
              <p:spPr bwMode="auto">
                <a:xfrm>
                  <a:off x="2036" y="1265"/>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Akhtar</a:t>
                  </a:r>
                </a:p>
              </p:txBody>
            </p:sp>
            <p:sp>
              <p:nvSpPr>
                <p:cNvPr id="1727883" name="Rectangle 395"/>
                <p:cNvSpPr>
                  <a:spLocks noChangeArrowheads="1"/>
                </p:cNvSpPr>
                <p:nvPr/>
              </p:nvSpPr>
              <p:spPr bwMode="auto">
                <a:xfrm>
                  <a:off x="2036" y="1387"/>
                  <a:ext cx="502"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Ganio</a:t>
                  </a:r>
                </a:p>
              </p:txBody>
            </p:sp>
            <p:sp>
              <p:nvSpPr>
                <p:cNvPr id="1727884" name="Rectangle 396"/>
                <p:cNvSpPr>
                  <a:spLocks noChangeArrowheads="1"/>
                </p:cNvSpPr>
                <p:nvPr/>
              </p:nvSpPr>
              <p:spPr bwMode="auto">
                <a:xfrm>
                  <a:off x="2036" y="1508"/>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1682" name="Rectangle 397"/>
                <p:cNvSpPr>
                  <a:spLocks noChangeArrowheads="1"/>
                </p:cNvSpPr>
                <p:nvPr/>
              </p:nvSpPr>
              <p:spPr bwMode="auto">
                <a:xfrm>
                  <a:off x="2036" y="1265"/>
                  <a:ext cx="502" cy="365"/>
                </a:xfrm>
                <a:prstGeom prst="rect">
                  <a:avLst/>
                </a:prstGeom>
                <a:noFill/>
                <a:ln w="9525">
                  <a:solidFill>
                    <a:schemeClr val="tx1"/>
                  </a:solidFill>
                  <a:miter lim="800000"/>
                  <a:headEnd/>
                  <a:tailEnd/>
                </a:ln>
              </p:spPr>
              <p:txBody>
                <a:bodyPr wrap="none" anchor="ctr"/>
                <a:lstStyle/>
                <a:p>
                  <a:endParaRPr lang="zh-CN" altLang="en-US"/>
                </a:p>
              </p:txBody>
            </p:sp>
          </p:grpSp>
          <p:sp>
            <p:nvSpPr>
              <p:cNvPr id="111657" name="Text Box 398"/>
              <p:cNvSpPr txBox="1">
                <a:spLocks noChangeArrowheads="1"/>
              </p:cNvSpPr>
              <p:nvPr/>
            </p:nvSpPr>
            <p:spPr bwMode="auto">
              <a:xfrm>
                <a:off x="2121" y="1349"/>
                <a:ext cx="735" cy="192"/>
              </a:xfrm>
              <a:prstGeom prst="rect">
                <a:avLst/>
              </a:prstGeom>
              <a:noFill/>
              <a:ln w="9525">
                <a:noFill/>
                <a:miter lim="800000"/>
                <a:headEnd/>
                <a:tailEnd/>
              </a:ln>
            </p:spPr>
            <p:txBody>
              <a:bodyPr wrap="none">
                <a:spAutoFit/>
              </a:bodyPr>
              <a:lstStyle/>
              <a:p>
                <a:pPr algn="ctr" eaLnBrk="0" hangingPunct="0">
                  <a:spcBef>
                    <a:spcPct val="0"/>
                  </a:spcBef>
                  <a:buClrTx/>
                  <a:buSzTx/>
                  <a:buFontTx/>
                  <a:buNone/>
                </a:pPr>
                <a:r>
                  <a:rPr kumimoji="0" lang="en-US" altLang="zh-CN" sz="1400" dirty="0">
                    <a:solidFill>
                      <a:schemeClr val="bg1"/>
                    </a:solidFill>
                    <a:latin typeface="Arial Narrow" pitchFamily="34" charset="0"/>
                    <a:ea typeface="宋体" pitchFamily="2" charset="-122"/>
                  </a:rPr>
                  <a:t>Page 12 - Root</a:t>
                </a:r>
              </a:p>
            </p:txBody>
          </p:sp>
          <p:sp>
            <p:nvSpPr>
              <p:cNvPr id="111658" name="Text Box 399"/>
              <p:cNvSpPr txBox="1">
                <a:spLocks noChangeArrowheads="1"/>
              </p:cNvSpPr>
              <p:nvPr/>
            </p:nvSpPr>
            <p:spPr bwMode="auto">
              <a:xfrm>
                <a:off x="1366" y="1289"/>
                <a:ext cx="458"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dirty="0">
                    <a:solidFill>
                      <a:schemeClr val="bg1"/>
                    </a:solidFill>
                    <a:latin typeface="Arial Narrow" pitchFamily="34" charset="0"/>
                    <a:ea typeface="宋体" pitchFamily="2" charset="-122"/>
                  </a:rPr>
                  <a:t>Page 37</a:t>
                </a:r>
              </a:p>
            </p:txBody>
          </p:sp>
          <p:sp>
            <p:nvSpPr>
              <p:cNvPr id="1727888" name="Freeform 400"/>
              <p:cNvSpPr>
                <a:spLocks/>
              </p:cNvSpPr>
              <p:nvPr/>
            </p:nvSpPr>
            <p:spPr bwMode="auto">
              <a:xfrm>
                <a:off x="1229" y="1508"/>
                <a:ext cx="183" cy="561"/>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sp>
            <p:nvSpPr>
              <p:cNvPr id="1727889" name="Freeform 401"/>
              <p:cNvSpPr>
                <a:spLocks/>
              </p:cNvSpPr>
              <p:nvPr/>
            </p:nvSpPr>
            <p:spPr bwMode="auto">
              <a:xfrm>
                <a:off x="1870" y="1042"/>
                <a:ext cx="409" cy="449"/>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sp>
            <p:nvSpPr>
              <p:cNvPr id="1727890" name="Rectangle 402"/>
              <p:cNvSpPr>
                <a:spLocks noChangeArrowheads="1"/>
              </p:cNvSpPr>
              <p:nvPr/>
            </p:nvSpPr>
            <p:spPr bwMode="auto">
              <a:xfrm>
                <a:off x="2268" y="994"/>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Akhtar</a:t>
                </a:r>
              </a:p>
            </p:txBody>
          </p:sp>
          <p:sp>
            <p:nvSpPr>
              <p:cNvPr id="1727891" name="Rectangle 403"/>
              <p:cNvSpPr>
                <a:spLocks noChangeArrowheads="1"/>
              </p:cNvSpPr>
              <p:nvPr/>
            </p:nvSpPr>
            <p:spPr bwMode="auto">
              <a:xfrm>
                <a:off x="2268" y="1116"/>
                <a:ext cx="502"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a:t>
                </a:r>
              </a:p>
            </p:txBody>
          </p:sp>
          <p:sp>
            <p:nvSpPr>
              <p:cNvPr id="1727892" name="Rectangle 404"/>
              <p:cNvSpPr>
                <a:spLocks noChangeArrowheads="1"/>
              </p:cNvSpPr>
              <p:nvPr/>
            </p:nvSpPr>
            <p:spPr bwMode="auto">
              <a:xfrm>
                <a:off x="2268" y="1237"/>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Martin</a:t>
                </a:r>
              </a:p>
            </p:txBody>
          </p:sp>
          <p:sp>
            <p:nvSpPr>
              <p:cNvPr id="111664" name="Rectangle 405"/>
              <p:cNvSpPr>
                <a:spLocks noChangeArrowheads="1"/>
              </p:cNvSpPr>
              <p:nvPr/>
            </p:nvSpPr>
            <p:spPr bwMode="auto">
              <a:xfrm>
                <a:off x="2268" y="994"/>
                <a:ext cx="502" cy="365"/>
              </a:xfrm>
              <a:prstGeom prst="rect">
                <a:avLst/>
              </a:prstGeom>
              <a:noFill/>
              <a:ln w="9525">
                <a:solidFill>
                  <a:schemeClr val="tx1"/>
                </a:solidFill>
                <a:miter lim="800000"/>
                <a:headEnd/>
                <a:tailEnd/>
              </a:ln>
            </p:spPr>
            <p:txBody>
              <a:bodyPr wrap="none" anchor="ctr"/>
              <a:lstStyle/>
              <a:p>
                <a:endParaRPr lang="zh-CN" altLang="en-US"/>
              </a:p>
            </p:txBody>
          </p:sp>
          <p:sp>
            <p:nvSpPr>
              <p:cNvPr id="1727894" name="Freeform 406"/>
              <p:cNvSpPr>
                <a:spLocks/>
              </p:cNvSpPr>
              <p:nvPr/>
            </p:nvSpPr>
            <p:spPr bwMode="auto">
              <a:xfrm flipH="1">
                <a:off x="2781" y="1301"/>
                <a:ext cx="721" cy="161"/>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sp>
            <p:nvSpPr>
              <p:cNvPr id="1727895" name="Rectangle 407"/>
              <p:cNvSpPr>
                <a:spLocks noChangeArrowheads="1"/>
              </p:cNvSpPr>
              <p:nvPr/>
            </p:nvSpPr>
            <p:spPr bwMode="auto">
              <a:xfrm>
                <a:off x="3055" y="1462"/>
                <a:ext cx="497"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Martin</a:t>
                </a:r>
              </a:p>
            </p:txBody>
          </p:sp>
          <p:sp>
            <p:nvSpPr>
              <p:cNvPr id="1727896" name="Rectangle 408"/>
              <p:cNvSpPr>
                <a:spLocks noChangeArrowheads="1"/>
              </p:cNvSpPr>
              <p:nvPr/>
            </p:nvSpPr>
            <p:spPr bwMode="auto">
              <a:xfrm>
                <a:off x="3055" y="1584"/>
                <a:ext cx="497"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Smith</a:t>
                </a:r>
              </a:p>
            </p:txBody>
          </p:sp>
          <p:sp>
            <p:nvSpPr>
              <p:cNvPr id="1727897" name="Rectangle 409"/>
              <p:cNvSpPr>
                <a:spLocks noChangeArrowheads="1"/>
              </p:cNvSpPr>
              <p:nvPr/>
            </p:nvSpPr>
            <p:spPr bwMode="auto">
              <a:xfrm>
                <a:off x="3055" y="1705"/>
                <a:ext cx="497"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a:t>
                </a:r>
              </a:p>
            </p:txBody>
          </p:sp>
          <p:sp>
            <p:nvSpPr>
              <p:cNvPr id="111669" name="Rectangle 410"/>
              <p:cNvSpPr>
                <a:spLocks noChangeArrowheads="1"/>
              </p:cNvSpPr>
              <p:nvPr/>
            </p:nvSpPr>
            <p:spPr bwMode="auto">
              <a:xfrm>
                <a:off x="3055" y="1462"/>
                <a:ext cx="497" cy="365"/>
              </a:xfrm>
              <a:prstGeom prst="rect">
                <a:avLst/>
              </a:prstGeom>
              <a:noFill/>
              <a:ln w="9525">
                <a:solidFill>
                  <a:schemeClr val="tx1"/>
                </a:solidFill>
                <a:miter lim="800000"/>
                <a:headEnd/>
                <a:tailEnd/>
              </a:ln>
            </p:spPr>
            <p:txBody>
              <a:bodyPr wrap="none" anchor="ctr"/>
              <a:lstStyle/>
              <a:p>
                <a:endParaRPr lang="zh-CN" altLang="en-US"/>
              </a:p>
            </p:txBody>
          </p:sp>
          <p:sp>
            <p:nvSpPr>
              <p:cNvPr id="1727899" name="Freeform 411"/>
              <p:cNvSpPr>
                <a:spLocks/>
              </p:cNvSpPr>
              <p:nvPr/>
            </p:nvSpPr>
            <p:spPr bwMode="auto">
              <a:xfrm flipH="1">
                <a:off x="3552" y="1637"/>
                <a:ext cx="187"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grpSp>
            <p:nvGrpSpPr>
              <p:cNvPr id="111873" name="Group 412"/>
              <p:cNvGrpSpPr>
                <a:grpSpLocks/>
              </p:cNvGrpSpPr>
              <p:nvPr/>
            </p:nvGrpSpPr>
            <p:grpSpPr bwMode="auto">
              <a:xfrm>
                <a:off x="1412" y="1462"/>
                <a:ext cx="502" cy="365"/>
                <a:chOff x="2036" y="1265"/>
                <a:chExt cx="502" cy="365"/>
              </a:xfrm>
            </p:grpSpPr>
            <p:sp>
              <p:nvSpPr>
                <p:cNvPr id="1727901" name="Rectangle 413"/>
                <p:cNvSpPr>
                  <a:spLocks noChangeArrowheads="1"/>
                </p:cNvSpPr>
                <p:nvPr/>
              </p:nvSpPr>
              <p:spPr bwMode="auto">
                <a:xfrm>
                  <a:off x="2036" y="1265"/>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Akhtar</a:t>
                  </a:r>
                </a:p>
              </p:txBody>
            </p:sp>
            <p:sp>
              <p:nvSpPr>
                <p:cNvPr id="1727902" name="Rectangle 414"/>
                <p:cNvSpPr>
                  <a:spLocks noChangeArrowheads="1"/>
                </p:cNvSpPr>
                <p:nvPr/>
              </p:nvSpPr>
              <p:spPr bwMode="auto">
                <a:xfrm>
                  <a:off x="2036" y="1387"/>
                  <a:ext cx="502"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Ganio</a:t>
                  </a:r>
                </a:p>
              </p:txBody>
            </p:sp>
            <p:sp>
              <p:nvSpPr>
                <p:cNvPr id="1727903" name="Rectangle 415"/>
                <p:cNvSpPr>
                  <a:spLocks noChangeArrowheads="1"/>
                </p:cNvSpPr>
                <p:nvPr/>
              </p:nvSpPr>
              <p:spPr bwMode="auto">
                <a:xfrm>
                  <a:off x="2036" y="1508"/>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a:t>
                  </a:r>
                </a:p>
              </p:txBody>
            </p:sp>
            <p:sp>
              <p:nvSpPr>
                <p:cNvPr id="111678" name="Rectangle 416"/>
                <p:cNvSpPr>
                  <a:spLocks noChangeArrowheads="1"/>
                </p:cNvSpPr>
                <p:nvPr/>
              </p:nvSpPr>
              <p:spPr bwMode="auto">
                <a:xfrm>
                  <a:off x="2036" y="1265"/>
                  <a:ext cx="502" cy="365"/>
                </a:xfrm>
                <a:prstGeom prst="rect">
                  <a:avLst/>
                </a:prstGeom>
                <a:noFill/>
                <a:ln w="9525">
                  <a:solidFill>
                    <a:schemeClr val="tx1"/>
                  </a:solidFill>
                  <a:miter lim="800000"/>
                  <a:headEnd/>
                  <a:tailEnd/>
                </a:ln>
              </p:spPr>
              <p:txBody>
                <a:bodyPr wrap="none" anchor="ctr"/>
                <a:lstStyle/>
                <a:p>
                  <a:endParaRPr lang="zh-CN" altLang="en-US"/>
                </a:p>
              </p:txBody>
            </p:sp>
          </p:grpSp>
          <p:sp>
            <p:nvSpPr>
              <p:cNvPr id="1727905" name="Freeform 417"/>
              <p:cNvSpPr>
                <a:spLocks/>
              </p:cNvSpPr>
              <p:nvPr/>
            </p:nvSpPr>
            <p:spPr bwMode="auto">
              <a:xfrm flipH="1">
                <a:off x="1920" y="1637"/>
                <a:ext cx="176"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sp>
            <p:nvSpPr>
              <p:cNvPr id="1727906" name="Rectangle 418"/>
              <p:cNvSpPr>
                <a:spLocks noChangeArrowheads="1"/>
              </p:cNvSpPr>
              <p:nvPr/>
            </p:nvSpPr>
            <p:spPr bwMode="auto">
              <a:xfrm>
                <a:off x="2268" y="1237"/>
                <a:ext cx="502" cy="122"/>
              </a:xfrm>
              <a:prstGeom prst="rect">
                <a:avLst/>
              </a:prstGeom>
              <a:solidFill>
                <a:schemeClr val="accent2"/>
              </a:solidFill>
              <a:ln w="9525">
                <a:solidFill>
                  <a:schemeClr val="tx1"/>
                </a:solidFill>
                <a:miter lim="800000"/>
                <a:headEnd/>
                <a:tailEnd/>
              </a:ln>
              <a:effectLst/>
            </p:spPr>
            <p:txBody>
              <a:bodyPr wrap="none" anchor="ctr"/>
              <a:lstStyle/>
              <a:p>
                <a:pPr algn="l"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Martin</a:t>
                </a:r>
              </a:p>
            </p:txBody>
          </p:sp>
          <p:sp>
            <p:nvSpPr>
              <p:cNvPr id="1727907" name="Rectangle 419"/>
              <p:cNvSpPr>
                <a:spLocks noChangeArrowheads="1"/>
              </p:cNvSpPr>
              <p:nvPr/>
            </p:nvSpPr>
            <p:spPr bwMode="auto">
              <a:xfrm>
                <a:off x="3055" y="1462"/>
                <a:ext cx="497" cy="122"/>
              </a:xfrm>
              <a:prstGeom prst="rect">
                <a:avLst/>
              </a:prstGeom>
              <a:solidFill>
                <a:schemeClr val="accent2"/>
              </a:solidFill>
              <a:ln w="9525">
                <a:solidFill>
                  <a:schemeClr val="tx1"/>
                </a:solidFill>
                <a:miter lim="800000"/>
                <a:headEnd/>
                <a:tailEnd/>
              </a:ln>
              <a:effectLst/>
            </p:spPr>
            <p:txBody>
              <a:bodyPr wrap="none" anchor="ctr"/>
              <a:lstStyle/>
              <a:p>
                <a:pPr algn="l"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Martin</a:t>
                </a:r>
              </a:p>
            </p:txBody>
          </p:sp>
        </p:grpSp>
      </p:grpSp>
      <p:sp>
        <p:nvSpPr>
          <p:cNvPr id="1727490" name="Rectangle 2"/>
          <p:cNvSpPr>
            <a:spLocks noGrp="1" noChangeArrowheads="1"/>
          </p:cNvSpPr>
          <p:nvPr>
            <p:ph type="title"/>
          </p:nvPr>
        </p:nvSpPr>
        <p:spPr/>
        <p:txBody>
          <a:bodyPr/>
          <a:lstStyle/>
          <a:p>
            <a:pPr eaLnBrk="1" hangingPunct="1">
              <a:defRPr/>
            </a:pPr>
            <a:r>
              <a:rPr lang="zh-CN" altLang="en-US" dirty="0" smtClean="0"/>
              <a:t>数据查找：</a:t>
            </a:r>
            <a:r>
              <a:rPr lang="zh-CN" altLang="en-US" sz="3200" dirty="0" smtClean="0"/>
              <a:t>堆上的非聚簇索引</a:t>
            </a:r>
          </a:p>
        </p:txBody>
      </p:sp>
      <p:grpSp>
        <p:nvGrpSpPr>
          <p:cNvPr id="2" name="Group 4"/>
          <p:cNvGrpSpPr>
            <a:grpSpLocks/>
          </p:cNvGrpSpPr>
          <p:nvPr/>
        </p:nvGrpSpPr>
        <p:grpSpPr bwMode="auto">
          <a:xfrm>
            <a:off x="428625" y="4759325"/>
            <a:ext cx="8181975" cy="1982788"/>
            <a:chOff x="270" y="2813"/>
            <a:chExt cx="5154" cy="1249"/>
          </a:xfrm>
        </p:grpSpPr>
        <p:sp>
          <p:nvSpPr>
            <p:cNvPr id="1727493" name="Rectangle 5"/>
            <p:cNvSpPr>
              <a:spLocks noChangeArrowheads="1"/>
            </p:cNvSpPr>
            <p:nvPr/>
          </p:nvSpPr>
          <p:spPr bwMode="auto">
            <a:xfrm>
              <a:off x="288" y="2837"/>
              <a:ext cx="5136" cy="1195"/>
            </a:xfrm>
            <a:prstGeom prst="rect">
              <a:avLst/>
            </a:prstGeom>
            <a:gradFill rotWithShape="0">
              <a:gsLst>
                <a:gs pos="0">
                  <a:srgbClr val="FFFFFF"/>
                </a:gs>
                <a:gs pos="100000">
                  <a:srgbClr val="CCECFF"/>
                </a:gs>
              </a:gsLst>
              <a:lin ang="5400000" scaled="1"/>
            </a:gradFill>
            <a:ln w="9525">
              <a:solidFill>
                <a:schemeClr val="folHlink"/>
              </a:solidFill>
              <a:miter lim="800000"/>
              <a:headEnd/>
              <a:tailEnd/>
            </a:ln>
            <a:effectLst>
              <a:outerShdw dist="35921" dir="2700000" algn="ctr" rotWithShape="0">
                <a:srgbClr val="336699"/>
              </a:outerShdw>
            </a:effectLst>
          </p:spPr>
          <p:txBody>
            <a:bodyPr wrap="none"/>
            <a:lstStyle/>
            <a:p>
              <a:pPr algn="l" eaLnBrk="0" hangingPunct="0">
                <a:spcBef>
                  <a:spcPct val="0"/>
                </a:spcBef>
                <a:buClrTx/>
                <a:buSzTx/>
                <a:buFontTx/>
                <a:buNone/>
                <a:defRPr/>
              </a:pPr>
              <a:endParaRPr kumimoji="0" lang="zh-CN" altLang="en-US" sz="2000" b="1">
                <a:latin typeface="Arial" charset="0"/>
                <a:ea typeface="宋体" pitchFamily="2" charset="-122"/>
              </a:endParaRPr>
            </a:p>
          </p:txBody>
        </p:sp>
        <p:sp>
          <p:nvSpPr>
            <p:cNvPr id="111811" name="Text Box 6"/>
            <p:cNvSpPr txBox="1">
              <a:spLocks noChangeArrowheads="1"/>
            </p:cNvSpPr>
            <p:nvPr/>
          </p:nvSpPr>
          <p:spPr bwMode="auto">
            <a:xfrm>
              <a:off x="288" y="2813"/>
              <a:ext cx="428" cy="21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600" b="1">
                  <a:solidFill>
                    <a:schemeClr val="bg1"/>
                  </a:solidFill>
                  <a:latin typeface="Arial" charset="0"/>
                  <a:ea typeface="宋体" pitchFamily="2" charset="-122"/>
                </a:rPr>
                <a:t>Heap</a:t>
              </a:r>
            </a:p>
          </p:txBody>
        </p:sp>
        <p:sp>
          <p:nvSpPr>
            <p:cNvPr id="111812" name="Text Box 7"/>
            <p:cNvSpPr txBox="1">
              <a:spLocks noChangeArrowheads="1"/>
            </p:cNvSpPr>
            <p:nvPr/>
          </p:nvSpPr>
          <p:spPr bwMode="auto">
            <a:xfrm>
              <a:off x="2784" y="2976"/>
              <a:ext cx="535"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707 </a:t>
              </a:r>
            </a:p>
          </p:txBody>
        </p:sp>
        <p:sp>
          <p:nvSpPr>
            <p:cNvPr id="111813" name="Text Box 8"/>
            <p:cNvSpPr txBox="1">
              <a:spLocks noChangeArrowheads="1"/>
            </p:cNvSpPr>
            <p:nvPr/>
          </p:nvSpPr>
          <p:spPr bwMode="auto">
            <a:xfrm>
              <a:off x="3603" y="2980"/>
              <a:ext cx="509"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808</a:t>
              </a:r>
            </a:p>
          </p:txBody>
        </p:sp>
        <p:sp>
          <p:nvSpPr>
            <p:cNvPr id="111814" name="Text Box 9"/>
            <p:cNvSpPr txBox="1">
              <a:spLocks noChangeArrowheads="1"/>
            </p:cNvSpPr>
            <p:nvPr/>
          </p:nvSpPr>
          <p:spPr bwMode="auto">
            <a:xfrm>
              <a:off x="4416" y="2980"/>
              <a:ext cx="509"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709</a:t>
              </a:r>
            </a:p>
          </p:txBody>
        </p:sp>
        <p:sp>
          <p:nvSpPr>
            <p:cNvPr id="1727498" name="Rectangle 10"/>
            <p:cNvSpPr>
              <a:spLocks noChangeArrowheads="1"/>
            </p:cNvSpPr>
            <p:nvPr/>
          </p:nvSpPr>
          <p:spPr bwMode="auto">
            <a:xfrm>
              <a:off x="2016" y="3159"/>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499" name="Rectangle 11"/>
            <p:cNvSpPr>
              <a:spLocks noChangeArrowheads="1"/>
            </p:cNvSpPr>
            <p:nvPr/>
          </p:nvSpPr>
          <p:spPr bwMode="auto">
            <a:xfrm>
              <a:off x="2016" y="3303"/>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500" name="Rectangle 12"/>
            <p:cNvSpPr>
              <a:spLocks noChangeArrowheads="1"/>
            </p:cNvSpPr>
            <p:nvPr/>
          </p:nvSpPr>
          <p:spPr bwMode="auto">
            <a:xfrm>
              <a:off x="2016" y="3447"/>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501" name="Rectangle 13"/>
            <p:cNvSpPr>
              <a:spLocks noChangeArrowheads="1"/>
            </p:cNvSpPr>
            <p:nvPr/>
          </p:nvSpPr>
          <p:spPr bwMode="auto">
            <a:xfrm>
              <a:off x="2016" y="3591"/>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04</a:t>
              </a:r>
            </a:p>
          </p:txBody>
        </p:sp>
        <p:sp>
          <p:nvSpPr>
            <p:cNvPr id="1727502" name="Rectangle 14"/>
            <p:cNvSpPr>
              <a:spLocks noChangeArrowheads="1"/>
            </p:cNvSpPr>
            <p:nvPr/>
          </p:nvSpPr>
          <p:spPr bwMode="auto">
            <a:xfrm>
              <a:off x="2016" y="3735"/>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03" name="Rectangle 15"/>
            <p:cNvSpPr>
              <a:spLocks noChangeArrowheads="1"/>
            </p:cNvSpPr>
            <p:nvPr/>
          </p:nvSpPr>
          <p:spPr bwMode="auto">
            <a:xfrm>
              <a:off x="2208" y="315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04" name="Rectangle 16"/>
            <p:cNvSpPr>
              <a:spLocks noChangeArrowheads="1"/>
            </p:cNvSpPr>
            <p:nvPr/>
          </p:nvSpPr>
          <p:spPr bwMode="auto">
            <a:xfrm>
              <a:off x="2208" y="330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05" name="Rectangle 17"/>
            <p:cNvSpPr>
              <a:spLocks noChangeArrowheads="1"/>
            </p:cNvSpPr>
            <p:nvPr/>
          </p:nvSpPr>
          <p:spPr bwMode="auto">
            <a:xfrm>
              <a:off x="2208" y="344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06" name="Rectangle 18"/>
            <p:cNvSpPr>
              <a:spLocks noChangeArrowheads="1"/>
            </p:cNvSpPr>
            <p:nvPr/>
          </p:nvSpPr>
          <p:spPr bwMode="auto">
            <a:xfrm>
              <a:off x="2208" y="359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07" name="Rectangle 19"/>
            <p:cNvSpPr>
              <a:spLocks noChangeArrowheads="1"/>
            </p:cNvSpPr>
            <p:nvPr/>
          </p:nvSpPr>
          <p:spPr bwMode="auto">
            <a:xfrm>
              <a:off x="2208" y="373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08" name="Rectangle 20"/>
            <p:cNvSpPr>
              <a:spLocks noChangeArrowheads="1"/>
            </p:cNvSpPr>
            <p:nvPr/>
          </p:nvSpPr>
          <p:spPr bwMode="auto">
            <a:xfrm>
              <a:off x="2304" y="315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Akhtar</a:t>
              </a:r>
            </a:p>
          </p:txBody>
        </p:sp>
        <p:sp>
          <p:nvSpPr>
            <p:cNvPr id="1727509" name="Rectangle 21"/>
            <p:cNvSpPr>
              <a:spLocks noChangeArrowheads="1"/>
            </p:cNvSpPr>
            <p:nvPr/>
          </p:nvSpPr>
          <p:spPr bwMode="auto">
            <a:xfrm>
              <a:off x="2304" y="330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Funk</a:t>
              </a:r>
            </a:p>
          </p:txBody>
        </p:sp>
        <p:sp>
          <p:nvSpPr>
            <p:cNvPr id="1727510" name="Rectangle 22"/>
            <p:cNvSpPr>
              <a:spLocks noChangeArrowheads="1"/>
            </p:cNvSpPr>
            <p:nvPr/>
          </p:nvSpPr>
          <p:spPr bwMode="auto">
            <a:xfrm>
              <a:off x="2304" y="344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Smith</a:t>
              </a:r>
            </a:p>
          </p:txBody>
        </p:sp>
        <p:sp>
          <p:nvSpPr>
            <p:cNvPr id="1727511" name="Rectangle 23"/>
            <p:cNvSpPr>
              <a:spLocks noChangeArrowheads="1"/>
            </p:cNvSpPr>
            <p:nvPr/>
          </p:nvSpPr>
          <p:spPr bwMode="auto">
            <a:xfrm>
              <a:off x="2304" y="359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Matey</a:t>
              </a:r>
            </a:p>
          </p:txBody>
        </p:sp>
        <p:sp>
          <p:nvSpPr>
            <p:cNvPr id="1727512" name="Rectangle 24"/>
            <p:cNvSpPr>
              <a:spLocks noChangeArrowheads="1"/>
            </p:cNvSpPr>
            <p:nvPr/>
          </p:nvSpPr>
          <p:spPr bwMode="auto">
            <a:xfrm>
              <a:off x="2304" y="373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1830" name="Rectangle 25"/>
            <p:cNvSpPr>
              <a:spLocks noChangeArrowheads="1"/>
            </p:cNvSpPr>
            <p:nvPr/>
          </p:nvSpPr>
          <p:spPr bwMode="auto">
            <a:xfrm>
              <a:off x="2013" y="3159"/>
              <a:ext cx="675" cy="720"/>
            </a:xfrm>
            <a:prstGeom prst="rect">
              <a:avLst/>
            </a:prstGeom>
            <a:noFill/>
            <a:ln w="9525">
              <a:solidFill>
                <a:schemeClr val="tx1"/>
              </a:solidFill>
              <a:miter lim="800000"/>
              <a:headEnd/>
              <a:tailEnd/>
            </a:ln>
          </p:spPr>
          <p:txBody>
            <a:bodyPr wrap="none" anchor="ctr"/>
            <a:lstStyle/>
            <a:p>
              <a:endParaRPr lang="zh-CN" altLang="en-US"/>
            </a:p>
          </p:txBody>
        </p:sp>
        <p:sp>
          <p:nvSpPr>
            <p:cNvPr id="111831" name="Text Box 26"/>
            <p:cNvSpPr txBox="1">
              <a:spLocks noChangeArrowheads="1"/>
            </p:cNvSpPr>
            <p:nvPr/>
          </p:nvSpPr>
          <p:spPr bwMode="auto">
            <a:xfrm>
              <a:off x="336" y="2976"/>
              <a:ext cx="535"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704 </a:t>
              </a:r>
            </a:p>
          </p:txBody>
        </p:sp>
        <p:sp>
          <p:nvSpPr>
            <p:cNvPr id="111832" name="Text Box 27"/>
            <p:cNvSpPr txBox="1">
              <a:spLocks noChangeArrowheads="1"/>
            </p:cNvSpPr>
            <p:nvPr/>
          </p:nvSpPr>
          <p:spPr bwMode="auto">
            <a:xfrm>
              <a:off x="1152" y="2976"/>
              <a:ext cx="535"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705 </a:t>
              </a:r>
            </a:p>
          </p:txBody>
        </p:sp>
        <p:sp>
          <p:nvSpPr>
            <p:cNvPr id="111833" name="Text Box 28"/>
            <p:cNvSpPr txBox="1">
              <a:spLocks noChangeArrowheads="1"/>
            </p:cNvSpPr>
            <p:nvPr/>
          </p:nvSpPr>
          <p:spPr bwMode="auto">
            <a:xfrm>
              <a:off x="1992" y="2976"/>
              <a:ext cx="535"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706 </a:t>
              </a:r>
            </a:p>
          </p:txBody>
        </p:sp>
        <p:grpSp>
          <p:nvGrpSpPr>
            <p:cNvPr id="3" name="Group 29"/>
            <p:cNvGrpSpPr>
              <a:grpSpLocks/>
            </p:cNvGrpSpPr>
            <p:nvPr/>
          </p:nvGrpSpPr>
          <p:grpSpPr bwMode="auto">
            <a:xfrm>
              <a:off x="384" y="3159"/>
              <a:ext cx="672" cy="720"/>
              <a:chOff x="384" y="3173"/>
              <a:chExt cx="672" cy="720"/>
            </a:xfrm>
          </p:grpSpPr>
          <p:sp>
            <p:nvSpPr>
              <p:cNvPr id="1727518" name="Rectangle 30"/>
              <p:cNvSpPr>
                <a:spLocks noChangeArrowheads="1"/>
              </p:cNvSpPr>
              <p:nvPr/>
            </p:nvSpPr>
            <p:spPr bwMode="auto">
              <a:xfrm>
                <a:off x="387"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519" name="Rectangle 31"/>
              <p:cNvSpPr>
                <a:spLocks noChangeArrowheads="1"/>
              </p:cNvSpPr>
              <p:nvPr/>
            </p:nvSpPr>
            <p:spPr bwMode="auto">
              <a:xfrm>
                <a:off x="387"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520" name="Rectangle 32"/>
              <p:cNvSpPr>
                <a:spLocks noChangeArrowheads="1"/>
              </p:cNvSpPr>
              <p:nvPr/>
            </p:nvSpPr>
            <p:spPr bwMode="auto">
              <a:xfrm>
                <a:off x="387"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521" name="Rectangle 33"/>
              <p:cNvSpPr>
                <a:spLocks noChangeArrowheads="1"/>
              </p:cNvSpPr>
              <p:nvPr/>
            </p:nvSpPr>
            <p:spPr bwMode="auto">
              <a:xfrm>
                <a:off x="387"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22" name="Rectangle 34"/>
              <p:cNvSpPr>
                <a:spLocks noChangeArrowheads="1"/>
              </p:cNvSpPr>
              <p:nvPr/>
            </p:nvSpPr>
            <p:spPr bwMode="auto">
              <a:xfrm>
                <a:off x="387"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23" name="Rectangle 35"/>
              <p:cNvSpPr>
                <a:spLocks noChangeArrowheads="1"/>
              </p:cNvSpPr>
              <p:nvPr/>
            </p:nvSpPr>
            <p:spPr bwMode="auto">
              <a:xfrm>
                <a:off x="576"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24" name="Rectangle 36"/>
              <p:cNvSpPr>
                <a:spLocks noChangeArrowheads="1"/>
              </p:cNvSpPr>
              <p:nvPr/>
            </p:nvSpPr>
            <p:spPr bwMode="auto">
              <a:xfrm>
                <a:off x="576"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25" name="Rectangle 37"/>
              <p:cNvSpPr>
                <a:spLocks noChangeArrowheads="1"/>
              </p:cNvSpPr>
              <p:nvPr/>
            </p:nvSpPr>
            <p:spPr bwMode="auto">
              <a:xfrm>
                <a:off x="576"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26" name="Rectangle 38"/>
              <p:cNvSpPr>
                <a:spLocks noChangeArrowheads="1"/>
              </p:cNvSpPr>
              <p:nvPr/>
            </p:nvSpPr>
            <p:spPr bwMode="auto">
              <a:xfrm>
                <a:off x="576"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27" name="Rectangle 39"/>
              <p:cNvSpPr>
                <a:spLocks noChangeArrowheads="1"/>
              </p:cNvSpPr>
              <p:nvPr/>
            </p:nvSpPr>
            <p:spPr bwMode="auto">
              <a:xfrm>
                <a:off x="576"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28" name="Rectangle 40"/>
              <p:cNvSpPr>
                <a:spLocks noChangeArrowheads="1"/>
              </p:cNvSpPr>
              <p:nvPr/>
            </p:nvSpPr>
            <p:spPr bwMode="auto">
              <a:xfrm>
                <a:off x="672"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Conn</a:t>
                </a:r>
              </a:p>
            </p:txBody>
          </p:sp>
          <p:sp>
            <p:nvSpPr>
              <p:cNvPr id="1727529" name="Rectangle 41"/>
              <p:cNvSpPr>
                <a:spLocks noChangeArrowheads="1"/>
              </p:cNvSpPr>
              <p:nvPr/>
            </p:nvSpPr>
            <p:spPr bwMode="auto">
              <a:xfrm>
                <a:off x="672"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Funk</a:t>
                </a:r>
              </a:p>
            </p:txBody>
          </p:sp>
          <p:sp>
            <p:nvSpPr>
              <p:cNvPr id="1727530" name="Rectangle 42"/>
              <p:cNvSpPr>
                <a:spLocks noChangeArrowheads="1"/>
              </p:cNvSpPr>
              <p:nvPr/>
            </p:nvSpPr>
            <p:spPr bwMode="auto">
              <a:xfrm>
                <a:off x="672"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White</a:t>
                </a:r>
              </a:p>
            </p:txBody>
          </p:sp>
          <p:sp>
            <p:nvSpPr>
              <p:cNvPr id="1727531" name="Rectangle 43"/>
              <p:cNvSpPr>
                <a:spLocks noChangeArrowheads="1"/>
              </p:cNvSpPr>
              <p:nvPr/>
            </p:nvSpPr>
            <p:spPr bwMode="auto">
              <a:xfrm>
                <a:off x="672"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32" name="Rectangle 44"/>
              <p:cNvSpPr>
                <a:spLocks noChangeArrowheads="1"/>
              </p:cNvSpPr>
              <p:nvPr/>
            </p:nvSpPr>
            <p:spPr bwMode="auto">
              <a:xfrm>
                <a:off x="672"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2045" name="Rectangle 45"/>
              <p:cNvSpPr>
                <a:spLocks noChangeArrowheads="1"/>
              </p:cNvSpPr>
              <p:nvPr/>
            </p:nvSpPr>
            <p:spPr bwMode="auto">
              <a:xfrm>
                <a:off x="384" y="3173"/>
                <a:ext cx="672"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4" name="Group 46"/>
            <p:cNvGrpSpPr>
              <a:grpSpLocks/>
            </p:cNvGrpSpPr>
            <p:nvPr/>
          </p:nvGrpSpPr>
          <p:grpSpPr bwMode="auto">
            <a:xfrm>
              <a:off x="1200" y="3159"/>
              <a:ext cx="672" cy="720"/>
              <a:chOff x="1200" y="3173"/>
              <a:chExt cx="672" cy="720"/>
            </a:xfrm>
          </p:grpSpPr>
          <p:sp>
            <p:nvSpPr>
              <p:cNvPr id="1727535" name="Rectangle 47"/>
              <p:cNvSpPr>
                <a:spLocks noChangeArrowheads="1"/>
              </p:cNvSpPr>
              <p:nvPr/>
            </p:nvSpPr>
            <p:spPr bwMode="auto">
              <a:xfrm>
                <a:off x="1203"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536" name="Rectangle 48"/>
              <p:cNvSpPr>
                <a:spLocks noChangeArrowheads="1"/>
              </p:cNvSpPr>
              <p:nvPr/>
            </p:nvSpPr>
            <p:spPr bwMode="auto">
              <a:xfrm>
                <a:off x="1203"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537" name="Rectangle 49"/>
              <p:cNvSpPr>
                <a:spLocks noChangeArrowheads="1"/>
              </p:cNvSpPr>
              <p:nvPr/>
            </p:nvSpPr>
            <p:spPr bwMode="auto">
              <a:xfrm>
                <a:off x="1203"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538" name="Rectangle 50"/>
              <p:cNvSpPr>
                <a:spLocks noChangeArrowheads="1"/>
              </p:cNvSpPr>
              <p:nvPr/>
            </p:nvSpPr>
            <p:spPr bwMode="auto">
              <a:xfrm>
                <a:off x="1203"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39" name="Rectangle 51"/>
              <p:cNvSpPr>
                <a:spLocks noChangeArrowheads="1"/>
              </p:cNvSpPr>
              <p:nvPr/>
            </p:nvSpPr>
            <p:spPr bwMode="auto">
              <a:xfrm>
                <a:off x="1203"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40" name="Rectangle 52"/>
              <p:cNvSpPr>
                <a:spLocks noChangeArrowheads="1"/>
              </p:cNvSpPr>
              <p:nvPr/>
            </p:nvSpPr>
            <p:spPr bwMode="auto">
              <a:xfrm>
                <a:off x="1392"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41" name="Rectangle 53"/>
              <p:cNvSpPr>
                <a:spLocks noChangeArrowheads="1"/>
              </p:cNvSpPr>
              <p:nvPr/>
            </p:nvSpPr>
            <p:spPr bwMode="auto">
              <a:xfrm>
                <a:off x="1392"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42" name="Rectangle 54"/>
              <p:cNvSpPr>
                <a:spLocks noChangeArrowheads="1"/>
              </p:cNvSpPr>
              <p:nvPr/>
            </p:nvSpPr>
            <p:spPr bwMode="auto">
              <a:xfrm>
                <a:off x="1392"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43" name="Rectangle 55"/>
              <p:cNvSpPr>
                <a:spLocks noChangeArrowheads="1"/>
              </p:cNvSpPr>
              <p:nvPr/>
            </p:nvSpPr>
            <p:spPr bwMode="auto">
              <a:xfrm>
                <a:off x="1392"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44" name="Rectangle 56"/>
              <p:cNvSpPr>
                <a:spLocks noChangeArrowheads="1"/>
              </p:cNvSpPr>
              <p:nvPr/>
            </p:nvSpPr>
            <p:spPr bwMode="auto">
              <a:xfrm>
                <a:off x="1392"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45" name="Rectangle 57"/>
              <p:cNvSpPr>
                <a:spLocks noChangeArrowheads="1"/>
              </p:cNvSpPr>
              <p:nvPr/>
            </p:nvSpPr>
            <p:spPr bwMode="auto">
              <a:xfrm>
                <a:off x="1488"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Rudd</a:t>
                </a:r>
              </a:p>
            </p:txBody>
          </p:sp>
          <p:sp>
            <p:nvSpPr>
              <p:cNvPr id="1727546" name="Rectangle 58"/>
              <p:cNvSpPr>
                <a:spLocks noChangeArrowheads="1"/>
              </p:cNvSpPr>
              <p:nvPr/>
            </p:nvSpPr>
            <p:spPr bwMode="auto">
              <a:xfrm>
                <a:off x="1488"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White</a:t>
                </a:r>
              </a:p>
            </p:txBody>
          </p:sp>
          <p:sp>
            <p:nvSpPr>
              <p:cNvPr id="1727547" name="Rectangle 59"/>
              <p:cNvSpPr>
                <a:spLocks noChangeArrowheads="1"/>
              </p:cNvSpPr>
              <p:nvPr/>
            </p:nvSpPr>
            <p:spPr bwMode="auto">
              <a:xfrm>
                <a:off x="1488"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Barr</a:t>
                </a:r>
              </a:p>
            </p:txBody>
          </p:sp>
          <p:sp>
            <p:nvSpPr>
              <p:cNvPr id="1727548" name="Rectangle 60"/>
              <p:cNvSpPr>
                <a:spLocks noChangeArrowheads="1"/>
              </p:cNvSpPr>
              <p:nvPr/>
            </p:nvSpPr>
            <p:spPr bwMode="auto">
              <a:xfrm>
                <a:off x="1488"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49" name="Rectangle 61"/>
              <p:cNvSpPr>
                <a:spLocks noChangeArrowheads="1"/>
              </p:cNvSpPr>
              <p:nvPr/>
            </p:nvSpPr>
            <p:spPr bwMode="auto">
              <a:xfrm>
                <a:off x="1488"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2029" name="Rectangle 62"/>
              <p:cNvSpPr>
                <a:spLocks noChangeArrowheads="1"/>
              </p:cNvSpPr>
              <p:nvPr/>
            </p:nvSpPr>
            <p:spPr bwMode="auto">
              <a:xfrm>
                <a:off x="1200" y="3173"/>
                <a:ext cx="672"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5" name="Group 63"/>
            <p:cNvGrpSpPr>
              <a:grpSpLocks/>
            </p:cNvGrpSpPr>
            <p:nvPr/>
          </p:nvGrpSpPr>
          <p:grpSpPr bwMode="auto">
            <a:xfrm>
              <a:off x="2832" y="3159"/>
              <a:ext cx="672" cy="720"/>
              <a:chOff x="2832" y="3173"/>
              <a:chExt cx="672" cy="720"/>
            </a:xfrm>
          </p:grpSpPr>
          <p:sp>
            <p:nvSpPr>
              <p:cNvPr id="1727552" name="Rectangle 64"/>
              <p:cNvSpPr>
                <a:spLocks noChangeArrowheads="1"/>
              </p:cNvSpPr>
              <p:nvPr/>
            </p:nvSpPr>
            <p:spPr bwMode="auto">
              <a:xfrm>
                <a:off x="2835"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553" name="Rectangle 65"/>
              <p:cNvSpPr>
                <a:spLocks noChangeArrowheads="1"/>
              </p:cNvSpPr>
              <p:nvPr/>
            </p:nvSpPr>
            <p:spPr bwMode="auto">
              <a:xfrm>
                <a:off x="2835"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554" name="Rectangle 66"/>
              <p:cNvSpPr>
                <a:spLocks noChangeArrowheads="1"/>
              </p:cNvSpPr>
              <p:nvPr/>
            </p:nvSpPr>
            <p:spPr bwMode="auto">
              <a:xfrm>
                <a:off x="2835"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555" name="Rectangle 67"/>
              <p:cNvSpPr>
                <a:spLocks noChangeArrowheads="1"/>
              </p:cNvSpPr>
              <p:nvPr/>
            </p:nvSpPr>
            <p:spPr bwMode="auto">
              <a:xfrm>
                <a:off x="2835"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56" name="Rectangle 68"/>
              <p:cNvSpPr>
                <a:spLocks noChangeArrowheads="1"/>
              </p:cNvSpPr>
              <p:nvPr/>
            </p:nvSpPr>
            <p:spPr bwMode="auto">
              <a:xfrm>
                <a:off x="2835"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57" name="Rectangle 69"/>
              <p:cNvSpPr>
                <a:spLocks noChangeArrowheads="1"/>
              </p:cNvSpPr>
              <p:nvPr/>
            </p:nvSpPr>
            <p:spPr bwMode="auto">
              <a:xfrm>
                <a:off x="3024"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58" name="Rectangle 70"/>
              <p:cNvSpPr>
                <a:spLocks noChangeArrowheads="1"/>
              </p:cNvSpPr>
              <p:nvPr/>
            </p:nvSpPr>
            <p:spPr bwMode="auto">
              <a:xfrm>
                <a:off x="3024"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59" name="Rectangle 71"/>
              <p:cNvSpPr>
                <a:spLocks noChangeArrowheads="1"/>
              </p:cNvSpPr>
              <p:nvPr/>
            </p:nvSpPr>
            <p:spPr bwMode="auto">
              <a:xfrm>
                <a:off x="3024"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60" name="Rectangle 72"/>
              <p:cNvSpPr>
                <a:spLocks noChangeArrowheads="1"/>
              </p:cNvSpPr>
              <p:nvPr/>
            </p:nvSpPr>
            <p:spPr bwMode="auto">
              <a:xfrm>
                <a:off x="3024"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61" name="Rectangle 73"/>
              <p:cNvSpPr>
                <a:spLocks noChangeArrowheads="1"/>
              </p:cNvSpPr>
              <p:nvPr/>
            </p:nvSpPr>
            <p:spPr bwMode="auto">
              <a:xfrm>
                <a:off x="3024"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62" name="Rectangle 74"/>
              <p:cNvSpPr>
                <a:spLocks noChangeArrowheads="1"/>
              </p:cNvSpPr>
              <p:nvPr/>
            </p:nvSpPr>
            <p:spPr bwMode="auto">
              <a:xfrm>
                <a:off x="3120"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Smith</a:t>
                </a:r>
              </a:p>
            </p:txBody>
          </p:sp>
          <p:sp>
            <p:nvSpPr>
              <p:cNvPr id="1727563" name="Rectangle 75"/>
              <p:cNvSpPr>
                <a:spLocks noChangeArrowheads="1"/>
              </p:cNvSpPr>
              <p:nvPr/>
            </p:nvSpPr>
            <p:spPr bwMode="auto">
              <a:xfrm>
                <a:off x="3120"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Ota</a:t>
                </a:r>
              </a:p>
            </p:txBody>
          </p:sp>
          <p:sp>
            <p:nvSpPr>
              <p:cNvPr id="1727564" name="Rectangle 76"/>
              <p:cNvSpPr>
                <a:spLocks noChangeArrowheads="1"/>
              </p:cNvSpPr>
              <p:nvPr/>
            </p:nvSpPr>
            <p:spPr bwMode="auto">
              <a:xfrm>
                <a:off x="3120"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Jones</a:t>
                </a:r>
              </a:p>
            </p:txBody>
          </p:sp>
          <p:sp>
            <p:nvSpPr>
              <p:cNvPr id="1727565" name="Rectangle 77"/>
              <p:cNvSpPr>
                <a:spLocks noChangeArrowheads="1"/>
              </p:cNvSpPr>
              <p:nvPr/>
            </p:nvSpPr>
            <p:spPr bwMode="auto">
              <a:xfrm>
                <a:off x="3120"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66" name="Rectangle 78"/>
              <p:cNvSpPr>
                <a:spLocks noChangeArrowheads="1"/>
              </p:cNvSpPr>
              <p:nvPr/>
            </p:nvSpPr>
            <p:spPr bwMode="auto">
              <a:xfrm>
                <a:off x="3120"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2013" name="Rectangle 79"/>
              <p:cNvSpPr>
                <a:spLocks noChangeArrowheads="1"/>
              </p:cNvSpPr>
              <p:nvPr/>
            </p:nvSpPr>
            <p:spPr bwMode="auto">
              <a:xfrm>
                <a:off x="2832" y="3173"/>
                <a:ext cx="672"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6" name="Group 80"/>
            <p:cNvGrpSpPr>
              <a:grpSpLocks/>
            </p:cNvGrpSpPr>
            <p:nvPr/>
          </p:nvGrpSpPr>
          <p:grpSpPr bwMode="auto">
            <a:xfrm>
              <a:off x="3648" y="3159"/>
              <a:ext cx="672" cy="720"/>
              <a:chOff x="3648" y="3173"/>
              <a:chExt cx="672" cy="720"/>
            </a:xfrm>
          </p:grpSpPr>
          <p:sp>
            <p:nvSpPr>
              <p:cNvPr id="1727569" name="Rectangle 81"/>
              <p:cNvSpPr>
                <a:spLocks noChangeArrowheads="1"/>
              </p:cNvSpPr>
              <p:nvPr/>
            </p:nvSpPr>
            <p:spPr bwMode="auto">
              <a:xfrm>
                <a:off x="3651"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570" name="Rectangle 82"/>
              <p:cNvSpPr>
                <a:spLocks noChangeArrowheads="1"/>
              </p:cNvSpPr>
              <p:nvPr/>
            </p:nvSpPr>
            <p:spPr bwMode="auto">
              <a:xfrm>
                <a:off x="3651"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571" name="Rectangle 83"/>
              <p:cNvSpPr>
                <a:spLocks noChangeArrowheads="1"/>
              </p:cNvSpPr>
              <p:nvPr/>
            </p:nvSpPr>
            <p:spPr bwMode="auto">
              <a:xfrm>
                <a:off x="3651"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572" name="Rectangle 84"/>
              <p:cNvSpPr>
                <a:spLocks noChangeArrowheads="1"/>
              </p:cNvSpPr>
              <p:nvPr/>
            </p:nvSpPr>
            <p:spPr bwMode="auto">
              <a:xfrm>
                <a:off x="3651"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04</a:t>
                </a:r>
              </a:p>
            </p:txBody>
          </p:sp>
          <p:sp>
            <p:nvSpPr>
              <p:cNvPr id="1727573" name="Rectangle 85"/>
              <p:cNvSpPr>
                <a:spLocks noChangeArrowheads="1"/>
              </p:cNvSpPr>
              <p:nvPr/>
            </p:nvSpPr>
            <p:spPr bwMode="auto">
              <a:xfrm>
                <a:off x="3651"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74" name="Rectangle 86"/>
              <p:cNvSpPr>
                <a:spLocks noChangeArrowheads="1"/>
              </p:cNvSpPr>
              <p:nvPr/>
            </p:nvSpPr>
            <p:spPr bwMode="auto">
              <a:xfrm>
                <a:off x="3840"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75" name="Rectangle 87"/>
              <p:cNvSpPr>
                <a:spLocks noChangeArrowheads="1"/>
              </p:cNvSpPr>
              <p:nvPr/>
            </p:nvSpPr>
            <p:spPr bwMode="auto">
              <a:xfrm>
                <a:off x="3840"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76" name="Rectangle 88"/>
              <p:cNvSpPr>
                <a:spLocks noChangeArrowheads="1"/>
              </p:cNvSpPr>
              <p:nvPr/>
            </p:nvSpPr>
            <p:spPr bwMode="auto">
              <a:xfrm>
                <a:off x="3840"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77" name="Rectangle 89"/>
              <p:cNvSpPr>
                <a:spLocks noChangeArrowheads="1"/>
              </p:cNvSpPr>
              <p:nvPr/>
            </p:nvSpPr>
            <p:spPr bwMode="auto">
              <a:xfrm>
                <a:off x="3840"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78" name="Rectangle 90"/>
              <p:cNvSpPr>
                <a:spLocks noChangeArrowheads="1"/>
              </p:cNvSpPr>
              <p:nvPr/>
            </p:nvSpPr>
            <p:spPr bwMode="auto">
              <a:xfrm>
                <a:off x="3840"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79" name="Rectangle 91"/>
              <p:cNvSpPr>
                <a:spLocks noChangeArrowheads="1"/>
              </p:cNvSpPr>
              <p:nvPr/>
            </p:nvSpPr>
            <p:spPr bwMode="auto">
              <a:xfrm>
                <a:off x="3936"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Martin</a:t>
                </a:r>
              </a:p>
            </p:txBody>
          </p:sp>
          <p:sp>
            <p:nvSpPr>
              <p:cNvPr id="1727580" name="Rectangle 92"/>
              <p:cNvSpPr>
                <a:spLocks noChangeArrowheads="1"/>
              </p:cNvSpPr>
              <p:nvPr/>
            </p:nvSpPr>
            <p:spPr bwMode="auto">
              <a:xfrm>
                <a:off x="3936"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Phua</a:t>
                </a:r>
              </a:p>
            </p:txBody>
          </p:sp>
          <p:sp>
            <p:nvSpPr>
              <p:cNvPr id="1727581" name="Rectangle 93"/>
              <p:cNvSpPr>
                <a:spLocks noChangeArrowheads="1"/>
              </p:cNvSpPr>
              <p:nvPr/>
            </p:nvSpPr>
            <p:spPr bwMode="auto">
              <a:xfrm>
                <a:off x="3936"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Jones</a:t>
                </a:r>
              </a:p>
            </p:txBody>
          </p:sp>
          <p:sp>
            <p:nvSpPr>
              <p:cNvPr id="1727582" name="Rectangle 94"/>
              <p:cNvSpPr>
                <a:spLocks noChangeArrowheads="1"/>
              </p:cNvSpPr>
              <p:nvPr/>
            </p:nvSpPr>
            <p:spPr bwMode="auto">
              <a:xfrm>
                <a:off x="3936"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Smith</a:t>
                </a:r>
              </a:p>
            </p:txBody>
          </p:sp>
          <p:sp>
            <p:nvSpPr>
              <p:cNvPr id="1727583" name="Rectangle 95"/>
              <p:cNvSpPr>
                <a:spLocks noChangeArrowheads="1"/>
              </p:cNvSpPr>
              <p:nvPr/>
            </p:nvSpPr>
            <p:spPr bwMode="auto">
              <a:xfrm>
                <a:off x="3936"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1997" name="Rectangle 96"/>
              <p:cNvSpPr>
                <a:spLocks noChangeArrowheads="1"/>
              </p:cNvSpPr>
              <p:nvPr/>
            </p:nvSpPr>
            <p:spPr bwMode="auto">
              <a:xfrm>
                <a:off x="3648" y="3173"/>
                <a:ext cx="672"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7" name="Group 97"/>
            <p:cNvGrpSpPr>
              <a:grpSpLocks/>
            </p:cNvGrpSpPr>
            <p:nvPr/>
          </p:nvGrpSpPr>
          <p:grpSpPr bwMode="auto">
            <a:xfrm>
              <a:off x="4464" y="3159"/>
              <a:ext cx="672" cy="720"/>
              <a:chOff x="4464" y="3173"/>
              <a:chExt cx="672" cy="720"/>
            </a:xfrm>
          </p:grpSpPr>
          <p:sp>
            <p:nvSpPr>
              <p:cNvPr id="1727586" name="Rectangle 98"/>
              <p:cNvSpPr>
                <a:spLocks noChangeArrowheads="1"/>
              </p:cNvSpPr>
              <p:nvPr/>
            </p:nvSpPr>
            <p:spPr bwMode="auto">
              <a:xfrm>
                <a:off x="4467"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587" name="Rectangle 99"/>
              <p:cNvSpPr>
                <a:spLocks noChangeArrowheads="1"/>
              </p:cNvSpPr>
              <p:nvPr/>
            </p:nvSpPr>
            <p:spPr bwMode="auto">
              <a:xfrm>
                <a:off x="4467"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588" name="Rectangle 100"/>
              <p:cNvSpPr>
                <a:spLocks noChangeArrowheads="1"/>
              </p:cNvSpPr>
              <p:nvPr/>
            </p:nvSpPr>
            <p:spPr bwMode="auto">
              <a:xfrm>
                <a:off x="4467"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589" name="Rectangle 101"/>
              <p:cNvSpPr>
                <a:spLocks noChangeArrowheads="1"/>
              </p:cNvSpPr>
              <p:nvPr/>
            </p:nvSpPr>
            <p:spPr bwMode="auto">
              <a:xfrm>
                <a:off x="4467"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90" name="Rectangle 102"/>
              <p:cNvSpPr>
                <a:spLocks noChangeArrowheads="1"/>
              </p:cNvSpPr>
              <p:nvPr/>
            </p:nvSpPr>
            <p:spPr bwMode="auto">
              <a:xfrm>
                <a:off x="4467"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91" name="Rectangle 103"/>
              <p:cNvSpPr>
                <a:spLocks noChangeArrowheads="1"/>
              </p:cNvSpPr>
              <p:nvPr/>
            </p:nvSpPr>
            <p:spPr bwMode="auto">
              <a:xfrm>
                <a:off x="4656"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92" name="Rectangle 104"/>
              <p:cNvSpPr>
                <a:spLocks noChangeArrowheads="1"/>
              </p:cNvSpPr>
              <p:nvPr/>
            </p:nvSpPr>
            <p:spPr bwMode="auto">
              <a:xfrm>
                <a:off x="4656"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93" name="Rectangle 105"/>
              <p:cNvSpPr>
                <a:spLocks noChangeArrowheads="1"/>
              </p:cNvSpPr>
              <p:nvPr/>
            </p:nvSpPr>
            <p:spPr bwMode="auto">
              <a:xfrm>
                <a:off x="4656"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94" name="Rectangle 106"/>
              <p:cNvSpPr>
                <a:spLocks noChangeArrowheads="1"/>
              </p:cNvSpPr>
              <p:nvPr/>
            </p:nvSpPr>
            <p:spPr bwMode="auto">
              <a:xfrm>
                <a:off x="4656"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95" name="Rectangle 107"/>
              <p:cNvSpPr>
                <a:spLocks noChangeArrowheads="1"/>
              </p:cNvSpPr>
              <p:nvPr/>
            </p:nvSpPr>
            <p:spPr bwMode="auto">
              <a:xfrm>
                <a:off x="4656"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596" name="Rectangle 108"/>
              <p:cNvSpPr>
                <a:spLocks noChangeArrowheads="1"/>
              </p:cNvSpPr>
              <p:nvPr/>
            </p:nvSpPr>
            <p:spPr bwMode="auto">
              <a:xfrm>
                <a:off x="4752"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Ganio</a:t>
                </a:r>
              </a:p>
            </p:txBody>
          </p:sp>
          <p:sp>
            <p:nvSpPr>
              <p:cNvPr id="1727597" name="Rectangle 109"/>
              <p:cNvSpPr>
                <a:spLocks noChangeArrowheads="1"/>
              </p:cNvSpPr>
              <p:nvPr/>
            </p:nvSpPr>
            <p:spPr bwMode="auto">
              <a:xfrm>
                <a:off x="4752"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Jones</a:t>
                </a:r>
              </a:p>
            </p:txBody>
          </p:sp>
          <p:sp>
            <p:nvSpPr>
              <p:cNvPr id="1727598" name="Rectangle 110"/>
              <p:cNvSpPr>
                <a:spLocks noChangeArrowheads="1"/>
              </p:cNvSpPr>
              <p:nvPr/>
            </p:nvSpPr>
            <p:spPr bwMode="auto">
              <a:xfrm>
                <a:off x="4752"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Hall</a:t>
                </a:r>
              </a:p>
            </p:txBody>
          </p:sp>
          <p:sp>
            <p:nvSpPr>
              <p:cNvPr id="1727599" name="Rectangle 111"/>
              <p:cNvSpPr>
                <a:spLocks noChangeArrowheads="1"/>
              </p:cNvSpPr>
              <p:nvPr/>
            </p:nvSpPr>
            <p:spPr bwMode="auto">
              <a:xfrm>
                <a:off x="4752"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00" name="Rectangle 112"/>
              <p:cNvSpPr>
                <a:spLocks noChangeArrowheads="1"/>
              </p:cNvSpPr>
              <p:nvPr/>
            </p:nvSpPr>
            <p:spPr bwMode="auto">
              <a:xfrm>
                <a:off x="4752"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1981" name="Rectangle 113"/>
              <p:cNvSpPr>
                <a:spLocks noChangeArrowheads="1"/>
              </p:cNvSpPr>
              <p:nvPr/>
            </p:nvSpPr>
            <p:spPr bwMode="auto">
              <a:xfrm>
                <a:off x="4464" y="3173"/>
                <a:ext cx="672" cy="720"/>
              </a:xfrm>
              <a:prstGeom prst="rect">
                <a:avLst/>
              </a:prstGeom>
              <a:noFill/>
              <a:ln w="9525">
                <a:solidFill>
                  <a:schemeClr val="tx1"/>
                </a:solidFill>
                <a:miter lim="800000"/>
                <a:headEnd/>
                <a:tailEnd/>
              </a:ln>
            </p:spPr>
            <p:txBody>
              <a:bodyPr wrap="none" anchor="ctr"/>
              <a:lstStyle/>
              <a:p>
                <a:endParaRPr lang="zh-CN" altLang="en-US"/>
              </a:p>
            </p:txBody>
          </p:sp>
        </p:grpSp>
        <p:sp>
          <p:nvSpPr>
            <p:cNvPr id="111839" name="Text Box 114"/>
            <p:cNvSpPr txBox="1">
              <a:spLocks noChangeArrowheads="1"/>
            </p:cNvSpPr>
            <p:nvPr/>
          </p:nvSpPr>
          <p:spPr bwMode="auto">
            <a:xfrm>
              <a:off x="270" y="3870"/>
              <a:ext cx="521"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b="1">
                  <a:latin typeface="Arial Narrow" pitchFamily="34" charset="0"/>
                  <a:ea typeface="宋体" pitchFamily="2" charset="-122"/>
                </a:rPr>
                <a:t>File ID #4</a:t>
              </a:r>
            </a:p>
          </p:txBody>
        </p:sp>
        <p:sp>
          <p:nvSpPr>
            <p:cNvPr id="1727603" name="Rectangle 115"/>
            <p:cNvSpPr>
              <a:spLocks noChangeArrowheads="1"/>
            </p:cNvSpPr>
            <p:nvPr/>
          </p:nvSpPr>
          <p:spPr bwMode="auto">
            <a:xfrm>
              <a:off x="288" y="2837"/>
              <a:ext cx="5136" cy="1195"/>
            </a:xfrm>
            <a:prstGeom prst="rect">
              <a:avLst/>
            </a:prstGeom>
            <a:gradFill rotWithShape="0">
              <a:gsLst>
                <a:gs pos="0">
                  <a:srgbClr val="FFFFFF"/>
                </a:gs>
                <a:gs pos="100000">
                  <a:srgbClr val="CCECFF"/>
                </a:gs>
              </a:gsLst>
              <a:lin ang="5400000" scaled="1"/>
            </a:gradFill>
            <a:ln w="9525">
              <a:solidFill>
                <a:schemeClr val="folHlink"/>
              </a:solidFill>
              <a:miter lim="800000"/>
              <a:headEnd/>
              <a:tailEnd/>
            </a:ln>
            <a:effectLst>
              <a:outerShdw dist="35921" dir="2700000" algn="ctr" rotWithShape="0">
                <a:srgbClr val="336699"/>
              </a:outerShdw>
            </a:effectLst>
          </p:spPr>
          <p:txBody>
            <a:bodyPr wrap="none"/>
            <a:lstStyle/>
            <a:p>
              <a:pPr algn="l" eaLnBrk="0" hangingPunct="0">
                <a:spcBef>
                  <a:spcPct val="0"/>
                </a:spcBef>
                <a:buClrTx/>
                <a:buSzTx/>
                <a:buFontTx/>
                <a:buNone/>
                <a:defRPr/>
              </a:pPr>
              <a:endParaRPr kumimoji="0" lang="zh-CN" altLang="en-US" sz="2000" b="1">
                <a:latin typeface="Arial" charset="0"/>
                <a:ea typeface="宋体" pitchFamily="2" charset="-122"/>
              </a:endParaRPr>
            </a:p>
          </p:txBody>
        </p:sp>
        <p:sp>
          <p:nvSpPr>
            <p:cNvPr id="111841" name="Text Box 116"/>
            <p:cNvSpPr txBox="1">
              <a:spLocks noChangeArrowheads="1"/>
            </p:cNvSpPr>
            <p:nvPr/>
          </p:nvSpPr>
          <p:spPr bwMode="auto">
            <a:xfrm>
              <a:off x="288" y="2813"/>
              <a:ext cx="428" cy="21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600" b="1">
                  <a:solidFill>
                    <a:schemeClr val="bg1"/>
                  </a:solidFill>
                  <a:latin typeface="Arial" charset="0"/>
                  <a:ea typeface="宋体" pitchFamily="2" charset="-122"/>
                </a:rPr>
                <a:t>Heap</a:t>
              </a:r>
            </a:p>
          </p:txBody>
        </p:sp>
        <p:sp>
          <p:nvSpPr>
            <p:cNvPr id="111842" name="Text Box 117"/>
            <p:cNvSpPr txBox="1">
              <a:spLocks noChangeArrowheads="1"/>
            </p:cNvSpPr>
            <p:nvPr/>
          </p:nvSpPr>
          <p:spPr bwMode="auto">
            <a:xfrm>
              <a:off x="2784" y="2976"/>
              <a:ext cx="535"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707 </a:t>
              </a:r>
            </a:p>
          </p:txBody>
        </p:sp>
        <p:sp>
          <p:nvSpPr>
            <p:cNvPr id="111843" name="Text Box 118"/>
            <p:cNvSpPr txBox="1">
              <a:spLocks noChangeArrowheads="1"/>
            </p:cNvSpPr>
            <p:nvPr/>
          </p:nvSpPr>
          <p:spPr bwMode="auto">
            <a:xfrm>
              <a:off x="3603" y="2980"/>
              <a:ext cx="509"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808</a:t>
              </a:r>
            </a:p>
          </p:txBody>
        </p:sp>
        <p:sp>
          <p:nvSpPr>
            <p:cNvPr id="111844" name="Text Box 119"/>
            <p:cNvSpPr txBox="1">
              <a:spLocks noChangeArrowheads="1"/>
            </p:cNvSpPr>
            <p:nvPr/>
          </p:nvSpPr>
          <p:spPr bwMode="auto">
            <a:xfrm>
              <a:off x="4416" y="2980"/>
              <a:ext cx="509"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709</a:t>
              </a:r>
            </a:p>
          </p:txBody>
        </p:sp>
        <p:sp>
          <p:nvSpPr>
            <p:cNvPr id="1727608" name="Rectangle 120"/>
            <p:cNvSpPr>
              <a:spLocks noChangeArrowheads="1"/>
            </p:cNvSpPr>
            <p:nvPr/>
          </p:nvSpPr>
          <p:spPr bwMode="auto">
            <a:xfrm>
              <a:off x="2016" y="3159"/>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609" name="Rectangle 121"/>
            <p:cNvSpPr>
              <a:spLocks noChangeArrowheads="1"/>
            </p:cNvSpPr>
            <p:nvPr/>
          </p:nvSpPr>
          <p:spPr bwMode="auto">
            <a:xfrm>
              <a:off x="2016" y="3303"/>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610" name="Rectangle 122"/>
            <p:cNvSpPr>
              <a:spLocks noChangeArrowheads="1"/>
            </p:cNvSpPr>
            <p:nvPr/>
          </p:nvSpPr>
          <p:spPr bwMode="auto">
            <a:xfrm>
              <a:off x="2016" y="3447"/>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611" name="Rectangle 123"/>
            <p:cNvSpPr>
              <a:spLocks noChangeArrowheads="1"/>
            </p:cNvSpPr>
            <p:nvPr/>
          </p:nvSpPr>
          <p:spPr bwMode="auto">
            <a:xfrm>
              <a:off x="2016" y="3591"/>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04</a:t>
              </a:r>
            </a:p>
          </p:txBody>
        </p:sp>
        <p:sp>
          <p:nvSpPr>
            <p:cNvPr id="1727612" name="Rectangle 124"/>
            <p:cNvSpPr>
              <a:spLocks noChangeArrowheads="1"/>
            </p:cNvSpPr>
            <p:nvPr/>
          </p:nvSpPr>
          <p:spPr bwMode="auto">
            <a:xfrm>
              <a:off x="2016" y="3735"/>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13" name="Rectangle 125"/>
            <p:cNvSpPr>
              <a:spLocks noChangeArrowheads="1"/>
            </p:cNvSpPr>
            <p:nvPr/>
          </p:nvSpPr>
          <p:spPr bwMode="auto">
            <a:xfrm>
              <a:off x="2208" y="315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14" name="Rectangle 126"/>
            <p:cNvSpPr>
              <a:spLocks noChangeArrowheads="1"/>
            </p:cNvSpPr>
            <p:nvPr/>
          </p:nvSpPr>
          <p:spPr bwMode="auto">
            <a:xfrm>
              <a:off x="2208" y="330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15" name="Rectangle 127"/>
            <p:cNvSpPr>
              <a:spLocks noChangeArrowheads="1"/>
            </p:cNvSpPr>
            <p:nvPr/>
          </p:nvSpPr>
          <p:spPr bwMode="auto">
            <a:xfrm>
              <a:off x="2208" y="344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16" name="Rectangle 128"/>
            <p:cNvSpPr>
              <a:spLocks noChangeArrowheads="1"/>
            </p:cNvSpPr>
            <p:nvPr/>
          </p:nvSpPr>
          <p:spPr bwMode="auto">
            <a:xfrm>
              <a:off x="2208" y="359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17" name="Rectangle 129"/>
            <p:cNvSpPr>
              <a:spLocks noChangeArrowheads="1"/>
            </p:cNvSpPr>
            <p:nvPr/>
          </p:nvSpPr>
          <p:spPr bwMode="auto">
            <a:xfrm>
              <a:off x="2208" y="373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18" name="Rectangle 130"/>
            <p:cNvSpPr>
              <a:spLocks noChangeArrowheads="1"/>
            </p:cNvSpPr>
            <p:nvPr/>
          </p:nvSpPr>
          <p:spPr bwMode="auto">
            <a:xfrm>
              <a:off x="2304" y="315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Akhtar</a:t>
              </a:r>
            </a:p>
          </p:txBody>
        </p:sp>
        <p:sp>
          <p:nvSpPr>
            <p:cNvPr id="1727619" name="Rectangle 131"/>
            <p:cNvSpPr>
              <a:spLocks noChangeArrowheads="1"/>
            </p:cNvSpPr>
            <p:nvPr/>
          </p:nvSpPr>
          <p:spPr bwMode="auto">
            <a:xfrm>
              <a:off x="2304" y="330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Funk</a:t>
              </a:r>
            </a:p>
          </p:txBody>
        </p:sp>
        <p:sp>
          <p:nvSpPr>
            <p:cNvPr id="1727620" name="Rectangle 132"/>
            <p:cNvSpPr>
              <a:spLocks noChangeArrowheads="1"/>
            </p:cNvSpPr>
            <p:nvPr/>
          </p:nvSpPr>
          <p:spPr bwMode="auto">
            <a:xfrm>
              <a:off x="2304" y="344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Smith</a:t>
              </a:r>
            </a:p>
          </p:txBody>
        </p:sp>
        <p:sp>
          <p:nvSpPr>
            <p:cNvPr id="1727621" name="Rectangle 133"/>
            <p:cNvSpPr>
              <a:spLocks noChangeArrowheads="1"/>
            </p:cNvSpPr>
            <p:nvPr/>
          </p:nvSpPr>
          <p:spPr bwMode="auto">
            <a:xfrm>
              <a:off x="2304" y="359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Matey</a:t>
              </a:r>
            </a:p>
          </p:txBody>
        </p:sp>
        <p:sp>
          <p:nvSpPr>
            <p:cNvPr id="1727622" name="Rectangle 134"/>
            <p:cNvSpPr>
              <a:spLocks noChangeArrowheads="1"/>
            </p:cNvSpPr>
            <p:nvPr/>
          </p:nvSpPr>
          <p:spPr bwMode="auto">
            <a:xfrm>
              <a:off x="2304" y="373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1860" name="Rectangle 135"/>
            <p:cNvSpPr>
              <a:spLocks noChangeArrowheads="1"/>
            </p:cNvSpPr>
            <p:nvPr/>
          </p:nvSpPr>
          <p:spPr bwMode="auto">
            <a:xfrm>
              <a:off x="2013" y="3159"/>
              <a:ext cx="675" cy="720"/>
            </a:xfrm>
            <a:prstGeom prst="rect">
              <a:avLst/>
            </a:prstGeom>
            <a:noFill/>
            <a:ln w="9525">
              <a:solidFill>
                <a:schemeClr val="tx1"/>
              </a:solidFill>
              <a:miter lim="800000"/>
              <a:headEnd/>
              <a:tailEnd/>
            </a:ln>
          </p:spPr>
          <p:txBody>
            <a:bodyPr wrap="none" anchor="ctr"/>
            <a:lstStyle/>
            <a:p>
              <a:endParaRPr lang="zh-CN" altLang="en-US"/>
            </a:p>
          </p:txBody>
        </p:sp>
        <p:sp>
          <p:nvSpPr>
            <p:cNvPr id="111861" name="Text Box 136"/>
            <p:cNvSpPr txBox="1">
              <a:spLocks noChangeArrowheads="1"/>
            </p:cNvSpPr>
            <p:nvPr/>
          </p:nvSpPr>
          <p:spPr bwMode="auto">
            <a:xfrm>
              <a:off x="336" y="2976"/>
              <a:ext cx="535"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704 </a:t>
              </a:r>
            </a:p>
          </p:txBody>
        </p:sp>
        <p:sp>
          <p:nvSpPr>
            <p:cNvPr id="111862" name="Text Box 137"/>
            <p:cNvSpPr txBox="1">
              <a:spLocks noChangeArrowheads="1"/>
            </p:cNvSpPr>
            <p:nvPr/>
          </p:nvSpPr>
          <p:spPr bwMode="auto">
            <a:xfrm>
              <a:off x="1152" y="2976"/>
              <a:ext cx="535"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705 </a:t>
              </a:r>
            </a:p>
          </p:txBody>
        </p:sp>
        <p:sp>
          <p:nvSpPr>
            <p:cNvPr id="111863" name="Text Box 138"/>
            <p:cNvSpPr txBox="1">
              <a:spLocks noChangeArrowheads="1"/>
            </p:cNvSpPr>
            <p:nvPr/>
          </p:nvSpPr>
          <p:spPr bwMode="auto">
            <a:xfrm>
              <a:off x="1992" y="2976"/>
              <a:ext cx="535"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706 </a:t>
              </a:r>
            </a:p>
          </p:txBody>
        </p:sp>
        <p:grpSp>
          <p:nvGrpSpPr>
            <p:cNvPr id="8" name="Group 139"/>
            <p:cNvGrpSpPr>
              <a:grpSpLocks/>
            </p:cNvGrpSpPr>
            <p:nvPr/>
          </p:nvGrpSpPr>
          <p:grpSpPr bwMode="auto">
            <a:xfrm>
              <a:off x="384" y="3159"/>
              <a:ext cx="672" cy="720"/>
              <a:chOff x="384" y="3173"/>
              <a:chExt cx="672" cy="720"/>
            </a:xfrm>
          </p:grpSpPr>
          <p:sp>
            <p:nvSpPr>
              <p:cNvPr id="1727628" name="Rectangle 140"/>
              <p:cNvSpPr>
                <a:spLocks noChangeArrowheads="1"/>
              </p:cNvSpPr>
              <p:nvPr/>
            </p:nvSpPr>
            <p:spPr bwMode="auto">
              <a:xfrm>
                <a:off x="387"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629" name="Rectangle 141"/>
              <p:cNvSpPr>
                <a:spLocks noChangeArrowheads="1"/>
              </p:cNvSpPr>
              <p:nvPr/>
            </p:nvSpPr>
            <p:spPr bwMode="auto">
              <a:xfrm>
                <a:off x="387"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630" name="Rectangle 142"/>
              <p:cNvSpPr>
                <a:spLocks noChangeArrowheads="1"/>
              </p:cNvSpPr>
              <p:nvPr/>
            </p:nvSpPr>
            <p:spPr bwMode="auto">
              <a:xfrm>
                <a:off x="387"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631" name="Rectangle 143"/>
              <p:cNvSpPr>
                <a:spLocks noChangeArrowheads="1"/>
              </p:cNvSpPr>
              <p:nvPr/>
            </p:nvSpPr>
            <p:spPr bwMode="auto">
              <a:xfrm>
                <a:off x="387"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32" name="Rectangle 144"/>
              <p:cNvSpPr>
                <a:spLocks noChangeArrowheads="1"/>
              </p:cNvSpPr>
              <p:nvPr/>
            </p:nvSpPr>
            <p:spPr bwMode="auto">
              <a:xfrm>
                <a:off x="387"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33" name="Rectangle 145"/>
              <p:cNvSpPr>
                <a:spLocks noChangeArrowheads="1"/>
              </p:cNvSpPr>
              <p:nvPr/>
            </p:nvSpPr>
            <p:spPr bwMode="auto">
              <a:xfrm>
                <a:off x="576"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34" name="Rectangle 146"/>
              <p:cNvSpPr>
                <a:spLocks noChangeArrowheads="1"/>
              </p:cNvSpPr>
              <p:nvPr/>
            </p:nvSpPr>
            <p:spPr bwMode="auto">
              <a:xfrm>
                <a:off x="576"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35" name="Rectangle 147"/>
              <p:cNvSpPr>
                <a:spLocks noChangeArrowheads="1"/>
              </p:cNvSpPr>
              <p:nvPr/>
            </p:nvSpPr>
            <p:spPr bwMode="auto">
              <a:xfrm>
                <a:off x="576"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36" name="Rectangle 148"/>
              <p:cNvSpPr>
                <a:spLocks noChangeArrowheads="1"/>
              </p:cNvSpPr>
              <p:nvPr/>
            </p:nvSpPr>
            <p:spPr bwMode="auto">
              <a:xfrm>
                <a:off x="576"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37" name="Rectangle 149"/>
              <p:cNvSpPr>
                <a:spLocks noChangeArrowheads="1"/>
              </p:cNvSpPr>
              <p:nvPr/>
            </p:nvSpPr>
            <p:spPr bwMode="auto">
              <a:xfrm>
                <a:off x="576"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38" name="Rectangle 150"/>
              <p:cNvSpPr>
                <a:spLocks noChangeArrowheads="1"/>
              </p:cNvSpPr>
              <p:nvPr/>
            </p:nvSpPr>
            <p:spPr bwMode="auto">
              <a:xfrm>
                <a:off x="672"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Conn</a:t>
                </a:r>
              </a:p>
            </p:txBody>
          </p:sp>
          <p:sp>
            <p:nvSpPr>
              <p:cNvPr id="1727639" name="Rectangle 151"/>
              <p:cNvSpPr>
                <a:spLocks noChangeArrowheads="1"/>
              </p:cNvSpPr>
              <p:nvPr/>
            </p:nvSpPr>
            <p:spPr bwMode="auto">
              <a:xfrm>
                <a:off x="672"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Funk</a:t>
                </a:r>
              </a:p>
            </p:txBody>
          </p:sp>
          <p:sp>
            <p:nvSpPr>
              <p:cNvPr id="1727640" name="Rectangle 152"/>
              <p:cNvSpPr>
                <a:spLocks noChangeArrowheads="1"/>
              </p:cNvSpPr>
              <p:nvPr/>
            </p:nvSpPr>
            <p:spPr bwMode="auto">
              <a:xfrm>
                <a:off x="672"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White</a:t>
                </a:r>
              </a:p>
            </p:txBody>
          </p:sp>
          <p:sp>
            <p:nvSpPr>
              <p:cNvPr id="1727641" name="Rectangle 153"/>
              <p:cNvSpPr>
                <a:spLocks noChangeArrowheads="1"/>
              </p:cNvSpPr>
              <p:nvPr/>
            </p:nvSpPr>
            <p:spPr bwMode="auto">
              <a:xfrm>
                <a:off x="672"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42" name="Rectangle 154"/>
              <p:cNvSpPr>
                <a:spLocks noChangeArrowheads="1"/>
              </p:cNvSpPr>
              <p:nvPr/>
            </p:nvSpPr>
            <p:spPr bwMode="auto">
              <a:xfrm>
                <a:off x="672"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1965" name="Rectangle 155"/>
              <p:cNvSpPr>
                <a:spLocks noChangeArrowheads="1"/>
              </p:cNvSpPr>
              <p:nvPr/>
            </p:nvSpPr>
            <p:spPr bwMode="auto">
              <a:xfrm>
                <a:off x="384" y="3173"/>
                <a:ext cx="672"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9" name="Group 156"/>
            <p:cNvGrpSpPr>
              <a:grpSpLocks/>
            </p:cNvGrpSpPr>
            <p:nvPr/>
          </p:nvGrpSpPr>
          <p:grpSpPr bwMode="auto">
            <a:xfrm>
              <a:off x="1200" y="3159"/>
              <a:ext cx="672" cy="720"/>
              <a:chOff x="1200" y="3173"/>
              <a:chExt cx="672" cy="720"/>
            </a:xfrm>
          </p:grpSpPr>
          <p:sp>
            <p:nvSpPr>
              <p:cNvPr id="1727645" name="Rectangle 157"/>
              <p:cNvSpPr>
                <a:spLocks noChangeArrowheads="1"/>
              </p:cNvSpPr>
              <p:nvPr/>
            </p:nvSpPr>
            <p:spPr bwMode="auto">
              <a:xfrm>
                <a:off x="1203"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646" name="Rectangle 158"/>
              <p:cNvSpPr>
                <a:spLocks noChangeArrowheads="1"/>
              </p:cNvSpPr>
              <p:nvPr/>
            </p:nvSpPr>
            <p:spPr bwMode="auto">
              <a:xfrm>
                <a:off x="1203"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647" name="Rectangle 159"/>
              <p:cNvSpPr>
                <a:spLocks noChangeArrowheads="1"/>
              </p:cNvSpPr>
              <p:nvPr/>
            </p:nvSpPr>
            <p:spPr bwMode="auto">
              <a:xfrm>
                <a:off x="1203"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648" name="Rectangle 160"/>
              <p:cNvSpPr>
                <a:spLocks noChangeArrowheads="1"/>
              </p:cNvSpPr>
              <p:nvPr/>
            </p:nvSpPr>
            <p:spPr bwMode="auto">
              <a:xfrm>
                <a:off x="1203"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49" name="Rectangle 161"/>
              <p:cNvSpPr>
                <a:spLocks noChangeArrowheads="1"/>
              </p:cNvSpPr>
              <p:nvPr/>
            </p:nvSpPr>
            <p:spPr bwMode="auto">
              <a:xfrm>
                <a:off x="1203"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50" name="Rectangle 162"/>
              <p:cNvSpPr>
                <a:spLocks noChangeArrowheads="1"/>
              </p:cNvSpPr>
              <p:nvPr/>
            </p:nvSpPr>
            <p:spPr bwMode="auto">
              <a:xfrm>
                <a:off x="1392"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51" name="Rectangle 163"/>
              <p:cNvSpPr>
                <a:spLocks noChangeArrowheads="1"/>
              </p:cNvSpPr>
              <p:nvPr/>
            </p:nvSpPr>
            <p:spPr bwMode="auto">
              <a:xfrm>
                <a:off x="1392"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52" name="Rectangle 164"/>
              <p:cNvSpPr>
                <a:spLocks noChangeArrowheads="1"/>
              </p:cNvSpPr>
              <p:nvPr/>
            </p:nvSpPr>
            <p:spPr bwMode="auto">
              <a:xfrm>
                <a:off x="1392"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53" name="Rectangle 165"/>
              <p:cNvSpPr>
                <a:spLocks noChangeArrowheads="1"/>
              </p:cNvSpPr>
              <p:nvPr/>
            </p:nvSpPr>
            <p:spPr bwMode="auto">
              <a:xfrm>
                <a:off x="1392"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54" name="Rectangle 166"/>
              <p:cNvSpPr>
                <a:spLocks noChangeArrowheads="1"/>
              </p:cNvSpPr>
              <p:nvPr/>
            </p:nvSpPr>
            <p:spPr bwMode="auto">
              <a:xfrm>
                <a:off x="1392"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55" name="Rectangle 167"/>
              <p:cNvSpPr>
                <a:spLocks noChangeArrowheads="1"/>
              </p:cNvSpPr>
              <p:nvPr/>
            </p:nvSpPr>
            <p:spPr bwMode="auto">
              <a:xfrm>
                <a:off x="1488"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Rudd</a:t>
                </a:r>
              </a:p>
            </p:txBody>
          </p:sp>
          <p:sp>
            <p:nvSpPr>
              <p:cNvPr id="1727656" name="Rectangle 168"/>
              <p:cNvSpPr>
                <a:spLocks noChangeArrowheads="1"/>
              </p:cNvSpPr>
              <p:nvPr/>
            </p:nvSpPr>
            <p:spPr bwMode="auto">
              <a:xfrm>
                <a:off x="1488"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White</a:t>
                </a:r>
              </a:p>
            </p:txBody>
          </p:sp>
          <p:sp>
            <p:nvSpPr>
              <p:cNvPr id="1727657" name="Rectangle 169"/>
              <p:cNvSpPr>
                <a:spLocks noChangeArrowheads="1"/>
              </p:cNvSpPr>
              <p:nvPr/>
            </p:nvSpPr>
            <p:spPr bwMode="auto">
              <a:xfrm>
                <a:off x="1488"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Barr</a:t>
                </a:r>
              </a:p>
            </p:txBody>
          </p:sp>
          <p:sp>
            <p:nvSpPr>
              <p:cNvPr id="1727658" name="Rectangle 170"/>
              <p:cNvSpPr>
                <a:spLocks noChangeArrowheads="1"/>
              </p:cNvSpPr>
              <p:nvPr/>
            </p:nvSpPr>
            <p:spPr bwMode="auto">
              <a:xfrm>
                <a:off x="1488"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59" name="Rectangle 171"/>
              <p:cNvSpPr>
                <a:spLocks noChangeArrowheads="1"/>
              </p:cNvSpPr>
              <p:nvPr/>
            </p:nvSpPr>
            <p:spPr bwMode="auto">
              <a:xfrm>
                <a:off x="1488"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1949" name="Rectangle 172"/>
              <p:cNvSpPr>
                <a:spLocks noChangeArrowheads="1"/>
              </p:cNvSpPr>
              <p:nvPr/>
            </p:nvSpPr>
            <p:spPr bwMode="auto">
              <a:xfrm>
                <a:off x="1200" y="3173"/>
                <a:ext cx="672"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0" name="Group 173"/>
            <p:cNvGrpSpPr>
              <a:grpSpLocks/>
            </p:cNvGrpSpPr>
            <p:nvPr/>
          </p:nvGrpSpPr>
          <p:grpSpPr bwMode="auto">
            <a:xfrm>
              <a:off x="2832" y="3159"/>
              <a:ext cx="672" cy="720"/>
              <a:chOff x="2832" y="3173"/>
              <a:chExt cx="672" cy="720"/>
            </a:xfrm>
          </p:grpSpPr>
          <p:sp>
            <p:nvSpPr>
              <p:cNvPr id="1727662" name="Rectangle 174"/>
              <p:cNvSpPr>
                <a:spLocks noChangeArrowheads="1"/>
              </p:cNvSpPr>
              <p:nvPr/>
            </p:nvSpPr>
            <p:spPr bwMode="auto">
              <a:xfrm>
                <a:off x="2835"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663" name="Rectangle 175"/>
              <p:cNvSpPr>
                <a:spLocks noChangeArrowheads="1"/>
              </p:cNvSpPr>
              <p:nvPr/>
            </p:nvSpPr>
            <p:spPr bwMode="auto">
              <a:xfrm>
                <a:off x="2835"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664" name="Rectangle 176"/>
              <p:cNvSpPr>
                <a:spLocks noChangeArrowheads="1"/>
              </p:cNvSpPr>
              <p:nvPr/>
            </p:nvSpPr>
            <p:spPr bwMode="auto">
              <a:xfrm>
                <a:off x="2835"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665" name="Rectangle 177"/>
              <p:cNvSpPr>
                <a:spLocks noChangeArrowheads="1"/>
              </p:cNvSpPr>
              <p:nvPr/>
            </p:nvSpPr>
            <p:spPr bwMode="auto">
              <a:xfrm>
                <a:off x="2835"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66" name="Rectangle 178"/>
              <p:cNvSpPr>
                <a:spLocks noChangeArrowheads="1"/>
              </p:cNvSpPr>
              <p:nvPr/>
            </p:nvSpPr>
            <p:spPr bwMode="auto">
              <a:xfrm>
                <a:off x="2835"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67" name="Rectangle 179"/>
              <p:cNvSpPr>
                <a:spLocks noChangeArrowheads="1"/>
              </p:cNvSpPr>
              <p:nvPr/>
            </p:nvSpPr>
            <p:spPr bwMode="auto">
              <a:xfrm>
                <a:off x="3024"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68" name="Rectangle 180"/>
              <p:cNvSpPr>
                <a:spLocks noChangeArrowheads="1"/>
              </p:cNvSpPr>
              <p:nvPr/>
            </p:nvSpPr>
            <p:spPr bwMode="auto">
              <a:xfrm>
                <a:off x="3024"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69" name="Rectangle 181"/>
              <p:cNvSpPr>
                <a:spLocks noChangeArrowheads="1"/>
              </p:cNvSpPr>
              <p:nvPr/>
            </p:nvSpPr>
            <p:spPr bwMode="auto">
              <a:xfrm>
                <a:off x="3024"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70" name="Rectangle 182"/>
              <p:cNvSpPr>
                <a:spLocks noChangeArrowheads="1"/>
              </p:cNvSpPr>
              <p:nvPr/>
            </p:nvSpPr>
            <p:spPr bwMode="auto">
              <a:xfrm>
                <a:off x="3024"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71" name="Rectangle 183"/>
              <p:cNvSpPr>
                <a:spLocks noChangeArrowheads="1"/>
              </p:cNvSpPr>
              <p:nvPr/>
            </p:nvSpPr>
            <p:spPr bwMode="auto">
              <a:xfrm>
                <a:off x="3024"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72" name="Rectangle 184"/>
              <p:cNvSpPr>
                <a:spLocks noChangeArrowheads="1"/>
              </p:cNvSpPr>
              <p:nvPr/>
            </p:nvSpPr>
            <p:spPr bwMode="auto">
              <a:xfrm>
                <a:off x="3120"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Smith</a:t>
                </a:r>
              </a:p>
            </p:txBody>
          </p:sp>
          <p:sp>
            <p:nvSpPr>
              <p:cNvPr id="1727673" name="Rectangle 185"/>
              <p:cNvSpPr>
                <a:spLocks noChangeArrowheads="1"/>
              </p:cNvSpPr>
              <p:nvPr/>
            </p:nvSpPr>
            <p:spPr bwMode="auto">
              <a:xfrm>
                <a:off x="3120"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Ota</a:t>
                </a:r>
              </a:p>
            </p:txBody>
          </p:sp>
          <p:sp>
            <p:nvSpPr>
              <p:cNvPr id="1727674" name="Rectangle 186"/>
              <p:cNvSpPr>
                <a:spLocks noChangeArrowheads="1"/>
              </p:cNvSpPr>
              <p:nvPr/>
            </p:nvSpPr>
            <p:spPr bwMode="auto">
              <a:xfrm>
                <a:off x="3120"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Jones</a:t>
                </a:r>
              </a:p>
            </p:txBody>
          </p:sp>
          <p:sp>
            <p:nvSpPr>
              <p:cNvPr id="1727675" name="Rectangle 187"/>
              <p:cNvSpPr>
                <a:spLocks noChangeArrowheads="1"/>
              </p:cNvSpPr>
              <p:nvPr/>
            </p:nvSpPr>
            <p:spPr bwMode="auto">
              <a:xfrm>
                <a:off x="3120"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76" name="Rectangle 188"/>
              <p:cNvSpPr>
                <a:spLocks noChangeArrowheads="1"/>
              </p:cNvSpPr>
              <p:nvPr/>
            </p:nvSpPr>
            <p:spPr bwMode="auto">
              <a:xfrm>
                <a:off x="3120"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1933" name="Rectangle 189"/>
              <p:cNvSpPr>
                <a:spLocks noChangeArrowheads="1"/>
              </p:cNvSpPr>
              <p:nvPr/>
            </p:nvSpPr>
            <p:spPr bwMode="auto">
              <a:xfrm>
                <a:off x="2832" y="3173"/>
                <a:ext cx="672"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1" name="Group 190"/>
            <p:cNvGrpSpPr>
              <a:grpSpLocks/>
            </p:cNvGrpSpPr>
            <p:nvPr/>
          </p:nvGrpSpPr>
          <p:grpSpPr bwMode="auto">
            <a:xfrm>
              <a:off x="3648" y="3159"/>
              <a:ext cx="672" cy="720"/>
              <a:chOff x="3648" y="3173"/>
              <a:chExt cx="672" cy="720"/>
            </a:xfrm>
          </p:grpSpPr>
          <p:sp>
            <p:nvSpPr>
              <p:cNvPr id="1727679" name="Rectangle 191"/>
              <p:cNvSpPr>
                <a:spLocks noChangeArrowheads="1"/>
              </p:cNvSpPr>
              <p:nvPr/>
            </p:nvSpPr>
            <p:spPr bwMode="auto">
              <a:xfrm>
                <a:off x="3651"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680" name="Rectangle 192"/>
              <p:cNvSpPr>
                <a:spLocks noChangeArrowheads="1"/>
              </p:cNvSpPr>
              <p:nvPr/>
            </p:nvSpPr>
            <p:spPr bwMode="auto">
              <a:xfrm>
                <a:off x="3651"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681" name="Rectangle 193"/>
              <p:cNvSpPr>
                <a:spLocks noChangeArrowheads="1"/>
              </p:cNvSpPr>
              <p:nvPr/>
            </p:nvSpPr>
            <p:spPr bwMode="auto">
              <a:xfrm>
                <a:off x="3651"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682" name="Rectangle 194"/>
              <p:cNvSpPr>
                <a:spLocks noChangeArrowheads="1"/>
              </p:cNvSpPr>
              <p:nvPr/>
            </p:nvSpPr>
            <p:spPr bwMode="auto">
              <a:xfrm>
                <a:off x="3651"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04</a:t>
                </a:r>
              </a:p>
            </p:txBody>
          </p:sp>
          <p:sp>
            <p:nvSpPr>
              <p:cNvPr id="1727683" name="Rectangle 195"/>
              <p:cNvSpPr>
                <a:spLocks noChangeArrowheads="1"/>
              </p:cNvSpPr>
              <p:nvPr/>
            </p:nvSpPr>
            <p:spPr bwMode="auto">
              <a:xfrm>
                <a:off x="3651"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84" name="Rectangle 196"/>
              <p:cNvSpPr>
                <a:spLocks noChangeArrowheads="1"/>
              </p:cNvSpPr>
              <p:nvPr/>
            </p:nvSpPr>
            <p:spPr bwMode="auto">
              <a:xfrm>
                <a:off x="3840"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85" name="Rectangle 197"/>
              <p:cNvSpPr>
                <a:spLocks noChangeArrowheads="1"/>
              </p:cNvSpPr>
              <p:nvPr/>
            </p:nvSpPr>
            <p:spPr bwMode="auto">
              <a:xfrm>
                <a:off x="3840"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86" name="Rectangle 198"/>
              <p:cNvSpPr>
                <a:spLocks noChangeArrowheads="1"/>
              </p:cNvSpPr>
              <p:nvPr/>
            </p:nvSpPr>
            <p:spPr bwMode="auto">
              <a:xfrm>
                <a:off x="3840"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87" name="Rectangle 199"/>
              <p:cNvSpPr>
                <a:spLocks noChangeArrowheads="1"/>
              </p:cNvSpPr>
              <p:nvPr/>
            </p:nvSpPr>
            <p:spPr bwMode="auto">
              <a:xfrm>
                <a:off x="3840"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88" name="Rectangle 200"/>
              <p:cNvSpPr>
                <a:spLocks noChangeArrowheads="1"/>
              </p:cNvSpPr>
              <p:nvPr/>
            </p:nvSpPr>
            <p:spPr bwMode="auto">
              <a:xfrm>
                <a:off x="3840"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689" name="Rectangle 201"/>
              <p:cNvSpPr>
                <a:spLocks noChangeArrowheads="1"/>
              </p:cNvSpPr>
              <p:nvPr/>
            </p:nvSpPr>
            <p:spPr bwMode="auto">
              <a:xfrm>
                <a:off x="3936"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Martin</a:t>
                </a:r>
              </a:p>
            </p:txBody>
          </p:sp>
          <p:sp>
            <p:nvSpPr>
              <p:cNvPr id="1727690" name="Rectangle 202"/>
              <p:cNvSpPr>
                <a:spLocks noChangeArrowheads="1"/>
              </p:cNvSpPr>
              <p:nvPr/>
            </p:nvSpPr>
            <p:spPr bwMode="auto">
              <a:xfrm>
                <a:off x="3936"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Phua</a:t>
                </a:r>
              </a:p>
            </p:txBody>
          </p:sp>
          <p:sp>
            <p:nvSpPr>
              <p:cNvPr id="1727691" name="Rectangle 203"/>
              <p:cNvSpPr>
                <a:spLocks noChangeArrowheads="1"/>
              </p:cNvSpPr>
              <p:nvPr/>
            </p:nvSpPr>
            <p:spPr bwMode="auto">
              <a:xfrm>
                <a:off x="3936"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Jones</a:t>
                </a:r>
              </a:p>
            </p:txBody>
          </p:sp>
          <p:sp>
            <p:nvSpPr>
              <p:cNvPr id="1727692" name="Rectangle 204"/>
              <p:cNvSpPr>
                <a:spLocks noChangeArrowheads="1"/>
              </p:cNvSpPr>
              <p:nvPr/>
            </p:nvSpPr>
            <p:spPr bwMode="auto">
              <a:xfrm>
                <a:off x="3936"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Smith</a:t>
                </a:r>
              </a:p>
            </p:txBody>
          </p:sp>
          <p:sp>
            <p:nvSpPr>
              <p:cNvPr id="1727693" name="Rectangle 205"/>
              <p:cNvSpPr>
                <a:spLocks noChangeArrowheads="1"/>
              </p:cNvSpPr>
              <p:nvPr/>
            </p:nvSpPr>
            <p:spPr bwMode="auto">
              <a:xfrm>
                <a:off x="3936"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1917" name="Rectangle 206"/>
              <p:cNvSpPr>
                <a:spLocks noChangeArrowheads="1"/>
              </p:cNvSpPr>
              <p:nvPr/>
            </p:nvSpPr>
            <p:spPr bwMode="auto">
              <a:xfrm>
                <a:off x="3648" y="3173"/>
                <a:ext cx="672" cy="720"/>
              </a:xfrm>
              <a:prstGeom prst="rect">
                <a:avLst/>
              </a:prstGeom>
              <a:noFill/>
              <a:ln w="9525">
                <a:solidFill>
                  <a:schemeClr val="tx1"/>
                </a:solidFill>
                <a:miter lim="800000"/>
                <a:headEnd/>
                <a:tailEnd/>
              </a:ln>
            </p:spPr>
            <p:txBody>
              <a:bodyPr wrap="none" anchor="ctr"/>
              <a:lstStyle/>
              <a:p>
                <a:endParaRPr lang="zh-CN" altLang="en-US"/>
              </a:p>
            </p:txBody>
          </p:sp>
        </p:grpSp>
        <p:grpSp>
          <p:nvGrpSpPr>
            <p:cNvPr id="12" name="Group 207"/>
            <p:cNvGrpSpPr>
              <a:grpSpLocks/>
            </p:cNvGrpSpPr>
            <p:nvPr/>
          </p:nvGrpSpPr>
          <p:grpSpPr bwMode="auto">
            <a:xfrm>
              <a:off x="4464" y="3159"/>
              <a:ext cx="672" cy="720"/>
              <a:chOff x="4464" y="3173"/>
              <a:chExt cx="672" cy="720"/>
            </a:xfrm>
          </p:grpSpPr>
          <p:sp>
            <p:nvSpPr>
              <p:cNvPr id="1727696" name="Rectangle 208"/>
              <p:cNvSpPr>
                <a:spLocks noChangeArrowheads="1"/>
              </p:cNvSpPr>
              <p:nvPr/>
            </p:nvSpPr>
            <p:spPr bwMode="auto">
              <a:xfrm>
                <a:off x="4467"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01</a:t>
                </a:r>
              </a:p>
            </p:txBody>
          </p:sp>
          <p:sp>
            <p:nvSpPr>
              <p:cNvPr id="1727697" name="Rectangle 209"/>
              <p:cNvSpPr>
                <a:spLocks noChangeArrowheads="1"/>
              </p:cNvSpPr>
              <p:nvPr/>
            </p:nvSpPr>
            <p:spPr bwMode="auto">
              <a:xfrm>
                <a:off x="4467"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02</a:t>
                </a:r>
              </a:p>
            </p:txBody>
          </p:sp>
          <p:sp>
            <p:nvSpPr>
              <p:cNvPr id="1727698" name="Rectangle 210"/>
              <p:cNvSpPr>
                <a:spLocks noChangeArrowheads="1"/>
              </p:cNvSpPr>
              <p:nvPr/>
            </p:nvSpPr>
            <p:spPr bwMode="auto">
              <a:xfrm>
                <a:off x="4467"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03</a:t>
                </a:r>
              </a:p>
            </p:txBody>
          </p:sp>
          <p:sp>
            <p:nvSpPr>
              <p:cNvPr id="1727699" name="Rectangle 211"/>
              <p:cNvSpPr>
                <a:spLocks noChangeArrowheads="1"/>
              </p:cNvSpPr>
              <p:nvPr/>
            </p:nvSpPr>
            <p:spPr bwMode="auto">
              <a:xfrm>
                <a:off x="4467"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700" name="Rectangle 212"/>
              <p:cNvSpPr>
                <a:spLocks noChangeArrowheads="1"/>
              </p:cNvSpPr>
              <p:nvPr/>
            </p:nvSpPr>
            <p:spPr bwMode="auto">
              <a:xfrm>
                <a:off x="4467"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701" name="Rectangle 213"/>
              <p:cNvSpPr>
                <a:spLocks noChangeArrowheads="1"/>
              </p:cNvSpPr>
              <p:nvPr/>
            </p:nvSpPr>
            <p:spPr bwMode="auto">
              <a:xfrm>
                <a:off x="4656"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702" name="Rectangle 214"/>
              <p:cNvSpPr>
                <a:spLocks noChangeArrowheads="1"/>
              </p:cNvSpPr>
              <p:nvPr/>
            </p:nvSpPr>
            <p:spPr bwMode="auto">
              <a:xfrm>
                <a:off x="4656"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703" name="Rectangle 215"/>
              <p:cNvSpPr>
                <a:spLocks noChangeArrowheads="1"/>
              </p:cNvSpPr>
              <p:nvPr/>
            </p:nvSpPr>
            <p:spPr bwMode="auto">
              <a:xfrm>
                <a:off x="4656"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704" name="Rectangle 216"/>
              <p:cNvSpPr>
                <a:spLocks noChangeArrowheads="1"/>
              </p:cNvSpPr>
              <p:nvPr/>
            </p:nvSpPr>
            <p:spPr bwMode="auto">
              <a:xfrm>
                <a:off x="4656"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705" name="Rectangle 217"/>
              <p:cNvSpPr>
                <a:spLocks noChangeArrowheads="1"/>
              </p:cNvSpPr>
              <p:nvPr/>
            </p:nvSpPr>
            <p:spPr bwMode="auto">
              <a:xfrm>
                <a:off x="4656"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706" name="Rectangle 218"/>
              <p:cNvSpPr>
                <a:spLocks noChangeArrowheads="1"/>
              </p:cNvSpPr>
              <p:nvPr/>
            </p:nvSpPr>
            <p:spPr bwMode="auto">
              <a:xfrm>
                <a:off x="4752"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Ganio</a:t>
                </a:r>
              </a:p>
            </p:txBody>
          </p:sp>
          <p:sp>
            <p:nvSpPr>
              <p:cNvPr id="1727707" name="Rectangle 219"/>
              <p:cNvSpPr>
                <a:spLocks noChangeArrowheads="1"/>
              </p:cNvSpPr>
              <p:nvPr/>
            </p:nvSpPr>
            <p:spPr bwMode="auto">
              <a:xfrm>
                <a:off x="4752"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Jones</a:t>
                </a:r>
              </a:p>
            </p:txBody>
          </p:sp>
          <p:sp>
            <p:nvSpPr>
              <p:cNvPr id="1727708" name="Rectangle 220"/>
              <p:cNvSpPr>
                <a:spLocks noChangeArrowheads="1"/>
              </p:cNvSpPr>
              <p:nvPr/>
            </p:nvSpPr>
            <p:spPr bwMode="auto">
              <a:xfrm>
                <a:off x="4752"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Hall</a:t>
                </a:r>
              </a:p>
            </p:txBody>
          </p:sp>
          <p:sp>
            <p:nvSpPr>
              <p:cNvPr id="1727709" name="Rectangle 221"/>
              <p:cNvSpPr>
                <a:spLocks noChangeArrowheads="1"/>
              </p:cNvSpPr>
              <p:nvPr/>
            </p:nvSpPr>
            <p:spPr bwMode="auto">
              <a:xfrm>
                <a:off x="4752"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727710" name="Rectangle 222"/>
              <p:cNvSpPr>
                <a:spLocks noChangeArrowheads="1"/>
              </p:cNvSpPr>
              <p:nvPr/>
            </p:nvSpPr>
            <p:spPr bwMode="auto">
              <a:xfrm>
                <a:off x="4752"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400">
                    <a:latin typeface="Arial Narrow" pitchFamily="34" charset="0"/>
                    <a:ea typeface="宋体" pitchFamily="2" charset="-122"/>
                  </a:rPr>
                  <a:t>...</a:t>
                </a:r>
              </a:p>
            </p:txBody>
          </p:sp>
          <p:sp>
            <p:nvSpPr>
              <p:cNvPr id="111901" name="Rectangle 223"/>
              <p:cNvSpPr>
                <a:spLocks noChangeArrowheads="1"/>
              </p:cNvSpPr>
              <p:nvPr/>
            </p:nvSpPr>
            <p:spPr bwMode="auto">
              <a:xfrm>
                <a:off x="4464" y="3173"/>
                <a:ext cx="672" cy="720"/>
              </a:xfrm>
              <a:prstGeom prst="rect">
                <a:avLst/>
              </a:prstGeom>
              <a:noFill/>
              <a:ln w="9525">
                <a:solidFill>
                  <a:schemeClr val="tx1"/>
                </a:solidFill>
                <a:miter lim="800000"/>
                <a:headEnd/>
                <a:tailEnd/>
              </a:ln>
            </p:spPr>
            <p:txBody>
              <a:bodyPr wrap="none" anchor="ctr"/>
              <a:lstStyle/>
              <a:p>
                <a:endParaRPr lang="zh-CN" altLang="en-US"/>
              </a:p>
            </p:txBody>
          </p:sp>
        </p:grpSp>
        <p:sp>
          <p:nvSpPr>
            <p:cNvPr id="111869" name="Text Box 224"/>
            <p:cNvSpPr txBox="1">
              <a:spLocks noChangeArrowheads="1"/>
            </p:cNvSpPr>
            <p:nvPr/>
          </p:nvSpPr>
          <p:spPr bwMode="auto">
            <a:xfrm>
              <a:off x="270" y="3870"/>
              <a:ext cx="521"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b="1">
                  <a:solidFill>
                    <a:schemeClr val="bg1"/>
                  </a:solidFill>
                  <a:latin typeface="Arial Narrow" pitchFamily="34" charset="0"/>
                  <a:ea typeface="宋体" pitchFamily="2" charset="-122"/>
                </a:rPr>
                <a:t>File ID #4</a:t>
              </a:r>
            </a:p>
          </p:txBody>
        </p:sp>
        <p:grpSp>
          <p:nvGrpSpPr>
            <p:cNvPr id="13" name="Group 225"/>
            <p:cNvGrpSpPr>
              <a:grpSpLocks/>
            </p:cNvGrpSpPr>
            <p:nvPr/>
          </p:nvGrpSpPr>
          <p:grpSpPr bwMode="auto">
            <a:xfrm>
              <a:off x="2016" y="3587"/>
              <a:ext cx="672" cy="144"/>
              <a:chOff x="2016" y="3605"/>
              <a:chExt cx="672" cy="144"/>
            </a:xfrm>
          </p:grpSpPr>
          <p:sp>
            <p:nvSpPr>
              <p:cNvPr id="1727714" name="Rectangle 226"/>
              <p:cNvSpPr>
                <a:spLocks noChangeArrowheads="1"/>
              </p:cNvSpPr>
              <p:nvPr/>
            </p:nvSpPr>
            <p:spPr bwMode="auto">
              <a:xfrm>
                <a:off x="2016" y="3605"/>
                <a:ext cx="192" cy="144"/>
              </a:xfrm>
              <a:prstGeom prst="rect">
                <a:avLst/>
              </a:prstGeom>
              <a:solidFill>
                <a:srgbClr val="CC0066"/>
              </a:solidFill>
              <a:ln w="9525">
                <a:solidFill>
                  <a:schemeClr val="tx1"/>
                </a:solidFill>
                <a:miter lim="800000"/>
                <a:headEnd/>
                <a:tailEnd/>
              </a:ln>
              <a:effectLst/>
            </p:spPr>
            <p:txBody>
              <a:bodyPr wrap="none" lIns="45720" rIns="45720" anchor="ctr"/>
              <a:lstStyle/>
              <a:p>
                <a:pPr algn="l"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04</a:t>
                </a:r>
              </a:p>
            </p:txBody>
          </p:sp>
          <p:sp>
            <p:nvSpPr>
              <p:cNvPr id="1727715" name="Rectangle 227"/>
              <p:cNvSpPr>
                <a:spLocks noChangeArrowheads="1"/>
              </p:cNvSpPr>
              <p:nvPr/>
            </p:nvSpPr>
            <p:spPr bwMode="auto">
              <a:xfrm>
                <a:off x="2208" y="3605"/>
                <a:ext cx="96" cy="144"/>
              </a:xfrm>
              <a:prstGeom prst="rect">
                <a:avLst/>
              </a:prstGeom>
              <a:solidFill>
                <a:srgbClr val="CC0066"/>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a:t>
                </a:r>
              </a:p>
            </p:txBody>
          </p:sp>
          <p:sp>
            <p:nvSpPr>
              <p:cNvPr id="1727716" name="Rectangle 228"/>
              <p:cNvSpPr>
                <a:spLocks noChangeArrowheads="1"/>
              </p:cNvSpPr>
              <p:nvPr/>
            </p:nvSpPr>
            <p:spPr bwMode="auto">
              <a:xfrm>
                <a:off x="2304" y="3605"/>
                <a:ext cx="384" cy="144"/>
              </a:xfrm>
              <a:prstGeom prst="rect">
                <a:avLst/>
              </a:prstGeom>
              <a:solidFill>
                <a:srgbClr val="CC0066"/>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Matey</a:t>
                </a:r>
              </a:p>
            </p:txBody>
          </p:sp>
        </p:grpSp>
        <p:grpSp>
          <p:nvGrpSpPr>
            <p:cNvPr id="14" name="Group 229"/>
            <p:cNvGrpSpPr>
              <a:grpSpLocks/>
            </p:cNvGrpSpPr>
            <p:nvPr/>
          </p:nvGrpSpPr>
          <p:grpSpPr bwMode="auto">
            <a:xfrm>
              <a:off x="3651" y="3303"/>
              <a:ext cx="669" cy="144"/>
              <a:chOff x="3651" y="3317"/>
              <a:chExt cx="669" cy="144"/>
            </a:xfrm>
          </p:grpSpPr>
          <p:sp>
            <p:nvSpPr>
              <p:cNvPr id="1727718" name="Rectangle 230"/>
              <p:cNvSpPr>
                <a:spLocks noChangeArrowheads="1"/>
              </p:cNvSpPr>
              <p:nvPr/>
            </p:nvSpPr>
            <p:spPr bwMode="auto">
              <a:xfrm>
                <a:off x="3651" y="3317"/>
                <a:ext cx="189" cy="144"/>
              </a:xfrm>
              <a:prstGeom prst="rect">
                <a:avLst/>
              </a:prstGeom>
              <a:solidFill>
                <a:srgbClr val="FF9933"/>
              </a:solidFill>
              <a:ln w="9525">
                <a:solidFill>
                  <a:schemeClr val="tx1"/>
                </a:solidFill>
                <a:miter lim="800000"/>
                <a:headEnd/>
                <a:tailEnd/>
              </a:ln>
              <a:effectLst/>
            </p:spPr>
            <p:txBody>
              <a:bodyPr wrap="none" anchor="ctr"/>
              <a:lstStyle/>
              <a:p>
                <a:pPr algn="l"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02</a:t>
                </a:r>
              </a:p>
            </p:txBody>
          </p:sp>
          <p:sp>
            <p:nvSpPr>
              <p:cNvPr id="1727719" name="Rectangle 231"/>
              <p:cNvSpPr>
                <a:spLocks noChangeArrowheads="1"/>
              </p:cNvSpPr>
              <p:nvPr/>
            </p:nvSpPr>
            <p:spPr bwMode="auto">
              <a:xfrm>
                <a:off x="3840" y="3317"/>
                <a:ext cx="96" cy="144"/>
              </a:xfrm>
              <a:prstGeom prst="rect">
                <a:avLst/>
              </a:prstGeom>
              <a:solidFill>
                <a:srgbClr val="FF9933"/>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a:t>
                </a:r>
              </a:p>
            </p:txBody>
          </p:sp>
          <p:sp>
            <p:nvSpPr>
              <p:cNvPr id="1727720" name="Rectangle 232"/>
              <p:cNvSpPr>
                <a:spLocks noChangeArrowheads="1"/>
              </p:cNvSpPr>
              <p:nvPr/>
            </p:nvSpPr>
            <p:spPr bwMode="auto">
              <a:xfrm>
                <a:off x="3936" y="3317"/>
                <a:ext cx="384" cy="144"/>
              </a:xfrm>
              <a:prstGeom prst="rect">
                <a:avLst/>
              </a:prstGeom>
              <a:solidFill>
                <a:srgbClr val="FF9933"/>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Phua</a:t>
                </a:r>
              </a:p>
            </p:txBody>
          </p:sp>
        </p:grpSp>
        <p:grpSp>
          <p:nvGrpSpPr>
            <p:cNvPr id="15" name="Group 233"/>
            <p:cNvGrpSpPr>
              <a:grpSpLocks/>
            </p:cNvGrpSpPr>
            <p:nvPr/>
          </p:nvGrpSpPr>
          <p:grpSpPr bwMode="auto">
            <a:xfrm>
              <a:off x="1203" y="3159"/>
              <a:ext cx="669" cy="144"/>
              <a:chOff x="1203" y="3173"/>
              <a:chExt cx="669" cy="144"/>
            </a:xfrm>
          </p:grpSpPr>
          <p:sp>
            <p:nvSpPr>
              <p:cNvPr id="1727722" name="Rectangle 234"/>
              <p:cNvSpPr>
                <a:spLocks noChangeArrowheads="1"/>
              </p:cNvSpPr>
              <p:nvPr/>
            </p:nvSpPr>
            <p:spPr bwMode="auto">
              <a:xfrm>
                <a:off x="1203" y="3173"/>
                <a:ext cx="189" cy="144"/>
              </a:xfrm>
              <a:prstGeom prst="rect">
                <a:avLst/>
              </a:prstGeom>
              <a:solidFill>
                <a:srgbClr val="FFCC00"/>
              </a:solidFill>
              <a:ln w="9525">
                <a:solidFill>
                  <a:schemeClr val="tx1"/>
                </a:solidFill>
                <a:miter lim="800000"/>
                <a:headEnd/>
                <a:tailEnd/>
              </a:ln>
              <a:effectLst/>
            </p:spPr>
            <p:txBody>
              <a:bodyPr wrap="none" lIns="45720" rIns="45720" anchor="ctr"/>
              <a:lstStyle/>
              <a:p>
                <a:pPr algn="l"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01</a:t>
                </a:r>
              </a:p>
            </p:txBody>
          </p:sp>
          <p:sp>
            <p:nvSpPr>
              <p:cNvPr id="1727723" name="Rectangle 235"/>
              <p:cNvSpPr>
                <a:spLocks noChangeArrowheads="1"/>
              </p:cNvSpPr>
              <p:nvPr/>
            </p:nvSpPr>
            <p:spPr bwMode="auto">
              <a:xfrm>
                <a:off x="1392" y="3173"/>
                <a:ext cx="96" cy="144"/>
              </a:xfrm>
              <a:prstGeom prst="rect">
                <a:avLst/>
              </a:prstGeom>
              <a:solidFill>
                <a:srgbClr val="FFCC00"/>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a:t>
                </a:r>
              </a:p>
            </p:txBody>
          </p:sp>
          <p:sp>
            <p:nvSpPr>
              <p:cNvPr id="1727724" name="Rectangle 236"/>
              <p:cNvSpPr>
                <a:spLocks noChangeArrowheads="1"/>
              </p:cNvSpPr>
              <p:nvPr/>
            </p:nvSpPr>
            <p:spPr bwMode="auto">
              <a:xfrm>
                <a:off x="1488" y="3173"/>
                <a:ext cx="384" cy="144"/>
              </a:xfrm>
              <a:prstGeom prst="rect">
                <a:avLst/>
              </a:prstGeom>
              <a:solidFill>
                <a:srgbClr val="FFCC00"/>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Rudd</a:t>
                </a:r>
              </a:p>
            </p:txBody>
          </p:sp>
        </p:grpSp>
        <p:grpSp>
          <p:nvGrpSpPr>
            <p:cNvPr id="16" name="Group 237"/>
            <p:cNvGrpSpPr>
              <a:grpSpLocks/>
            </p:cNvGrpSpPr>
            <p:nvPr/>
          </p:nvGrpSpPr>
          <p:grpSpPr bwMode="auto">
            <a:xfrm>
              <a:off x="2832" y="3299"/>
              <a:ext cx="669" cy="144"/>
              <a:chOff x="3651" y="3317"/>
              <a:chExt cx="669" cy="144"/>
            </a:xfrm>
          </p:grpSpPr>
          <p:sp>
            <p:nvSpPr>
              <p:cNvPr id="1727726" name="Rectangle 238"/>
              <p:cNvSpPr>
                <a:spLocks noChangeArrowheads="1"/>
              </p:cNvSpPr>
              <p:nvPr/>
            </p:nvSpPr>
            <p:spPr bwMode="auto">
              <a:xfrm>
                <a:off x="3651" y="3317"/>
                <a:ext cx="189" cy="144"/>
              </a:xfrm>
              <a:prstGeom prst="rect">
                <a:avLst/>
              </a:prstGeom>
              <a:solidFill>
                <a:srgbClr val="008000"/>
              </a:solidFill>
              <a:ln w="9525">
                <a:solidFill>
                  <a:schemeClr val="tx1"/>
                </a:solidFill>
                <a:miter lim="800000"/>
                <a:headEnd/>
                <a:tailEnd/>
              </a:ln>
              <a:effectLst/>
            </p:spPr>
            <p:txBody>
              <a:bodyPr wrap="none" anchor="ctr"/>
              <a:lstStyle/>
              <a:p>
                <a:pPr algn="l"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02</a:t>
                </a:r>
              </a:p>
            </p:txBody>
          </p:sp>
          <p:sp>
            <p:nvSpPr>
              <p:cNvPr id="1727727" name="Rectangle 239"/>
              <p:cNvSpPr>
                <a:spLocks noChangeArrowheads="1"/>
              </p:cNvSpPr>
              <p:nvPr/>
            </p:nvSpPr>
            <p:spPr bwMode="auto">
              <a:xfrm>
                <a:off x="3840" y="3317"/>
                <a:ext cx="96" cy="144"/>
              </a:xfrm>
              <a:prstGeom prst="rect">
                <a:avLst/>
              </a:prstGeom>
              <a:solidFill>
                <a:srgbClr val="008000"/>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a:t>
                </a:r>
              </a:p>
            </p:txBody>
          </p:sp>
          <p:sp>
            <p:nvSpPr>
              <p:cNvPr id="1727728" name="Rectangle 240"/>
              <p:cNvSpPr>
                <a:spLocks noChangeArrowheads="1"/>
              </p:cNvSpPr>
              <p:nvPr/>
            </p:nvSpPr>
            <p:spPr bwMode="auto">
              <a:xfrm>
                <a:off x="3936" y="3317"/>
                <a:ext cx="384" cy="144"/>
              </a:xfrm>
              <a:prstGeom prst="rect">
                <a:avLst/>
              </a:prstGeom>
              <a:solidFill>
                <a:srgbClr val="008000"/>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Ota</a:t>
                </a:r>
              </a:p>
            </p:txBody>
          </p:sp>
        </p:grpSp>
      </p:grpSp>
      <p:grpSp>
        <p:nvGrpSpPr>
          <p:cNvPr id="17" name="Group 242"/>
          <p:cNvGrpSpPr>
            <a:grpSpLocks/>
          </p:cNvGrpSpPr>
          <p:nvPr/>
        </p:nvGrpSpPr>
        <p:grpSpPr bwMode="auto">
          <a:xfrm>
            <a:off x="1066800" y="1665288"/>
            <a:ext cx="7543800" cy="4365625"/>
            <a:chOff x="672" y="864"/>
            <a:chExt cx="4752" cy="2750"/>
          </a:xfrm>
        </p:grpSpPr>
        <p:sp>
          <p:nvSpPr>
            <p:cNvPr id="111684" name="Text Box 244"/>
            <p:cNvSpPr txBox="1">
              <a:spLocks noChangeArrowheads="1"/>
            </p:cNvSpPr>
            <p:nvPr/>
          </p:nvSpPr>
          <p:spPr bwMode="auto">
            <a:xfrm>
              <a:off x="4608" y="864"/>
              <a:ext cx="816" cy="520"/>
            </a:xfrm>
            <a:prstGeom prst="rect">
              <a:avLst/>
            </a:prstGeom>
            <a:noFill/>
            <a:ln w="9525">
              <a:noFill/>
              <a:miter lim="800000"/>
              <a:headEnd/>
              <a:tailEnd/>
            </a:ln>
          </p:spPr>
          <p:txBody>
            <a:bodyPr>
              <a:spAutoFit/>
            </a:bodyPr>
            <a:lstStyle/>
            <a:p>
              <a:pPr algn="r" eaLnBrk="0" hangingPunct="0">
                <a:spcBef>
                  <a:spcPct val="0"/>
                </a:spcBef>
                <a:buClrTx/>
                <a:buSzTx/>
                <a:buFontTx/>
                <a:buNone/>
              </a:pPr>
              <a:r>
                <a:rPr kumimoji="0" lang="en-US" altLang="zh-CN" sz="1600" b="1">
                  <a:latin typeface="Arial" charset="0"/>
                  <a:ea typeface="宋体" pitchFamily="2" charset="-122"/>
                </a:rPr>
                <a:t>Non</a:t>
              </a:r>
            </a:p>
            <a:p>
              <a:pPr algn="r" eaLnBrk="0" hangingPunct="0">
                <a:spcBef>
                  <a:spcPct val="0"/>
                </a:spcBef>
                <a:buClrTx/>
                <a:buSzTx/>
                <a:buFontTx/>
                <a:buNone/>
              </a:pPr>
              <a:r>
                <a:rPr kumimoji="0" lang="en-US" altLang="zh-CN" sz="1600" b="1">
                  <a:latin typeface="Arial" charset="0"/>
                  <a:ea typeface="宋体" pitchFamily="2" charset="-122"/>
                </a:rPr>
                <a:t>clustered</a:t>
              </a:r>
            </a:p>
            <a:p>
              <a:pPr algn="r" eaLnBrk="0" hangingPunct="0">
                <a:spcBef>
                  <a:spcPct val="0"/>
                </a:spcBef>
                <a:buClrTx/>
                <a:buSzTx/>
                <a:buFontTx/>
                <a:buNone/>
              </a:pPr>
              <a:r>
                <a:rPr kumimoji="0" lang="en-US" altLang="zh-CN" sz="1600" b="1">
                  <a:latin typeface="Arial" charset="0"/>
                  <a:ea typeface="宋体" pitchFamily="2" charset="-122"/>
                </a:rPr>
                <a:t>Index</a:t>
              </a:r>
            </a:p>
          </p:txBody>
        </p:sp>
        <p:grpSp>
          <p:nvGrpSpPr>
            <p:cNvPr id="18" name="Group 245"/>
            <p:cNvGrpSpPr>
              <a:grpSpLocks/>
            </p:cNvGrpSpPr>
            <p:nvPr/>
          </p:nvGrpSpPr>
          <p:grpSpPr bwMode="auto">
            <a:xfrm>
              <a:off x="672" y="1877"/>
              <a:ext cx="4022" cy="1737"/>
              <a:chOff x="672" y="1877"/>
              <a:chExt cx="4022" cy="1737"/>
            </a:xfrm>
          </p:grpSpPr>
          <p:grpSp>
            <p:nvGrpSpPr>
              <p:cNvPr id="19" name="Group 246"/>
              <p:cNvGrpSpPr>
                <a:grpSpLocks/>
              </p:cNvGrpSpPr>
              <p:nvPr/>
            </p:nvGrpSpPr>
            <p:grpSpPr bwMode="auto">
              <a:xfrm>
                <a:off x="672" y="1877"/>
                <a:ext cx="4022" cy="1737"/>
                <a:chOff x="672" y="1877"/>
                <a:chExt cx="4022" cy="1737"/>
              </a:xfrm>
            </p:grpSpPr>
            <p:sp>
              <p:nvSpPr>
                <p:cNvPr id="111690" name="Rectangle 247"/>
                <p:cNvSpPr>
                  <a:spLocks noChangeArrowheads="1"/>
                </p:cNvSpPr>
                <p:nvPr/>
              </p:nvSpPr>
              <p:spPr bwMode="auto">
                <a:xfrm>
                  <a:off x="672" y="1877"/>
                  <a:ext cx="4022" cy="720"/>
                </a:xfrm>
                <a:prstGeom prst="rect">
                  <a:avLst/>
                </a:prstGeom>
                <a:gradFill rotWithShape="0">
                  <a:gsLst>
                    <a:gs pos="0">
                      <a:srgbClr val="E4FFE4"/>
                    </a:gs>
                    <a:gs pos="100000">
                      <a:srgbClr val="CCFFCC"/>
                    </a:gs>
                  </a:gsLst>
                  <a:lin ang="5400000" scaled="1"/>
                </a:gradFill>
                <a:ln w="9525">
                  <a:solidFill>
                    <a:srgbClr val="669900"/>
                  </a:solidFill>
                  <a:miter lim="800000"/>
                  <a:headEnd/>
                  <a:tailEnd/>
                </a:ln>
              </p:spPr>
              <p:txBody>
                <a:bodyPr wrap="none"/>
                <a:lstStyle/>
                <a:p>
                  <a:pPr algn="r" eaLnBrk="0" hangingPunct="0">
                    <a:spcBef>
                      <a:spcPct val="0"/>
                    </a:spcBef>
                    <a:buClrTx/>
                    <a:buSzTx/>
                    <a:buFontTx/>
                    <a:buNone/>
                  </a:pPr>
                  <a:r>
                    <a:rPr kumimoji="0" lang="en-US" altLang="zh-CN" sz="1600" b="1">
                      <a:latin typeface="Arial" charset="0"/>
                      <a:ea typeface="宋体" pitchFamily="2" charset="-122"/>
                    </a:rPr>
                    <a:t>Leaf Level</a:t>
                  </a:r>
                  <a:br>
                    <a:rPr kumimoji="0" lang="en-US" altLang="zh-CN" sz="1600" b="1">
                      <a:latin typeface="Arial" charset="0"/>
                      <a:ea typeface="宋体" pitchFamily="2" charset="-122"/>
                    </a:rPr>
                  </a:br>
                  <a:r>
                    <a:rPr kumimoji="0" lang="en-US" altLang="zh-CN" sz="1400">
                      <a:latin typeface="Arial" charset="0"/>
                      <a:ea typeface="宋体" pitchFamily="2" charset="-122"/>
                    </a:rPr>
                    <a:t>(Key Value)</a:t>
                  </a:r>
                </a:p>
              </p:txBody>
            </p:sp>
            <p:sp>
              <p:nvSpPr>
                <p:cNvPr id="111691" name="Text Box 248"/>
                <p:cNvSpPr txBox="1">
                  <a:spLocks noChangeArrowheads="1"/>
                </p:cNvSpPr>
                <p:nvPr/>
              </p:nvSpPr>
              <p:spPr bwMode="auto">
                <a:xfrm>
                  <a:off x="773" y="1879"/>
                  <a:ext cx="458"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41</a:t>
                  </a:r>
                </a:p>
              </p:txBody>
            </p:sp>
            <p:sp>
              <p:nvSpPr>
                <p:cNvPr id="111692" name="Text Box 249"/>
                <p:cNvSpPr txBox="1">
                  <a:spLocks noChangeArrowheads="1"/>
                </p:cNvSpPr>
                <p:nvPr/>
              </p:nvSpPr>
              <p:spPr bwMode="auto">
                <a:xfrm>
                  <a:off x="1594" y="1879"/>
                  <a:ext cx="484"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51 </a:t>
                  </a:r>
                </a:p>
              </p:txBody>
            </p:sp>
            <p:sp>
              <p:nvSpPr>
                <p:cNvPr id="111693" name="Text Box 250"/>
                <p:cNvSpPr txBox="1">
                  <a:spLocks noChangeArrowheads="1"/>
                </p:cNvSpPr>
                <p:nvPr/>
              </p:nvSpPr>
              <p:spPr bwMode="auto">
                <a:xfrm>
                  <a:off x="2416" y="1879"/>
                  <a:ext cx="484"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61 </a:t>
                  </a:r>
                </a:p>
              </p:txBody>
            </p:sp>
            <p:sp>
              <p:nvSpPr>
                <p:cNvPr id="111694" name="Text Box 251"/>
                <p:cNvSpPr txBox="1">
                  <a:spLocks noChangeArrowheads="1"/>
                </p:cNvSpPr>
                <p:nvPr/>
              </p:nvSpPr>
              <p:spPr bwMode="auto">
                <a:xfrm>
                  <a:off x="3237" y="1879"/>
                  <a:ext cx="484"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71 </a:t>
                  </a:r>
                </a:p>
              </p:txBody>
            </p:sp>
            <p:grpSp>
              <p:nvGrpSpPr>
                <p:cNvPr id="20" name="Group 252"/>
                <p:cNvGrpSpPr>
                  <a:grpSpLocks/>
                </p:cNvGrpSpPr>
                <p:nvPr/>
              </p:nvGrpSpPr>
              <p:grpSpPr bwMode="auto">
                <a:xfrm>
                  <a:off x="816" y="2069"/>
                  <a:ext cx="720" cy="576"/>
                  <a:chOff x="1248" y="1920"/>
                  <a:chExt cx="720" cy="576"/>
                </a:xfrm>
              </p:grpSpPr>
              <p:sp>
                <p:nvSpPr>
                  <p:cNvPr id="1727741" name="Rectangle 253"/>
                  <p:cNvSpPr>
                    <a:spLocks noChangeArrowheads="1"/>
                  </p:cNvSpPr>
                  <p:nvPr/>
                </p:nvSpPr>
                <p:spPr bwMode="auto">
                  <a:xfrm>
                    <a:off x="1248"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Akhtar</a:t>
                    </a:r>
                  </a:p>
                </p:txBody>
              </p:sp>
              <p:sp>
                <p:nvSpPr>
                  <p:cNvPr id="1727742" name="Rectangle 254"/>
                  <p:cNvSpPr>
                    <a:spLocks noChangeArrowheads="1"/>
                  </p:cNvSpPr>
                  <p:nvPr/>
                </p:nvSpPr>
                <p:spPr bwMode="auto">
                  <a:xfrm>
                    <a:off x="1248"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Barr</a:t>
                    </a:r>
                  </a:p>
                </p:txBody>
              </p:sp>
              <p:sp>
                <p:nvSpPr>
                  <p:cNvPr id="1727743" name="Rectangle 255"/>
                  <p:cNvSpPr>
                    <a:spLocks noChangeArrowheads="1"/>
                  </p:cNvSpPr>
                  <p:nvPr/>
                </p:nvSpPr>
                <p:spPr bwMode="auto">
                  <a:xfrm>
                    <a:off x="1248"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Con</a:t>
                    </a:r>
                  </a:p>
                </p:txBody>
              </p:sp>
              <p:sp>
                <p:nvSpPr>
                  <p:cNvPr id="1727744" name="Rectangle 256"/>
                  <p:cNvSpPr>
                    <a:spLocks noChangeArrowheads="1"/>
                  </p:cNvSpPr>
                  <p:nvPr/>
                </p:nvSpPr>
                <p:spPr bwMode="auto">
                  <a:xfrm>
                    <a:off x="1248"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Funk</a:t>
                    </a:r>
                  </a:p>
                </p:txBody>
              </p:sp>
              <p:sp>
                <p:nvSpPr>
                  <p:cNvPr id="1727745" name="Rectangle 257"/>
                  <p:cNvSpPr>
                    <a:spLocks noChangeArrowheads="1"/>
                  </p:cNvSpPr>
                  <p:nvPr/>
                </p:nvSpPr>
                <p:spPr bwMode="auto">
                  <a:xfrm>
                    <a:off x="1248"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Funk</a:t>
                    </a:r>
                  </a:p>
                </p:txBody>
              </p:sp>
              <p:sp>
                <p:nvSpPr>
                  <p:cNvPr id="1727746" name="Rectangle 258"/>
                  <p:cNvSpPr>
                    <a:spLocks noChangeArrowheads="1"/>
                  </p:cNvSpPr>
                  <p:nvPr/>
                </p:nvSpPr>
                <p:spPr bwMode="auto">
                  <a:xfrm>
                    <a:off x="1584"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4:706:01</a:t>
                    </a:r>
                  </a:p>
                </p:txBody>
              </p:sp>
              <p:sp>
                <p:nvSpPr>
                  <p:cNvPr id="1727747" name="Rectangle 259"/>
                  <p:cNvSpPr>
                    <a:spLocks noChangeArrowheads="1"/>
                  </p:cNvSpPr>
                  <p:nvPr/>
                </p:nvSpPr>
                <p:spPr bwMode="auto">
                  <a:xfrm>
                    <a:off x="1584"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4:705:03</a:t>
                    </a:r>
                  </a:p>
                </p:txBody>
              </p:sp>
              <p:sp>
                <p:nvSpPr>
                  <p:cNvPr id="1727748" name="Rectangle 260"/>
                  <p:cNvSpPr>
                    <a:spLocks noChangeArrowheads="1"/>
                  </p:cNvSpPr>
                  <p:nvPr/>
                </p:nvSpPr>
                <p:spPr bwMode="auto">
                  <a:xfrm>
                    <a:off x="1584"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4:704:01</a:t>
                    </a:r>
                  </a:p>
                </p:txBody>
              </p:sp>
              <p:sp>
                <p:nvSpPr>
                  <p:cNvPr id="1727749" name="Rectangle 261"/>
                  <p:cNvSpPr>
                    <a:spLocks noChangeArrowheads="1"/>
                  </p:cNvSpPr>
                  <p:nvPr/>
                </p:nvSpPr>
                <p:spPr bwMode="auto">
                  <a:xfrm>
                    <a:off x="1584"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4:706:02</a:t>
                    </a:r>
                  </a:p>
                </p:txBody>
              </p:sp>
              <p:sp>
                <p:nvSpPr>
                  <p:cNvPr id="1727750" name="Rectangle 262"/>
                  <p:cNvSpPr>
                    <a:spLocks noChangeArrowheads="1"/>
                  </p:cNvSpPr>
                  <p:nvPr/>
                </p:nvSpPr>
                <p:spPr bwMode="auto">
                  <a:xfrm>
                    <a:off x="1584"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4:704:02</a:t>
                    </a:r>
                  </a:p>
                </p:txBody>
              </p:sp>
              <p:sp>
                <p:nvSpPr>
                  <p:cNvPr id="111809" name="Rectangle 263"/>
                  <p:cNvSpPr>
                    <a:spLocks noChangeArrowheads="1"/>
                  </p:cNvSpPr>
                  <p:nvPr/>
                </p:nvSpPr>
                <p:spPr bwMode="auto">
                  <a:xfrm>
                    <a:off x="1248" y="1920"/>
                    <a:ext cx="720"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21" name="Group 264"/>
                <p:cNvGrpSpPr>
                  <a:grpSpLocks/>
                </p:cNvGrpSpPr>
                <p:nvPr/>
              </p:nvGrpSpPr>
              <p:grpSpPr bwMode="auto">
                <a:xfrm>
                  <a:off x="3264" y="2069"/>
                  <a:ext cx="720" cy="576"/>
                  <a:chOff x="2064" y="1920"/>
                  <a:chExt cx="720" cy="576"/>
                </a:xfrm>
              </p:grpSpPr>
              <p:sp>
                <p:nvSpPr>
                  <p:cNvPr id="1727753" name="Rectangle 265"/>
                  <p:cNvSpPr>
                    <a:spLocks noChangeArrowheads="1"/>
                  </p:cNvSpPr>
                  <p:nvPr/>
                </p:nvSpPr>
                <p:spPr bwMode="auto">
                  <a:xfrm>
                    <a:off x="2064"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Smith</a:t>
                    </a:r>
                  </a:p>
                </p:txBody>
              </p:sp>
              <p:sp>
                <p:nvSpPr>
                  <p:cNvPr id="1727754" name="Rectangle 266"/>
                  <p:cNvSpPr>
                    <a:spLocks noChangeArrowheads="1"/>
                  </p:cNvSpPr>
                  <p:nvPr/>
                </p:nvSpPr>
                <p:spPr bwMode="auto">
                  <a:xfrm>
                    <a:off x="2064"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Smith</a:t>
                    </a:r>
                  </a:p>
                </p:txBody>
              </p:sp>
              <p:sp>
                <p:nvSpPr>
                  <p:cNvPr id="1727755" name="Rectangle 267"/>
                  <p:cNvSpPr>
                    <a:spLocks noChangeArrowheads="1"/>
                  </p:cNvSpPr>
                  <p:nvPr/>
                </p:nvSpPr>
                <p:spPr bwMode="auto">
                  <a:xfrm>
                    <a:off x="2064"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Smith</a:t>
                    </a:r>
                  </a:p>
                </p:txBody>
              </p:sp>
              <p:sp>
                <p:nvSpPr>
                  <p:cNvPr id="1727756" name="Rectangle 268"/>
                  <p:cNvSpPr>
                    <a:spLocks noChangeArrowheads="1"/>
                  </p:cNvSpPr>
                  <p:nvPr/>
                </p:nvSpPr>
                <p:spPr bwMode="auto">
                  <a:xfrm>
                    <a:off x="2064"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White</a:t>
                    </a:r>
                  </a:p>
                </p:txBody>
              </p:sp>
              <p:sp>
                <p:nvSpPr>
                  <p:cNvPr id="1727757" name="Rectangle 269"/>
                  <p:cNvSpPr>
                    <a:spLocks noChangeArrowheads="1"/>
                  </p:cNvSpPr>
                  <p:nvPr/>
                </p:nvSpPr>
                <p:spPr bwMode="auto">
                  <a:xfrm>
                    <a:off x="2064"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White</a:t>
                    </a:r>
                  </a:p>
                </p:txBody>
              </p:sp>
              <p:sp>
                <p:nvSpPr>
                  <p:cNvPr id="1727758" name="Rectangle 270"/>
                  <p:cNvSpPr>
                    <a:spLocks noChangeArrowheads="1"/>
                  </p:cNvSpPr>
                  <p:nvPr/>
                </p:nvSpPr>
                <p:spPr bwMode="auto">
                  <a:xfrm>
                    <a:off x="2400"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4:706:03</a:t>
                    </a:r>
                  </a:p>
                </p:txBody>
              </p:sp>
              <p:sp>
                <p:nvSpPr>
                  <p:cNvPr id="1727759" name="Rectangle 271"/>
                  <p:cNvSpPr>
                    <a:spLocks noChangeArrowheads="1"/>
                  </p:cNvSpPr>
                  <p:nvPr/>
                </p:nvSpPr>
                <p:spPr bwMode="auto">
                  <a:xfrm>
                    <a:off x="2400"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4:708:04</a:t>
                    </a:r>
                  </a:p>
                </p:txBody>
              </p:sp>
              <p:sp>
                <p:nvSpPr>
                  <p:cNvPr id="1727760" name="Rectangle 272"/>
                  <p:cNvSpPr>
                    <a:spLocks noChangeArrowheads="1"/>
                  </p:cNvSpPr>
                  <p:nvPr/>
                </p:nvSpPr>
                <p:spPr bwMode="auto">
                  <a:xfrm>
                    <a:off x="2400"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4:707:01</a:t>
                    </a:r>
                  </a:p>
                </p:txBody>
              </p:sp>
              <p:sp>
                <p:nvSpPr>
                  <p:cNvPr id="1727761" name="Rectangle 273"/>
                  <p:cNvSpPr>
                    <a:spLocks noChangeArrowheads="1"/>
                  </p:cNvSpPr>
                  <p:nvPr/>
                </p:nvSpPr>
                <p:spPr bwMode="auto">
                  <a:xfrm>
                    <a:off x="2400"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4:704:03</a:t>
                    </a:r>
                  </a:p>
                </p:txBody>
              </p:sp>
              <p:sp>
                <p:nvSpPr>
                  <p:cNvPr id="1727762" name="Rectangle 274"/>
                  <p:cNvSpPr>
                    <a:spLocks noChangeArrowheads="1"/>
                  </p:cNvSpPr>
                  <p:nvPr/>
                </p:nvSpPr>
                <p:spPr bwMode="auto">
                  <a:xfrm>
                    <a:off x="2400"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4:705:02</a:t>
                    </a:r>
                  </a:p>
                </p:txBody>
              </p:sp>
              <p:sp>
                <p:nvSpPr>
                  <p:cNvPr id="111798" name="Rectangle 275"/>
                  <p:cNvSpPr>
                    <a:spLocks noChangeArrowheads="1"/>
                  </p:cNvSpPr>
                  <p:nvPr/>
                </p:nvSpPr>
                <p:spPr bwMode="auto">
                  <a:xfrm>
                    <a:off x="2064" y="1920"/>
                    <a:ext cx="720"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22" name="Group 276"/>
                <p:cNvGrpSpPr>
                  <a:grpSpLocks/>
                </p:cNvGrpSpPr>
                <p:nvPr/>
              </p:nvGrpSpPr>
              <p:grpSpPr bwMode="auto">
                <a:xfrm>
                  <a:off x="1632" y="2069"/>
                  <a:ext cx="720" cy="576"/>
                  <a:chOff x="2064" y="1920"/>
                  <a:chExt cx="720" cy="576"/>
                </a:xfrm>
              </p:grpSpPr>
              <p:sp>
                <p:nvSpPr>
                  <p:cNvPr id="1727765" name="Rectangle 277"/>
                  <p:cNvSpPr>
                    <a:spLocks noChangeArrowheads="1"/>
                  </p:cNvSpPr>
                  <p:nvPr/>
                </p:nvSpPr>
                <p:spPr bwMode="auto">
                  <a:xfrm>
                    <a:off x="2064"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Ganio</a:t>
                    </a:r>
                  </a:p>
                </p:txBody>
              </p:sp>
              <p:sp>
                <p:nvSpPr>
                  <p:cNvPr id="1727766" name="Rectangle 278"/>
                  <p:cNvSpPr>
                    <a:spLocks noChangeArrowheads="1"/>
                  </p:cNvSpPr>
                  <p:nvPr/>
                </p:nvSpPr>
                <p:spPr bwMode="auto">
                  <a:xfrm>
                    <a:off x="2064"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Hall</a:t>
                    </a:r>
                  </a:p>
                </p:txBody>
              </p:sp>
              <p:sp>
                <p:nvSpPr>
                  <p:cNvPr id="1727767" name="Rectangle 279"/>
                  <p:cNvSpPr>
                    <a:spLocks noChangeArrowheads="1"/>
                  </p:cNvSpPr>
                  <p:nvPr/>
                </p:nvSpPr>
                <p:spPr bwMode="auto">
                  <a:xfrm>
                    <a:off x="2064"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Jones</a:t>
                    </a:r>
                  </a:p>
                </p:txBody>
              </p:sp>
              <p:sp>
                <p:nvSpPr>
                  <p:cNvPr id="1727768" name="Rectangle 280"/>
                  <p:cNvSpPr>
                    <a:spLocks noChangeArrowheads="1"/>
                  </p:cNvSpPr>
                  <p:nvPr/>
                </p:nvSpPr>
                <p:spPr bwMode="auto">
                  <a:xfrm>
                    <a:off x="2064"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Jones</a:t>
                    </a:r>
                  </a:p>
                </p:txBody>
              </p:sp>
              <p:sp>
                <p:nvSpPr>
                  <p:cNvPr id="1727769" name="Rectangle 281"/>
                  <p:cNvSpPr>
                    <a:spLocks noChangeArrowheads="1"/>
                  </p:cNvSpPr>
                  <p:nvPr/>
                </p:nvSpPr>
                <p:spPr bwMode="auto">
                  <a:xfrm>
                    <a:off x="2064"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Jones</a:t>
                    </a:r>
                  </a:p>
                </p:txBody>
              </p:sp>
              <p:sp>
                <p:nvSpPr>
                  <p:cNvPr id="1727770" name="Rectangle 282"/>
                  <p:cNvSpPr>
                    <a:spLocks noChangeArrowheads="1"/>
                  </p:cNvSpPr>
                  <p:nvPr/>
                </p:nvSpPr>
                <p:spPr bwMode="auto">
                  <a:xfrm>
                    <a:off x="2400"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4:709:01</a:t>
                    </a:r>
                  </a:p>
                </p:txBody>
              </p:sp>
              <p:sp>
                <p:nvSpPr>
                  <p:cNvPr id="1727771" name="Rectangle 283"/>
                  <p:cNvSpPr>
                    <a:spLocks noChangeArrowheads="1"/>
                  </p:cNvSpPr>
                  <p:nvPr/>
                </p:nvSpPr>
                <p:spPr bwMode="auto">
                  <a:xfrm>
                    <a:off x="2400"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4:709:04</a:t>
                    </a:r>
                  </a:p>
                </p:txBody>
              </p:sp>
              <p:sp>
                <p:nvSpPr>
                  <p:cNvPr id="1727772" name="Rectangle 284"/>
                  <p:cNvSpPr>
                    <a:spLocks noChangeArrowheads="1"/>
                  </p:cNvSpPr>
                  <p:nvPr/>
                </p:nvSpPr>
                <p:spPr bwMode="auto">
                  <a:xfrm>
                    <a:off x="2400"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4:709:02</a:t>
                    </a:r>
                  </a:p>
                </p:txBody>
              </p:sp>
              <p:sp>
                <p:nvSpPr>
                  <p:cNvPr id="1727773" name="Rectangle 285"/>
                  <p:cNvSpPr>
                    <a:spLocks noChangeArrowheads="1"/>
                  </p:cNvSpPr>
                  <p:nvPr/>
                </p:nvSpPr>
                <p:spPr bwMode="auto">
                  <a:xfrm>
                    <a:off x="2400"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4:708:03</a:t>
                    </a:r>
                  </a:p>
                </p:txBody>
              </p:sp>
              <p:sp>
                <p:nvSpPr>
                  <p:cNvPr id="1727774" name="Rectangle 286"/>
                  <p:cNvSpPr>
                    <a:spLocks noChangeArrowheads="1"/>
                  </p:cNvSpPr>
                  <p:nvPr/>
                </p:nvSpPr>
                <p:spPr bwMode="auto">
                  <a:xfrm>
                    <a:off x="2400"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4:707:03</a:t>
                    </a:r>
                  </a:p>
                </p:txBody>
              </p:sp>
              <p:sp>
                <p:nvSpPr>
                  <p:cNvPr id="111787" name="Rectangle 287"/>
                  <p:cNvSpPr>
                    <a:spLocks noChangeArrowheads="1"/>
                  </p:cNvSpPr>
                  <p:nvPr/>
                </p:nvSpPr>
                <p:spPr bwMode="auto">
                  <a:xfrm>
                    <a:off x="2064" y="1920"/>
                    <a:ext cx="720" cy="576"/>
                  </a:xfrm>
                  <a:prstGeom prst="rect">
                    <a:avLst/>
                  </a:prstGeom>
                  <a:noFill/>
                  <a:ln w="9525">
                    <a:solidFill>
                      <a:schemeClr val="tx1"/>
                    </a:solidFill>
                    <a:miter lim="800000"/>
                    <a:headEnd/>
                    <a:tailEnd/>
                  </a:ln>
                </p:spPr>
                <p:txBody>
                  <a:bodyPr wrap="none" anchor="ctr"/>
                  <a:lstStyle/>
                  <a:p>
                    <a:endParaRPr lang="zh-CN" altLang="en-US"/>
                  </a:p>
                </p:txBody>
              </p:sp>
            </p:grpSp>
            <p:sp>
              <p:nvSpPr>
                <p:cNvPr id="1727776" name="Rectangle 288"/>
                <p:cNvSpPr>
                  <a:spLocks noChangeArrowheads="1"/>
                </p:cNvSpPr>
                <p:nvPr/>
              </p:nvSpPr>
              <p:spPr bwMode="auto">
                <a:xfrm>
                  <a:off x="2448" y="2069"/>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Martin</a:t>
                  </a:r>
                </a:p>
              </p:txBody>
            </p:sp>
            <p:sp>
              <p:nvSpPr>
                <p:cNvPr id="1727777" name="Rectangle 289"/>
                <p:cNvSpPr>
                  <a:spLocks noChangeArrowheads="1"/>
                </p:cNvSpPr>
                <p:nvPr/>
              </p:nvSpPr>
              <p:spPr bwMode="auto">
                <a:xfrm>
                  <a:off x="2448" y="2184"/>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Matey</a:t>
                  </a:r>
                </a:p>
              </p:txBody>
            </p:sp>
            <p:sp>
              <p:nvSpPr>
                <p:cNvPr id="1727778" name="Rectangle 290"/>
                <p:cNvSpPr>
                  <a:spLocks noChangeArrowheads="1"/>
                </p:cNvSpPr>
                <p:nvPr/>
              </p:nvSpPr>
              <p:spPr bwMode="auto">
                <a:xfrm>
                  <a:off x="2448" y="2299"/>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Ota</a:t>
                  </a:r>
                </a:p>
              </p:txBody>
            </p:sp>
            <p:sp>
              <p:nvSpPr>
                <p:cNvPr id="1727779" name="Rectangle 291"/>
                <p:cNvSpPr>
                  <a:spLocks noChangeArrowheads="1"/>
                </p:cNvSpPr>
                <p:nvPr/>
              </p:nvSpPr>
              <p:spPr bwMode="auto">
                <a:xfrm>
                  <a:off x="2448" y="241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Phua</a:t>
                  </a:r>
                </a:p>
              </p:txBody>
            </p:sp>
            <p:sp>
              <p:nvSpPr>
                <p:cNvPr id="1727780" name="Rectangle 292"/>
                <p:cNvSpPr>
                  <a:spLocks noChangeArrowheads="1"/>
                </p:cNvSpPr>
                <p:nvPr/>
              </p:nvSpPr>
              <p:spPr bwMode="auto">
                <a:xfrm>
                  <a:off x="2448" y="253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Rudd</a:t>
                  </a:r>
                </a:p>
              </p:txBody>
            </p:sp>
            <p:sp>
              <p:nvSpPr>
                <p:cNvPr id="1727781" name="Rectangle 293"/>
                <p:cNvSpPr>
                  <a:spLocks noChangeArrowheads="1"/>
                </p:cNvSpPr>
                <p:nvPr/>
              </p:nvSpPr>
              <p:spPr bwMode="auto">
                <a:xfrm>
                  <a:off x="2784" y="2069"/>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4:708:01</a:t>
                  </a:r>
                </a:p>
              </p:txBody>
            </p:sp>
            <p:sp>
              <p:nvSpPr>
                <p:cNvPr id="1727782" name="Rectangle 294"/>
                <p:cNvSpPr>
                  <a:spLocks noChangeArrowheads="1"/>
                </p:cNvSpPr>
                <p:nvPr/>
              </p:nvSpPr>
              <p:spPr bwMode="auto">
                <a:xfrm>
                  <a:off x="2784" y="2184"/>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4:706:04</a:t>
                  </a:r>
                </a:p>
              </p:txBody>
            </p:sp>
            <p:sp>
              <p:nvSpPr>
                <p:cNvPr id="1727783" name="Rectangle 295"/>
                <p:cNvSpPr>
                  <a:spLocks noChangeArrowheads="1"/>
                </p:cNvSpPr>
                <p:nvPr/>
              </p:nvSpPr>
              <p:spPr bwMode="auto">
                <a:xfrm>
                  <a:off x="2784" y="2299"/>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4:707:02</a:t>
                  </a:r>
                </a:p>
              </p:txBody>
            </p:sp>
            <p:sp>
              <p:nvSpPr>
                <p:cNvPr id="1727784" name="Rectangle 296"/>
                <p:cNvSpPr>
                  <a:spLocks noChangeArrowheads="1"/>
                </p:cNvSpPr>
                <p:nvPr/>
              </p:nvSpPr>
              <p:spPr bwMode="auto">
                <a:xfrm>
                  <a:off x="2784" y="241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4:708:02</a:t>
                  </a:r>
                </a:p>
              </p:txBody>
            </p:sp>
            <p:sp>
              <p:nvSpPr>
                <p:cNvPr id="1727785" name="Rectangle 297"/>
                <p:cNvSpPr>
                  <a:spLocks noChangeArrowheads="1"/>
                </p:cNvSpPr>
                <p:nvPr/>
              </p:nvSpPr>
              <p:spPr bwMode="auto">
                <a:xfrm>
                  <a:off x="2784" y="253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4:705:01</a:t>
                  </a:r>
                </a:p>
              </p:txBody>
            </p:sp>
            <p:sp>
              <p:nvSpPr>
                <p:cNvPr id="111708" name="Rectangle 298"/>
                <p:cNvSpPr>
                  <a:spLocks noChangeArrowheads="1"/>
                </p:cNvSpPr>
                <p:nvPr/>
              </p:nvSpPr>
              <p:spPr bwMode="auto">
                <a:xfrm>
                  <a:off x="2448" y="2069"/>
                  <a:ext cx="720" cy="576"/>
                </a:xfrm>
                <a:prstGeom prst="rect">
                  <a:avLst/>
                </a:prstGeom>
                <a:noFill/>
                <a:ln w="9525">
                  <a:solidFill>
                    <a:schemeClr val="tx1"/>
                  </a:solidFill>
                  <a:miter lim="800000"/>
                  <a:headEnd/>
                  <a:tailEnd/>
                </a:ln>
              </p:spPr>
              <p:txBody>
                <a:bodyPr wrap="none" anchor="ctr"/>
                <a:lstStyle/>
                <a:p>
                  <a:endParaRPr lang="zh-CN" altLang="en-US"/>
                </a:p>
              </p:txBody>
            </p:sp>
            <p:sp>
              <p:nvSpPr>
                <p:cNvPr id="111709" name="Rectangle 299"/>
                <p:cNvSpPr>
                  <a:spLocks noChangeArrowheads="1"/>
                </p:cNvSpPr>
                <p:nvPr/>
              </p:nvSpPr>
              <p:spPr bwMode="auto">
                <a:xfrm>
                  <a:off x="672" y="1877"/>
                  <a:ext cx="4022" cy="720"/>
                </a:xfrm>
                <a:prstGeom prst="rect">
                  <a:avLst/>
                </a:prstGeom>
                <a:gradFill rotWithShape="0">
                  <a:gsLst>
                    <a:gs pos="0">
                      <a:srgbClr val="E4FFE4"/>
                    </a:gs>
                    <a:gs pos="100000">
                      <a:srgbClr val="CCFFCC"/>
                    </a:gs>
                  </a:gsLst>
                  <a:lin ang="5400000" scaled="1"/>
                </a:gradFill>
                <a:ln w="9525">
                  <a:solidFill>
                    <a:srgbClr val="669900"/>
                  </a:solidFill>
                  <a:miter lim="800000"/>
                  <a:headEnd/>
                  <a:tailEnd/>
                </a:ln>
              </p:spPr>
              <p:txBody>
                <a:bodyPr wrap="none"/>
                <a:lstStyle/>
                <a:p>
                  <a:pPr algn="r" eaLnBrk="0" hangingPunct="0">
                    <a:spcBef>
                      <a:spcPct val="0"/>
                    </a:spcBef>
                    <a:buClrTx/>
                    <a:buSzTx/>
                    <a:buFontTx/>
                    <a:buNone/>
                  </a:pPr>
                  <a:r>
                    <a:rPr kumimoji="0" lang="en-US" altLang="zh-CN" sz="1600" b="1">
                      <a:solidFill>
                        <a:schemeClr val="bg1"/>
                      </a:solidFill>
                      <a:latin typeface="Arial" charset="0"/>
                      <a:ea typeface="宋体" pitchFamily="2" charset="-122"/>
                    </a:rPr>
                    <a:t>Leaf Level</a:t>
                  </a:r>
                  <a:br>
                    <a:rPr kumimoji="0" lang="en-US" altLang="zh-CN" sz="1600" b="1">
                      <a:solidFill>
                        <a:schemeClr val="bg1"/>
                      </a:solidFill>
                      <a:latin typeface="Arial" charset="0"/>
                      <a:ea typeface="宋体" pitchFamily="2" charset="-122"/>
                    </a:rPr>
                  </a:br>
                  <a:r>
                    <a:rPr kumimoji="0" lang="en-US" altLang="zh-CN" sz="1400">
                      <a:solidFill>
                        <a:schemeClr val="bg1"/>
                      </a:solidFill>
                      <a:latin typeface="Arial" charset="0"/>
                      <a:ea typeface="宋体" pitchFamily="2" charset="-122"/>
                    </a:rPr>
                    <a:t>(Key Value)</a:t>
                  </a:r>
                </a:p>
              </p:txBody>
            </p:sp>
            <p:sp>
              <p:nvSpPr>
                <p:cNvPr id="111710" name="Text Box 300"/>
                <p:cNvSpPr txBox="1">
                  <a:spLocks noChangeArrowheads="1"/>
                </p:cNvSpPr>
                <p:nvPr/>
              </p:nvSpPr>
              <p:spPr bwMode="auto">
                <a:xfrm>
                  <a:off x="773" y="1879"/>
                  <a:ext cx="458"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41</a:t>
                  </a:r>
                </a:p>
              </p:txBody>
            </p:sp>
            <p:sp>
              <p:nvSpPr>
                <p:cNvPr id="111711" name="Text Box 301"/>
                <p:cNvSpPr txBox="1">
                  <a:spLocks noChangeArrowheads="1"/>
                </p:cNvSpPr>
                <p:nvPr/>
              </p:nvSpPr>
              <p:spPr bwMode="auto">
                <a:xfrm>
                  <a:off x="1594" y="1879"/>
                  <a:ext cx="484"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51 </a:t>
                  </a:r>
                </a:p>
              </p:txBody>
            </p:sp>
            <p:sp>
              <p:nvSpPr>
                <p:cNvPr id="111712" name="Text Box 302"/>
                <p:cNvSpPr txBox="1">
                  <a:spLocks noChangeArrowheads="1"/>
                </p:cNvSpPr>
                <p:nvPr/>
              </p:nvSpPr>
              <p:spPr bwMode="auto">
                <a:xfrm>
                  <a:off x="2416" y="1879"/>
                  <a:ext cx="484"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61 </a:t>
                  </a:r>
                </a:p>
              </p:txBody>
            </p:sp>
            <p:sp>
              <p:nvSpPr>
                <p:cNvPr id="111713" name="Text Box 303"/>
                <p:cNvSpPr txBox="1">
                  <a:spLocks noChangeArrowheads="1"/>
                </p:cNvSpPr>
                <p:nvPr/>
              </p:nvSpPr>
              <p:spPr bwMode="auto">
                <a:xfrm>
                  <a:off x="3237" y="1879"/>
                  <a:ext cx="484" cy="192"/>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kumimoji="0" lang="en-US" altLang="zh-CN" sz="1400">
                      <a:solidFill>
                        <a:schemeClr val="bg1"/>
                      </a:solidFill>
                      <a:latin typeface="Arial Narrow" pitchFamily="34" charset="0"/>
                      <a:ea typeface="宋体" pitchFamily="2" charset="-122"/>
                    </a:rPr>
                    <a:t>Page 71 </a:t>
                  </a:r>
                </a:p>
              </p:txBody>
            </p:sp>
            <p:grpSp>
              <p:nvGrpSpPr>
                <p:cNvPr id="23" name="Group 304"/>
                <p:cNvGrpSpPr>
                  <a:grpSpLocks/>
                </p:cNvGrpSpPr>
                <p:nvPr/>
              </p:nvGrpSpPr>
              <p:grpSpPr bwMode="auto">
                <a:xfrm>
                  <a:off x="816" y="2069"/>
                  <a:ext cx="720" cy="576"/>
                  <a:chOff x="1248" y="1920"/>
                  <a:chExt cx="720" cy="576"/>
                </a:xfrm>
              </p:grpSpPr>
              <p:sp>
                <p:nvSpPr>
                  <p:cNvPr id="1727793" name="Rectangle 305"/>
                  <p:cNvSpPr>
                    <a:spLocks noChangeArrowheads="1"/>
                  </p:cNvSpPr>
                  <p:nvPr/>
                </p:nvSpPr>
                <p:spPr bwMode="auto">
                  <a:xfrm>
                    <a:off x="1248"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Akhtar</a:t>
                    </a:r>
                  </a:p>
                </p:txBody>
              </p:sp>
              <p:sp>
                <p:nvSpPr>
                  <p:cNvPr id="1727794" name="Rectangle 306"/>
                  <p:cNvSpPr>
                    <a:spLocks noChangeArrowheads="1"/>
                  </p:cNvSpPr>
                  <p:nvPr/>
                </p:nvSpPr>
                <p:spPr bwMode="auto">
                  <a:xfrm>
                    <a:off x="1248"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Barr</a:t>
                    </a:r>
                  </a:p>
                </p:txBody>
              </p:sp>
              <p:sp>
                <p:nvSpPr>
                  <p:cNvPr id="1727795" name="Rectangle 307"/>
                  <p:cNvSpPr>
                    <a:spLocks noChangeArrowheads="1"/>
                  </p:cNvSpPr>
                  <p:nvPr/>
                </p:nvSpPr>
                <p:spPr bwMode="auto">
                  <a:xfrm>
                    <a:off x="1248"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Con</a:t>
                    </a:r>
                  </a:p>
                </p:txBody>
              </p:sp>
              <p:sp>
                <p:nvSpPr>
                  <p:cNvPr id="1727796" name="Rectangle 308"/>
                  <p:cNvSpPr>
                    <a:spLocks noChangeArrowheads="1"/>
                  </p:cNvSpPr>
                  <p:nvPr/>
                </p:nvSpPr>
                <p:spPr bwMode="auto">
                  <a:xfrm>
                    <a:off x="1248"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Funk</a:t>
                    </a:r>
                  </a:p>
                </p:txBody>
              </p:sp>
              <p:sp>
                <p:nvSpPr>
                  <p:cNvPr id="1727797" name="Rectangle 309"/>
                  <p:cNvSpPr>
                    <a:spLocks noChangeArrowheads="1"/>
                  </p:cNvSpPr>
                  <p:nvPr/>
                </p:nvSpPr>
                <p:spPr bwMode="auto">
                  <a:xfrm>
                    <a:off x="1248"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Funk</a:t>
                    </a:r>
                  </a:p>
                </p:txBody>
              </p:sp>
              <p:sp>
                <p:nvSpPr>
                  <p:cNvPr id="1727798" name="Rectangle 310"/>
                  <p:cNvSpPr>
                    <a:spLocks noChangeArrowheads="1"/>
                  </p:cNvSpPr>
                  <p:nvPr/>
                </p:nvSpPr>
                <p:spPr bwMode="auto">
                  <a:xfrm>
                    <a:off x="1584"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4:706:01</a:t>
                    </a:r>
                  </a:p>
                </p:txBody>
              </p:sp>
              <p:sp>
                <p:nvSpPr>
                  <p:cNvPr id="1727799" name="Rectangle 311"/>
                  <p:cNvSpPr>
                    <a:spLocks noChangeArrowheads="1"/>
                  </p:cNvSpPr>
                  <p:nvPr/>
                </p:nvSpPr>
                <p:spPr bwMode="auto">
                  <a:xfrm>
                    <a:off x="1584"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4:705:03</a:t>
                    </a:r>
                  </a:p>
                </p:txBody>
              </p:sp>
              <p:sp>
                <p:nvSpPr>
                  <p:cNvPr id="1727800" name="Rectangle 312"/>
                  <p:cNvSpPr>
                    <a:spLocks noChangeArrowheads="1"/>
                  </p:cNvSpPr>
                  <p:nvPr/>
                </p:nvSpPr>
                <p:spPr bwMode="auto">
                  <a:xfrm>
                    <a:off x="1584"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4:704:01</a:t>
                    </a:r>
                  </a:p>
                </p:txBody>
              </p:sp>
              <p:sp>
                <p:nvSpPr>
                  <p:cNvPr id="1727801" name="Rectangle 313"/>
                  <p:cNvSpPr>
                    <a:spLocks noChangeArrowheads="1"/>
                  </p:cNvSpPr>
                  <p:nvPr/>
                </p:nvSpPr>
                <p:spPr bwMode="auto">
                  <a:xfrm>
                    <a:off x="1584"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4:706:02</a:t>
                    </a:r>
                  </a:p>
                </p:txBody>
              </p:sp>
              <p:sp>
                <p:nvSpPr>
                  <p:cNvPr id="1727802" name="Rectangle 314"/>
                  <p:cNvSpPr>
                    <a:spLocks noChangeArrowheads="1"/>
                  </p:cNvSpPr>
                  <p:nvPr/>
                </p:nvSpPr>
                <p:spPr bwMode="auto">
                  <a:xfrm>
                    <a:off x="1584"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4:704:02</a:t>
                    </a:r>
                  </a:p>
                </p:txBody>
              </p:sp>
              <p:sp>
                <p:nvSpPr>
                  <p:cNvPr id="111776" name="Rectangle 315"/>
                  <p:cNvSpPr>
                    <a:spLocks noChangeArrowheads="1"/>
                  </p:cNvSpPr>
                  <p:nvPr/>
                </p:nvSpPr>
                <p:spPr bwMode="auto">
                  <a:xfrm>
                    <a:off x="1248" y="1920"/>
                    <a:ext cx="720"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24" name="Group 316"/>
                <p:cNvGrpSpPr>
                  <a:grpSpLocks/>
                </p:cNvGrpSpPr>
                <p:nvPr/>
              </p:nvGrpSpPr>
              <p:grpSpPr bwMode="auto">
                <a:xfrm>
                  <a:off x="3264" y="2069"/>
                  <a:ext cx="720" cy="576"/>
                  <a:chOff x="2064" y="1920"/>
                  <a:chExt cx="720" cy="576"/>
                </a:xfrm>
              </p:grpSpPr>
              <p:sp>
                <p:nvSpPr>
                  <p:cNvPr id="1727805" name="Rectangle 317"/>
                  <p:cNvSpPr>
                    <a:spLocks noChangeArrowheads="1"/>
                  </p:cNvSpPr>
                  <p:nvPr/>
                </p:nvSpPr>
                <p:spPr bwMode="auto">
                  <a:xfrm>
                    <a:off x="2064"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Smith</a:t>
                    </a:r>
                  </a:p>
                </p:txBody>
              </p:sp>
              <p:sp>
                <p:nvSpPr>
                  <p:cNvPr id="1727806" name="Rectangle 318"/>
                  <p:cNvSpPr>
                    <a:spLocks noChangeArrowheads="1"/>
                  </p:cNvSpPr>
                  <p:nvPr/>
                </p:nvSpPr>
                <p:spPr bwMode="auto">
                  <a:xfrm>
                    <a:off x="2064"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Smith</a:t>
                    </a:r>
                  </a:p>
                </p:txBody>
              </p:sp>
              <p:sp>
                <p:nvSpPr>
                  <p:cNvPr id="1727807" name="Rectangle 319"/>
                  <p:cNvSpPr>
                    <a:spLocks noChangeArrowheads="1"/>
                  </p:cNvSpPr>
                  <p:nvPr/>
                </p:nvSpPr>
                <p:spPr bwMode="auto">
                  <a:xfrm>
                    <a:off x="2064"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Smith</a:t>
                    </a:r>
                  </a:p>
                </p:txBody>
              </p:sp>
              <p:sp>
                <p:nvSpPr>
                  <p:cNvPr id="1727808" name="Rectangle 320"/>
                  <p:cNvSpPr>
                    <a:spLocks noChangeArrowheads="1"/>
                  </p:cNvSpPr>
                  <p:nvPr/>
                </p:nvSpPr>
                <p:spPr bwMode="auto">
                  <a:xfrm>
                    <a:off x="2064"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White</a:t>
                    </a:r>
                  </a:p>
                </p:txBody>
              </p:sp>
              <p:sp>
                <p:nvSpPr>
                  <p:cNvPr id="1727809" name="Rectangle 321"/>
                  <p:cNvSpPr>
                    <a:spLocks noChangeArrowheads="1"/>
                  </p:cNvSpPr>
                  <p:nvPr/>
                </p:nvSpPr>
                <p:spPr bwMode="auto">
                  <a:xfrm>
                    <a:off x="2064"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White</a:t>
                    </a:r>
                  </a:p>
                </p:txBody>
              </p:sp>
              <p:sp>
                <p:nvSpPr>
                  <p:cNvPr id="1727810" name="Rectangle 322"/>
                  <p:cNvSpPr>
                    <a:spLocks noChangeArrowheads="1"/>
                  </p:cNvSpPr>
                  <p:nvPr/>
                </p:nvSpPr>
                <p:spPr bwMode="auto">
                  <a:xfrm>
                    <a:off x="2400"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4:706:03</a:t>
                    </a:r>
                  </a:p>
                </p:txBody>
              </p:sp>
              <p:sp>
                <p:nvSpPr>
                  <p:cNvPr id="1727811" name="Rectangle 323"/>
                  <p:cNvSpPr>
                    <a:spLocks noChangeArrowheads="1"/>
                  </p:cNvSpPr>
                  <p:nvPr/>
                </p:nvSpPr>
                <p:spPr bwMode="auto">
                  <a:xfrm>
                    <a:off x="2400"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4:708:04</a:t>
                    </a:r>
                  </a:p>
                </p:txBody>
              </p:sp>
              <p:sp>
                <p:nvSpPr>
                  <p:cNvPr id="1727812" name="Rectangle 324"/>
                  <p:cNvSpPr>
                    <a:spLocks noChangeArrowheads="1"/>
                  </p:cNvSpPr>
                  <p:nvPr/>
                </p:nvSpPr>
                <p:spPr bwMode="auto">
                  <a:xfrm>
                    <a:off x="2400"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4:707:01</a:t>
                    </a:r>
                  </a:p>
                </p:txBody>
              </p:sp>
              <p:sp>
                <p:nvSpPr>
                  <p:cNvPr id="1727813" name="Rectangle 325"/>
                  <p:cNvSpPr>
                    <a:spLocks noChangeArrowheads="1"/>
                  </p:cNvSpPr>
                  <p:nvPr/>
                </p:nvSpPr>
                <p:spPr bwMode="auto">
                  <a:xfrm>
                    <a:off x="2400"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4:704:03</a:t>
                    </a:r>
                  </a:p>
                </p:txBody>
              </p:sp>
              <p:sp>
                <p:nvSpPr>
                  <p:cNvPr id="1727814" name="Rectangle 326"/>
                  <p:cNvSpPr>
                    <a:spLocks noChangeArrowheads="1"/>
                  </p:cNvSpPr>
                  <p:nvPr/>
                </p:nvSpPr>
                <p:spPr bwMode="auto">
                  <a:xfrm>
                    <a:off x="2400"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4:705:02</a:t>
                    </a:r>
                  </a:p>
                </p:txBody>
              </p:sp>
              <p:sp>
                <p:nvSpPr>
                  <p:cNvPr id="111765" name="Rectangle 327"/>
                  <p:cNvSpPr>
                    <a:spLocks noChangeArrowheads="1"/>
                  </p:cNvSpPr>
                  <p:nvPr/>
                </p:nvSpPr>
                <p:spPr bwMode="auto">
                  <a:xfrm>
                    <a:off x="2064" y="1920"/>
                    <a:ext cx="720"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25" name="Group 328"/>
                <p:cNvGrpSpPr>
                  <a:grpSpLocks/>
                </p:cNvGrpSpPr>
                <p:nvPr/>
              </p:nvGrpSpPr>
              <p:grpSpPr bwMode="auto">
                <a:xfrm>
                  <a:off x="1632" y="2069"/>
                  <a:ext cx="720" cy="576"/>
                  <a:chOff x="2064" y="1920"/>
                  <a:chExt cx="720" cy="576"/>
                </a:xfrm>
              </p:grpSpPr>
              <p:sp>
                <p:nvSpPr>
                  <p:cNvPr id="1727817" name="Rectangle 329"/>
                  <p:cNvSpPr>
                    <a:spLocks noChangeArrowheads="1"/>
                  </p:cNvSpPr>
                  <p:nvPr/>
                </p:nvSpPr>
                <p:spPr bwMode="auto">
                  <a:xfrm>
                    <a:off x="2064"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Ganio</a:t>
                    </a:r>
                  </a:p>
                </p:txBody>
              </p:sp>
              <p:sp>
                <p:nvSpPr>
                  <p:cNvPr id="1727818" name="Rectangle 330"/>
                  <p:cNvSpPr>
                    <a:spLocks noChangeArrowheads="1"/>
                  </p:cNvSpPr>
                  <p:nvPr/>
                </p:nvSpPr>
                <p:spPr bwMode="auto">
                  <a:xfrm>
                    <a:off x="2064"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Hall</a:t>
                    </a:r>
                  </a:p>
                </p:txBody>
              </p:sp>
              <p:sp>
                <p:nvSpPr>
                  <p:cNvPr id="1727819" name="Rectangle 331"/>
                  <p:cNvSpPr>
                    <a:spLocks noChangeArrowheads="1"/>
                  </p:cNvSpPr>
                  <p:nvPr/>
                </p:nvSpPr>
                <p:spPr bwMode="auto">
                  <a:xfrm>
                    <a:off x="2064"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Jones</a:t>
                    </a:r>
                  </a:p>
                </p:txBody>
              </p:sp>
              <p:sp>
                <p:nvSpPr>
                  <p:cNvPr id="1727820" name="Rectangle 332"/>
                  <p:cNvSpPr>
                    <a:spLocks noChangeArrowheads="1"/>
                  </p:cNvSpPr>
                  <p:nvPr/>
                </p:nvSpPr>
                <p:spPr bwMode="auto">
                  <a:xfrm>
                    <a:off x="2064"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Jones</a:t>
                    </a:r>
                  </a:p>
                </p:txBody>
              </p:sp>
              <p:sp>
                <p:nvSpPr>
                  <p:cNvPr id="1727821" name="Rectangle 333"/>
                  <p:cNvSpPr>
                    <a:spLocks noChangeArrowheads="1"/>
                  </p:cNvSpPr>
                  <p:nvPr/>
                </p:nvSpPr>
                <p:spPr bwMode="auto">
                  <a:xfrm>
                    <a:off x="2064"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Jones</a:t>
                    </a:r>
                  </a:p>
                </p:txBody>
              </p:sp>
              <p:sp>
                <p:nvSpPr>
                  <p:cNvPr id="1727822" name="Rectangle 334"/>
                  <p:cNvSpPr>
                    <a:spLocks noChangeArrowheads="1"/>
                  </p:cNvSpPr>
                  <p:nvPr/>
                </p:nvSpPr>
                <p:spPr bwMode="auto">
                  <a:xfrm>
                    <a:off x="2400"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4:709:01</a:t>
                    </a:r>
                  </a:p>
                </p:txBody>
              </p:sp>
              <p:sp>
                <p:nvSpPr>
                  <p:cNvPr id="1727823" name="Rectangle 335"/>
                  <p:cNvSpPr>
                    <a:spLocks noChangeArrowheads="1"/>
                  </p:cNvSpPr>
                  <p:nvPr/>
                </p:nvSpPr>
                <p:spPr bwMode="auto">
                  <a:xfrm>
                    <a:off x="2400"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4:709:04</a:t>
                    </a:r>
                  </a:p>
                </p:txBody>
              </p:sp>
              <p:sp>
                <p:nvSpPr>
                  <p:cNvPr id="1727824" name="Rectangle 336"/>
                  <p:cNvSpPr>
                    <a:spLocks noChangeArrowheads="1"/>
                  </p:cNvSpPr>
                  <p:nvPr/>
                </p:nvSpPr>
                <p:spPr bwMode="auto">
                  <a:xfrm>
                    <a:off x="2400"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4:709:02</a:t>
                    </a:r>
                  </a:p>
                </p:txBody>
              </p:sp>
              <p:sp>
                <p:nvSpPr>
                  <p:cNvPr id="1727825" name="Rectangle 337"/>
                  <p:cNvSpPr>
                    <a:spLocks noChangeArrowheads="1"/>
                  </p:cNvSpPr>
                  <p:nvPr/>
                </p:nvSpPr>
                <p:spPr bwMode="auto">
                  <a:xfrm>
                    <a:off x="2400"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4:708:03</a:t>
                    </a:r>
                  </a:p>
                </p:txBody>
              </p:sp>
              <p:sp>
                <p:nvSpPr>
                  <p:cNvPr id="1727826" name="Rectangle 338"/>
                  <p:cNvSpPr>
                    <a:spLocks noChangeArrowheads="1"/>
                  </p:cNvSpPr>
                  <p:nvPr/>
                </p:nvSpPr>
                <p:spPr bwMode="auto">
                  <a:xfrm>
                    <a:off x="2400"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4:707:03</a:t>
                    </a:r>
                  </a:p>
                </p:txBody>
              </p:sp>
              <p:sp>
                <p:nvSpPr>
                  <p:cNvPr id="111754" name="Rectangle 339"/>
                  <p:cNvSpPr>
                    <a:spLocks noChangeArrowheads="1"/>
                  </p:cNvSpPr>
                  <p:nvPr/>
                </p:nvSpPr>
                <p:spPr bwMode="auto">
                  <a:xfrm>
                    <a:off x="2064" y="1920"/>
                    <a:ext cx="720" cy="576"/>
                  </a:xfrm>
                  <a:prstGeom prst="rect">
                    <a:avLst/>
                  </a:prstGeom>
                  <a:noFill/>
                  <a:ln w="9525">
                    <a:solidFill>
                      <a:schemeClr val="tx1"/>
                    </a:solidFill>
                    <a:miter lim="800000"/>
                    <a:headEnd/>
                    <a:tailEnd/>
                  </a:ln>
                </p:spPr>
                <p:txBody>
                  <a:bodyPr wrap="none" anchor="ctr"/>
                  <a:lstStyle/>
                  <a:p>
                    <a:endParaRPr lang="zh-CN" altLang="en-US"/>
                  </a:p>
                </p:txBody>
              </p:sp>
            </p:grpSp>
            <p:sp>
              <p:nvSpPr>
                <p:cNvPr id="1727828" name="Rectangle 340"/>
                <p:cNvSpPr>
                  <a:spLocks noChangeArrowheads="1"/>
                </p:cNvSpPr>
                <p:nvPr/>
              </p:nvSpPr>
              <p:spPr bwMode="auto">
                <a:xfrm>
                  <a:off x="2448" y="2069"/>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Martin</a:t>
                  </a:r>
                </a:p>
              </p:txBody>
            </p:sp>
            <p:sp>
              <p:nvSpPr>
                <p:cNvPr id="1727829" name="Rectangle 341"/>
                <p:cNvSpPr>
                  <a:spLocks noChangeArrowheads="1"/>
                </p:cNvSpPr>
                <p:nvPr/>
              </p:nvSpPr>
              <p:spPr bwMode="auto">
                <a:xfrm>
                  <a:off x="2448" y="2184"/>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Matey</a:t>
                  </a:r>
                </a:p>
              </p:txBody>
            </p:sp>
            <p:sp>
              <p:nvSpPr>
                <p:cNvPr id="1727830" name="Rectangle 342"/>
                <p:cNvSpPr>
                  <a:spLocks noChangeArrowheads="1"/>
                </p:cNvSpPr>
                <p:nvPr/>
              </p:nvSpPr>
              <p:spPr bwMode="auto">
                <a:xfrm>
                  <a:off x="2448" y="2299"/>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Ota</a:t>
                  </a:r>
                </a:p>
              </p:txBody>
            </p:sp>
            <p:sp>
              <p:nvSpPr>
                <p:cNvPr id="1727831" name="Rectangle 343"/>
                <p:cNvSpPr>
                  <a:spLocks noChangeArrowheads="1"/>
                </p:cNvSpPr>
                <p:nvPr/>
              </p:nvSpPr>
              <p:spPr bwMode="auto">
                <a:xfrm>
                  <a:off x="2448" y="241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Phua</a:t>
                  </a:r>
                </a:p>
              </p:txBody>
            </p:sp>
            <p:sp>
              <p:nvSpPr>
                <p:cNvPr id="1727832" name="Rectangle 344"/>
                <p:cNvSpPr>
                  <a:spLocks noChangeArrowheads="1"/>
                </p:cNvSpPr>
                <p:nvPr/>
              </p:nvSpPr>
              <p:spPr bwMode="auto">
                <a:xfrm>
                  <a:off x="2448" y="253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Rudd</a:t>
                  </a:r>
                </a:p>
              </p:txBody>
            </p:sp>
            <p:sp>
              <p:nvSpPr>
                <p:cNvPr id="1727833" name="Rectangle 345"/>
                <p:cNvSpPr>
                  <a:spLocks noChangeArrowheads="1"/>
                </p:cNvSpPr>
                <p:nvPr/>
              </p:nvSpPr>
              <p:spPr bwMode="auto">
                <a:xfrm>
                  <a:off x="2784" y="2069"/>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solidFill>
                        <a:schemeClr val="bg1"/>
                      </a:solidFill>
                      <a:latin typeface="Arial Narrow" pitchFamily="34" charset="0"/>
                      <a:ea typeface="宋体" pitchFamily="2" charset="-122"/>
                    </a:rPr>
                    <a:t>4:708:01</a:t>
                  </a:r>
                </a:p>
              </p:txBody>
            </p:sp>
            <p:sp>
              <p:nvSpPr>
                <p:cNvPr id="1727834" name="Rectangle 346"/>
                <p:cNvSpPr>
                  <a:spLocks noChangeArrowheads="1"/>
                </p:cNvSpPr>
                <p:nvPr/>
              </p:nvSpPr>
              <p:spPr bwMode="auto">
                <a:xfrm>
                  <a:off x="2784" y="2184"/>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4:706:04</a:t>
                  </a:r>
                </a:p>
              </p:txBody>
            </p:sp>
            <p:sp>
              <p:nvSpPr>
                <p:cNvPr id="1727835" name="Rectangle 347"/>
                <p:cNvSpPr>
                  <a:spLocks noChangeArrowheads="1"/>
                </p:cNvSpPr>
                <p:nvPr/>
              </p:nvSpPr>
              <p:spPr bwMode="auto">
                <a:xfrm>
                  <a:off x="2784" y="2299"/>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4:707:02</a:t>
                  </a:r>
                </a:p>
              </p:txBody>
            </p:sp>
            <p:sp>
              <p:nvSpPr>
                <p:cNvPr id="1727836" name="Rectangle 348"/>
                <p:cNvSpPr>
                  <a:spLocks noChangeArrowheads="1"/>
                </p:cNvSpPr>
                <p:nvPr/>
              </p:nvSpPr>
              <p:spPr bwMode="auto">
                <a:xfrm>
                  <a:off x="2784" y="241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4:708:02</a:t>
                  </a:r>
                </a:p>
              </p:txBody>
            </p:sp>
            <p:sp>
              <p:nvSpPr>
                <p:cNvPr id="1727837" name="Rectangle 349"/>
                <p:cNvSpPr>
                  <a:spLocks noChangeArrowheads="1"/>
                </p:cNvSpPr>
                <p:nvPr/>
              </p:nvSpPr>
              <p:spPr bwMode="auto">
                <a:xfrm>
                  <a:off x="2784" y="253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eaLnBrk="0" hangingPunct="0">
                    <a:spcBef>
                      <a:spcPct val="0"/>
                    </a:spcBef>
                    <a:buClrTx/>
                    <a:buSzTx/>
                    <a:buFontTx/>
                    <a:buNone/>
                    <a:defRPr/>
                  </a:pPr>
                  <a:r>
                    <a:rPr kumimoji="0" lang="en-US" altLang="zh-CN" sz="1400">
                      <a:latin typeface="Arial Narrow" pitchFamily="34" charset="0"/>
                      <a:ea typeface="宋体" pitchFamily="2" charset="-122"/>
                    </a:rPr>
                    <a:t>4:705:01</a:t>
                  </a:r>
                </a:p>
              </p:txBody>
            </p:sp>
            <p:sp>
              <p:nvSpPr>
                <p:cNvPr id="111727" name="Rectangle 350"/>
                <p:cNvSpPr>
                  <a:spLocks noChangeArrowheads="1"/>
                </p:cNvSpPr>
                <p:nvPr/>
              </p:nvSpPr>
              <p:spPr bwMode="auto">
                <a:xfrm>
                  <a:off x="2448" y="2069"/>
                  <a:ext cx="720" cy="576"/>
                </a:xfrm>
                <a:prstGeom prst="rect">
                  <a:avLst/>
                </a:prstGeom>
                <a:noFill/>
                <a:ln w="9525">
                  <a:solidFill>
                    <a:schemeClr val="tx1"/>
                  </a:solidFill>
                  <a:miter lim="800000"/>
                  <a:headEnd/>
                  <a:tailEnd/>
                </a:ln>
              </p:spPr>
              <p:txBody>
                <a:bodyPr wrap="none" anchor="ctr"/>
                <a:lstStyle/>
                <a:p>
                  <a:endParaRPr lang="zh-CN" altLang="en-US"/>
                </a:p>
              </p:txBody>
            </p:sp>
            <p:sp>
              <p:nvSpPr>
                <p:cNvPr id="1727839" name="Freeform 351"/>
                <p:cNvSpPr>
                  <a:spLocks/>
                </p:cNvSpPr>
                <p:nvPr/>
              </p:nvSpPr>
              <p:spPr bwMode="auto">
                <a:xfrm>
                  <a:off x="2400" y="2222"/>
                  <a:ext cx="144" cy="1392"/>
                </a:xfrm>
                <a:custGeom>
                  <a:avLst/>
                  <a:gdLst/>
                  <a:ahLst/>
                  <a:cxnLst>
                    <a:cxn ang="0">
                      <a:pos x="720" y="0"/>
                    </a:cxn>
                    <a:cxn ang="0">
                      <a:pos x="0" y="0"/>
                    </a:cxn>
                    <a:cxn ang="0">
                      <a:pos x="0" y="1536"/>
                    </a:cxn>
                  </a:cxnLst>
                  <a:rect l="0" t="0" r="r" b="b"/>
                  <a:pathLst>
                    <a:path w="720" h="1536">
                      <a:moveTo>
                        <a:pt x="720" y="0"/>
                      </a:moveTo>
                      <a:lnTo>
                        <a:pt x="0" y="0"/>
                      </a:lnTo>
                      <a:lnTo>
                        <a:pt x="0" y="1536"/>
                      </a:lnTo>
                    </a:path>
                  </a:pathLst>
                </a:custGeom>
                <a:noFill/>
                <a:ln w="28575" cap="flat" cmpd="sng">
                  <a:solidFill>
                    <a:srgbClr val="CC0066"/>
                  </a:solidFill>
                  <a:prstDash val="solid"/>
                  <a:round/>
                  <a:headEnd type="none" w="med" len="med"/>
                  <a:tailEnd type="triangle" w="med" len="med"/>
                </a:ln>
                <a:effectLst>
                  <a:outerShdw dist="17961" dir="2700000" algn="ctr" rotWithShape="0">
                    <a:schemeClr val="tx1"/>
                  </a:outerShdw>
                </a:effectLst>
              </p:spPr>
              <p:txBody>
                <a:bodyPr anchor="ctr"/>
                <a:lstStyle/>
                <a:p>
                  <a:pPr>
                    <a:defRPr/>
                  </a:pPr>
                  <a:endParaRPr lang="zh-CN" altLang="en-US"/>
                </a:p>
              </p:txBody>
            </p:sp>
            <p:grpSp>
              <p:nvGrpSpPr>
                <p:cNvPr id="26" name="Group 352"/>
                <p:cNvGrpSpPr>
                  <a:grpSpLocks/>
                </p:cNvGrpSpPr>
                <p:nvPr/>
              </p:nvGrpSpPr>
              <p:grpSpPr bwMode="auto">
                <a:xfrm>
                  <a:off x="2448" y="2182"/>
                  <a:ext cx="720" cy="115"/>
                  <a:chOff x="2448" y="2184"/>
                  <a:chExt cx="720" cy="115"/>
                </a:xfrm>
              </p:grpSpPr>
              <p:sp>
                <p:nvSpPr>
                  <p:cNvPr id="1727841" name="Rectangle 353"/>
                  <p:cNvSpPr>
                    <a:spLocks noChangeArrowheads="1"/>
                  </p:cNvSpPr>
                  <p:nvPr/>
                </p:nvSpPr>
                <p:spPr bwMode="auto">
                  <a:xfrm>
                    <a:off x="2448" y="2184"/>
                    <a:ext cx="336" cy="115"/>
                  </a:xfrm>
                  <a:prstGeom prst="rect">
                    <a:avLst/>
                  </a:prstGeom>
                  <a:solidFill>
                    <a:srgbClr val="CC0066"/>
                  </a:solidFill>
                  <a:ln w="9525">
                    <a:solidFill>
                      <a:schemeClr val="tx1"/>
                    </a:solidFill>
                    <a:miter lim="800000"/>
                    <a:headEnd/>
                    <a:tailEnd/>
                  </a:ln>
                  <a:effectLst/>
                </p:spPr>
                <p:txBody>
                  <a:bodyPr wrap="none" anchor="ctr"/>
                  <a:lstStyle/>
                  <a:p>
                    <a:pPr algn="l"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Matey</a:t>
                    </a:r>
                  </a:p>
                </p:txBody>
              </p:sp>
              <p:sp>
                <p:nvSpPr>
                  <p:cNvPr id="1727842" name="Rectangle 354"/>
                  <p:cNvSpPr>
                    <a:spLocks noChangeArrowheads="1"/>
                  </p:cNvSpPr>
                  <p:nvPr/>
                </p:nvSpPr>
                <p:spPr bwMode="auto">
                  <a:xfrm>
                    <a:off x="2784" y="2184"/>
                    <a:ext cx="384" cy="115"/>
                  </a:xfrm>
                  <a:prstGeom prst="rect">
                    <a:avLst/>
                  </a:prstGeom>
                  <a:solidFill>
                    <a:srgbClr val="CC0066"/>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4:706:04</a:t>
                    </a:r>
                  </a:p>
                </p:txBody>
              </p:sp>
            </p:grpSp>
            <p:grpSp>
              <p:nvGrpSpPr>
                <p:cNvPr id="27" name="Group 355"/>
                <p:cNvGrpSpPr>
                  <a:grpSpLocks/>
                </p:cNvGrpSpPr>
                <p:nvPr/>
              </p:nvGrpSpPr>
              <p:grpSpPr bwMode="auto">
                <a:xfrm>
                  <a:off x="2448" y="2415"/>
                  <a:ext cx="720" cy="115"/>
                  <a:chOff x="2448" y="2415"/>
                  <a:chExt cx="720" cy="115"/>
                </a:xfrm>
              </p:grpSpPr>
              <p:sp>
                <p:nvSpPr>
                  <p:cNvPr id="1727844" name="Rectangle 356"/>
                  <p:cNvSpPr>
                    <a:spLocks noChangeArrowheads="1"/>
                  </p:cNvSpPr>
                  <p:nvPr/>
                </p:nvSpPr>
                <p:spPr bwMode="auto">
                  <a:xfrm>
                    <a:off x="2448" y="2415"/>
                    <a:ext cx="336" cy="115"/>
                  </a:xfrm>
                  <a:prstGeom prst="rect">
                    <a:avLst/>
                  </a:prstGeom>
                  <a:solidFill>
                    <a:srgbClr val="FF9933"/>
                  </a:solidFill>
                  <a:ln w="9525">
                    <a:solidFill>
                      <a:schemeClr val="tx1"/>
                    </a:solidFill>
                    <a:miter lim="800000"/>
                    <a:headEnd/>
                    <a:tailEnd/>
                  </a:ln>
                  <a:effectLst/>
                </p:spPr>
                <p:txBody>
                  <a:bodyPr wrap="none" anchor="ctr"/>
                  <a:lstStyle/>
                  <a:p>
                    <a:pPr algn="l"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Phua</a:t>
                    </a:r>
                  </a:p>
                </p:txBody>
              </p:sp>
              <p:sp>
                <p:nvSpPr>
                  <p:cNvPr id="1727845" name="Rectangle 357"/>
                  <p:cNvSpPr>
                    <a:spLocks noChangeArrowheads="1"/>
                  </p:cNvSpPr>
                  <p:nvPr/>
                </p:nvSpPr>
                <p:spPr bwMode="auto">
                  <a:xfrm>
                    <a:off x="2784" y="2415"/>
                    <a:ext cx="384" cy="115"/>
                  </a:xfrm>
                  <a:prstGeom prst="rect">
                    <a:avLst/>
                  </a:prstGeom>
                  <a:solidFill>
                    <a:srgbClr val="FF9933"/>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4:708:02</a:t>
                    </a:r>
                  </a:p>
                </p:txBody>
              </p:sp>
            </p:grpSp>
            <p:sp>
              <p:nvSpPr>
                <p:cNvPr id="1727846" name="Freeform 358"/>
                <p:cNvSpPr>
                  <a:spLocks/>
                </p:cNvSpPr>
                <p:nvPr/>
              </p:nvSpPr>
              <p:spPr bwMode="auto">
                <a:xfrm flipH="1">
                  <a:off x="3168" y="2453"/>
                  <a:ext cx="912" cy="864"/>
                </a:xfrm>
                <a:custGeom>
                  <a:avLst/>
                  <a:gdLst/>
                  <a:ahLst/>
                  <a:cxnLst>
                    <a:cxn ang="0">
                      <a:pos x="720" y="0"/>
                    </a:cxn>
                    <a:cxn ang="0">
                      <a:pos x="0" y="0"/>
                    </a:cxn>
                    <a:cxn ang="0">
                      <a:pos x="0" y="1536"/>
                    </a:cxn>
                  </a:cxnLst>
                  <a:rect l="0" t="0" r="r" b="b"/>
                  <a:pathLst>
                    <a:path w="720" h="1536">
                      <a:moveTo>
                        <a:pt x="720" y="0"/>
                      </a:moveTo>
                      <a:lnTo>
                        <a:pt x="0" y="0"/>
                      </a:lnTo>
                      <a:lnTo>
                        <a:pt x="0" y="1536"/>
                      </a:lnTo>
                    </a:path>
                  </a:pathLst>
                </a:custGeom>
                <a:noFill/>
                <a:ln w="28575" cap="flat" cmpd="sng">
                  <a:solidFill>
                    <a:srgbClr val="FF9933"/>
                  </a:solidFill>
                  <a:prstDash val="solid"/>
                  <a:round/>
                  <a:headEnd type="none" w="med" len="med"/>
                  <a:tailEnd type="triangle" w="med" len="med"/>
                </a:ln>
                <a:effectLst>
                  <a:outerShdw dist="17961" dir="2700000" algn="ctr" rotWithShape="0">
                    <a:schemeClr val="tx1"/>
                  </a:outerShdw>
                </a:effectLst>
              </p:spPr>
              <p:txBody>
                <a:bodyPr anchor="ctr"/>
                <a:lstStyle/>
                <a:p>
                  <a:pPr>
                    <a:defRPr/>
                  </a:pPr>
                  <a:endParaRPr lang="zh-CN" altLang="en-US"/>
                </a:p>
              </p:txBody>
            </p:sp>
            <p:sp>
              <p:nvSpPr>
                <p:cNvPr id="1727847" name="Freeform 359"/>
                <p:cNvSpPr>
                  <a:spLocks/>
                </p:cNvSpPr>
                <p:nvPr/>
              </p:nvSpPr>
              <p:spPr bwMode="auto">
                <a:xfrm>
                  <a:off x="1728" y="2597"/>
                  <a:ext cx="720" cy="576"/>
                </a:xfrm>
                <a:custGeom>
                  <a:avLst/>
                  <a:gdLst/>
                  <a:ahLst/>
                  <a:cxnLst>
                    <a:cxn ang="0">
                      <a:pos x="720" y="0"/>
                    </a:cxn>
                    <a:cxn ang="0">
                      <a:pos x="0" y="0"/>
                    </a:cxn>
                    <a:cxn ang="0">
                      <a:pos x="0" y="1536"/>
                    </a:cxn>
                  </a:cxnLst>
                  <a:rect l="0" t="0" r="r" b="b"/>
                  <a:pathLst>
                    <a:path w="720" h="1536">
                      <a:moveTo>
                        <a:pt x="720" y="0"/>
                      </a:moveTo>
                      <a:lnTo>
                        <a:pt x="0" y="0"/>
                      </a:lnTo>
                      <a:lnTo>
                        <a:pt x="0" y="1536"/>
                      </a:lnTo>
                    </a:path>
                  </a:pathLst>
                </a:custGeom>
                <a:noFill/>
                <a:ln w="28575" cap="flat" cmpd="sng">
                  <a:solidFill>
                    <a:srgbClr val="FFCC00"/>
                  </a:solidFill>
                  <a:prstDash val="solid"/>
                  <a:round/>
                  <a:headEnd type="none" w="med" len="med"/>
                  <a:tailEnd type="triangle" w="med" len="med"/>
                </a:ln>
                <a:effectLst>
                  <a:outerShdw dist="17961" dir="2700000" algn="ctr" rotWithShape="0">
                    <a:schemeClr val="tx1"/>
                  </a:outerShdw>
                </a:effectLst>
              </p:spPr>
              <p:txBody>
                <a:bodyPr anchor="ctr"/>
                <a:lstStyle/>
                <a:p>
                  <a:pPr>
                    <a:defRPr/>
                  </a:pPr>
                  <a:endParaRPr lang="zh-CN" altLang="en-US"/>
                </a:p>
              </p:txBody>
            </p:sp>
            <p:grpSp>
              <p:nvGrpSpPr>
                <p:cNvPr id="28" name="Group 360"/>
                <p:cNvGrpSpPr>
                  <a:grpSpLocks/>
                </p:cNvGrpSpPr>
                <p:nvPr/>
              </p:nvGrpSpPr>
              <p:grpSpPr bwMode="auto">
                <a:xfrm>
                  <a:off x="2448" y="2530"/>
                  <a:ext cx="720" cy="115"/>
                  <a:chOff x="2448" y="2530"/>
                  <a:chExt cx="720" cy="115"/>
                </a:xfrm>
              </p:grpSpPr>
              <p:sp>
                <p:nvSpPr>
                  <p:cNvPr id="1727849" name="Rectangle 361"/>
                  <p:cNvSpPr>
                    <a:spLocks noChangeArrowheads="1"/>
                  </p:cNvSpPr>
                  <p:nvPr/>
                </p:nvSpPr>
                <p:spPr bwMode="auto">
                  <a:xfrm>
                    <a:off x="2448" y="2530"/>
                    <a:ext cx="336" cy="115"/>
                  </a:xfrm>
                  <a:prstGeom prst="rect">
                    <a:avLst/>
                  </a:prstGeom>
                  <a:solidFill>
                    <a:srgbClr val="FFCC00"/>
                  </a:solidFill>
                  <a:ln w="9525">
                    <a:solidFill>
                      <a:schemeClr val="tx1"/>
                    </a:solidFill>
                    <a:miter lim="800000"/>
                    <a:headEnd/>
                    <a:tailEnd/>
                  </a:ln>
                  <a:effectLst/>
                </p:spPr>
                <p:txBody>
                  <a:bodyPr wrap="none" anchor="ctr"/>
                  <a:lstStyle/>
                  <a:p>
                    <a:pPr algn="l"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Rudd</a:t>
                    </a:r>
                  </a:p>
                </p:txBody>
              </p:sp>
              <p:sp>
                <p:nvSpPr>
                  <p:cNvPr id="1727850" name="Rectangle 362"/>
                  <p:cNvSpPr>
                    <a:spLocks noChangeArrowheads="1"/>
                  </p:cNvSpPr>
                  <p:nvPr/>
                </p:nvSpPr>
                <p:spPr bwMode="auto">
                  <a:xfrm>
                    <a:off x="2784" y="2530"/>
                    <a:ext cx="384" cy="115"/>
                  </a:xfrm>
                  <a:prstGeom prst="rect">
                    <a:avLst/>
                  </a:prstGeom>
                  <a:solidFill>
                    <a:srgbClr val="FFCC00"/>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4:705:01</a:t>
                    </a:r>
                  </a:p>
                </p:txBody>
              </p:sp>
            </p:grpSp>
            <p:grpSp>
              <p:nvGrpSpPr>
                <p:cNvPr id="29" name="Group 363"/>
                <p:cNvGrpSpPr>
                  <a:grpSpLocks/>
                </p:cNvGrpSpPr>
                <p:nvPr/>
              </p:nvGrpSpPr>
              <p:grpSpPr bwMode="auto">
                <a:xfrm>
                  <a:off x="2448" y="2304"/>
                  <a:ext cx="720" cy="115"/>
                  <a:chOff x="2448" y="2415"/>
                  <a:chExt cx="720" cy="115"/>
                </a:xfrm>
              </p:grpSpPr>
              <p:sp>
                <p:nvSpPr>
                  <p:cNvPr id="1727852" name="Rectangle 364"/>
                  <p:cNvSpPr>
                    <a:spLocks noChangeArrowheads="1"/>
                  </p:cNvSpPr>
                  <p:nvPr/>
                </p:nvSpPr>
                <p:spPr bwMode="auto">
                  <a:xfrm>
                    <a:off x="2448" y="2415"/>
                    <a:ext cx="336" cy="115"/>
                  </a:xfrm>
                  <a:prstGeom prst="rect">
                    <a:avLst/>
                  </a:prstGeom>
                  <a:solidFill>
                    <a:srgbClr val="008000"/>
                  </a:solidFill>
                  <a:ln w="9525">
                    <a:solidFill>
                      <a:schemeClr val="tx1"/>
                    </a:solidFill>
                    <a:miter lim="800000"/>
                    <a:headEnd/>
                    <a:tailEnd/>
                  </a:ln>
                  <a:effectLst/>
                </p:spPr>
                <p:txBody>
                  <a:bodyPr wrap="none" anchor="ctr"/>
                  <a:lstStyle/>
                  <a:p>
                    <a:pPr algn="l"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Ota</a:t>
                    </a:r>
                  </a:p>
                </p:txBody>
              </p:sp>
              <p:sp>
                <p:nvSpPr>
                  <p:cNvPr id="1727853" name="Rectangle 365"/>
                  <p:cNvSpPr>
                    <a:spLocks noChangeArrowheads="1"/>
                  </p:cNvSpPr>
                  <p:nvPr/>
                </p:nvSpPr>
                <p:spPr bwMode="auto">
                  <a:xfrm>
                    <a:off x="2784" y="2415"/>
                    <a:ext cx="384" cy="115"/>
                  </a:xfrm>
                  <a:prstGeom prst="rect">
                    <a:avLst/>
                  </a:prstGeom>
                  <a:solidFill>
                    <a:srgbClr val="008000"/>
                  </a:solidFill>
                  <a:ln w="9525">
                    <a:solidFill>
                      <a:schemeClr val="tx1"/>
                    </a:solidFill>
                    <a:miter lim="800000"/>
                    <a:headEnd/>
                    <a:tailEnd/>
                  </a:ln>
                  <a:effectLst/>
                </p:spPr>
                <p:txBody>
                  <a:bodyPr wrap="none" anchor="ctr"/>
                  <a:lstStyle/>
                  <a:p>
                    <a:pPr algn="ctr" eaLnBrk="0" hangingPunct="0">
                      <a:spcBef>
                        <a:spcPct val="0"/>
                      </a:spcBef>
                      <a:buClrTx/>
                      <a:buSzTx/>
                      <a:buFontTx/>
                      <a:buNone/>
                      <a:defRPr/>
                    </a:pPr>
                    <a:r>
                      <a:rPr kumimoji="0" lang="en-US" altLang="zh-CN" sz="1400">
                        <a:solidFill>
                          <a:schemeClr val="bg1"/>
                        </a:solidFill>
                        <a:effectLst>
                          <a:outerShdw blurRad="38100" dist="38100" dir="2700000" algn="tl">
                            <a:srgbClr val="000000"/>
                          </a:outerShdw>
                        </a:effectLst>
                        <a:latin typeface="Arial Narrow" pitchFamily="34" charset="0"/>
                        <a:ea typeface="宋体" pitchFamily="2" charset="-122"/>
                      </a:rPr>
                      <a:t>4:707:02</a:t>
                    </a:r>
                  </a:p>
                </p:txBody>
              </p:sp>
            </p:grpSp>
            <p:sp>
              <p:nvSpPr>
                <p:cNvPr id="1727854" name="Freeform 366"/>
                <p:cNvSpPr>
                  <a:spLocks/>
                </p:cNvSpPr>
                <p:nvPr/>
              </p:nvSpPr>
              <p:spPr bwMode="auto">
                <a:xfrm flipH="1">
                  <a:off x="3168" y="2352"/>
                  <a:ext cx="144" cy="974"/>
                </a:xfrm>
                <a:custGeom>
                  <a:avLst/>
                  <a:gdLst/>
                  <a:ahLst/>
                  <a:cxnLst>
                    <a:cxn ang="0">
                      <a:pos x="720" y="0"/>
                    </a:cxn>
                    <a:cxn ang="0">
                      <a:pos x="0" y="0"/>
                    </a:cxn>
                    <a:cxn ang="0">
                      <a:pos x="0" y="1536"/>
                    </a:cxn>
                  </a:cxnLst>
                  <a:rect l="0" t="0" r="r" b="b"/>
                  <a:pathLst>
                    <a:path w="720" h="1536">
                      <a:moveTo>
                        <a:pt x="720" y="0"/>
                      </a:moveTo>
                      <a:lnTo>
                        <a:pt x="0" y="0"/>
                      </a:lnTo>
                      <a:lnTo>
                        <a:pt x="0" y="1536"/>
                      </a:lnTo>
                    </a:path>
                  </a:pathLst>
                </a:custGeom>
                <a:noFill/>
                <a:ln w="28575" cap="flat" cmpd="sng">
                  <a:solidFill>
                    <a:srgbClr val="339966"/>
                  </a:solidFill>
                  <a:prstDash val="solid"/>
                  <a:round/>
                  <a:headEnd type="none" w="med" len="med"/>
                  <a:tailEnd type="triangle" w="med" len="med"/>
                </a:ln>
                <a:effectLst>
                  <a:outerShdw dist="17961" dir="2700000" algn="ctr" rotWithShape="0">
                    <a:schemeClr val="tx1"/>
                  </a:outerShdw>
                </a:effectLst>
              </p:spPr>
              <p:txBody>
                <a:bodyPr anchor="ctr"/>
                <a:lstStyle/>
                <a:p>
                  <a:pPr>
                    <a:defRPr/>
                  </a:pPr>
                  <a:endParaRPr lang="zh-CN" altLang="en-US"/>
                </a:p>
              </p:txBody>
            </p:sp>
          </p:grpSp>
          <p:sp>
            <p:nvSpPr>
              <p:cNvPr id="111687" name="AutoShape 367"/>
              <p:cNvSpPr>
                <a:spLocks noChangeArrowheads="1"/>
              </p:cNvSpPr>
              <p:nvPr/>
            </p:nvSpPr>
            <p:spPr bwMode="auto">
              <a:xfrm>
                <a:off x="2352" y="2064"/>
                <a:ext cx="96" cy="96"/>
              </a:xfrm>
              <a:prstGeom prst="leftRightArrow">
                <a:avLst>
                  <a:gd name="adj1" fmla="val 50000"/>
                  <a:gd name="adj2" fmla="val 20000"/>
                </a:avLst>
              </a:prstGeom>
              <a:solidFill>
                <a:schemeClr val="folHlink"/>
              </a:solidFill>
              <a:ln w="9525">
                <a:solidFill>
                  <a:schemeClr val="tx1"/>
                </a:solidFill>
                <a:miter lim="800000"/>
                <a:headEnd/>
                <a:tailEnd/>
              </a:ln>
            </p:spPr>
            <p:txBody>
              <a:bodyPr wrap="none" anchor="ctr"/>
              <a:lstStyle/>
              <a:p>
                <a:endParaRPr lang="zh-CN" altLang="en-US"/>
              </a:p>
            </p:txBody>
          </p:sp>
          <p:sp>
            <p:nvSpPr>
              <p:cNvPr id="111688" name="AutoShape 368"/>
              <p:cNvSpPr>
                <a:spLocks noChangeArrowheads="1"/>
              </p:cNvSpPr>
              <p:nvPr/>
            </p:nvSpPr>
            <p:spPr bwMode="auto">
              <a:xfrm>
                <a:off x="1536" y="2064"/>
                <a:ext cx="96" cy="96"/>
              </a:xfrm>
              <a:prstGeom prst="leftRightArrow">
                <a:avLst>
                  <a:gd name="adj1" fmla="val 50000"/>
                  <a:gd name="adj2" fmla="val 20000"/>
                </a:avLst>
              </a:prstGeom>
              <a:solidFill>
                <a:schemeClr val="folHlink"/>
              </a:solidFill>
              <a:ln w="9525">
                <a:solidFill>
                  <a:schemeClr val="tx1"/>
                </a:solidFill>
                <a:miter lim="800000"/>
                <a:headEnd/>
                <a:tailEnd/>
              </a:ln>
            </p:spPr>
            <p:txBody>
              <a:bodyPr wrap="none" anchor="ctr"/>
              <a:lstStyle/>
              <a:p>
                <a:endParaRPr lang="zh-CN" altLang="en-US"/>
              </a:p>
            </p:txBody>
          </p:sp>
          <p:sp>
            <p:nvSpPr>
              <p:cNvPr id="111689" name="AutoShape 369"/>
              <p:cNvSpPr>
                <a:spLocks noChangeArrowheads="1"/>
              </p:cNvSpPr>
              <p:nvPr/>
            </p:nvSpPr>
            <p:spPr bwMode="auto">
              <a:xfrm>
                <a:off x="3168" y="2064"/>
                <a:ext cx="96" cy="96"/>
              </a:xfrm>
              <a:prstGeom prst="leftRightArrow">
                <a:avLst>
                  <a:gd name="adj1" fmla="val 50000"/>
                  <a:gd name="adj2" fmla="val 20000"/>
                </a:avLst>
              </a:prstGeom>
              <a:solidFill>
                <a:schemeClr val="folHlink"/>
              </a:solidFill>
              <a:ln w="9525">
                <a:solidFill>
                  <a:schemeClr val="tx1"/>
                </a:solidFill>
                <a:miter lim="800000"/>
                <a:headEnd/>
                <a:tailEnd/>
              </a:ln>
            </p:spPr>
            <p:txBody>
              <a:bodyPr wrap="none" anchor="ctr"/>
              <a:lstStyle/>
              <a:p>
                <a:endParaRPr lang="zh-CN" altLang="en-US"/>
              </a:p>
            </p:txBody>
          </p:sp>
        </p:grpSp>
      </p:grpSp>
      <p:grpSp>
        <p:nvGrpSpPr>
          <p:cNvPr id="111874" name="Group 420"/>
          <p:cNvGrpSpPr>
            <a:grpSpLocks/>
          </p:cNvGrpSpPr>
          <p:nvPr/>
        </p:nvGrpSpPr>
        <p:grpSpPr bwMode="auto">
          <a:xfrm>
            <a:off x="4114800" y="1512888"/>
            <a:ext cx="1524000" cy="2044700"/>
            <a:chOff x="2592" y="768"/>
            <a:chExt cx="960" cy="1288"/>
          </a:xfrm>
        </p:grpSpPr>
        <p:sp>
          <p:nvSpPr>
            <p:cNvPr id="1727909" name="Freeform 421"/>
            <p:cNvSpPr>
              <a:spLocks/>
            </p:cNvSpPr>
            <p:nvPr/>
          </p:nvSpPr>
          <p:spPr bwMode="auto">
            <a:xfrm>
              <a:off x="2760" y="1253"/>
              <a:ext cx="792" cy="288"/>
            </a:xfrm>
            <a:custGeom>
              <a:avLst/>
              <a:gdLst/>
              <a:ahLst/>
              <a:cxnLst>
                <a:cxn ang="0">
                  <a:pos x="48" y="0"/>
                </a:cxn>
                <a:cxn ang="0">
                  <a:pos x="768" y="0"/>
                </a:cxn>
                <a:cxn ang="0">
                  <a:pos x="768" y="144"/>
                </a:cxn>
                <a:cxn ang="0">
                  <a:pos x="816" y="144"/>
                </a:cxn>
                <a:cxn ang="0">
                  <a:pos x="744" y="288"/>
                </a:cxn>
                <a:cxn ang="0">
                  <a:pos x="672" y="144"/>
                </a:cxn>
                <a:cxn ang="0">
                  <a:pos x="720" y="144"/>
                </a:cxn>
                <a:cxn ang="0">
                  <a:pos x="720" y="48"/>
                </a:cxn>
                <a:cxn ang="0">
                  <a:pos x="0" y="48"/>
                </a:cxn>
                <a:cxn ang="0">
                  <a:pos x="0" y="0"/>
                </a:cxn>
                <a:cxn ang="0">
                  <a:pos x="48" y="0"/>
                </a:cxn>
              </a:cxnLst>
              <a:rect l="0" t="0" r="r" b="b"/>
              <a:pathLst>
                <a:path w="816" h="288">
                  <a:moveTo>
                    <a:pt x="48" y="0"/>
                  </a:moveTo>
                  <a:lnTo>
                    <a:pt x="768" y="0"/>
                  </a:lnTo>
                  <a:lnTo>
                    <a:pt x="768" y="144"/>
                  </a:lnTo>
                  <a:lnTo>
                    <a:pt x="816" y="144"/>
                  </a:lnTo>
                  <a:lnTo>
                    <a:pt x="744" y="288"/>
                  </a:lnTo>
                  <a:lnTo>
                    <a:pt x="672" y="144"/>
                  </a:lnTo>
                  <a:lnTo>
                    <a:pt x="720" y="144"/>
                  </a:lnTo>
                  <a:lnTo>
                    <a:pt x="720" y="48"/>
                  </a:lnTo>
                  <a:lnTo>
                    <a:pt x="0" y="48"/>
                  </a:lnTo>
                  <a:lnTo>
                    <a:pt x="0" y="0"/>
                  </a:lnTo>
                  <a:lnTo>
                    <a:pt x="48" y="0"/>
                  </a:lnTo>
                  <a:close/>
                </a:path>
              </a:pathLst>
            </a:custGeom>
            <a:gradFill rotWithShape="0">
              <a:gsLst>
                <a:gs pos="0">
                  <a:schemeClr val="accent2">
                    <a:gamma/>
                    <a:tint val="30196"/>
                    <a:invGamma/>
                  </a:schemeClr>
                </a:gs>
                <a:gs pos="100000">
                  <a:schemeClr val="accent2"/>
                </a:gs>
              </a:gsLst>
              <a:lin ang="5400000" scaled="1"/>
            </a:gradFill>
            <a:ln w="9525" cap="flat" cmpd="sng">
              <a:solidFill>
                <a:srgbClr val="D60093"/>
              </a:solidFill>
              <a:prstDash val="solid"/>
              <a:round/>
              <a:headEnd/>
              <a:tailEnd/>
            </a:ln>
            <a:effectLst>
              <a:outerShdw dist="45791" dir="3378596" algn="ctr" rotWithShape="0">
                <a:schemeClr val="folHlink"/>
              </a:outerShdw>
            </a:effectLst>
          </p:spPr>
          <p:txBody>
            <a:bodyPr wrap="none" anchor="ctr"/>
            <a:lstStyle/>
            <a:p>
              <a:pPr>
                <a:defRPr/>
              </a:pPr>
              <a:endParaRPr lang="zh-CN" altLang="en-US"/>
            </a:p>
          </p:txBody>
        </p:sp>
        <p:sp>
          <p:nvSpPr>
            <p:cNvPr id="1727910" name="AutoShape 422"/>
            <p:cNvSpPr>
              <a:spLocks noChangeArrowheads="1"/>
            </p:cNvSpPr>
            <p:nvPr/>
          </p:nvSpPr>
          <p:spPr bwMode="auto">
            <a:xfrm>
              <a:off x="2592" y="768"/>
              <a:ext cx="144" cy="478"/>
            </a:xfrm>
            <a:prstGeom prst="downArrow">
              <a:avLst>
                <a:gd name="adj1" fmla="val 38889"/>
                <a:gd name="adj2" fmla="val 110418"/>
              </a:avLst>
            </a:prstGeom>
            <a:gradFill rotWithShape="0">
              <a:gsLst>
                <a:gs pos="0">
                  <a:schemeClr val="accent2">
                    <a:gamma/>
                    <a:tint val="41176"/>
                    <a:invGamma/>
                  </a:schemeClr>
                </a:gs>
                <a:gs pos="100000">
                  <a:schemeClr val="accent2"/>
                </a:gs>
              </a:gsLst>
              <a:lin ang="5400000" scaled="1"/>
            </a:gradFill>
            <a:ln w="9525">
              <a:solidFill>
                <a:srgbClr val="D60093"/>
              </a:solidFill>
              <a:miter lim="800000"/>
              <a:headEnd/>
              <a:tailEnd/>
            </a:ln>
            <a:effectLst>
              <a:outerShdw dist="45791" dir="3378596" algn="ctr" rotWithShape="0">
                <a:schemeClr val="folHlink"/>
              </a:outerShdw>
            </a:effectLst>
          </p:spPr>
          <p:txBody>
            <a:bodyPr wrap="none" anchor="ctr"/>
            <a:lstStyle/>
            <a:p>
              <a:pPr>
                <a:defRPr/>
              </a:pPr>
              <a:endParaRPr lang="zh-CN" altLang="en-US"/>
            </a:p>
          </p:txBody>
        </p:sp>
        <p:sp>
          <p:nvSpPr>
            <p:cNvPr id="1727911" name="Freeform 423"/>
            <p:cNvSpPr>
              <a:spLocks/>
            </p:cNvSpPr>
            <p:nvPr/>
          </p:nvSpPr>
          <p:spPr bwMode="auto">
            <a:xfrm>
              <a:off x="2774" y="1488"/>
              <a:ext cx="336" cy="568"/>
            </a:xfrm>
            <a:custGeom>
              <a:avLst/>
              <a:gdLst/>
              <a:ahLst/>
              <a:cxnLst>
                <a:cxn ang="0">
                  <a:pos x="48" y="432"/>
                </a:cxn>
                <a:cxn ang="0">
                  <a:pos x="48" y="0"/>
                </a:cxn>
                <a:cxn ang="0">
                  <a:pos x="288" y="0"/>
                </a:cxn>
                <a:cxn ang="0">
                  <a:pos x="288" y="48"/>
                </a:cxn>
                <a:cxn ang="0">
                  <a:pos x="96" y="48"/>
                </a:cxn>
                <a:cxn ang="0">
                  <a:pos x="96" y="432"/>
                </a:cxn>
                <a:cxn ang="0">
                  <a:pos x="144" y="432"/>
                </a:cxn>
                <a:cxn ang="0">
                  <a:pos x="64" y="568"/>
                </a:cxn>
                <a:cxn ang="0">
                  <a:pos x="0" y="432"/>
                </a:cxn>
                <a:cxn ang="0">
                  <a:pos x="48" y="432"/>
                </a:cxn>
              </a:cxnLst>
              <a:rect l="0" t="0" r="r" b="b"/>
              <a:pathLst>
                <a:path w="288" h="568">
                  <a:moveTo>
                    <a:pt x="48" y="432"/>
                  </a:moveTo>
                  <a:lnTo>
                    <a:pt x="48" y="0"/>
                  </a:lnTo>
                  <a:lnTo>
                    <a:pt x="288" y="0"/>
                  </a:lnTo>
                  <a:lnTo>
                    <a:pt x="288" y="48"/>
                  </a:lnTo>
                  <a:lnTo>
                    <a:pt x="96" y="48"/>
                  </a:lnTo>
                  <a:lnTo>
                    <a:pt x="96" y="432"/>
                  </a:lnTo>
                  <a:lnTo>
                    <a:pt x="144" y="432"/>
                  </a:lnTo>
                  <a:lnTo>
                    <a:pt x="64" y="568"/>
                  </a:lnTo>
                  <a:lnTo>
                    <a:pt x="0" y="432"/>
                  </a:lnTo>
                  <a:lnTo>
                    <a:pt x="48" y="432"/>
                  </a:lnTo>
                  <a:close/>
                </a:path>
              </a:pathLst>
            </a:custGeom>
            <a:gradFill rotWithShape="0">
              <a:gsLst>
                <a:gs pos="0">
                  <a:schemeClr val="accent2">
                    <a:gamma/>
                    <a:tint val="23922"/>
                    <a:invGamma/>
                  </a:schemeClr>
                </a:gs>
                <a:gs pos="100000">
                  <a:schemeClr val="accent2"/>
                </a:gs>
              </a:gsLst>
              <a:lin ang="5400000" scaled="1"/>
            </a:gradFill>
            <a:ln w="9525" cap="flat" cmpd="sng">
              <a:solidFill>
                <a:srgbClr val="D60093"/>
              </a:solidFill>
              <a:prstDash val="solid"/>
              <a:round/>
              <a:headEnd type="none" w="med" len="med"/>
              <a:tailEnd type="none" w="med" len="med"/>
            </a:ln>
            <a:effectLst>
              <a:outerShdw dist="45791" dir="3378596" algn="ctr" rotWithShape="0">
                <a:schemeClr val="folHlink"/>
              </a:outerShdw>
            </a:effectLst>
          </p:spPr>
          <p:txBody>
            <a:bodyPr wrap="none" anchor="ctr"/>
            <a:lstStyle/>
            <a:p>
              <a:pPr>
                <a:defRPr/>
              </a:pPr>
              <a:endParaRPr lang="zh-CN" altLang="en-US"/>
            </a:p>
          </p:txBody>
        </p:sp>
      </p:grpSp>
      <p:grpSp>
        <p:nvGrpSpPr>
          <p:cNvPr id="111875" name="Group 424"/>
          <p:cNvGrpSpPr>
            <a:grpSpLocks/>
          </p:cNvGrpSpPr>
          <p:nvPr/>
        </p:nvGrpSpPr>
        <p:grpSpPr bwMode="auto">
          <a:xfrm>
            <a:off x="1752600" y="1276350"/>
            <a:ext cx="3505200" cy="685800"/>
            <a:chOff x="1104" y="619"/>
            <a:chExt cx="2208" cy="432"/>
          </a:xfrm>
        </p:grpSpPr>
        <p:grpSp>
          <p:nvGrpSpPr>
            <p:cNvPr id="111876" name="Group 425"/>
            <p:cNvGrpSpPr>
              <a:grpSpLocks/>
            </p:cNvGrpSpPr>
            <p:nvPr/>
          </p:nvGrpSpPr>
          <p:grpSpPr bwMode="auto">
            <a:xfrm>
              <a:off x="1104" y="619"/>
              <a:ext cx="2208" cy="202"/>
              <a:chOff x="1104" y="619"/>
              <a:chExt cx="2208" cy="202"/>
            </a:xfrm>
          </p:grpSpPr>
          <p:sp>
            <p:nvSpPr>
              <p:cNvPr id="1727914" name="Rectangle 426"/>
              <p:cNvSpPr>
                <a:spLocks noChangeArrowheads="1"/>
              </p:cNvSpPr>
              <p:nvPr/>
            </p:nvSpPr>
            <p:spPr bwMode="auto">
              <a:xfrm>
                <a:off x="1968" y="619"/>
                <a:ext cx="288"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600">
                    <a:solidFill>
                      <a:schemeClr val="tx2"/>
                    </a:solidFill>
                    <a:latin typeface="Arial Narrow" pitchFamily="34" charset="0"/>
                    <a:ea typeface="宋体" pitchFamily="2" charset="-122"/>
                  </a:rPr>
                  <a:t>id</a:t>
                </a:r>
              </a:p>
            </p:txBody>
          </p:sp>
          <p:sp>
            <p:nvSpPr>
              <p:cNvPr id="1727915" name="Rectangle 427"/>
              <p:cNvSpPr>
                <a:spLocks noChangeArrowheads="1"/>
              </p:cNvSpPr>
              <p:nvPr/>
            </p:nvSpPr>
            <p:spPr bwMode="auto">
              <a:xfrm>
                <a:off x="2256" y="619"/>
                <a:ext cx="624"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600">
                    <a:solidFill>
                      <a:schemeClr val="tx2"/>
                    </a:solidFill>
                    <a:latin typeface="Arial Narrow" pitchFamily="34" charset="0"/>
                    <a:ea typeface="宋体" pitchFamily="2" charset="-122"/>
                  </a:rPr>
                  <a:t>indid = 2</a:t>
                </a:r>
              </a:p>
            </p:txBody>
          </p:sp>
          <p:sp>
            <p:nvSpPr>
              <p:cNvPr id="1727916" name="Rectangle 428"/>
              <p:cNvSpPr>
                <a:spLocks noChangeArrowheads="1"/>
              </p:cNvSpPr>
              <p:nvPr/>
            </p:nvSpPr>
            <p:spPr bwMode="auto">
              <a:xfrm>
                <a:off x="2880" y="619"/>
                <a:ext cx="432"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600">
                    <a:solidFill>
                      <a:schemeClr val="tx2"/>
                    </a:solidFill>
                    <a:latin typeface="Arial Narrow" pitchFamily="34" charset="0"/>
                    <a:ea typeface="宋体" pitchFamily="2" charset="-122"/>
                  </a:rPr>
                  <a:t>root</a:t>
                </a:r>
              </a:p>
            </p:txBody>
          </p:sp>
          <p:sp>
            <p:nvSpPr>
              <p:cNvPr id="111630" name="Text Box 429"/>
              <p:cNvSpPr txBox="1">
                <a:spLocks noChangeArrowheads="1"/>
              </p:cNvSpPr>
              <p:nvPr/>
            </p:nvSpPr>
            <p:spPr bwMode="auto">
              <a:xfrm>
                <a:off x="1104" y="624"/>
                <a:ext cx="805" cy="197"/>
              </a:xfrm>
              <a:prstGeom prst="rect">
                <a:avLst/>
              </a:prstGeom>
              <a:noFill/>
              <a:ln w="9525">
                <a:noFill/>
                <a:miter lim="800000"/>
                <a:headEnd/>
                <a:tailEnd/>
              </a:ln>
            </p:spPr>
            <p:txBody>
              <a:bodyPr wrap="none">
                <a:spAutoFit/>
              </a:bodyPr>
              <a:lstStyle/>
              <a:p>
                <a:pPr algn="l" eaLnBrk="0" hangingPunct="0">
                  <a:lnSpc>
                    <a:spcPct val="90000"/>
                  </a:lnSpc>
                  <a:spcBef>
                    <a:spcPct val="0"/>
                  </a:spcBef>
                  <a:buClr>
                    <a:srgbClr val="DC0081"/>
                  </a:buClr>
                  <a:buSzTx/>
                </a:pPr>
                <a:r>
                  <a:rPr kumimoji="0" lang="en-US" altLang="zh-CN" sz="1600" b="1">
                    <a:solidFill>
                      <a:schemeClr val="tx2"/>
                    </a:solidFill>
                    <a:latin typeface="Arial" charset="0"/>
                    <a:ea typeface="宋体" pitchFamily="2" charset="-122"/>
                  </a:rPr>
                  <a:t>sysindexes</a:t>
                </a:r>
              </a:p>
            </p:txBody>
          </p:sp>
        </p:grpSp>
        <p:sp>
          <p:nvSpPr>
            <p:cNvPr id="1727918" name="Freeform 430"/>
            <p:cNvSpPr>
              <a:spLocks/>
            </p:cNvSpPr>
            <p:nvPr/>
          </p:nvSpPr>
          <p:spPr bwMode="auto">
            <a:xfrm rot="16200000" flipV="1">
              <a:off x="2814" y="742"/>
              <a:ext cx="283" cy="336"/>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p>
          </p:txBody>
        </p:sp>
      </p:grpSp>
      <p:sp>
        <p:nvSpPr>
          <p:cNvPr id="428" name="Freeform 233"/>
          <p:cNvSpPr>
            <a:spLocks/>
          </p:cNvSpPr>
          <p:nvPr/>
        </p:nvSpPr>
        <p:spPr bwMode="auto">
          <a:xfrm>
            <a:off x="3509962" y="3773488"/>
            <a:ext cx="598488" cy="2293938"/>
          </a:xfrm>
          <a:custGeom>
            <a:avLst/>
            <a:gdLst/>
            <a:ahLst/>
            <a:cxnLst>
              <a:cxn ang="0">
                <a:pos x="48" y="432"/>
              </a:cxn>
              <a:cxn ang="0">
                <a:pos x="48" y="0"/>
              </a:cxn>
              <a:cxn ang="0">
                <a:pos x="288" y="0"/>
              </a:cxn>
              <a:cxn ang="0">
                <a:pos x="288" y="48"/>
              </a:cxn>
              <a:cxn ang="0">
                <a:pos x="96" y="48"/>
              </a:cxn>
              <a:cxn ang="0">
                <a:pos x="96" y="432"/>
              </a:cxn>
              <a:cxn ang="0">
                <a:pos x="144" y="432"/>
              </a:cxn>
              <a:cxn ang="0">
                <a:pos x="64" y="568"/>
              </a:cxn>
              <a:cxn ang="0">
                <a:pos x="0" y="432"/>
              </a:cxn>
              <a:cxn ang="0">
                <a:pos x="48" y="432"/>
              </a:cxn>
            </a:cxnLst>
            <a:rect l="0" t="0" r="r" b="b"/>
            <a:pathLst>
              <a:path w="288" h="568">
                <a:moveTo>
                  <a:pt x="48" y="432"/>
                </a:moveTo>
                <a:lnTo>
                  <a:pt x="48" y="0"/>
                </a:lnTo>
                <a:lnTo>
                  <a:pt x="288" y="0"/>
                </a:lnTo>
                <a:lnTo>
                  <a:pt x="288" y="48"/>
                </a:lnTo>
                <a:lnTo>
                  <a:pt x="96" y="48"/>
                </a:lnTo>
                <a:lnTo>
                  <a:pt x="96" y="432"/>
                </a:lnTo>
                <a:lnTo>
                  <a:pt x="144" y="432"/>
                </a:lnTo>
                <a:lnTo>
                  <a:pt x="64" y="568"/>
                </a:lnTo>
                <a:lnTo>
                  <a:pt x="0" y="432"/>
                </a:lnTo>
                <a:lnTo>
                  <a:pt x="48" y="432"/>
                </a:lnTo>
                <a:close/>
              </a:path>
            </a:pathLst>
          </a:custGeom>
          <a:gradFill rotWithShape="0">
            <a:gsLst>
              <a:gs pos="0">
                <a:srgbClr val="D60093">
                  <a:gamma/>
                  <a:tint val="47843"/>
                  <a:invGamma/>
                </a:srgbClr>
              </a:gs>
              <a:gs pos="100000">
                <a:srgbClr val="D60093"/>
              </a:gs>
            </a:gsLst>
            <a:lin ang="5400000" scaled="1"/>
          </a:gradFill>
          <a:ln w="9525" cap="flat" cmpd="sng">
            <a:solidFill>
              <a:schemeClr val="accent2"/>
            </a:solidFill>
            <a:prstDash val="solid"/>
            <a:round/>
            <a:headEnd type="none" w="med" len="med"/>
            <a:tailEnd type="none" w="med" len="med"/>
          </a:ln>
          <a:effectLst>
            <a:outerShdw dist="45791" dir="3378596" algn="ctr" rotWithShape="0">
              <a:schemeClr val="folHlink"/>
            </a:outerShdw>
          </a:effectLst>
        </p:spPr>
        <p:txBody>
          <a:bodyPr wrap="none" anchor="ctr"/>
          <a:lstStyle/>
          <a:p>
            <a:pPr>
              <a:defRPr/>
            </a:pPr>
            <a:endParaRPr lang="zh-CN" altLang="en-US"/>
          </a:p>
        </p:txBody>
      </p:sp>
      <p:sp>
        <p:nvSpPr>
          <p:cNvPr id="429" name="Freeform 233"/>
          <p:cNvSpPr>
            <a:spLocks/>
          </p:cNvSpPr>
          <p:nvPr/>
        </p:nvSpPr>
        <p:spPr bwMode="auto">
          <a:xfrm>
            <a:off x="2433637" y="4368651"/>
            <a:ext cx="1468438" cy="1132035"/>
          </a:xfrm>
          <a:custGeom>
            <a:avLst/>
            <a:gdLst/>
            <a:ahLst/>
            <a:cxnLst>
              <a:cxn ang="0">
                <a:pos x="48" y="432"/>
              </a:cxn>
              <a:cxn ang="0">
                <a:pos x="48" y="0"/>
              </a:cxn>
              <a:cxn ang="0">
                <a:pos x="288" y="0"/>
              </a:cxn>
              <a:cxn ang="0">
                <a:pos x="288" y="48"/>
              </a:cxn>
              <a:cxn ang="0">
                <a:pos x="96" y="48"/>
              </a:cxn>
              <a:cxn ang="0">
                <a:pos x="96" y="432"/>
              </a:cxn>
              <a:cxn ang="0">
                <a:pos x="144" y="432"/>
              </a:cxn>
              <a:cxn ang="0">
                <a:pos x="64" y="568"/>
              </a:cxn>
              <a:cxn ang="0">
                <a:pos x="0" y="432"/>
              </a:cxn>
              <a:cxn ang="0">
                <a:pos x="48" y="432"/>
              </a:cxn>
            </a:cxnLst>
            <a:rect l="0" t="0" r="r" b="b"/>
            <a:pathLst>
              <a:path w="288" h="568">
                <a:moveTo>
                  <a:pt x="48" y="432"/>
                </a:moveTo>
                <a:lnTo>
                  <a:pt x="48" y="0"/>
                </a:lnTo>
                <a:lnTo>
                  <a:pt x="288" y="0"/>
                </a:lnTo>
                <a:lnTo>
                  <a:pt x="288" y="48"/>
                </a:lnTo>
                <a:lnTo>
                  <a:pt x="96" y="48"/>
                </a:lnTo>
                <a:lnTo>
                  <a:pt x="96" y="432"/>
                </a:lnTo>
                <a:lnTo>
                  <a:pt x="144" y="432"/>
                </a:lnTo>
                <a:lnTo>
                  <a:pt x="64" y="568"/>
                </a:lnTo>
                <a:lnTo>
                  <a:pt x="0" y="432"/>
                </a:lnTo>
                <a:lnTo>
                  <a:pt x="48" y="432"/>
                </a:lnTo>
                <a:close/>
              </a:path>
            </a:pathLst>
          </a:custGeom>
          <a:gradFill rotWithShape="0">
            <a:gsLst>
              <a:gs pos="0">
                <a:srgbClr val="D60093">
                  <a:gamma/>
                  <a:tint val="47843"/>
                  <a:invGamma/>
                </a:srgbClr>
              </a:gs>
              <a:gs pos="100000">
                <a:srgbClr val="D60093"/>
              </a:gs>
            </a:gsLst>
            <a:lin ang="5400000" scaled="1"/>
          </a:gradFill>
          <a:ln w="9525" cap="flat" cmpd="sng">
            <a:solidFill>
              <a:schemeClr val="accent2"/>
            </a:solidFill>
            <a:prstDash val="solid"/>
            <a:round/>
            <a:headEnd type="none" w="med" len="med"/>
            <a:tailEnd type="none" w="med" len="med"/>
          </a:ln>
          <a:effectLst>
            <a:outerShdw dist="45791" dir="3378596" algn="ctr" rotWithShape="0">
              <a:schemeClr val="folHlink"/>
            </a:outerShdw>
          </a:effectLst>
        </p:spPr>
        <p:txBody>
          <a:bodyPr wrap="none" anchor="ctr"/>
          <a:lstStyle/>
          <a:p>
            <a:pPr>
              <a:defRPr/>
            </a:pPr>
            <a:endParaRPr lang="zh-CN" altLang="en-US"/>
          </a:p>
        </p:txBody>
      </p:sp>
      <p:sp>
        <p:nvSpPr>
          <p:cNvPr id="430" name="Freeform 233"/>
          <p:cNvSpPr>
            <a:spLocks/>
          </p:cNvSpPr>
          <p:nvPr/>
        </p:nvSpPr>
        <p:spPr bwMode="auto">
          <a:xfrm flipH="1">
            <a:off x="4778229" y="3989822"/>
            <a:ext cx="678007" cy="1570037"/>
          </a:xfrm>
          <a:custGeom>
            <a:avLst/>
            <a:gdLst/>
            <a:ahLst/>
            <a:cxnLst>
              <a:cxn ang="0">
                <a:pos x="48" y="432"/>
              </a:cxn>
              <a:cxn ang="0">
                <a:pos x="48" y="0"/>
              </a:cxn>
              <a:cxn ang="0">
                <a:pos x="288" y="0"/>
              </a:cxn>
              <a:cxn ang="0">
                <a:pos x="288" y="48"/>
              </a:cxn>
              <a:cxn ang="0">
                <a:pos x="96" y="48"/>
              </a:cxn>
              <a:cxn ang="0">
                <a:pos x="96" y="432"/>
              </a:cxn>
              <a:cxn ang="0">
                <a:pos x="144" y="432"/>
              </a:cxn>
              <a:cxn ang="0">
                <a:pos x="64" y="568"/>
              </a:cxn>
              <a:cxn ang="0">
                <a:pos x="0" y="432"/>
              </a:cxn>
              <a:cxn ang="0">
                <a:pos x="48" y="432"/>
              </a:cxn>
            </a:cxnLst>
            <a:rect l="0" t="0" r="r" b="b"/>
            <a:pathLst>
              <a:path w="288" h="568">
                <a:moveTo>
                  <a:pt x="48" y="432"/>
                </a:moveTo>
                <a:lnTo>
                  <a:pt x="48" y="0"/>
                </a:lnTo>
                <a:lnTo>
                  <a:pt x="288" y="0"/>
                </a:lnTo>
                <a:lnTo>
                  <a:pt x="288" y="48"/>
                </a:lnTo>
                <a:lnTo>
                  <a:pt x="96" y="48"/>
                </a:lnTo>
                <a:lnTo>
                  <a:pt x="96" y="432"/>
                </a:lnTo>
                <a:lnTo>
                  <a:pt x="144" y="432"/>
                </a:lnTo>
                <a:lnTo>
                  <a:pt x="64" y="568"/>
                </a:lnTo>
                <a:lnTo>
                  <a:pt x="0" y="432"/>
                </a:lnTo>
                <a:lnTo>
                  <a:pt x="48" y="432"/>
                </a:lnTo>
                <a:close/>
              </a:path>
            </a:pathLst>
          </a:custGeom>
          <a:gradFill rotWithShape="0">
            <a:gsLst>
              <a:gs pos="0">
                <a:srgbClr val="D60093">
                  <a:gamma/>
                  <a:tint val="47843"/>
                  <a:invGamma/>
                </a:srgbClr>
              </a:gs>
              <a:gs pos="100000">
                <a:srgbClr val="D60093"/>
              </a:gs>
            </a:gsLst>
            <a:lin ang="5400000" scaled="1"/>
          </a:gradFill>
          <a:ln w="9525" cap="flat" cmpd="sng">
            <a:solidFill>
              <a:schemeClr val="accent2"/>
            </a:solidFill>
            <a:prstDash val="solid"/>
            <a:round/>
            <a:headEnd type="none" w="med" len="med"/>
            <a:tailEnd type="none" w="med" len="med"/>
          </a:ln>
          <a:effectLst>
            <a:outerShdw dist="45791" dir="3378596" algn="ctr" rotWithShape="0">
              <a:schemeClr val="folHlink"/>
            </a:outerShdw>
          </a:effectLst>
        </p:spPr>
        <p:txBody>
          <a:bodyPr wrap="none" anchor="ctr"/>
          <a:lstStyle/>
          <a:p>
            <a:pPr>
              <a:defRPr/>
            </a:pPr>
            <a:endParaRPr lang="zh-CN" altLang="en-US"/>
          </a:p>
        </p:txBody>
      </p:sp>
      <p:sp>
        <p:nvSpPr>
          <p:cNvPr id="431" name="Freeform 233"/>
          <p:cNvSpPr>
            <a:spLocks/>
          </p:cNvSpPr>
          <p:nvPr/>
        </p:nvSpPr>
        <p:spPr bwMode="auto">
          <a:xfrm flipH="1">
            <a:off x="4867275" y="4171952"/>
            <a:ext cx="1711324" cy="1425574"/>
          </a:xfrm>
          <a:custGeom>
            <a:avLst/>
            <a:gdLst/>
            <a:ahLst/>
            <a:cxnLst>
              <a:cxn ang="0">
                <a:pos x="48" y="432"/>
              </a:cxn>
              <a:cxn ang="0">
                <a:pos x="48" y="0"/>
              </a:cxn>
              <a:cxn ang="0">
                <a:pos x="288" y="0"/>
              </a:cxn>
              <a:cxn ang="0">
                <a:pos x="288" y="48"/>
              </a:cxn>
              <a:cxn ang="0">
                <a:pos x="96" y="48"/>
              </a:cxn>
              <a:cxn ang="0">
                <a:pos x="96" y="432"/>
              </a:cxn>
              <a:cxn ang="0">
                <a:pos x="144" y="432"/>
              </a:cxn>
              <a:cxn ang="0">
                <a:pos x="64" y="568"/>
              </a:cxn>
              <a:cxn ang="0">
                <a:pos x="0" y="432"/>
              </a:cxn>
              <a:cxn ang="0">
                <a:pos x="48" y="432"/>
              </a:cxn>
            </a:cxnLst>
            <a:rect l="0" t="0" r="r" b="b"/>
            <a:pathLst>
              <a:path w="288" h="568">
                <a:moveTo>
                  <a:pt x="48" y="432"/>
                </a:moveTo>
                <a:lnTo>
                  <a:pt x="48" y="0"/>
                </a:lnTo>
                <a:lnTo>
                  <a:pt x="288" y="0"/>
                </a:lnTo>
                <a:lnTo>
                  <a:pt x="288" y="48"/>
                </a:lnTo>
                <a:lnTo>
                  <a:pt x="96" y="48"/>
                </a:lnTo>
                <a:lnTo>
                  <a:pt x="96" y="432"/>
                </a:lnTo>
                <a:lnTo>
                  <a:pt x="144" y="432"/>
                </a:lnTo>
                <a:lnTo>
                  <a:pt x="64" y="568"/>
                </a:lnTo>
                <a:lnTo>
                  <a:pt x="0" y="432"/>
                </a:lnTo>
                <a:lnTo>
                  <a:pt x="48" y="432"/>
                </a:lnTo>
                <a:close/>
              </a:path>
            </a:pathLst>
          </a:custGeom>
          <a:gradFill rotWithShape="0">
            <a:gsLst>
              <a:gs pos="0">
                <a:srgbClr val="D60093">
                  <a:gamma/>
                  <a:tint val="47843"/>
                  <a:invGamma/>
                </a:srgbClr>
              </a:gs>
              <a:gs pos="100000">
                <a:srgbClr val="D60093"/>
              </a:gs>
            </a:gsLst>
            <a:lin ang="5400000" scaled="1"/>
          </a:gradFill>
          <a:ln w="9525" cap="flat" cmpd="sng">
            <a:solidFill>
              <a:schemeClr val="accent2"/>
            </a:solidFill>
            <a:prstDash val="solid"/>
            <a:round/>
            <a:headEnd type="none" w="med" len="med"/>
            <a:tailEnd type="none" w="med" len="med"/>
          </a:ln>
          <a:effectLst>
            <a:outerShdw dist="45791" dir="3378596" algn="ctr" rotWithShape="0">
              <a:schemeClr val="folHlink"/>
            </a:outerShdw>
          </a:effectLst>
        </p:spPr>
        <p:txBody>
          <a:bodyPr wrap="none" anchor="ctr"/>
          <a:lstStyle/>
          <a:p>
            <a:pPr>
              <a:defRPr/>
            </a:pPr>
            <a:endParaRPr lang="zh-CN" altLang="en-US"/>
          </a:p>
        </p:txBody>
      </p:sp>
      <p:sp>
        <p:nvSpPr>
          <p:cNvPr id="32" name="文本框 31"/>
          <p:cNvSpPr txBox="1"/>
          <p:nvPr/>
        </p:nvSpPr>
        <p:spPr>
          <a:xfrm>
            <a:off x="1458863" y="814528"/>
            <a:ext cx="5521424" cy="461665"/>
          </a:xfrm>
          <a:prstGeom prst="rect">
            <a:avLst/>
          </a:prstGeom>
          <a:noFill/>
        </p:spPr>
        <p:txBody>
          <a:bodyPr wrap="square" rtlCol="0">
            <a:spAutoFit/>
          </a:bodyPr>
          <a:lstStyle/>
          <a:p>
            <a:r>
              <a:rPr lang="en-US" altLang="zh-CN" dirty="0" err="1" smtClean="0">
                <a:solidFill>
                  <a:srgbClr val="FF0000"/>
                </a:solidFill>
              </a:rPr>
              <a:t>first_name</a:t>
            </a:r>
            <a:r>
              <a:rPr lang="en-US" altLang="zh-CN" dirty="0" smtClean="0">
                <a:solidFill>
                  <a:srgbClr val="FF0000"/>
                </a:solidFill>
              </a:rPr>
              <a:t> between Martin and </a:t>
            </a:r>
            <a:r>
              <a:rPr lang="en-US" altLang="zh-CN" dirty="0" err="1" smtClean="0">
                <a:solidFill>
                  <a:srgbClr val="FF0000"/>
                </a:solidFill>
              </a:rPr>
              <a:t>Pudd</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1874"/>
                                        </p:tgtEl>
                                        <p:attrNameLst>
                                          <p:attrName>style.visibility</p:attrName>
                                        </p:attrNameLst>
                                      </p:cBhvr>
                                      <p:to>
                                        <p:strVal val="visible"/>
                                      </p:to>
                                    </p:set>
                                    <p:animEffect transition="in" filter="box(in)">
                                      <p:cBhvr>
                                        <p:cTn id="7" dur="500"/>
                                        <p:tgtEl>
                                          <p:spTgt spid="1118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8"/>
                                        </p:tgtEl>
                                        <p:attrNameLst>
                                          <p:attrName>style.visibility</p:attrName>
                                        </p:attrNameLst>
                                      </p:cBhvr>
                                      <p:to>
                                        <p:strVal val="visible"/>
                                      </p:to>
                                    </p:set>
                                    <p:animEffect transition="in" filter="dissolve">
                                      <p:cBhvr>
                                        <p:cTn id="12" dur="1000"/>
                                        <p:tgtEl>
                                          <p:spTgt spid="428"/>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429"/>
                                        </p:tgtEl>
                                        <p:attrNameLst>
                                          <p:attrName>style.visibility</p:attrName>
                                        </p:attrNameLst>
                                      </p:cBhvr>
                                      <p:to>
                                        <p:strVal val="visible"/>
                                      </p:to>
                                    </p:set>
                                    <p:animEffect transition="in" filter="dissolve">
                                      <p:cBhvr>
                                        <p:cTn id="16" dur="1000"/>
                                        <p:tgtEl>
                                          <p:spTgt spid="429"/>
                                        </p:tgtEl>
                                      </p:cBhvr>
                                    </p:animEffect>
                                  </p:childTnLst>
                                </p:cTn>
                              </p:par>
                            </p:childTnLst>
                          </p:cTn>
                        </p:par>
                        <p:par>
                          <p:cTn id="17" fill="hold">
                            <p:stCondLst>
                              <p:cond delay="2000"/>
                            </p:stCondLst>
                            <p:childTnLst>
                              <p:par>
                                <p:cTn id="18" presetID="9" presetClass="entr" presetSubtype="0" fill="hold" nodeType="afterEffect">
                                  <p:stCondLst>
                                    <p:cond delay="0"/>
                                  </p:stCondLst>
                                  <p:childTnLst>
                                    <p:set>
                                      <p:cBhvr>
                                        <p:cTn id="19" dur="1" fill="hold">
                                          <p:stCondLst>
                                            <p:cond delay="0"/>
                                          </p:stCondLst>
                                        </p:cTn>
                                        <p:tgtEl>
                                          <p:spTgt spid="430"/>
                                        </p:tgtEl>
                                        <p:attrNameLst>
                                          <p:attrName>style.visibility</p:attrName>
                                        </p:attrNameLst>
                                      </p:cBhvr>
                                      <p:to>
                                        <p:strVal val="visible"/>
                                      </p:to>
                                    </p:set>
                                    <p:animEffect transition="in" filter="dissolve">
                                      <p:cBhvr>
                                        <p:cTn id="20" dur="1000"/>
                                        <p:tgtEl>
                                          <p:spTgt spid="430"/>
                                        </p:tgtEl>
                                      </p:cBhvr>
                                    </p:animEffect>
                                  </p:childTnLst>
                                </p:cTn>
                              </p:par>
                            </p:childTnLst>
                          </p:cTn>
                        </p:par>
                        <p:par>
                          <p:cTn id="21" fill="hold">
                            <p:stCondLst>
                              <p:cond delay="3000"/>
                            </p:stCondLst>
                            <p:childTnLst>
                              <p:par>
                                <p:cTn id="22" presetID="9" presetClass="entr" presetSubtype="0" fill="hold" nodeType="afterEffect">
                                  <p:stCondLst>
                                    <p:cond delay="0"/>
                                  </p:stCondLst>
                                  <p:childTnLst>
                                    <p:set>
                                      <p:cBhvr>
                                        <p:cTn id="23" dur="1" fill="hold">
                                          <p:stCondLst>
                                            <p:cond delay="0"/>
                                          </p:stCondLst>
                                        </p:cTn>
                                        <p:tgtEl>
                                          <p:spTgt spid="431"/>
                                        </p:tgtEl>
                                        <p:attrNameLst>
                                          <p:attrName>style.visibility</p:attrName>
                                        </p:attrNameLst>
                                      </p:cBhvr>
                                      <p:to>
                                        <p:strVal val="visible"/>
                                      </p:to>
                                    </p:set>
                                    <p:animEffect transition="in" filter="dissolve">
                                      <p:cBhvr>
                                        <p:cTn id="24" dur="10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3399"/>
                </a:solidFill>
              </a:rPr>
              <a:t>数据查找：</a:t>
            </a:r>
            <a:r>
              <a:rPr lang="zh-CN" altLang="en-US" sz="3200" dirty="0">
                <a:solidFill>
                  <a:srgbClr val="333399"/>
                </a:solidFill>
              </a:rPr>
              <a:t>聚簇索引表上的非聚簇索引</a:t>
            </a:r>
            <a:endParaRPr lang="zh-CN" altLang="en-US" dirty="0"/>
          </a:p>
        </p:txBody>
      </p:sp>
      <p:grpSp>
        <p:nvGrpSpPr>
          <p:cNvPr id="4" name="Group 4"/>
          <p:cNvGrpSpPr>
            <a:grpSpLocks/>
          </p:cNvGrpSpPr>
          <p:nvPr/>
        </p:nvGrpSpPr>
        <p:grpSpPr bwMode="auto">
          <a:xfrm>
            <a:off x="598488" y="1581150"/>
            <a:ext cx="8077200" cy="5105400"/>
            <a:chOff x="336" y="960"/>
            <a:chExt cx="5088" cy="3216"/>
          </a:xfrm>
        </p:grpSpPr>
        <p:sp>
          <p:nvSpPr>
            <p:cNvPr id="5" name="Rectangle 5"/>
            <p:cNvSpPr>
              <a:spLocks noChangeArrowheads="1"/>
            </p:cNvSpPr>
            <p:nvPr/>
          </p:nvSpPr>
          <p:spPr bwMode="auto">
            <a:xfrm>
              <a:off x="336" y="2976"/>
              <a:ext cx="5088" cy="1152"/>
            </a:xfrm>
            <a:prstGeom prst="rect">
              <a:avLst/>
            </a:prstGeom>
            <a:gradFill rotWithShape="0">
              <a:gsLst>
                <a:gs pos="0">
                  <a:srgbClr val="FFFFFF"/>
                </a:gs>
                <a:gs pos="100000">
                  <a:srgbClr val="CCECFF"/>
                </a:gs>
              </a:gsLst>
              <a:lin ang="5400000" scaled="1"/>
            </a:gradFill>
            <a:ln w="9525">
              <a:solidFill>
                <a:schemeClr val="folHlink"/>
              </a:solidFill>
              <a:miter lim="800000"/>
              <a:headEnd/>
              <a:tailEnd/>
            </a:ln>
          </p:spPr>
          <p:txBody>
            <a:bodyPr wrap="none"/>
            <a:lstStyle/>
            <a:p>
              <a:pPr algn="l" eaLnBrk="0" hangingPunct="0">
                <a:spcBef>
                  <a:spcPct val="0"/>
                </a:spcBef>
                <a:buClrTx/>
                <a:buSzTx/>
                <a:buFontTx/>
                <a:buNone/>
              </a:pPr>
              <a:r>
                <a:rPr kumimoji="0" lang="en-US" altLang="zh-CN" sz="1600" b="1">
                  <a:latin typeface="Arial" charset="0"/>
                  <a:ea typeface="宋体" pitchFamily="2" charset="-122"/>
                </a:rPr>
                <a:t>Clustered Index</a:t>
              </a:r>
            </a:p>
            <a:p>
              <a:pPr algn="l" eaLnBrk="0" hangingPunct="0">
                <a:spcBef>
                  <a:spcPct val="0"/>
                </a:spcBef>
                <a:buClrTx/>
                <a:buSzTx/>
                <a:buFontTx/>
                <a:buNone/>
              </a:pPr>
              <a:r>
                <a:rPr kumimoji="0" lang="en-US" altLang="zh-CN" sz="1600" b="1">
                  <a:latin typeface="Arial" charset="0"/>
                  <a:ea typeface="宋体" pitchFamily="2" charset="-122"/>
                </a:rPr>
                <a:t>On Last Name</a:t>
              </a:r>
            </a:p>
          </p:txBody>
        </p:sp>
        <p:sp>
          <p:nvSpPr>
            <p:cNvPr id="6" name="Rectangle 6"/>
            <p:cNvSpPr>
              <a:spLocks noChangeArrowheads="1"/>
            </p:cNvSpPr>
            <p:nvPr/>
          </p:nvSpPr>
          <p:spPr bwMode="auto">
            <a:xfrm>
              <a:off x="336" y="960"/>
              <a:ext cx="5088" cy="1872"/>
            </a:xfrm>
            <a:prstGeom prst="rect">
              <a:avLst/>
            </a:prstGeom>
            <a:solidFill>
              <a:schemeClr val="bg1"/>
            </a:solidFill>
            <a:ln w="9525">
              <a:solidFill>
                <a:schemeClr val="folHlink"/>
              </a:solidFill>
              <a:miter lim="800000"/>
              <a:headEnd/>
              <a:tailEnd/>
            </a:ln>
          </p:spPr>
          <p:txBody>
            <a:bodyPr wrap="none"/>
            <a:lstStyle/>
            <a:p>
              <a:pPr algn="l" eaLnBrk="0" hangingPunct="0">
                <a:spcBef>
                  <a:spcPct val="0"/>
                </a:spcBef>
                <a:buClrTx/>
                <a:buSzTx/>
                <a:buFontTx/>
                <a:buNone/>
              </a:pPr>
              <a:r>
                <a:rPr kumimoji="0" lang="en-US" altLang="zh-CN" sz="1600" b="1">
                  <a:latin typeface="Arial" charset="0"/>
                  <a:ea typeface="宋体" pitchFamily="2" charset="-122"/>
                </a:rPr>
                <a:t>Nonclustered</a:t>
              </a:r>
            </a:p>
            <a:p>
              <a:pPr algn="l" eaLnBrk="0" hangingPunct="0">
                <a:spcBef>
                  <a:spcPct val="0"/>
                </a:spcBef>
                <a:buClrTx/>
                <a:buSzTx/>
                <a:buFontTx/>
                <a:buNone/>
              </a:pPr>
              <a:r>
                <a:rPr kumimoji="0" lang="en-US" altLang="zh-CN" sz="1600" b="1">
                  <a:latin typeface="Arial" charset="0"/>
                  <a:ea typeface="宋体" pitchFamily="2" charset="-122"/>
                </a:rPr>
                <a:t>Index on</a:t>
              </a:r>
            </a:p>
            <a:p>
              <a:pPr algn="l" eaLnBrk="0" hangingPunct="0">
                <a:spcBef>
                  <a:spcPct val="0"/>
                </a:spcBef>
                <a:buClrTx/>
                <a:buSzTx/>
                <a:buFontTx/>
                <a:buNone/>
              </a:pPr>
              <a:r>
                <a:rPr kumimoji="0" lang="en-US" altLang="zh-CN" sz="1600" b="1">
                  <a:latin typeface="Arial" charset="0"/>
                  <a:ea typeface="宋体" pitchFamily="2" charset="-122"/>
                </a:rPr>
                <a:t>First Name</a:t>
              </a:r>
            </a:p>
          </p:txBody>
        </p:sp>
        <p:sp>
          <p:nvSpPr>
            <p:cNvPr id="7" name="Rectangle 7"/>
            <p:cNvSpPr>
              <a:spLocks noChangeArrowheads="1"/>
            </p:cNvSpPr>
            <p:nvPr/>
          </p:nvSpPr>
          <p:spPr bwMode="auto">
            <a:xfrm>
              <a:off x="1248" y="1056"/>
              <a:ext cx="4080" cy="960"/>
            </a:xfrm>
            <a:prstGeom prst="rect">
              <a:avLst/>
            </a:prstGeom>
            <a:gradFill rotWithShape="0">
              <a:gsLst>
                <a:gs pos="0">
                  <a:srgbClr val="FFEEDD"/>
                </a:gs>
                <a:gs pos="100000">
                  <a:srgbClr val="FFCC99"/>
                </a:gs>
              </a:gsLst>
              <a:lin ang="5400000" scaled="1"/>
            </a:gradFill>
            <a:ln w="9525">
              <a:solidFill>
                <a:srgbClr val="CC6600"/>
              </a:solidFill>
              <a:miter lim="800000"/>
              <a:headEnd/>
              <a:tailEnd/>
            </a:ln>
          </p:spPr>
          <p:txBody>
            <a:bodyPr wrap="none"/>
            <a:lstStyle/>
            <a:p>
              <a:pPr algn="r" eaLnBrk="0" hangingPunct="0">
                <a:spcBef>
                  <a:spcPct val="0"/>
                </a:spcBef>
                <a:buClrTx/>
                <a:buSzTx/>
                <a:buFontTx/>
                <a:buNone/>
              </a:pPr>
              <a:r>
                <a:rPr kumimoji="0" lang="en-US" altLang="zh-CN" sz="1600" b="1">
                  <a:latin typeface="Arial" charset="0"/>
                  <a:ea typeface="宋体" pitchFamily="2" charset="-122"/>
                </a:rPr>
                <a:t>Non-Leaf</a:t>
              </a:r>
            </a:p>
            <a:p>
              <a:pPr algn="r" eaLnBrk="0" hangingPunct="0">
                <a:spcBef>
                  <a:spcPct val="0"/>
                </a:spcBef>
                <a:buClrTx/>
                <a:buSzTx/>
                <a:buFontTx/>
                <a:buNone/>
              </a:pPr>
              <a:r>
                <a:rPr kumimoji="0" lang="en-US" altLang="zh-CN" sz="1600" b="1">
                  <a:latin typeface="Arial" charset="0"/>
                  <a:ea typeface="宋体" pitchFamily="2" charset="-122"/>
                </a:rPr>
                <a:t>Level</a:t>
              </a:r>
            </a:p>
          </p:txBody>
        </p:sp>
        <p:sp>
          <p:nvSpPr>
            <p:cNvPr id="8" name="Rectangle 8"/>
            <p:cNvSpPr>
              <a:spLocks noChangeArrowheads="1"/>
            </p:cNvSpPr>
            <p:nvPr/>
          </p:nvSpPr>
          <p:spPr bwMode="auto">
            <a:xfrm>
              <a:off x="1248" y="2112"/>
              <a:ext cx="4080" cy="576"/>
            </a:xfrm>
            <a:prstGeom prst="rect">
              <a:avLst/>
            </a:prstGeom>
            <a:gradFill rotWithShape="0">
              <a:gsLst>
                <a:gs pos="0">
                  <a:srgbClr val="F8FFF8"/>
                </a:gs>
                <a:gs pos="100000">
                  <a:srgbClr val="CCFFCC"/>
                </a:gs>
              </a:gsLst>
              <a:lin ang="5400000" scaled="1"/>
            </a:gradFill>
            <a:ln w="9525">
              <a:solidFill>
                <a:srgbClr val="669900"/>
              </a:solidFill>
              <a:miter lim="800000"/>
              <a:headEnd/>
              <a:tailEnd/>
            </a:ln>
          </p:spPr>
          <p:txBody>
            <a:bodyPr wrap="none"/>
            <a:lstStyle/>
            <a:p>
              <a:pPr algn="r" eaLnBrk="0" hangingPunct="0">
                <a:spcBef>
                  <a:spcPct val="0"/>
                </a:spcBef>
                <a:buClrTx/>
                <a:buSzTx/>
                <a:buFontTx/>
                <a:buNone/>
              </a:pPr>
              <a:r>
                <a:rPr kumimoji="0" lang="en-US" altLang="zh-CN" sz="1600" b="1">
                  <a:latin typeface="Arial" charset="0"/>
                  <a:ea typeface="宋体" pitchFamily="2" charset="-122"/>
                </a:rPr>
                <a:t>Leaf Level</a:t>
              </a:r>
              <a:br>
                <a:rPr kumimoji="0" lang="en-US" altLang="zh-CN" sz="1600" b="1">
                  <a:latin typeface="Arial" charset="0"/>
                  <a:ea typeface="宋体" pitchFamily="2" charset="-122"/>
                </a:rPr>
              </a:br>
              <a:r>
                <a:rPr kumimoji="0" lang="en-US" altLang="zh-CN" sz="1400">
                  <a:latin typeface="Arial" charset="0"/>
                  <a:ea typeface="宋体" pitchFamily="2" charset="-122"/>
                </a:rPr>
                <a:t>(Clustered</a:t>
              </a:r>
            </a:p>
            <a:p>
              <a:pPr algn="r" eaLnBrk="0" hangingPunct="0">
                <a:spcBef>
                  <a:spcPct val="0"/>
                </a:spcBef>
                <a:buClrTx/>
                <a:buSzTx/>
                <a:buFontTx/>
                <a:buNone/>
              </a:pPr>
              <a:r>
                <a:rPr kumimoji="0" lang="en-US" altLang="zh-CN" sz="1400">
                  <a:latin typeface="Arial" charset="0"/>
                  <a:ea typeface="宋体" pitchFamily="2" charset="-122"/>
                </a:rPr>
                <a:t>Key Value)</a:t>
              </a:r>
            </a:p>
          </p:txBody>
        </p:sp>
        <p:grpSp>
          <p:nvGrpSpPr>
            <p:cNvPr id="9" name="Group 9"/>
            <p:cNvGrpSpPr>
              <a:grpSpLocks/>
            </p:cNvGrpSpPr>
            <p:nvPr/>
          </p:nvGrpSpPr>
          <p:grpSpPr bwMode="auto">
            <a:xfrm>
              <a:off x="1872" y="1613"/>
              <a:ext cx="672" cy="451"/>
              <a:chOff x="1824" y="1517"/>
              <a:chExt cx="672" cy="451"/>
            </a:xfrm>
          </p:grpSpPr>
          <p:sp>
            <p:nvSpPr>
              <p:cNvPr id="106" name="Rectangle 10"/>
              <p:cNvSpPr>
                <a:spLocks noChangeArrowheads="1"/>
              </p:cNvSpPr>
              <p:nvPr/>
            </p:nvSpPr>
            <p:spPr bwMode="auto">
              <a:xfrm>
                <a:off x="1824" y="15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Aaron</a:t>
                </a:r>
              </a:p>
            </p:txBody>
          </p:sp>
          <p:sp>
            <p:nvSpPr>
              <p:cNvPr id="107" name="Rectangle 11"/>
              <p:cNvSpPr>
                <a:spLocks noChangeArrowheads="1"/>
              </p:cNvSpPr>
              <p:nvPr/>
            </p:nvSpPr>
            <p:spPr bwMode="auto">
              <a:xfrm>
                <a:off x="1824" y="166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Deanna</a:t>
                </a:r>
              </a:p>
            </p:txBody>
          </p:sp>
          <p:sp>
            <p:nvSpPr>
              <p:cNvPr id="108" name="Rectangle 12"/>
              <p:cNvSpPr>
                <a:spLocks noChangeArrowheads="1"/>
              </p:cNvSpPr>
              <p:nvPr/>
            </p:nvSpPr>
            <p:spPr bwMode="auto">
              <a:xfrm>
                <a:off x="1824" y="18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9" name="Rectangle 13"/>
              <p:cNvSpPr>
                <a:spLocks noChangeArrowheads="1"/>
              </p:cNvSpPr>
              <p:nvPr/>
            </p:nvSpPr>
            <p:spPr bwMode="auto">
              <a:xfrm>
                <a:off x="1824" y="1517"/>
                <a:ext cx="672" cy="451"/>
              </a:xfrm>
              <a:prstGeom prst="rect">
                <a:avLst/>
              </a:prstGeom>
              <a:noFill/>
              <a:ln w="9525">
                <a:solidFill>
                  <a:schemeClr val="tx1"/>
                </a:solidFill>
                <a:miter lim="800000"/>
                <a:headEnd/>
                <a:tailEnd/>
              </a:ln>
            </p:spPr>
            <p:txBody>
              <a:bodyPr wrap="none" anchor="ctr"/>
              <a:lstStyle/>
              <a:p>
                <a:endParaRPr lang="zh-CN" altLang="en-US"/>
              </a:p>
            </p:txBody>
          </p:sp>
        </p:grpSp>
        <p:sp>
          <p:nvSpPr>
            <p:cNvPr id="10" name="Freeform 14"/>
            <p:cNvSpPr>
              <a:spLocks/>
            </p:cNvSpPr>
            <p:nvPr/>
          </p:nvSpPr>
          <p:spPr bwMode="auto">
            <a:xfrm>
              <a:off x="2208" y="1200"/>
              <a:ext cx="480"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grpSp>
          <p:nvGrpSpPr>
            <p:cNvPr id="11" name="Group 15"/>
            <p:cNvGrpSpPr>
              <a:grpSpLocks/>
            </p:cNvGrpSpPr>
            <p:nvPr/>
          </p:nvGrpSpPr>
          <p:grpSpPr bwMode="auto">
            <a:xfrm>
              <a:off x="2640" y="1133"/>
              <a:ext cx="672" cy="451"/>
              <a:chOff x="2640" y="1037"/>
              <a:chExt cx="672" cy="451"/>
            </a:xfrm>
          </p:grpSpPr>
          <p:sp>
            <p:nvSpPr>
              <p:cNvPr id="102" name="Rectangle 16"/>
              <p:cNvSpPr>
                <a:spLocks noChangeArrowheads="1"/>
              </p:cNvSpPr>
              <p:nvPr/>
            </p:nvSpPr>
            <p:spPr bwMode="auto">
              <a:xfrm>
                <a:off x="2640" y="103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Aaron</a:t>
                </a:r>
              </a:p>
            </p:txBody>
          </p:sp>
          <p:sp>
            <p:nvSpPr>
              <p:cNvPr id="103" name="Rectangle 17"/>
              <p:cNvSpPr>
                <a:spLocks noChangeArrowheads="1"/>
              </p:cNvSpPr>
              <p:nvPr/>
            </p:nvSpPr>
            <p:spPr bwMode="auto">
              <a:xfrm>
                <a:off x="2640" y="118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4" name="Rectangle 18"/>
              <p:cNvSpPr>
                <a:spLocks noChangeArrowheads="1"/>
              </p:cNvSpPr>
              <p:nvPr/>
            </p:nvSpPr>
            <p:spPr bwMode="auto">
              <a:xfrm>
                <a:off x="2640" y="133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Jose</a:t>
                </a:r>
              </a:p>
            </p:txBody>
          </p:sp>
          <p:sp>
            <p:nvSpPr>
              <p:cNvPr id="105" name="Rectangle 19"/>
              <p:cNvSpPr>
                <a:spLocks noChangeArrowheads="1"/>
              </p:cNvSpPr>
              <p:nvPr/>
            </p:nvSpPr>
            <p:spPr bwMode="auto">
              <a:xfrm>
                <a:off x="2640" y="1037"/>
                <a:ext cx="672" cy="451"/>
              </a:xfrm>
              <a:prstGeom prst="rect">
                <a:avLst/>
              </a:prstGeom>
              <a:noFill/>
              <a:ln w="9525">
                <a:solidFill>
                  <a:schemeClr val="tx1"/>
                </a:solidFill>
                <a:miter lim="800000"/>
                <a:headEnd/>
                <a:tailEnd/>
              </a:ln>
            </p:spPr>
            <p:txBody>
              <a:bodyPr wrap="none" anchor="ctr"/>
              <a:lstStyle/>
              <a:p>
                <a:endParaRPr lang="zh-CN" altLang="en-US"/>
              </a:p>
            </p:txBody>
          </p:sp>
        </p:grpSp>
        <p:grpSp>
          <p:nvGrpSpPr>
            <p:cNvPr id="12" name="Group 20"/>
            <p:cNvGrpSpPr>
              <a:grpSpLocks/>
            </p:cNvGrpSpPr>
            <p:nvPr/>
          </p:nvGrpSpPr>
          <p:grpSpPr bwMode="auto">
            <a:xfrm>
              <a:off x="3456" y="1613"/>
              <a:ext cx="672" cy="451"/>
              <a:chOff x="3408" y="1517"/>
              <a:chExt cx="672" cy="451"/>
            </a:xfrm>
          </p:grpSpPr>
          <p:sp>
            <p:nvSpPr>
              <p:cNvPr id="98" name="Rectangle 21"/>
              <p:cNvSpPr>
                <a:spLocks noChangeArrowheads="1"/>
              </p:cNvSpPr>
              <p:nvPr/>
            </p:nvSpPr>
            <p:spPr bwMode="auto">
              <a:xfrm>
                <a:off x="3408" y="15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Jose</a:t>
                </a:r>
              </a:p>
            </p:txBody>
          </p:sp>
          <p:sp>
            <p:nvSpPr>
              <p:cNvPr id="99" name="Rectangle 22"/>
              <p:cNvSpPr>
                <a:spLocks noChangeArrowheads="1"/>
              </p:cNvSpPr>
              <p:nvPr/>
            </p:nvSpPr>
            <p:spPr bwMode="auto">
              <a:xfrm>
                <a:off x="3408" y="166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Nina</a:t>
                </a:r>
              </a:p>
            </p:txBody>
          </p:sp>
          <p:sp>
            <p:nvSpPr>
              <p:cNvPr id="100" name="Rectangle 23"/>
              <p:cNvSpPr>
                <a:spLocks noChangeArrowheads="1"/>
              </p:cNvSpPr>
              <p:nvPr/>
            </p:nvSpPr>
            <p:spPr bwMode="auto">
              <a:xfrm>
                <a:off x="3408" y="18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01" name="Rectangle 24"/>
              <p:cNvSpPr>
                <a:spLocks noChangeArrowheads="1"/>
              </p:cNvSpPr>
              <p:nvPr/>
            </p:nvSpPr>
            <p:spPr bwMode="auto">
              <a:xfrm>
                <a:off x="3408" y="1517"/>
                <a:ext cx="672" cy="451"/>
              </a:xfrm>
              <a:prstGeom prst="rect">
                <a:avLst/>
              </a:prstGeom>
              <a:noFill/>
              <a:ln w="9525">
                <a:solidFill>
                  <a:schemeClr val="tx1"/>
                </a:solidFill>
                <a:miter lim="800000"/>
                <a:headEnd/>
                <a:tailEnd/>
              </a:ln>
            </p:spPr>
            <p:txBody>
              <a:bodyPr wrap="none" anchor="ctr"/>
              <a:lstStyle/>
              <a:p>
                <a:endParaRPr lang="zh-CN" altLang="en-US"/>
              </a:p>
            </p:txBody>
          </p:sp>
        </p:grpSp>
        <p:grpSp>
          <p:nvGrpSpPr>
            <p:cNvPr id="13" name="Group 25"/>
            <p:cNvGrpSpPr>
              <a:grpSpLocks/>
            </p:cNvGrpSpPr>
            <p:nvPr/>
          </p:nvGrpSpPr>
          <p:grpSpPr bwMode="auto">
            <a:xfrm>
              <a:off x="2448" y="2160"/>
              <a:ext cx="1008" cy="576"/>
              <a:chOff x="2544" y="2112"/>
              <a:chExt cx="1008" cy="576"/>
            </a:xfrm>
          </p:grpSpPr>
          <p:sp>
            <p:nvSpPr>
              <p:cNvPr id="89" name="Rectangle 26"/>
              <p:cNvSpPr>
                <a:spLocks noChangeArrowheads="1"/>
              </p:cNvSpPr>
              <p:nvPr/>
            </p:nvSpPr>
            <p:spPr bwMode="auto">
              <a:xfrm>
                <a:off x="2544" y="2112"/>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Deanna</a:t>
                </a:r>
              </a:p>
            </p:txBody>
          </p:sp>
          <p:sp>
            <p:nvSpPr>
              <p:cNvPr id="90" name="Rectangle 27"/>
              <p:cNvSpPr>
                <a:spLocks noChangeArrowheads="1"/>
              </p:cNvSpPr>
              <p:nvPr/>
            </p:nvSpPr>
            <p:spPr bwMode="auto">
              <a:xfrm>
                <a:off x="2544" y="22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Don</a:t>
                </a:r>
              </a:p>
            </p:txBody>
          </p:sp>
          <p:sp>
            <p:nvSpPr>
              <p:cNvPr id="91" name="Rectangle 28"/>
              <p:cNvSpPr>
                <a:spLocks noChangeArrowheads="1"/>
              </p:cNvSpPr>
              <p:nvPr/>
            </p:nvSpPr>
            <p:spPr bwMode="auto">
              <a:xfrm>
                <a:off x="2544" y="24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Doug</a:t>
                </a:r>
              </a:p>
            </p:txBody>
          </p:sp>
          <p:sp>
            <p:nvSpPr>
              <p:cNvPr id="92" name="Rectangle 29"/>
              <p:cNvSpPr>
                <a:spLocks noChangeArrowheads="1"/>
              </p:cNvSpPr>
              <p:nvPr/>
            </p:nvSpPr>
            <p:spPr bwMode="auto">
              <a:xfrm>
                <a:off x="3024" y="2112"/>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Daum</a:t>
                </a:r>
              </a:p>
            </p:txBody>
          </p:sp>
          <p:sp>
            <p:nvSpPr>
              <p:cNvPr id="93" name="Rectangle 30"/>
              <p:cNvSpPr>
                <a:spLocks noChangeArrowheads="1"/>
              </p:cNvSpPr>
              <p:nvPr/>
            </p:nvSpPr>
            <p:spPr bwMode="auto">
              <a:xfrm>
                <a:off x="3024" y="22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Hall</a:t>
                </a:r>
              </a:p>
            </p:txBody>
          </p:sp>
          <p:sp>
            <p:nvSpPr>
              <p:cNvPr id="94" name="Rectangle 31"/>
              <p:cNvSpPr>
                <a:spLocks noChangeArrowheads="1"/>
              </p:cNvSpPr>
              <p:nvPr/>
            </p:nvSpPr>
            <p:spPr bwMode="auto">
              <a:xfrm>
                <a:off x="3024" y="24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Hampton</a:t>
                </a:r>
              </a:p>
            </p:txBody>
          </p:sp>
          <p:sp>
            <p:nvSpPr>
              <p:cNvPr id="95" name="Rectangle 32"/>
              <p:cNvSpPr>
                <a:spLocks noChangeArrowheads="1"/>
              </p:cNvSpPr>
              <p:nvPr/>
            </p:nvSpPr>
            <p:spPr bwMode="auto">
              <a:xfrm>
                <a:off x="2544" y="25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96" name="Rectangle 33"/>
              <p:cNvSpPr>
                <a:spLocks noChangeArrowheads="1"/>
              </p:cNvSpPr>
              <p:nvPr/>
            </p:nvSpPr>
            <p:spPr bwMode="auto">
              <a:xfrm>
                <a:off x="3024" y="25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97" name="Rectangle 34"/>
              <p:cNvSpPr>
                <a:spLocks noChangeArrowheads="1"/>
              </p:cNvSpPr>
              <p:nvPr/>
            </p:nvSpPr>
            <p:spPr bwMode="auto">
              <a:xfrm>
                <a:off x="2544" y="2112"/>
                <a:ext cx="1008"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4" name="Group 35"/>
            <p:cNvGrpSpPr>
              <a:grpSpLocks/>
            </p:cNvGrpSpPr>
            <p:nvPr/>
          </p:nvGrpSpPr>
          <p:grpSpPr bwMode="auto">
            <a:xfrm>
              <a:off x="1296" y="2160"/>
              <a:ext cx="1008" cy="576"/>
              <a:chOff x="1296" y="2016"/>
              <a:chExt cx="1008" cy="576"/>
            </a:xfrm>
          </p:grpSpPr>
          <p:sp>
            <p:nvSpPr>
              <p:cNvPr id="80" name="Rectangle 36"/>
              <p:cNvSpPr>
                <a:spLocks noChangeArrowheads="1"/>
              </p:cNvSpPr>
              <p:nvPr/>
            </p:nvSpPr>
            <p:spPr bwMode="auto">
              <a:xfrm>
                <a:off x="1296" y="201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Aaron</a:t>
                </a:r>
              </a:p>
            </p:txBody>
          </p:sp>
          <p:sp>
            <p:nvSpPr>
              <p:cNvPr id="81" name="Rectangle 37"/>
              <p:cNvSpPr>
                <a:spLocks noChangeArrowheads="1"/>
              </p:cNvSpPr>
              <p:nvPr/>
            </p:nvSpPr>
            <p:spPr bwMode="auto">
              <a:xfrm>
                <a:off x="1296" y="216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Adam</a:t>
                </a:r>
              </a:p>
            </p:txBody>
          </p:sp>
          <p:sp>
            <p:nvSpPr>
              <p:cNvPr id="82" name="Rectangle 38"/>
              <p:cNvSpPr>
                <a:spLocks noChangeArrowheads="1"/>
              </p:cNvSpPr>
              <p:nvPr/>
            </p:nvSpPr>
            <p:spPr bwMode="auto">
              <a:xfrm>
                <a:off x="1296" y="230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Amie</a:t>
                </a:r>
              </a:p>
            </p:txBody>
          </p:sp>
          <p:sp>
            <p:nvSpPr>
              <p:cNvPr id="83" name="Rectangle 39"/>
              <p:cNvSpPr>
                <a:spLocks noChangeArrowheads="1"/>
              </p:cNvSpPr>
              <p:nvPr/>
            </p:nvSpPr>
            <p:spPr bwMode="auto">
              <a:xfrm>
                <a:off x="1776" y="201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Con</a:t>
                </a:r>
              </a:p>
            </p:txBody>
          </p:sp>
          <p:sp>
            <p:nvSpPr>
              <p:cNvPr id="84" name="Rectangle 40"/>
              <p:cNvSpPr>
                <a:spLocks noChangeArrowheads="1"/>
              </p:cNvSpPr>
              <p:nvPr/>
            </p:nvSpPr>
            <p:spPr bwMode="auto">
              <a:xfrm>
                <a:off x="1776" y="216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85" name="Rectangle 41"/>
              <p:cNvSpPr>
                <a:spLocks noChangeArrowheads="1"/>
              </p:cNvSpPr>
              <p:nvPr/>
            </p:nvSpPr>
            <p:spPr bwMode="auto">
              <a:xfrm>
                <a:off x="1776" y="230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Baldwin</a:t>
                </a:r>
              </a:p>
            </p:txBody>
          </p:sp>
          <p:sp>
            <p:nvSpPr>
              <p:cNvPr id="86" name="Rectangle 42"/>
              <p:cNvSpPr>
                <a:spLocks noChangeArrowheads="1"/>
              </p:cNvSpPr>
              <p:nvPr/>
            </p:nvSpPr>
            <p:spPr bwMode="auto">
              <a:xfrm>
                <a:off x="1296" y="244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87" name="Rectangle 43"/>
              <p:cNvSpPr>
                <a:spLocks noChangeArrowheads="1"/>
              </p:cNvSpPr>
              <p:nvPr/>
            </p:nvSpPr>
            <p:spPr bwMode="auto">
              <a:xfrm>
                <a:off x="1776" y="244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88" name="Rectangle 44"/>
              <p:cNvSpPr>
                <a:spLocks noChangeArrowheads="1"/>
              </p:cNvSpPr>
              <p:nvPr/>
            </p:nvSpPr>
            <p:spPr bwMode="auto">
              <a:xfrm>
                <a:off x="1296" y="2016"/>
                <a:ext cx="1008"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5" name="Group 45"/>
            <p:cNvGrpSpPr>
              <a:grpSpLocks/>
            </p:cNvGrpSpPr>
            <p:nvPr/>
          </p:nvGrpSpPr>
          <p:grpSpPr bwMode="auto">
            <a:xfrm>
              <a:off x="3600" y="2160"/>
              <a:ext cx="1008" cy="576"/>
              <a:chOff x="3600" y="2016"/>
              <a:chExt cx="1008" cy="576"/>
            </a:xfrm>
          </p:grpSpPr>
          <p:sp>
            <p:nvSpPr>
              <p:cNvPr id="71" name="Rectangle 46"/>
              <p:cNvSpPr>
                <a:spLocks noChangeArrowheads="1"/>
              </p:cNvSpPr>
              <p:nvPr/>
            </p:nvSpPr>
            <p:spPr bwMode="auto">
              <a:xfrm>
                <a:off x="3600" y="201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Jose</a:t>
                </a:r>
              </a:p>
            </p:txBody>
          </p:sp>
          <p:sp>
            <p:nvSpPr>
              <p:cNvPr id="72" name="Rectangle 47"/>
              <p:cNvSpPr>
                <a:spLocks noChangeArrowheads="1"/>
              </p:cNvSpPr>
              <p:nvPr/>
            </p:nvSpPr>
            <p:spPr bwMode="auto">
              <a:xfrm>
                <a:off x="3600" y="216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Judy</a:t>
                </a:r>
              </a:p>
            </p:txBody>
          </p:sp>
          <p:sp>
            <p:nvSpPr>
              <p:cNvPr id="73" name="Rectangle 48"/>
              <p:cNvSpPr>
                <a:spLocks noChangeArrowheads="1"/>
              </p:cNvSpPr>
              <p:nvPr/>
            </p:nvSpPr>
            <p:spPr bwMode="auto">
              <a:xfrm>
                <a:off x="3600" y="230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Mike</a:t>
                </a:r>
              </a:p>
            </p:txBody>
          </p:sp>
          <p:sp>
            <p:nvSpPr>
              <p:cNvPr id="74" name="Rectangle 49"/>
              <p:cNvSpPr>
                <a:spLocks noChangeArrowheads="1"/>
              </p:cNvSpPr>
              <p:nvPr/>
            </p:nvSpPr>
            <p:spPr bwMode="auto">
              <a:xfrm>
                <a:off x="4080" y="201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Lugo</a:t>
                </a:r>
              </a:p>
            </p:txBody>
          </p:sp>
          <p:sp>
            <p:nvSpPr>
              <p:cNvPr id="75" name="Rectangle 50"/>
              <p:cNvSpPr>
                <a:spLocks noChangeArrowheads="1"/>
              </p:cNvSpPr>
              <p:nvPr/>
            </p:nvSpPr>
            <p:spPr bwMode="auto">
              <a:xfrm>
                <a:off x="4080" y="216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Kaethler</a:t>
                </a:r>
              </a:p>
            </p:txBody>
          </p:sp>
          <p:sp>
            <p:nvSpPr>
              <p:cNvPr id="76" name="Rectangle 51"/>
              <p:cNvSpPr>
                <a:spLocks noChangeArrowheads="1"/>
              </p:cNvSpPr>
              <p:nvPr/>
            </p:nvSpPr>
            <p:spPr bwMode="auto">
              <a:xfrm>
                <a:off x="4080" y="230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Nash</a:t>
                </a:r>
              </a:p>
            </p:txBody>
          </p:sp>
          <p:sp>
            <p:nvSpPr>
              <p:cNvPr id="77" name="Rectangle 52"/>
              <p:cNvSpPr>
                <a:spLocks noChangeArrowheads="1"/>
              </p:cNvSpPr>
              <p:nvPr/>
            </p:nvSpPr>
            <p:spPr bwMode="auto">
              <a:xfrm>
                <a:off x="3600" y="244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78" name="Rectangle 53"/>
              <p:cNvSpPr>
                <a:spLocks noChangeArrowheads="1"/>
              </p:cNvSpPr>
              <p:nvPr/>
            </p:nvSpPr>
            <p:spPr bwMode="auto">
              <a:xfrm>
                <a:off x="4080" y="244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79" name="Rectangle 54"/>
              <p:cNvSpPr>
                <a:spLocks noChangeArrowheads="1"/>
              </p:cNvSpPr>
              <p:nvPr/>
            </p:nvSpPr>
            <p:spPr bwMode="auto">
              <a:xfrm>
                <a:off x="3600" y="2016"/>
                <a:ext cx="1008"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6" name="Group 55"/>
            <p:cNvGrpSpPr>
              <a:grpSpLocks/>
            </p:cNvGrpSpPr>
            <p:nvPr/>
          </p:nvGrpSpPr>
          <p:grpSpPr bwMode="auto">
            <a:xfrm>
              <a:off x="960" y="3600"/>
              <a:ext cx="1200" cy="576"/>
              <a:chOff x="960" y="3456"/>
              <a:chExt cx="1200" cy="576"/>
            </a:xfrm>
          </p:grpSpPr>
          <p:sp>
            <p:nvSpPr>
              <p:cNvPr id="58" name="Rectangle 56"/>
              <p:cNvSpPr>
                <a:spLocks noChangeArrowheads="1"/>
              </p:cNvSpPr>
              <p:nvPr/>
            </p:nvSpPr>
            <p:spPr bwMode="auto">
              <a:xfrm>
                <a:off x="960"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59" name="Rectangle 57"/>
              <p:cNvSpPr>
                <a:spLocks noChangeArrowheads="1"/>
              </p:cNvSpPr>
              <p:nvPr/>
            </p:nvSpPr>
            <p:spPr bwMode="auto">
              <a:xfrm>
                <a:off x="1440"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Adam</a:t>
                </a:r>
              </a:p>
            </p:txBody>
          </p:sp>
          <p:sp>
            <p:nvSpPr>
              <p:cNvPr id="60" name="Rectangle 58"/>
              <p:cNvSpPr>
                <a:spLocks noChangeArrowheads="1"/>
              </p:cNvSpPr>
              <p:nvPr/>
            </p:nvSpPr>
            <p:spPr bwMode="auto">
              <a:xfrm>
                <a:off x="960"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Cox</a:t>
                </a:r>
              </a:p>
            </p:txBody>
          </p:sp>
          <p:sp>
            <p:nvSpPr>
              <p:cNvPr id="61" name="Rectangle 59"/>
              <p:cNvSpPr>
                <a:spLocks noChangeArrowheads="1"/>
              </p:cNvSpPr>
              <p:nvPr/>
            </p:nvSpPr>
            <p:spPr bwMode="auto">
              <a:xfrm>
                <a:off x="960"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Daum</a:t>
                </a:r>
              </a:p>
            </p:txBody>
          </p:sp>
          <p:sp>
            <p:nvSpPr>
              <p:cNvPr id="62" name="Rectangle 60"/>
              <p:cNvSpPr>
                <a:spLocks noChangeArrowheads="1"/>
              </p:cNvSpPr>
              <p:nvPr/>
            </p:nvSpPr>
            <p:spPr bwMode="auto">
              <a:xfrm>
                <a:off x="1440"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Arlette</a:t>
                </a:r>
              </a:p>
            </p:txBody>
          </p:sp>
          <p:sp>
            <p:nvSpPr>
              <p:cNvPr id="63" name="Rectangle 61"/>
              <p:cNvSpPr>
                <a:spLocks noChangeArrowheads="1"/>
              </p:cNvSpPr>
              <p:nvPr/>
            </p:nvSpPr>
            <p:spPr bwMode="auto">
              <a:xfrm>
                <a:off x="1440"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Deanna</a:t>
                </a:r>
              </a:p>
            </p:txBody>
          </p:sp>
          <p:sp>
            <p:nvSpPr>
              <p:cNvPr id="64" name="Rectangle 62"/>
              <p:cNvSpPr>
                <a:spLocks noChangeArrowheads="1"/>
              </p:cNvSpPr>
              <p:nvPr/>
            </p:nvSpPr>
            <p:spPr bwMode="auto">
              <a:xfrm>
                <a:off x="960"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65" name="Rectangle 63"/>
              <p:cNvSpPr>
                <a:spLocks noChangeArrowheads="1"/>
              </p:cNvSpPr>
              <p:nvPr/>
            </p:nvSpPr>
            <p:spPr bwMode="auto">
              <a:xfrm>
                <a:off x="1440"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66" name="Rectangle 64"/>
              <p:cNvSpPr>
                <a:spLocks noChangeArrowheads="1"/>
              </p:cNvSpPr>
              <p:nvPr/>
            </p:nvSpPr>
            <p:spPr bwMode="auto">
              <a:xfrm>
                <a:off x="1968"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67" name="Rectangle 65"/>
              <p:cNvSpPr>
                <a:spLocks noChangeArrowheads="1"/>
              </p:cNvSpPr>
              <p:nvPr/>
            </p:nvSpPr>
            <p:spPr bwMode="auto">
              <a:xfrm>
                <a:off x="1968"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68" name="Rectangle 66"/>
              <p:cNvSpPr>
                <a:spLocks noChangeArrowheads="1"/>
              </p:cNvSpPr>
              <p:nvPr/>
            </p:nvSpPr>
            <p:spPr bwMode="auto">
              <a:xfrm>
                <a:off x="1968"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69" name="Rectangle 67"/>
              <p:cNvSpPr>
                <a:spLocks noChangeArrowheads="1"/>
              </p:cNvSpPr>
              <p:nvPr/>
            </p:nvSpPr>
            <p:spPr bwMode="auto">
              <a:xfrm>
                <a:off x="1968"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70" name="Rectangle 68"/>
              <p:cNvSpPr>
                <a:spLocks noChangeArrowheads="1"/>
              </p:cNvSpPr>
              <p:nvPr/>
            </p:nvSpPr>
            <p:spPr bwMode="auto">
              <a:xfrm>
                <a:off x="960" y="3456"/>
                <a:ext cx="1200"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7" name="Group 69"/>
            <p:cNvGrpSpPr>
              <a:grpSpLocks/>
            </p:cNvGrpSpPr>
            <p:nvPr/>
          </p:nvGrpSpPr>
          <p:grpSpPr bwMode="auto">
            <a:xfrm>
              <a:off x="2352" y="3600"/>
              <a:ext cx="1200" cy="576"/>
              <a:chOff x="2352" y="3456"/>
              <a:chExt cx="1200" cy="576"/>
            </a:xfrm>
          </p:grpSpPr>
          <p:sp>
            <p:nvSpPr>
              <p:cNvPr id="45" name="Rectangle 70"/>
              <p:cNvSpPr>
                <a:spLocks noChangeArrowheads="1"/>
              </p:cNvSpPr>
              <p:nvPr/>
            </p:nvSpPr>
            <p:spPr bwMode="auto">
              <a:xfrm>
                <a:off x="2352"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Kim</a:t>
                </a:r>
              </a:p>
            </p:txBody>
          </p:sp>
          <p:sp>
            <p:nvSpPr>
              <p:cNvPr id="46" name="Rectangle 71"/>
              <p:cNvSpPr>
                <a:spLocks noChangeArrowheads="1"/>
              </p:cNvSpPr>
              <p:nvPr/>
            </p:nvSpPr>
            <p:spPr bwMode="auto">
              <a:xfrm>
                <a:off x="2352"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Kobara</a:t>
                </a:r>
              </a:p>
            </p:txBody>
          </p:sp>
          <p:sp>
            <p:nvSpPr>
              <p:cNvPr id="47" name="Rectangle 72"/>
              <p:cNvSpPr>
                <a:spLocks noChangeArrowheads="1"/>
              </p:cNvSpPr>
              <p:nvPr/>
            </p:nvSpPr>
            <p:spPr bwMode="auto">
              <a:xfrm>
                <a:off x="2352"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LaBrie</a:t>
                </a:r>
              </a:p>
            </p:txBody>
          </p:sp>
          <p:sp>
            <p:nvSpPr>
              <p:cNvPr id="48" name="Rectangle 73"/>
              <p:cNvSpPr>
                <a:spLocks noChangeArrowheads="1"/>
              </p:cNvSpPr>
              <p:nvPr/>
            </p:nvSpPr>
            <p:spPr bwMode="auto">
              <a:xfrm>
                <a:off x="2832"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Shane</a:t>
                </a:r>
              </a:p>
            </p:txBody>
          </p:sp>
          <p:sp>
            <p:nvSpPr>
              <p:cNvPr id="49" name="Rectangle 74"/>
              <p:cNvSpPr>
                <a:spLocks noChangeArrowheads="1"/>
              </p:cNvSpPr>
              <p:nvPr/>
            </p:nvSpPr>
            <p:spPr bwMode="auto">
              <a:xfrm>
                <a:off x="2832"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Linda</a:t>
                </a:r>
              </a:p>
            </p:txBody>
          </p:sp>
          <p:sp>
            <p:nvSpPr>
              <p:cNvPr id="50" name="Rectangle 75"/>
              <p:cNvSpPr>
                <a:spLocks noChangeArrowheads="1"/>
              </p:cNvSpPr>
              <p:nvPr/>
            </p:nvSpPr>
            <p:spPr bwMode="auto">
              <a:xfrm>
                <a:off x="2832"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Ryan</a:t>
                </a:r>
              </a:p>
            </p:txBody>
          </p:sp>
          <p:sp>
            <p:nvSpPr>
              <p:cNvPr id="51" name="Rectangle 76"/>
              <p:cNvSpPr>
                <a:spLocks noChangeArrowheads="1"/>
              </p:cNvSpPr>
              <p:nvPr/>
            </p:nvSpPr>
            <p:spPr bwMode="auto">
              <a:xfrm>
                <a:off x="2352"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52" name="Rectangle 77"/>
              <p:cNvSpPr>
                <a:spLocks noChangeArrowheads="1"/>
              </p:cNvSpPr>
              <p:nvPr/>
            </p:nvSpPr>
            <p:spPr bwMode="auto">
              <a:xfrm>
                <a:off x="2832"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53" name="Rectangle 78"/>
              <p:cNvSpPr>
                <a:spLocks noChangeArrowheads="1"/>
              </p:cNvSpPr>
              <p:nvPr/>
            </p:nvSpPr>
            <p:spPr bwMode="auto">
              <a:xfrm>
                <a:off x="3360"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54" name="Rectangle 79"/>
              <p:cNvSpPr>
                <a:spLocks noChangeArrowheads="1"/>
              </p:cNvSpPr>
              <p:nvPr/>
            </p:nvSpPr>
            <p:spPr bwMode="auto">
              <a:xfrm>
                <a:off x="3360"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55" name="Rectangle 80"/>
              <p:cNvSpPr>
                <a:spLocks noChangeArrowheads="1"/>
              </p:cNvSpPr>
              <p:nvPr/>
            </p:nvSpPr>
            <p:spPr bwMode="auto">
              <a:xfrm>
                <a:off x="3360"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56" name="Rectangle 81"/>
              <p:cNvSpPr>
                <a:spLocks noChangeArrowheads="1"/>
              </p:cNvSpPr>
              <p:nvPr/>
            </p:nvSpPr>
            <p:spPr bwMode="auto">
              <a:xfrm>
                <a:off x="3360"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57" name="Rectangle 82"/>
              <p:cNvSpPr>
                <a:spLocks noChangeArrowheads="1"/>
              </p:cNvSpPr>
              <p:nvPr/>
            </p:nvSpPr>
            <p:spPr bwMode="auto">
              <a:xfrm>
                <a:off x="2352" y="3456"/>
                <a:ext cx="1200"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8" name="Group 83"/>
            <p:cNvGrpSpPr>
              <a:grpSpLocks/>
            </p:cNvGrpSpPr>
            <p:nvPr/>
          </p:nvGrpSpPr>
          <p:grpSpPr bwMode="auto">
            <a:xfrm>
              <a:off x="3744" y="3600"/>
              <a:ext cx="1200" cy="576"/>
              <a:chOff x="3744" y="3456"/>
              <a:chExt cx="1200" cy="576"/>
            </a:xfrm>
          </p:grpSpPr>
          <p:sp>
            <p:nvSpPr>
              <p:cNvPr id="32" name="Rectangle 84"/>
              <p:cNvSpPr>
                <a:spLocks noChangeArrowheads="1"/>
              </p:cNvSpPr>
              <p:nvPr/>
            </p:nvSpPr>
            <p:spPr bwMode="auto">
              <a:xfrm>
                <a:off x="3744"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Nagata</a:t>
                </a:r>
              </a:p>
            </p:txBody>
          </p:sp>
          <p:sp>
            <p:nvSpPr>
              <p:cNvPr id="33" name="Rectangle 85"/>
              <p:cNvSpPr>
                <a:spLocks noChangeArrowheads="1"/>
              </p:cNvSpPr>
              <p:nvPr/>
            </p:nvSpPr>
            <p:spPr bwMode="auto">
              <a:xfrm>
                <a:off x="3744"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Nash</a:t>
                </a:r>
              </a:p>
            </p:txBody>
          </p:sp>
          <p:sp>
            <p:nvSpPr>
              <p:cNvPr id="34" name="Rectangle 86"/>
              <p:cNvSpPr>
                <a:spLocks noChangeArrowheads="1"/>
              </p:cNvSpPr>
              <p:nvPr/>
            </p:nvSpPr>
            <p:spPr bwMode="auto">
              <a:xfrm>
                <a:off x="3744"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Nixon</a:t>
                </a:r>
              </a:p>
            </p:txBody>
          </p:sp>
          <p:sp>
            <p:nvSpPr>
              <p:cNvPr id="35" name="Rectangle 87"/>
              <p:cNvSpPr>
                <a:spLocks noChangeArrowheads="1"/>
              </p:cNvSpPr>
              <p:nvPr/>
            </p:nvSpPr>
            <p:spPr bwMode="auto">
              <a:xfrm>
                <a:off x="4224"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Susanne</a:t>
                </a:r>
              </a:p>
            </p:txBody>
          </p:sp>
          <p:sp>
            <p:nvSpPr>
              <p:cNvPr id="36" name="Rectangle 88"/>
              <p:cNvSpPr>
                <a:spLocks noChangeArrowheads="1"/>
              </p:cNvSpPr>
              <p:nvPr/>
            </p:nvSpPr>
            <p:spPr bwMode="auto">
              <a:xfrm>
                <a:off x="4224"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Mike</a:t>
                </a:r>
              </a:p>
            </p:txBody>
          </p:sp>
          <p:sp>
            <p:nvSpPr>
              <p:cNvPr id="37" name="Rectangle 89"/>
              <p:cNvSpPr>
                <a:spLocks noChangeArrowheads="1"/>
              </p:cNvSpPr>
              <p:nvPr/>
            </p:nvSpPr>
            <p:spPr bwMode="auto">
              <a:xfrm>
                <a:off x="4224"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Toby</a:t>
                </a:r>
              </a:p>
            </p:txBody>
          </p:sp>
          <p:sp>
            <p:nvSpPr>
              <p:cNvPr id="38" name="Rectangle 90"/>
              <p:cNvSpPr>
                <a:spLocks noChangeArrowheads="1"/>
              </p:cNvSpPr>
              <p:nvPr/>
            </p:nvSpPr>
            <p:spPr bwMode="auto">
              <a:xfrm>
                <a:off x="3744"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39" name="Rectangle 91"/>
              <p:cNvSpPr>
                <a:spLocks noChangeArrowheads="1"/>
              </p:cNvSpPr>
              <p:nvPr/>
            </p:nvSpPr>
            <p:spPr bwMode="auto">
              <a:xfrm>
                <a:off x="4224"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40" name="Rectangle 92"/>
              <p:cNvSpPr>
                <a:spLocks noChangeArrowheads="1"/>
              </p:cNvSpPr>
              <p:nvPr/>
            </p:nvSpPr>
            <p:spPr bwMode="auto">
              <a:xfrm>
                <a:off x="4752"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41" name="Rectangle 93"/>
              <p:cNvSpPr>
                <a:spLocks noChangeArrowheads="1"/>
              </p:cNvSpPr>
              <p:nvPr/>
            </p:nvSpPr>
            <p:spPr bwMode="auto">
              <a:xfrm>
                <a:off x="4752"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42" name="Rectangle 94"/>
              <p:cNvSpPr>
                <a:spLocks noChangeArrowheads="1"/>
              </p:cNvSpPr>
              <p:nvPr/>
            </p:nvSpPr>
            <p:spPr bwMode="auto">
              <a:xfrm>
                <a:off x="4752"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43" name="Rectangle 95"/>
              <p:cNvSpPr>
                <a:spLocks noChangeArrowheads="1"/>
              </p:cNvSpPr>
              <p:nvPr/>
            </p:nvSpPr>
            <p:spPr bwMode="auto">
              <a:xfrm>
                <a:off x="4752"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44" name="Rectangle 96"/>
              <p:cNvSpPr>
                <a:spLocks noChangeArrowheads="1"/>
              </p:cNvSpPr>
              <p:nvPr/>
            </p:nvSpPr>
            <p:spPr bwMode="auto">
              <a:xfrm>
                <a:off x="3744" y="3456"/>
                <a:ext cx="1200"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9" name="Group 97"/>
            <p:cNvGrpSpPr>
              <a:grpSpLocks/>
            </p:cNvGrpSpPr>
            <p:nvPr/>
          </p:nvGrpSpPr>
          <p:grpSpPr bwMode="auto">
            <a:xfrm>
              <a:off x="2448" y="2928"/>
              <a:ext cx="1008" cy="576"/>
              <a:chOff x="2448" y="2784"/>
              <a:chExt cx="1008" cy="576"/>
            </a:xfrm>
          </p:grpSpPr>
          <p:sp>
            <p:nvSpPr>
              <p:cNvPr id="27" name="Rectangle 98"/>
              <p:cNvSpPr>
                <a:spLocks noChangeArrowheads="1"/>
              </p:cNvSpPr>
              <p:nvPr/>
            </p:nvSpPr>
            <p:spPr bwMode="auto">
              <a:xfrm>
                <a:off x="2448" y="2784"/>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28" name="Rectangle 99"/>
              <p:cNvSpPr>
                <a:spLocks noChangeArrowheads="1"/>
              </p:cNvSpPr>
              <p:nvPr/>
            </p:nvSpPr>
            <p:spPr bwMode="auto">
              <a:xfrm>
                <a:off x="2448" y="2928"/>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Kim</a:t>
                </a:r>
              </a:p>
            </p:txBody>
          </p:sp>
          <p:sp>
            <p:nvSpPr>
              <p:cNvPr id="29" name="Rectangle 100"/>
              <p:cNvSpPr>
                <a:spLocks noChangeArrowheads="1"/>
              </p:cNvSpPr>
              <p:nvPr/>
            </p:nvSpPr>
            <p:spPr bwMode="auto">
              <a:xfrm>
                <a:off x="2448" y="3072"/>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Nagata</a:t>
                </a:r>
              </a:p>
            </p:txBody>
          </p:sp>
          <p:sp>
            <p:nvSpPr>
              <p:cNvPr id="30" name="Rectangle 101"/>
              <p:cNvSpPr>
                <a:spLocks noChangeArrowheads="1"/>
              </p:cNvSpPr>
              <p:nvPr/>
            </p:nvSpPr>
            <p:spPr bwMode="auto">
              <a:xfrm>
                <a:off x="2448" y="3216"/>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O’Melia</a:t>
                </a:r>
              </a:p>
            </p:txBody>
          </p:sp>
          <p:sp>
            <p:nvSpPr>
              <p:cNvPr id="31" name="Rectangle 102"/>
              <p:cNvSpPr>
                <a:spLocks noChangeArrowheads="1"/>
              </p:cNvSpPr>
              <p:nvPr/>
            </p:nvSpPr>
            <p:spPr bwMode="auto">
              <a:xfrm>
                <a:off x="2448" y="2784"/>
                <a:ext cx="1008" cy="576"/>
              </a:xfrm>
              <a:prstGeom prst="rect">
                <a:avLst/>
              </a:prstGeom>
              <a:noFill/>
              <a:ln w="9525">
                <a:solidFill>
                  <a:schemeClr val="tx1"/>
                </a:solidFill>
                <a:miter lim="800000"/>
                <a:headEnd/>
                <a:tailEnd/>
              </a:ln>
            </p:spPr>
            <p:txBody>
              <a:bodyPr wrap="none" anchor="ctr"/>
              <a:lstStyle/>
              <a:p>
                <a:endParaRPr lang="zh-CN" altLang="en-US"/>
              </a:p>
            </p:txBody>
          </p:sp>
        </p:grpSp>
        <p:sp>
          <p:nvSpPr>
            <p:cNvPr id="20" name="Freeform 103"/>
            <p:cNvSpPr>
              <a:spLocks/>
            </p:cNvSpPr>
            <p:nvPr/>
          </p:nvSpPr>
          <p:spPr bwMode="auto">
            <a:xfrm>
              <a:off x="1536" y="1680"/>
              <a:ext cx="336"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21" name="Freeform 104"/>
            <p:cNvSpPr>
              <a:spLocks/>
            </p:cNvSpPr>
            <p:nvPr/>
          </p:nvSpPr>
          <p:spPr bwMode="auto">
            <a:xfrm flipH="1">
              <a:off x="2544" y="1824"/>
              <a:ext cx="528" cy="336"/>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22" name="Freeform 105"/>
            <p:cNvSpPr>
              <a:spLocks/>
            </p:cNvSpPr>
            <p:nvPr/>
          </p:nvSpPr>
          <p:spPr bwMode="auto">
            <a:xfrm flipH="1">
              <a:off x="4128" y="1680"/>
              <a:ext cx="192"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23" name="Freeform 106"/>
            <p:cNvSpPr>
              <a:spLocks/>
            </p:cNvSpPr>
            <p:nvPr/>
          </p:nvSpPr>
          <p:spPr bwMode="auto">
            <a:xfrm>
              <a:off x="1392" y="3024"/>
              <a:ext cx="1056" cy="52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24" name="Freeform 107"/>
            <p:cNvSpPr>
              <a:spLocks/>
            </p:cNvSpPr>
            <p:nvPr/>
          </p:nvSpPr>
          <p:spPr bwMode="auto">
            <a:xfrm>
              <a:off x="2352" y="3120"/>
              <a:ext cx="96"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25" name="Freeform 108"/>
            <p:cNvSpPr>
              <a:spLocks/>
            </p:cNvSpPr>
            <p:nvPr/>
          </p:nvSpPr>
          <p:spPr bwMode="auto">
            <a:xfrm flipH="1">
              <a:off x="3456" y="3312"/>
              <a:ext cx="528" cy="28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26" name="Freeform 109"/>
            <p:cNvSpPr>
              <a:spLocks/>
            </p:cNvSpPr>
            <p:nvPr/>
          </p:nvSpPr>
          <p:spPr bwMode="auto">
            <a:xfrm flipH="1">
              <a:off x="3312" y="1451"/>
              <a:ext cx="528" cy="19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grpSp>
      <p:grpSp>
        <p:nvGrpSpPr>
          <p:cNvPr id="110" name="Group 110"/>
          <p:cNvGrpSpPr>
            <a:grpSpLocks/>
          </p:cNvGrpSpPr>
          <p:nvPr/>
        </p:nvGrpSpPr>
        <p:grpSpPr bwMode="auto">
          <a:xfrm>
            <a:off x="598488" y="1581150"/>
            <a:ext cx="8077200" cy="5105400"/>
            <a:chOff x="336" y="960"/>
            <a:chExt cx="5088" cy="3216"/>
          </a:xfrm>
        </p:grpSpPr>
        <p:sp>
          <p:nvSpPr>
            <p:cNvPr id="111" name="Rectangle 111"/>
            <p:cNvSpPr>
              <a:spLocks noChangeArrowheads="1"/>
            </p:cNvSpPr>
            <p:nvPr/>
          </p:nvSpPr>
          <p:spPr bwMode="auto">
            <a:xfrm>
              <a:off x="336" y="2976"/>
              <a:ext cx="5088" cy="1152"/>
            </a:xfrm>
            <a:prstGeom prst="rect">
              <a:avLst/>
            </a:prstGeom>
            <a:gradFill rotWithShape="0">
              <a:gsLst>
                <a:gs pos="0">
                  <a:srgbClr val="FFFFFF"/>
                </a:gs>
                <a:gs pos="100000">
                  <a:srgbClr val="CCECFF"/>
                </a:gs>
              </a:gsLst>
              <a:lin ang="5400000" scaled="1"/>
            </a:gradFill>
            <a:ln w="9525">
              <a:solidFill>
                <a:schemeClr val="folHlink"/>
              </a:solidFill>
              <a:miter lim="800000"/>
              <a:headEnd/>
              <a:tailEnd/>
            </a:ln>
          </p:spPr>
          <p:txBody>
            <a:bodyPr wrap="none"/>
            <a:lstStyle/>
            <a:p>
              <a:pPr algn="l" eaLnBrk="0" hangingPunct="0">
                <a:spcBef>
                  <a:spcPct val="0"/>
                </a:spcBef>
                <a:buClrTx/>
                <a:buSzTx/>
                <a:buFontTx/>
                <a:buNone/>
              </a:pPr>
              <a:r>
                <a:rPr kumimoji="0" lang="en-US" altLang="zh-CN" sz="1600" b="1">
                  <a:solidFill>
                    <a:schemeClr val="bg1"/>
                  </a:solidFill>
                  <a:latin typeface="Arial" charset="0"/>
                  <a:ea typeface="宋体" pitchFamily="2" charset="-122"/>
                </a:rPr>
                <a:t>Clustered Index</a:t>
              </a:r>
            </a:p>
            <a:p>
              <a:pPr algn="l" eaLnBrk="0" hangingPunct="0">
                <a:spcBef>
                  <a:spcPct val="0"/>
                </a:spcBef>
                <a:buClrTx/>
                <a:buSzTx/>
                <a:buFontTx/>
                <a:buNone/>
              </a:pPr>
              <a:r>
                <a:rPr kumimoji="0" lang="en-US" altLang="zh-CN" sz="1600" b="1">
                  <a:solidFill>
                    <a:schemeClr val="bg1"/>
                  </a:solidFill>
                  <a:latin typeface="Arial" charset="0"/>
                  <a:ea typeface="宋体" pitchFamily="2" charset="-122"/>
                </a:rPr>
                <a:t>On Last Name</a:t>
              </a:r>
            </a:p>
          </p:txBody>
        </p:sp>
        <p:sp>
          <p:nvSpPr>
            <p:cNvPr id="112" name="Rectangle 112"/>
            <p:cNvSpPr>
              <a:spLocks noChangeArrowheads="1"/>
            </p:cNvSpPr>
            <p:nvPr/>
          </p:nvSpPr>
          <p:spPr bwMode="auto">
            <a:xfrm>
              <a:off x="336" y="960"/>
              <a:ext cx="5088" cy="1872"/>
            </a:xfrm>
            <a:prstGeom prst="rect">
              <a:avLst/>
            </a:prstGeom>
            <a:solidFill>
              <a:schemeClr val="bg1"/>
            </a:solidFill>
            <a:ln w="9525">
              <a:solidFill>
                <a:schemeClr val="folHlink"/>
              </a:solidFill>
              <a:miter lim="800000"/>
              <a:headEnd/>
              <a:tailEnd/>
            </a:ln>
          </p:spPr>
          <p:txBody>
            <a:bodyPr wrap="none"/>
            <a:lstStyle/>
            <a:p>
              <a:pPr algn="l" eaLnBrk="0" hangingPunct="0">
                <a:spcBef>
                  <a:spcPct val="0"/>
                </a:spcBef>
                <a:buClrTx/>
                <a:buSzTx/>
                <a:buFontTx/>
                <a:buNone/>
              </a:pPr>
              <a:r>
                <a:rPr kumimoji="0" lang="en-US" altLang="zh-CN" sz="1600" b="1">
                  <a:latin typeface="Arial" charset="0"/>
                  <a:ea typeface="宋体" pitchFamily="2" charset="-122"/>
                </a:rPr>
                <a:t>Nonclustered</a:t>
              </a:r>
            </a:p>
            <a:p>
              <a:pPr algn="l" eaLnBrk="0" hangingPunct="0">
                <a:spcBef>
                  <a:spcPct val="0"/>
                </a:spcBef>
                <a:buClrTx/>
                <a:buSzTx/>
                <a:buFontTx/>
                <a:buNone/>
              </a:pPr>
              <a:r>
                <a:rPr kumimoji="0" lang="en-US" altLang="zh-CN" sz="1600" b="1">
                  <a:latin typeface="Arial" charset="0"/>
                  <a:ea typeface="宋体" pitchFamily="2" charset="-122"/>
                </a:rPr>
                <a:t>Index on</a:t>
              </a:r>
            </a:p>
            <a:p>
              <a:pPr algn="l" eaLnBrk="0" hangingPunct="0">
                <a:spcBef>
                  <a:spcPct val="0"/>
                </a:spcBef>
                <a:buClrTx/>
                <a:buSzTx/>
                <a:buFontTx/>
                <a:buNone/>
              </a:pPr>
              <a:r>
                <a:rPr kumimoji="0" lang="en-US" altLang="zh-CN" sz="1600" b="1">
                  <a:latin typeface="Arial" charset="0"/>
                  <a:ea typeface="宋体" pitchFamily="2" charset="-122"/>
                </a:rPr>
                <a:t>First Name</a:t>
              </a:r>
            </a:p>
          </p:txBody>
        </p:sp>
        <p:sp>
          <p:nvSpPr>
            <p:cNvPr id="113" name="Rectangle 113"/>
            <p:cNvSpPr>
              <a:spLocks noChangeArrowheads="1"/>
            </p:cNvSpPr>
            <p:nvPr/>
          </p:nvSpPr>
          <p:spPr bwMode="auto">
            <a:xfrm>
              <a:off x="1248" y="1056"/>
              <a:ext cx="4080" cy="960"/>
            </a:xfrm>
            <a:prstGeom prst="rect">
              <a:avLst/>
            </a:prstGeom>
            <a:gradFill rotWithShape="0">
              <a:gsLst>
                <a:gs pos="0">
                  <a:srgbClr val="FFEEDD"/>
                </a:gs>
                <a:gs pos="100000">
                  <a:srgbClr val="FFCC99"/>
                </a:gs>
              </a:gsLst>
              <a:lin ang="5400000" scaled="1"/>
            </a:gradFill>
            <a:ln w="9525">
              <a:solidFill>
                <a:srgbClr val="CC6600"/>
              </a:solidFill>
              <a:miter lim="800000"/>
              <a:headEnd/>
              <a:tailEnd/>
            </a:ln>
          </p:spPr>
          <p:txBody>
            <a:bodyPr wrap="none"/>
            <a:lstStyle/>
            <a:p>
              <a:pPr algn="r" eaLnBrk="0" hangingPunct="0">
                <a:spcBef>
                  <a:spcPct val="0"/>
                </a:spcBef>
                <a:buClrTx/>
                <a:buSzTx/>
                <a:buFontTx/>
                <a:buNone/>
              </a:pPr>
              <a:r>
                <a:rPr kumimoji="0" lang="en-US" altLang="zh-CN" sz="1600" b="1">
                  <a:solidFill>
                    <a:schemeClr val="bg1"/>
                  </a:solidFill>
                  <a:latin typeface="Arial" charset="0"/>
                  <a:ea typeface="宋体" pitchFamily="2" charset="-122"/>
                </a:rPr>
                <a:t>Non-Leaf</a:t>
              </a:r>
            </a:p>
            <a:p>
              <a:pPr algn="r" eaLnBrk="0" hangingPunct="0">
                <a:spcBef>
                  <a:spcPct val="0"/>
                </a:spcBef>
                <a:buClrTx/>
                <a:buSzTx/>
                <a:buFontTx/>
                <a:buNone/>
              </a:pPr>
              <a:r>
                <a:rPr kumimoji="0" lang="en-US" altLang="zh-CN" sz="1600" b="1">
                  <a:solidFill>
                    <a:schemeClr val="bg1"/>
                  </a:solidFill>
                  <a:latin typeface="Arial" charset="0"/>
                  <a:ea typeface="宋体" pitchFamily="2" charset="-122"/>
                </a:rPr>
                <a:t>Level</a:t>
              </a:r>
            </a:p>
          </p:txBody>
        </p:sp>
        <p:sp>
          <p:nvSpPr>
            <p:cNvPr id="114" name="Rectangle 114"/>
            <p:cNvSpPr>
              <a:spLocks noChangeArrowheads="1"/>
            </p:cNvSpPr>
            <p:nvPr/>
          </p:nvSpPr>
          <p:spPr bwMode="auto">
            <a:xfrm>
              <a:off x="1248" y="2112"/>
              <a:ext cx="4080" cy="576"/>
            </a:xfrm>
            <a:prstGeom prst="rect">
              <a:avLst/>
            </a:prstGeom>
            <a:gradFill rotWithShape="0">
              <a:gsLst>
                <a:gs pos="0">
                  <a:srgbClr val="F8FFF8"/>
                </a:gs>
                <a:gs pos="100000">
                  <a:srgbClr val="CCFFCC"/>
                </a:gs>
              </a:gsLst>
              <a:lin ang="5400000" scaled="1"/>
            </a:gradFill>
            <a:ln w="9525">
              <a:solidFill>
                <a:srgbClr val="669900"/>
              </a:solidFill>
              <a:miter lim="800000"/>
              <a:headEnd/>
              <a:tailEnd/>
            </a:ln>
          </p:spPr>
          <p:txBody>
            <a:bodyPr wrap="none"/>
            <a:lstStyle/>
            <a:p>
              <a:pPr algn="r" eaLnBrk="0" hangingPunct="0">
                <a:spcBef>
                  <a:spcPct val="0"/>
                </a:spcBef>
                <a:buClrTx/>
                <a:buSzTx/>
                <a:buFontTx/>
                <a:buNone/>
              </a:pPr>
              <a:r>
                <a:rPr kumimoji="0" lang="en-US" altLang="zh-CN" sz="1600" b="1">
                  <a:solidFill>
                    <a:schemeClr val="bg1"/>
                  </a:solidFill>
                  <a:latin typeface="Arial" charset="0"/>
                  <a:ea typeface="宋体" pitchFamily="2" charset="-122"/>
                </a:rPr>
                <a:t>Leaf Level</a:t>
              </a:r>
              <a:br>
                <a:rPr kumimoji="0" lang="en-US" altLang="zh-CN" sz="1600" b="1">
                  <a:solidFill>
                    <a:schemeClr val="bg1"/>
                  </a:solidFill>
                  <a:latin typeface="Arial" charset="0"/>
                  <a:ea typeface="宋体" pitchFamily="2" charset="-122"/>
                </a:rPr>
              </a:br>
              <a:r>
                <a:rPr kumimoji="0" lang="en-US" altLang="zh-CN" sz="1400">
                  <a:solidFill>
                    <a:schemeClr val="bg1"/>
                  </a:solidFill>
                  <a:latin typeface="Arial" charset="0"/>
                  <a:ea typeface="宋体" pitchFamily="2" charset="-122"/>
                </a:rPr>
                <a:t>(Clustered</a:t>
              </a:r>
            </a:p>
            <a:p>
              <a:pPr algn="r" eaLnBrk="0" hangingPunct="0">
                <a:spcBef>
                  <a:spcPct val="0"/>
                </a:spcBef>
                <a:buClrTx/>
                <a:buSzTx/>
                <a:buFontTx/>
                <a:buNone/>
              </a:pPr>
              <a:r>
                <a:rPr kumimoji="0" lang="en-US" altLang="zh-CN" sz="1400">
                  <a:solidFill>
                    <a:schemeClr val="bg1"/>
                  </a:solidFill>
                  <a:latin typeface="Arial" charset="0"/>
                  <a:ea typeface="宋体" pitchFamily="2" charset="-122"/>
                </a:rPr>
                <a:t>Key Value)</a:t>
              </a:r>
            </a:p>
          </p:txBody>
        </p:sp>
        <p:grpSp>
          <p:nvGrpSpPr>
            <p:cNvPr id="115" name="Group 115"/>
            <p:cNvGrpSpPr>
              <a:grpSpLocks/>
            </p:cNvGrpSpPr>
            <p:nvPr/>
          </p:nvGrpSpPr>
          <p:grpSpPr bwMode="auto">
            <a:xfrm>
              <a:off x="1872" y="1613"/>
              <a:ext cx="672" cy="451"/>
              <a:chOff x="1824" y="1517"/>
              <a:chExt cx="672" cy="451"/>
            </a:xfrm>
          </p:grpSpPr>
          <p:sp>
            <p:nvSpPr>
              <p:cNvPr id="212" name="Rectangle 116"/>
              <p:cNvSpPr>
                <a:spLocks noChangeArrowheads="1"/>
              </p:cNvSpPr>
              <p:nvPr/>
            </p:nvSpPr>
            <p:spPr bwMode="auto">
              <a:xfrm>
                <a:off x="1824" y="15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Aaron</a:t>
                </a:r>
              </a:p>
            </p:txBody>
          </p:sp>
          <p:sp>
            <p:nvSpPr>
              <p:cNvPr id="213" name="Rectangle 117"/>
              <p:cNvSpPr>
                <a:spLocks noChangeArrowheads="1"/>
              </p:cNvSpPr>
              <p:nvPr/>
            </p:nvSpPr>
            <p:spPr bwMode="auto">
              <a:xfrm>
                <a:off x="1824" y="166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Deanna</a:t>
                </a:r>
              </a:p>
            </p:txBody>
          </p:sp>
          <p:sp>
            <p:nvSpPr>
              <p:cNvPr id="214" name="Rectangle 118"/>
              <p:cNvSpPr>
                <a:spLocks noChangeArrowheads="1"/>
              </p:cNvSpPr>
              <p:nvPr/>
            </p:nvSpPr>
            <p:spPr bwMode="auto">
              <a:xfrm>
                <a:off x="1824" y="18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215" name="Rectangle 119"/>
              <p:cNvSpPr>
                <a:spLocks noChangeArrowheads="1"/>
              </p:cNvSpPr>
              <p:nvPr/>
            </p:nvSpPr>
            <p:spPr bwMode="auto">
              <a:xfrm>
                <a:off x="1824" y="1517"/>
                <a:ext cx="672" cy="451"/>
              </a:xfrm>
              <a:prstGeom prst="rect">
                <a:avLst/>
              </a:prstGeom>
              <a:noFill/>
              <a:ln w="9525">
                <a:solidFill>
                  <a:schemeClr val="tx1"/>
                </a:solidFill>
                <a:miter lim="800000"/>
                <a:headEnd/>
                <a:tailEnd/>
              </a:ln>
            </p:spPr>
            <p:txBody>
              <a:bodyPr wrap="none" anchor="ctr"/>
              <a:lstStyle/>
              <a:p>
                <a:endParaRPr lang="zh-CN" altLang="en-US"/>
              </a:p>
            </p:txBody>
          </p:sp>
        </p:grpSp>
        <p:sp>
          <p:nvSpPr>
            <p:cNvPr id="116" name="Freeform 120"/>
            <p:cNvSpPr>
              <a:spLocks/>
            </p:cNvSpPr>
            <p:nvPr/>
          </p:nvSpPr>
          <p:spPr bwMode="auto">
            <a:xfrm>
              <a:off x="2208" y="1200"/>
              <a:ext cx="480"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grpSp>
          <p:nvGrpSpPr>
            <p:cNvPr id="117" name="Group 121"/>
            <p:cNvGrpSpPr>
              <a:grpSpLocks/>
            </p:cNvGrpSpPr>
            <p:nvPr/>
          </p:nvGrpSpPr>
          <p:grpSpPr bwMode="auto">
            <a:xfrm>
              <a:off x="2640" y="1133"/>
              <a:ext cx="672" cy="451"/>
              <a:chOff x="2640" y="1037"/>
              <a:chExt cx="672" cy="451"/>
            </a:xfrm>
          </p:grpSpPr>
          <p:sp>
            <p:nvSpPr>
              <p:cNvPr id="208" name="Rectangle 122"/>
              <p:cNvSpPr>
                <a:spLocks noChangeArrowheads="1"/>
              </p:cNvSpPr>
              <p:nvPr/>
            </p:nvSpPr>
            <p:spPr bwMode="auto">
              <a:xfrm>
                <a:off x="2640" y="103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Aaron</a:t>
                </a:r>
              </a:p>
            </p:txBody>
          </p:sp>
          <p:sp>
            <p:nvSpPr>
              <p:cNvPr id="209" name="Rectangle 123"/>
              <p:cNvSpPr>
                <a:spLocks noChangeArrowheads="1"/>
              </p:cNvSpPr>
              <p:nvPr/>
            </p:nvSpPr>
            <p:spPr bwMode="auto">
              <a:xfrm>
                <a:off x="2640" y="118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210" name="Rectangle 124"/>
              <p:cNvSpPr>
                <a:spLocks noChangeArrowheads="1"/>
              </p:cNvSpPr>
              <p:nvPr/>
            </p:nvSpPr>
            <p:spPr bwMode="auto">
              <a:xfrm>
                <a:off x="2640" y="133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Jose</a:t>
                </a:r>
              </a:p>
            </p:txBody>
          </p:sp>
          <p:sp>
            <p:nvSpPr>
              <p:cNvPr id="211" name="Rectangle 125"/>
              <p:cNvSpPr>
                <a:spLocks noChangeArrowheads="1"/>
              </p:cNvSpPr>
              <p:nvPr/>
            </p:nvSpPr>
            <p:spPr bwMode="auto">
              <a:xfrm>
                <a:off x="2640" y="1037"/>
                <a:ext cx="672" cy="451"/>
              </a:xfrm>
              <a:prstGeom prst="rect">
                <a:avLst/>
              </a:prstGeom>
              <a:noFill/>
              <a:ln w="9525">
                <a:solidFill>
                  <a:schemeClr val="tx1"/>
                </a:solidFill>
                <a:miter lim="800000"/>
                <a:headEnd/>
                <a:tailEnd/>
              </a:ln>
            </p:spPr>
            <p:txBody>
              <a:bodyPr wrap="none" anchor="ctr"/>
              <a:lstStyle/>
              <a:p>
                <a:endParaRPr lang="zh-CN" altLang="en-US"/>
              </a:p>
            </p:txBody>
          </p:sp>
        </p:grpSp>
        <p:grpSp>
          <p:nvGrpSpPr>
            <p:cNvPr id="118" name="Group 126"/>
            <p:cNvGrpSpPr>
              <a:grpSpLocks/>
            </p:cNvGrpSpPr>
            <p:nvPr/>
          </p:nvGrpSpPr>
          <p:grpSpPr bwMode="auto">
            <a:xfrm>
              <a:off x="3456" y="1613"/>
              <a:ext cx="672" cy="451"/>
              <a:chOff x="3408" y="1517"/>
              <a:chExt cx="672" cy="451"/>
            </a:xfrm>
          </p:grpSpPr>
          <p:sp>
            <p:nvSpPr>
              <p:cNvPr id="204" name="Rectangle 127"/>
              <p:cNvSpPr>
                <a:spLocks noChangeArrowheads="1"/>
              </p:cNvSpPr>
              <p:nvPr/>
            </p:nvSpPr>
            <p:spPr bwMode="auto">
              <a:xfrm>
                <a:off x="3408" y="15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Jose</a:t>
                </a:r>
              </a:p>
            </p:txBody>
          </p:sp>
          <p:sp>
            <p:nvSpPr>
              <p:cNvPr id="205" name="Rectangle 128"/>
              <p:cNvSpPr>
                <a:spLocks noChangeArrowheads="1"/>
              </p:cNvSpPr>
              <p:nvPr/>
            </p:nvSpPr>
            <p:spPr bwMode="auto">
              <a:xfrm>
                <a:off x="3408" y="166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Nina</a:t>
                </a:r>
              </a:p>
            </p:txBody>
          </p:sp>
          <p:sp>
            <p:nvSpPr>
              <p:cNvPr id="206" name="Rectangle 129"/>
              <p:cNvSpPr>
                <a:spLocks noChangeArrowheads="1"/>
              </p:cNvSpPr>
              <p:nvPr/>
            </p:nvSpPr>
            <p:spPr bwMode="auto">
              <a:xfrm>
                <a:off x="3408" y="18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207" name="Rectangle 130"/>
              <p:cNvSpPr>
                <a:spLocks noChangeArrowheads="1"/>
              </p:cNvSpPr>
              <p:nvPr/>
            </p:nvSpPr>
            <p:spPr bwMode="auto">
              <a:xfrm>
                <a:off x="3408" y="1517"/>
                <a:ext cx="672" cy="451"/>
              </a:xfrm>
              <a:prstGeom prst="rect">
                <a:avLst/>
              </a:prstGeom>
              <a:noFill/>
              <a:ln w="9525">
                <a:solidFill>
                  <a:schemeClr val="tx1"/>
                </a:solidFill>
                <a:miter lim="800000"/>
                <a:headEnd/>
                <a:tailEnd/>
              </a:ln>
            </p:spPr>
            <p:txBody>
              <a:bodyPr wrap="none" anchor="ctr"/>
              <a:lstStyle/>
              <a:p>
                <a:endParaRPr lang="zh-CN" altLang="en-US"/>
              </a:p>
            </p:txBody>
          </p:sp>
        </p:grpSp>
        <p:grpSp>
          <p:nvGrpSpPr>
            <p:cNvPr id="119" name="Group 131"/>
            <p:cNvGrpSpPr>
              <a:grpSpLocks/>
            </p:cNvGrpSpPr>
            <p:nvPr/>
          </p:nvGrpSpPr>
          <p:grpSpPr bwMode="auto">
            <a:xfrm>
              <a:off x="2448" y="2160"/>
              <a:ext cx="1008" cy="576"/>
              <a:chOff x="2544" y="2112"/>
              <a:chExt cx="1008" cy="576"/>
            </a:xfrm>
          </p:grpSpPr>
          <p:sp>
            <p:nvSpPr>
              <p:cNvPr id="195" name="Rectangle 132"/>
              <p:cNvSpPr>
                <a:spLocks noChangeArrowheads="1"/>
              </p:cNvSpPr>
              <p:nvPr/>
            </p:nvSpPr>
            <p:spPr bwMode="auto">
              <a:xfrm>
                <a:off x="2544" y="2112"/>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Deanna</a:t>
                </a:r>
              </a:p>
            </p:txBody>
          </p:sp>
          <p:sp>
            <p:nvSpPr>
              <p:cNvPr id="196" name="Rectangle 133"/>
              <p:cNvSpPr>
                <a:spLocks noChangeArrowheads="1"/>
              </p:cNvSpPr>
              <p:nvPr/>
            </p:nvSpPr>
            <p:spPr bwMode="auto">
              <a:xfrm>
                <a:off x="2544" y="22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Don</a:t>
                </a:r>
              </a:p>
            </p:txBody>
          </p:sp>
          <p:sp>
            <p:nvSpPr>
              <p:cNvPr id="197" name="Rectangle 134"/>
              <p:cNvSpPr>
                <a:spLocks noChangeArrowheads="1"/>
              </p:cNvSpPr>
              <p:nvPr/>
            </p:nvSpPr>
            <p:spPr bwMode="auto">
              <a:xfrm>
                <a:off x="2544" y="24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Doug</a:t>
                </a:r>
              </a:p>
            </p:txBody>
          </p:sp>
          <p:sp>
            <p:nvSpPr>
              <p:cNvPr id="198" name="Rectangle 135"/>
              <p:cNvSpPr>
                <a:spLocks noChangeArrowheads="1"/>
              </p:cNvSpPr>
              <p:nvPr/>
            </p:nvSpPr>
            <p:spPr bwMode="auto">
              <a:xfrm>
                <a:off x="3024" y="2112"/>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Daum</a:t>
                </a:r>
              </a:p>
            </p:txBody>
          </p:sp>
          <p:sp>
            <p:nvSpPr>
              <p:cNvPr id="199" name="Rectangle 136"/>
              <p:cNvSpPr>
                <a:spLocks noChangeArrowheads="1"/>
              </p:cNvSpPr>
              <p:nvPr/>
            </p:nvSpPr>
            <p:spPr bwMode="auto">
              <a:xfrm>
                <a:off x="3024" y="22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Hall</a:t>
                </a:r>
              </a:p>
            </p:txBody>
          </p:sp>
          <p:sp>
            <p:nvSpPr>
              <p:cNvPr id="200" name="Rectangle 137"/>
              <p:cNvSpPr>
                <a:spLocks noChangeArrowheads="1"/>
              </p:cNvSpPr>
              <p:nvPr/>
            </p:nvSpPr>
            <p:spPr bwMode="auto">
              <a:xfrm>
                <a:off x="3024" y="24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Hampton</a:t>
                </a:r>
              </a:p>
            </p:txBody>
          </p:sp>
          <p:sp>
            <p:nvSpPr>
              <p:cNvPr id="201" name="Rectangle 138"/>
              <p:cNvSpPr>
                <a:spLocks noChangeArrowheads="1"/>
              </p:cNvSpPr>
              <p:nvPr/>
            </p:nvSpPr>
            <p:spPr bwMode="auto">
              <a:xfrm>
                <a:off x="2544" y="25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202" name="Rectangle 139"/>
              <p:cNvSpPr>
                <a:spLocks noChangeArrowheads="1"/>
              </p:cNvSpPr>
              <p:nvPr/>
            </p:nvSpPr>
            <p:spPr bwMode="auto">
              <a:xfrm>
                <a:off x="3024" y="25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203" name="Rectangle 140"/>
              <p:cNvSpPr>
                <a:spLocks noChangeArrowheads="1"/>
              </p:cNvSpPr>
              <p:nvPr/>
            </p:nvSpPr>
            <p:spPr bwMode="auto">
              <a:xfrm>
                <a:off x="2544" y="2112"/>
                <a:ext cx="1008"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20" name="Group 141"/>
            <p:cNvGrpSpPr>
              <a:grpSpLocks/>
            </p:cNvGrpSpPr>
            <p:nvPr/>
          </p:nvGrpSpPr>
          <p:grpSpPr bwMode="auto">
            <a:xfrm>
              <a:off x="1296" y="2160"/>
              <a:ext cx="1008" cy="576"/>
              <a:chOff x="1296" y="2016"/>
              <a:chExt cx="1008" cy="576"/>
            </a:xfrm>
          </p:grpSpPr>
          <p:sp>
            <p:nvSpPr>
              <p:cNvPr id="186" name="Rectangle 142"/>
              <p:cNvSpPr>
                <a:spLocks noChangeArrowheads="1"/>
              </p:cNvSpPr>
              <p:nvPr/>
            </p:nvSpPr>
            <p:spPr bwMode="auto">
              <a:xfrm>
                <a:off x="1296" y="201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Aaron</a:t>
                </a:r>
              </a:p>
            </p:txBody>
          </p:sp>
          <p:sp>
            <p:nvSpPr>
              <p:cNvPr id="187" name="Rectangle 143"/>
              <p:cNvSpPr>
                <a:spLocks noChangeArrowheads="1"/>
              </p:cNvSpPr>
              <p:nvPr/>
            </p:nvSpPr>
            <p:spPr bwMode="auto">
              <a:xfrm>
                <a:off x="1296" y="216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Adam</a:t>
                </a:r>
              </a:p>
            </p:txBody>
          </p:sp>
          <p:sp>
            <p:nvSpPr>
              <p:cNvPr id="188" name="Rectangle 144"/>
              <p:cNvSpPr>
                <a:spLocks noChangeArrowheads="1"/>
              </p:cNvSpPr>
              <p:nvPr/>
            </p:nvSpPr>
            <p:spPr bwMode="auto">
              <a:xfrm>
                <a:off x="1296" y="230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Amie</a:t>
                </a:r>
              </a:p>
            </p:txBody>
          </p:sp>
          <p:sp>
            <p:nvSpPr>
              <p:cNvPr id="189" name="Rectangle 145"/>
              <p:cNvSpPr>
                <a:spLocks noChangeArrowheads="1"/>
              </p:cNvSpPr>
              <p:nvPr/>
            </p:nvSpPr>
            <p:spPr bwMode="auto">
              <a:xfrm>
                <a:off x="1776" y="201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Con</a:t>
                </a:r>
              </a:p>
            </p:txBody>
          </p:sp>
          <p:sp>
            <p:nvSpPr>
              <p:cNvPr id="190" name="Rectangle 146"/>
              <p:cNvSpPr>
                <a:spLocks noChangeArrowheads="1"/>
              </p:cNvSpPr>
              <p:nvPr/>
            </p:nvSpPr>
            <p:spPr bwMode="auto">
              <a:xfrm>
                <a:off x="1776" y="216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191" name="Rectangle 147"/>
              <p:cNvSpPr>
                <a:spLocks noChangeArrowheads="1"/>
              </p:cNvSpPr>
              <p:nvPr/>
            </p:nvSpPr>
            <p:spPr bwMode="auto">
              <a:xfrm>
                <a:off x="1776" y="230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Baldwin</a:t>
                </a:r>
              </a:p>
            </p:txBody>
          </p:sp>
          <p:sp>
            <p:nvSpPr>
              <p:cNvPr id="192" name="Rectangle 148"/>
              <p:cNvSpPr>
                <a:spLocks noChangeArrowheads="1"/>
              </p:cNvSpPr>
              <p:nvPr/>
            </p:nvSpPr>
            <p:spPr bwMode="auto">
              <a:xfrm>
                <a:off x="1296" y="244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93" name="Rectangle 149"/>
              <p:cNvSpPr>
                <a:spLocks noChangeArrowheads="1"/>
              </p:cNvSpPr>
              <p:nvPr/>
            </p:nvSpPr>
            <p:spPr bwMode="auto">
              <a:xfrm>
                <a:off x="1776" y="244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94" name="Rectangle 150"/>
              <p:cNvSpPr>
                <a:spLocks noChangeArrowheads="1"/>
              </p:cNvSpPr>
              <p:nvPr/>
            </p:nvSpPr>
            <p:spPr bwMode="auto">
              <a:xfrm>
                <a:off x="1296" y="2016"/>
                <a:ext cx="1008"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21" name="Group 151"/>
            <p:cNvGrpSpPr>
              <a:grpSpLocks/>
            </p:cNvGrpSpPr>
            <p:nvPr/>
          </p:nvGrpSpPr>
          <p:grpSpPr bwMode="auto">
            <a:xfrm>
              <a:off x="3600" y="2160"/>
              <a:ext cx="1008" cy="576"/>
              <a:chOff x="3600" y="2016"/>
              <a:chExt cx="1008" cy="576"/>
            </a:xfrm>
          </p:grpSpPr>
          <p:sp>
            <p:nvSpPr>
              <p:cNvPr id="177" name="Rectangle 152"/>
              <p:cNvSpPr>
                <a:spLocks noChangeArrowheads="1"/>
              </p:cNvSpPr>
              <p:nvPr/>
            </p:nvSpPr>
            <p:spPr bwMode="auto">
              <a:xfrm>
                <a:off x="3600" y="201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Jose</a:t>
                </a:r>
              </a:p>
            </p:txBody>
          </p:sp>
          <p:sp>
            <p:nvSpPr>
              <p:cNvPr id="178" name="Rectangle 153"/>
              <p:cNvSpPr>
                <a:spLocks noChangeArrowheads="1"/>
              </p:cNvSpPr>
              <p:nvPr/>
            </p:nvSpPr>
            <p:spPr bwMode="auto">
              <a:xfrm>
                <a:off x="3600" y="216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Judy</a:t>
                </a:r>
              </a:p>
            </p:txBody>
          </p:sp>
          <p:sp>
            <p:nvSpPr>
              <p:cNvPr id="179" name="Rectangle 154"/>
              <p:cNvSpPr>
                <a:spLocks noChangeArrowheads="1"/>
              </p:cNvSpPr>
              <p:nvPr/>
            </p:nvSpPr>
            <p:spPr bwMode="auto">
              <a:xfrm>
                <a:off x="3600" y="230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Mike</a:t>
                </a:r>
              </a:p>
            </p:txBody>
          </p:sp>
          <p:sp>
            <p:nvSpPr>
              <p:cNvPr id="180" name="Rectangle 155"/>
              <p:cNvSpPr>
                <a:spLocks noChangeArrowheads="1"/>
              </p:cNvSpPr>
              <p:nvPr/>
            </p:nvSpPr>
            <p:spPr bwMode="auto">
              <a:xfrm>
                <a:off x="4080" y="201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Lugo</a:t>
                </a:r>
              </a:p>
            </p:txBody>
          </p:sp>
          <p:sp>
            <p:nvSpPr>
              <p:cNvPr id="181" name="Rectangle 156"/>
              <p:cNvSpPr>
                <a:spLocks noChangeArrowheads="1"/>
              </p:cNvSpPr>
              <p:nvPr/>
            </p:nvSpPr>
            <p:spPr bwMode="auto">
              <a:xfrm>
                <a:off x="4080" y="216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Kaethler</a:t>
                </a:r>
              </a:p>
            </p:txBody>
          </p:sp>
          <p:sp>
            <p:nvSpPr>
              <p:cNvPr id="182" name="Rectangle 157"/>
              <p:cNvSpPr>
                <a:spLocks noChangeArrowheads="1"/>
              </p:cNvSpPr>
              <p:nvPr/>
            </p:nvSpPr>
            <p:spPr bwMode="auto">
              <a:xfrm>
                <a:off x="4080" y="230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Nash</a:t>
                </a:r>
              </a:p>
            </p:txBody>
          </p:sp>
          <p:sp>
            <p:nvSpPr>
              <p:cNvPr id="183" name="Rectangle 158"/>
              <p:cNvSpPr>
                <a:spLocks noChangeArrowheads="1"/>
              </p:cNvSpPr>
              <p:nvPr/>
            </p:nvSpPr>
            <p:spPr bwMode="auto">
              <a:xfrm>
                <a:off x="3600" y="244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84" name="Rectangle 159"/>
              <p:cNvSpPr>
                <a:spLocks noChangeArrowheads="1"/>
              </p:cNvSpPr>
              <p:nvPr/>
            </p:nvSpPr>
            <p:spPr bwMode="auto">
              <a:xfrm>
                <a:off x="4080" y="244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85" name="Rectangle 160"/>
              <p:cNvSpPr>
                <a:spLocks noChangeArrowheads="1"/>
              </p:cNvSpPr>
              <p:nvPr/>
            </p:nvSpPr>
            <p:spPr bwMode="auto">
              <a:xfrm>
                <a:off x="3600" y="2016"/>
                <a:ext cx="1008"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22" name="Group 161"/>
            <p:cNvGrpSpPr>
              <a:grpSpLocks/>
            </p:cNvGrpSpPr>
            <p:nvPr/>
          </p:nvGrpSpPr>
          <p:grpSpPr bwMode="auto">
            <a:xfrm>
              <a:off x="960" y="3600"/>
              <a:ext cx="1200" cy="576"/>
              <a:chOff x="960" y="3456"/>
              <a:chExt cx="1200" cy="576"/>
            </a:xfrm>
          </p:grpSpPr>
          <p:sp>
            <p:nvSpPr>
              <p:cNvPr id="164" name="Rectangle 162"/>
              <p:cNvSpPr>
                <a:spLocks noChangeArrowheads="1"/>
              </p:cNvSpPr>
              <p:nvPr/>
            </p:nvSpPr>
            <p:spPr bwMode="auto">
              <a:xfrm>
                <a:off x="960"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165" name="Rectangle 163"/>
              <p:cNvSpPr>
                <a:spLocks noChangeArrowheads="1"/>
              </p:cNvSpPr>
              <p:nvPr/>
            </p:nvSpPr>
            <p:spPr bwMode="auto">
              <a:xfrm>
                <a:off x="1440"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Adam</a:t>
                </a:r>
              </a:p>
            </p:txBody>
          </p:sp>
          <p:sp>
            <p:nvSpPr>
              <p:cNvPr id="166" name="Rectangle 164"/>
              <p:cNvSpPr>
                <a:spLocks noChangeArrowheads="1"/>
              </p:cNvSpPr>
              <p:nvPr/>
            </p:nvSpPr>
            <p:spPr bwMode="auto">
              <a:xfrm>
                <a:off x="960"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Cox</a:t>
                </a:r>
              </a:p>
            </p:txBody>
          </p:sp>
          <p:sp>
            <p:nvSpPr>
              <p:cNvPr id="167" name="Rectangle 165"/>
              <p:cNvSpPr>
                <a:spLocks noChangeArrowheads="1"/>
              </p:cNvSpPr>
              <p:nvPr/>
            </p:nvSpPr>
            <p:spPr bwMode="auto">
              <a:xfrm>
                <a:off x="960"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Daum</a:t>
                </a:r>
              </a:p>
            </p:txBody>
          </p:sp>
          <p:sp>
            <p:nvSpPr>
              <p:cNvPr id="168" name="Rectangle 166"/>
              <p:cNvSpPr>
                <a:spLocks noChangeArrowheads="1"/>
              </p:cNvSpPr>
              <p:nvPr/>
            </p:nvSpPr>
            <p:spPr bwMode="auto">
              <a:xfrm>
                <a:off x="1440"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Arlette</a:t>
                </a:r>
              </a:p>
            </p:txBody>
          </p:sp>
          <p:sp>
            <p:nvSpPr>
              <p:cNvPr id="169" name="Rectangle 167"/>
              <p:cNvSpPr>
                <a:spLocks noChangeArrowheads="1"/>
              </p:cNvSpPr>
              <p:nvPr/>
            </p:nvSpPr>
            <p:spPr bwMode="auto">
              <a:xfrm>
                <a:off x="1440"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Deanna</a:t>
                </a:r>
              </a:p>
            </p:txBody>
          </p:sp>
          <p:sp>
            <p:nvSpPr>
              <p:cNvPr id="170" name="Rectangle 168"/>
              <p:cNvSpPr>
                <a:spLocks noChangeArrowheads="1"/>
              </p:cNvSpPr>
              <p:nvPr/>
            </p:nvSpPr>
            <p:spPr bwMode="auto">
              <a:xfrm>
                <a:off x="960"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1" name="Rectangle 169"/>
              <p:cNvSpPr>
                <a:spLocks noChangeArrowheads="1"/>
              </p:cNvSpPr>
              <p:nvPr/>
            </p:nvSpPr>
            <p:spPr bwMode="auto">
              <a:xfrm>
                <a:off x="1440"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2" name="Rectangle 170"/>
              <p:cNvSpPr>
                <a:spLocks noChangeArrowheads="1"/>
              </p:cNvSpPr>
              <p:nvPr/>
            </p:nvSpPr>
            <p:spPr bwMode="auto">
              <a:xfrm>
                <a:off x="1968"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3" name="Rectangle 171"/>
              <p:cNvSpPr>
                <a:spLocks noChangeArrowheads="1"/>
              </p:cNvSpPr>
              <p:nvPr/>
            </p:nvSpPr>
            <p:spPr bwMode="auto">
              <a:xfrm>
                <a:off x="1968"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4" name="Rectangle 172"/>
              <p:cNvSpPr>
                <a:spLocks noChangeArrowheads="1"/>
              </p:cNvSpPr>
              <p:nvPr/>
            </p:nvSpPr>
            <p:spPr bwMode="auto">
              <a:xfrm>
                <a:off x="1968"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5" name="Rectangle 173"/>
              <p:cNvSpPr>
                <a:spLocks noChangeArrowheads="1"/>
              </p:cNvSpPr>
              <p:nvPr/>
            </p:nvSpPr>
            <p:spPr bwMode="auto">
              <a:xfrm>
                <a:off x="1968"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76" name="Rectangle 174"/>
              <p:cNvSpPr>
                <a:spLocks noChangeArrowheads="1"/>
              </p:cNvSpPr>
              <p:nvPr/>
            </p:nvSpPr>
            <p:spPr bwMode="auto">
              <a:xfrm>
                <a:off x="960" y="3456"/>
                <a:ext cx="1200"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23" name="Group 175"/>
            <p:cNvGrpSpPr>
              <a:grpSpLocks/>
            </p:cNvGrpSpPr>
            <p:nvPr/>
          </p:nvGrpSpPr>
          <p:grpSpPr bwMode="auto">
            <a:xfrm>
              <a:off x="2352" y="3600"/>
              <a:ext cx="1200" cy="576"/>
              <a:chOff x="2352" y="3456"/>
              <a:chExt cx="1200" cy="576"/>
            </a:xfrm>
          </p:grpSpPr>
          <p:sp>
            <p:nvSpPr>
              <p:cNvPr id="151" name="Rectangle 176"/>
              <p:cNvSpPr>
                <a:spLocks noChangeArrowheads="1"/>
              </p:cNvSpPr>
              <p:nvPr/>
            </p:nvSpPr>
            <p:spPr bwMode="auto">
              <a:xfrm>
                <a:off x="2352"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Kim</a:t>
                </a:r>
              </a:p>
            </p:txBody>
          </p:sp>
          <p:sp>
            <p:nvSpPr>
              <p:cNvPr id="152" name="Rectangle 177"/>
              <p:cNvSpPr>
                <a:spLocks noChangeArrowheads="1"/>
              </p:cNvSpPr>
              <p:nvPr/>
            </p:nvSpPr>
            <p:spPr bwMode="auto">
              <a:xfrm>
                <a:off x="2352"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Kobara</a:t>
                </a:r>
              </a:p>
            </p:txBody>
          </p:sp>
          <p:sp>
            <p:nvSpPr>
              <p:cNvPr id="153" name="Rectangle 178"/>
              <p:cNvSpPr>
                <a:spLocks noChangeArrowheads="1"/>
              </p:cNvSpPr>
              <p:nvPr/>
            </p:nvSpPr>
            <p:spPr bwMode="auto">
              <a:xfrm>
                <a:off x="2352"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LaBrie</a:t>
                </a:r>
              </a:p>
            </p:txBody>
          </p:sp>
          <p:sp>
            <p:nvSpPr>
              <p:cNvPr id="154" name="Rectangle 179"/>
              <p:cNvSpPr>
                <a:spLocks noChangeArrowheads="1"/>
              </p:cNvSpPr>
              <p:nvPr/>
            </p:nvSpPr>
            <p:spPr bwMode="auto">
              <a:xfrm>
                <a:off x="2832"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Shane</a:t>
                </a:r>
              </a:p>
            </p:txBody>
          </p:sp>
          <p:sp>
            <p:nvSpPr>
              <p:cNvPr id="155" name="Rectangle 180"/>
              <p:cNvSpPr>
                <a:spLocks noChangeArrowheads="1"/>
              </p:cNvSpPr>
              <p:nvPr/>
            </p:nvSpPr>
            <p:spPr bwMode="auto">
              <a:xfrm>
                <a:off x="2832"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Linda</a:t>
                </a:r>
              </a:p>
            </p:txBody>
          </p:sp>
          <p:sp>
            <p:nvSpPr>
              <p:cNvPr id="156" name="Rectangle 181"/>
              <p:cNvSpPr>
                <a:spLocks noChangeArrowheads="1"/>
              </p:cNvSpPr>
              <p:nvPr/>
            </p:nvSpPr>
            <p:spPr bwMode="auto">
              <a:xfrm>
                <a:off x="2832"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Ryan</a:t>
                </a:r>
              </a:p>
            </p:txBody>
          </p:sp>
          <p:sp>
            <p:nvSpPr>
              <p:cNvPr id="157" name="Rectangle 182"/>
              <p:cNvSpPr>
                <a:spLocks noChangeArrowheads="1"/>
              </p:cNvSpPr>
              <p:nvPr/>
            </p:nvSpPr>
            <p:spPr bwMode="auto">
              <a:xfrm>
                <a:off x="2352"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58" name="Rectangle 183"/>
              <p:cNvSpPr>
                <a:spLocks noChangeArrowheads="1"/>
              </p:cNvSpPr>
              <p:nvPr/>
            </p:nvSpPr>
            <p:spPr bwMode="auto">
              <a:xfrm>
                <a:off x="2832"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59" name="Rectangle 184"/>
              <p:cNvSpPr>
                <a:spLocks noChangeArrowheads="1"/>
              </p:cNvSpPr>
              <p:nvPr/>
            </p:nvSpPr>
            <p:spPr bwMode="auto">
              <a:xfrm>
                <a:off x="3360"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60" name="Rectangle 185"/>
              <p:cNvSpPr>
                <a:spLocks noChangeArrowheads="1"/>
              </p:cNvSpPr>
              <p:nvPr/>
            </p:nvSpPr>
            <p:spPr bwMode="auto">
              <a:xfrm>
                <a:off x="3360"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61" name="Rectangle 186"/>
              <p:cNvSpPr>
                <a:spLocks noChangeArrowheads="1"/>
              </p:cNvSpPr>
              <p:nvPr/>
            </p:nvSpPr>
            <p:spPr bwMode="auto">
              <a:xfrm>
                <a:off x="3360"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62" name="Rectangle 187"/>
              <p:cNvSpPr>
                <a:spLocks noChangeArrowheads="1"/>
              </p:cNvSpPr>
              <p:nvPr/>
            </p:nvSpPr>
            <p:spPr bwMode="auto">
              <a:xfrm>
                <a:off x="3360"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63" name="Rectangle 188"/>
              <p:cNvSpPr>
                <a:spLocks noChangeArrowheads="1"/>
              </p:cNvSpPr>
              <p:nvPr/>
            </p:nvSpPr>
            <p:spPr bwMode="auto">
              <a:xfrm>
                <a:off x="2352" y="3456"/>
                <a:ext cx="1200"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24" name="Group 189"/>
            <p:cNvGrpSpPr>
              <a:grpSpLocks/>
            </p:cNvGrpSpPr>
            <p:nvPr/>
          </p:nvGrpSpPr>
          <p:grpSpPr bwMode="auto">
            <a:xfrm>
              <a:off x="3744" y="3600"/>
              <a:ext cx="1200" cy="576"/>
              <a:chOff x="3744" y="3456"/>
              <a:chExt cx="1200" cy="576"/>
            </a:xfrm>
          </p:grpSpPr>
          <p:sp>
            <p:nvSpPr>
              <p:cNvPr id="138" name="Rectangle 190"/>
              <p:cNvSpPr>
                <a:spLocks noChangeArrowheads="1"/>
              </p:cNvSpPr>
              <p:nvPr/>
            </p:nvSpPr>
            <p:spPr bwMode="auto">
              <a:xfrm>
                <a:off x="3744"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Nagata</a:t>
                </a:r>
              </a:p>
            </p:txBody>
          </p:sp>
          <p:sp>
            <p:nvSpPr>
              <p:cNvPr id="139" name="Rectangle 191"/>
              <p:cNvSpPr>
                <a:spLocks noChangeArrowheads="1"/>
              </p:cNvSpPr>
              <p:nvPr/>
            </p:nvSpPr>
            <p:spPr bwMode="auto">
              <a:xfrm>
                <a:off x="3744"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Nash</a:t>
                </a:r>
              </a:p>
            </p:txBody>
          </p:sp>
          <p:sp>
            <p:nvSpPr>
              <p:cNvPr id="140" name="Rectangle 192"/>
              <p:cNvSpPr>
                <a:spLocks noChangeArrowheads="1"/>
              </p:cNvSpPr>
              <p:nvPr/>
            </p:nvSpPr>
            <p:spPr bwMode="auto">
              <a:xfrm>
                <a:off x="3744"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Nixon</a:t>
                </a:r>
              </a:p>
            </p:txBody>
          </p:sp>
          <p:sp>
            <p:nvSpPr>
              <p:cNvPr id="141" name="Rectangle 193"/>
              <p:cNvSpPr>
                <a:spLocks noChangeArrowheads="1"/>
              </p:cNvSpPr>
              <p:nvPr/>
            </p:nvSpPr>
            <p:spPr bwMode="auto">
              <a:xfrm>
                <a:off x="4224"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Susanne</a:t>
                </a:r>
              </a:p>
            </p:txBody>
          </p:sp>
          <p:sp>
            <p:nvSpPr>
              <p:cNvPr id="142" name="Rectangle 194"/>
              <p:cNvSpPr>
                <a:spLocks noChangeArrowheads="1"/>
              </p:cNvSpPr>
              <p:nvPr/>
            </p:nvSpPr>
            <p:spPr bwMode="auto">
              <a:xfrm>
                <a:off x="4224"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Mike</a:t>
                </a:r>
              </a:p>
            </p:txBody>
          </p:sp>
          <p:sp>
            <p:nvSpPr>
              <p:cNvPr id="143" name="Rectangle 195"/>
              <p:cNvSpPr>
                <a:spLocks noChangeArrowheads="1"/>
              </p:cNvSpPr>
              <p:nvPr/>
            </p:nvSpPr>
            <p:spPr bwMode="auto">
              <a:xfrm>
                <a:off x="4224"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Toby</a:t>
                </a:r>
              </a:p>
            </p:txBody>
          </p:sp>
          <p:sp>
            <p:nvSpPr>
              <p:cNvPr id="144" name="Rectangle 196"/>
              <p:cNvSpPr>
                <a:spLocks noChangeArrowheads="1"/>
              </p:cNvSpPr>
              <p:nvPr/>
            </p:nvSpPr>
            <p:spPr bwMode="auto">
              <a:xfrm>
                <a:off x="3744"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45" name="Rectangle 197"/>
              <p:cNvSpPr>
                <a:spLocks noChangeArrowheads="1"/>
              </p:cNvSpPr>
              <p:nvPr/>
            </p:nvSpPr>
            <p:spPr bwMode="auto">
              <a:xfrm>
                <a:off x="4224"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46" name="Rectangle 198"/>
              <p:cNvSpPr>
                <a:spLocks noChangeArrowheads="1"/>
              </p:cNvSpPr>
              <p:nvPr/>
            </p:nvSpPr>
            <p:spPr bwMode="auto">
              <a:xfrm>
                <a:off x="4752"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47" name="Rectangle 199"/>
              <p:cNvSpPr>
                <a:spLocks noChangeArrowheads="1"/>
              </p:cNvSpPr>
              <p:nvPr/>
            </p:nvSpPr>
            <p:spPr bwMode="auto">
              <a:xfrm>
                <a:off x="4752"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48" name="Rectangle 200"/>
              <p:cNvSpPr>
                <a:spLocks noChangeArrowheads="1"/>
              </p:cNvSpPr>
              <p:nvPr/>
            </p:nvSpPr>
            <p:spPr bwMode="auto">
              <a:xfrm>
                <a:off x="4752"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49" name="Rectangle 201"/>
              <p:cNvSpPr>
                <a:spLocks noChangeArrowheads="1"/>
              </p:cNvSpPr>
              <p:nvPr/>
            </p:nvSpPr>
            <p:spPr bwMode="auto">
              <a:xfrm>
                <a:off x="4752"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a:t>
                </a:r>
              </a:p>
            </p:txBody>
          </p:sp>
          <p:sp>
            <p:nvSpPr>
              <p:cNvPr id="150" name="Rectangle 202"/>
              <p:cNvSpPr>
                <a:spLocks noChangeArrowheads="1"/>
              </p:cNvSpPr>
              <p:nvPr/>
            </p:nvSpPr>
            <p:spPr bwMode="auto">
              <a:xfrm>
                <a:off x="3744" y="3456"/>
                <a:ext cx="1200" cy="576"/>
              </a:xfrm>
              <a:prstGeom prst="rect">
                <a:avLst/>
              </a:prstGeom>
              <a:noFill/>
              <a:ln w="9525">
                <a:solidFill>
                  <a:schemeClr val="tx1"/>
                </a:solidFill>
                <a:miter lim="800000"/>
                <a:headEnd/>
                <a:tailEnd/>
              </a:ln>
            </p:spPr>
            <p:txBody>
              <a:bodyPr wrap="none" anchor="ctr"/>
              <a:lstStyle/>
              <a:p>
                <a:endParaRPr lang="zh-CN" altLang="en-US"/>
              </a:p>
            </p:txBody>
          </p:sp>
        </p:grpSp>
        <p:grpSp>
          <p:nvGrpSpPr>
            <p:cNvPr id="125" name="Group 203"/>
            <p:cNvGrpSpPr>
              <a:grpSpLocks/>
            </p:cNvGrpSpPr>
            <p:nvPr/>
          </p:nvGrpSpPr>
          <p:grpSpPr bwMode="auto">
            <a:xfrm>
              <a:off x="2448" y="2928"/>
              <a:ext cx="1008" cy="576"/>
              <a:chOff x="2448" y="2784"/>
              <a:chExt cx="1008" cy="576"/>
            </a:xfrm>
          </p:grpSpPr>
          <p:sp>
            <p:nvSpPr>
              <p:cNvPr id="133" name="Rectangle 204"/>
              <p:cNvSpPr>
                <a:spLocks noChangeArrowheads="1"/>
              </p:cNvSpPr>
              <p:nvPr/>
            </p:nvSpPr>
            <p:spPr bwMode="auto">
              <a:xfrm>
                <a:off x="2448" y="2784"/>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Barr</a:t>
                </a:r>
              </a:p>
            </p:txBody>
          </p:sp>
          <p:sp>
            <p:nvSpPr>
              <p:cNvPr id="134" name="Rectangle 205"/>
              <p:cNvSpPr>
                <a:spLocks noChangeArrowheads="1"/>
              </p:cNvSpPr>
              <p:nvPr/>
            </p:nvSpPr>
            <p:spPr bwMode="auto">
              <a:xfrm>
                <a:off x="2448" y="2928"/>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Kim</a:t>
                </a:r>
              </a:p>
            </p:txBody>
          </p:sp>
          <p:sp>
            <p:nvSpPr>
              <p:cNvPr id="135" name="Rectangle 206"/>
              <p:cNvSpPr>
                <a:spLocks noChangeArrowheads="1"/>
              </p:cNvSpPr>
              <p:nvPr/>
            </p:nvSpPr>
            <p:spPr bwMode="auto">
              <a:xfrm>
                <a:off x="2448" y="3072"/>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Nagata</a:t>
                </a:r>
              </a:p>
            </p:txBody>
          </p:sp>
          <p:sp>
            <p:nvSpPr>
              <p:cNvPr id="136" name="Rectangle 207"/>
              <p:cNvSpPr>
                <a:spLocks noChangeArrowheads="1"/>
              </p:cNvSpPr>
              <p:nvPr/>
            </p:nvSpPr>
            <p:spPr bwMode="auto">
              <a:xfrm>
                <a:off x="2448" y="3216"/>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latin typeface="Arial Narrow" pitchFamily="34" charset="0"/>
                    <a:ea typeface="宋体" pitchFamily="2" charset="-122"/>
                  </a:rPr>
                  <a:t>O’Melia</a:t>
                </a:r>
              </a:p>
            </p:txBody>
          </p:sp>
          <p:sp>
            <p:nvSpPr>
              <p:cNvPr id="137" name="Rectangle 208"/>
              <p:cNvSpPr>
                <a:spLocks noChangeArrowheads="1"/>
              </p:cNvSpPr>
              <p:nvPr/>
            </p:nvSpPr>
            <p:spPr bwMode="auto">
              <a:xfrm>
                <a:off x="2448" y="2784"/>
                <a:ext cx="1008" cy="576"/>
              </a:xfrm>
              <a:prstGeom prst="rect">
                <a:avLst/>
              </a:prstGeom>
              <a:noFill/>
              <a:ln w="9525">
                <a:solidFill>
                  <a:schemeClr val="tx1"/>
                </a:solidFill>
                <a:miter lim="800000"/>
                <a:headEnd/>
                <a:tailEnd/>
              </a:ln>
            </p:spPr>
            <p:txBody>
              <a:bodyPr wrap="none" anchor="ctr"/>
              <a:lstStyle/>
              <a:p>
                <a:endParaRPr lang="zh-CN" altLang="en-US"/>
              </a:p>
            </p:txBody>
          </p:sp>
        </p:grpSp>
        <p:sp>
          <p:nvSpPr>
            <p:cNvPr id="126" name="Freeform 209"/>
            <p:cNvSpPr>
              <a:spLocks/>
            </p:cNvSpPr>
            <p:nvPr/>
          </p:nvSpPr>
          <p:spPr bwMode="auto">
            <a:xfrm>
              <a:off x="1536" y="1680"/>
              <a:ext cx="336"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27" name="Freeform 210"/>
            <p:cNvSpPr>
              <a:spLocks/>
            </p:cNvSpPr>
            <p:nvPr/>
          </p:nvSpPr>
          <p:spPr bwMode="auto">
            <a:xfrm flipH="1">
              <a:off x="2544" y="1824"/>
              <a:ext cx="528" cy="336"/>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28" name="Freeform 211"/>
            <p:cNvSpPr>
              <a:spLocks/>
            </p:cNvSpPr>
            <p:nvPr/>
          </p:nvSpPr>
          <p:spPr bwMode="auto">
            <a:xfrm flipH="1">
              <a:off x="4128" y="1680"/>
              <a:ext cx="192"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29" name="Freeform 212"/>
            <p:cNvSpPr>
              <a:spLocks/>
            </p:cNvSpPr>
            <p:nvPr/>
          </p:nvSpPr>
          <p:spPr bwMode="auto">
            <a:xfrm>
              <a:off x="1392" y="3024"/>
              <a:ext cx="1056" cy="52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30" name="Freeform 213"/>
            <p:cNvSpPr>
              <a:spLocks/>
            </p:cNvSpPr>
            <p:nvPr/>
          </p:nvSpPr>
          <p:spPr bwMode="auto">
            <a:xfrm>
              <a:off x="2352" y="3120"/>
              <a:ext cx="96"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31" name="Freeform 214"/>
            <p:cNvSpPr>
              <a:spLocks/>
            </p:cNvSpPr>
            <p:nvPr/>
          </p:nvSpPr>
          <p:spPr bwMode="auto">
            <a:xfrm flipH="1">
              <a:off x="3456" y="3312"/>
              <a:ext cx="528" cy="28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132" name="Freeform 215"/>
            <p:cNvSpPr>
              <a:spLocks/>
            </p:cNvSpPr>
            <p:nvPr/>
          </p:nvSpPr>
          <p:spPr bwMode="auto">
            <a:xfrm flipH="1">
              <a:off x="3312" y="1451"/>
              <a:ext cx="528" cy="19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grpSp>
      <p:grpSp>
        <p:nvGrpSpPr>
          <p:cNvPr id="216" name="Group 216"/>
          <p:cNvGrpSpPr>
            <a:grpSpLocks/>
          </p:cNvGrpSpPr>
          <p:nvPr/>
        </p:nvGrpSpPr>
        <p:grpSpPr bwMode="auto">
          <a:xfrm>
            <a:off x="3722688" y="1268413"/>
            <a:ext cx="2133600" cy="228600"/>
            <a:chOff x="1872" y="624"/>
            <a:chExt cx="1344" cy="144"/>
          </a:xfrm>
        </p:grpSpPr>
        <p:sp>
          <p:nvSpPr>
            <p:cNvPr id="217" name="Rectangle 217"/>
            <p:cNvSpPr>
              <a:spLocks noChangeArrowheads="1"/>
            </p:cNvSpPr>
            <p:nvPr/>
          </p:nvSpPr>
          <p:spPr bwMode="auto">
            <a:xfrm>
              <a:off x="1872" y="624"/>
              <a:ext cx="288"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600">
                  <a:solidFill>
                    <a:schemeClr val="tx2"/>
                  </a:solidFill>
                  <a:latin typeface="Arial Narrow" pitchFamily="34" charset="0"/>
                  <a:ea typeface="宋体" pitchFamily="2" charset="-122"/>
                </a:rPr>
                <a:t>id</a:t>
              </a:r>
            </a:p>
          </p:txBody>
        </p:sp>
        <p:sp>
          <p:nvSpPr>
            <p:cNvPr id="218" name="Rectangle 218"/>
            <p:cNvSpPr>
              <a:spLocks noChangeArrowheads="1"/>
            </p:cNvSpPr>
            <p:nvPr/>
          </p:nvSpPr>
          <p:spPr bwMode="auto">
            <a:xfrm>
              <a:off x="2160" y="624"/>
              <a:ext cx="624"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600">
                  <a:solidFill>
                    <a:schemeClr val="tx2"/>
                  </a:solidFill>
                  <a:latin typeface="Arial Narrow" pitchFamily="34" charset="0"/>
                  <a:ea typeface="宋体" pitchFamily="2" charset="-122"/>
                </a:rPr>
                <a:t>indid = 2</a:t>
              </a:r>
            </a:p>
          </p:txBody>
        </p:sp>
        <p:sp>
          <p:nvSpPr>
            <p:cNvPr id="219" name="Rectangle 219"/>
            <p:cNvSpPr>
              <a:spLocks noChangeArrowheads="1"/>
            </p:cNvSpPr>
            <p:nvPr/>
          </p:nvSpPr>
          <p:spPr bwMode="auto">
            <a:xfrm>
              <a:off x="2784" y="624"/>
              <a:ext cx="432"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eaLnBrk="0" hangingPunct="0">
                <a:lnSpc>
                  <a:spcPct val="90000"/>
                </a:lnSpc>
                <a:spcBef>
                  <a:spcPct val="0"/>
                </a:spcBef>
                <a:buClr>
                  <a:srgbClr val="DC0081"/>
                </a:buClr>
                <a:buSzTx/>
                <a:defRPr/>
              </a:pPr>
              <a:r>
                <a:rPr kumimoji="0" lang="en-US" altLang="zh-CN" sz="1600">
                  <a:solidFill>
                    <a:schemeClr val="tx2"/>
                  </a:solidFill>
                  <a:latin typeface="Arial Narrow" pitchFamily="34" charset="0"/>
                  <a:ea typeface="宋体" pitchFamily="2" charset="-122"/>
                </a:rPr>
                <a:t>root</a:t>
              </a:r>
            </a:p>
          </p:txBody>
        </p:sp>
      </p:grpSp>
      <p:sp>
        <p:nvSpPr>
          <p:cNvPr id="220" name="Text Box 220"/>
          <p:cNvSpPr txBox="1">
            <a:spLocks noChangeArrowheads="1"/>
          </p:cNvSpPr>
          <p:nvPr/>
        </p:nvSpPr>
        <p:spPr bwMode="auto">
          <a:xfrm>
            <a:off x="2427288" y="1276350"/>
            <a:ext cx="1277937" cy="312738"/>
          </a:xfrm>
          <a:prstGeom prst="rect">
            <a:avLst/>
          </a:prstGeom>
          <a:noFill/>
          <a:ln w="9525">
            <a:noFill/>
            <a:miter lim="800000"/>
            <a:headEnd/>
            <a:tailEnd/>
          </a:ln>
        </p:spPr>
        <p:txBody>
          <a:bodyPr wrap="none">
            <a:spAutoFit/>
          </a:bodyPr>
          <a:lstStyle/>
          <a:p>
            <a:pPr algn="l" eaLnBrk="0" hangingPunct="0">
              <a:lnSpc>
                <a:spcPct val="90000"/>
              </a:lnSpc>
              <a:spcBef>
                <a:spcPct val="0"/>
              </a:spcBef>
              <a:buClr>
                <a:srgbClr val="DC0081"/>
              </a:buClr>
              <a:buSzTx/>
            </a:pPr>
            <a:r>
              <a:rPr kumimoji="0" lang="en-US" altLang="zh-CN" sz="1600" b="1">
                <a:solidFill>
                  <a:schemeClr val="tx2"/>
                </a:solidFill>
                <a:latin typeface="Arial" charset="0"/>
                <a:ea typeface="宋体" pitchFamily="2" charset="-122"/>
              </a:rPr>
              <a:t>sysindexes</a:t>
            </a:r>
          </a:p>
        </p:txBody>
      </p:sp>
      <p:sp>
        <p:nvSpPr>
          <p:cNvPr id="221" name="Freeform 221"/>
          <p:cNvSpPr>
            <a:spLocks/>
          </p:cNvSpPr>
          <p:nvPr/>
        </p:nvSpPr>
        <p:spPr bwMode="auto">
          <a:xfrm flipH="1">
            <a:off x="4864100" y="1504950"/>
            <a:ext cx="1588" cy="328613"/>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222" name="AutoShape 222"/>
          <p:cNvSpPr>
            <a:spLocks noChangeArrowheads="1"/>
          </p:cNvSpPr>
          <p:nvPr/>
        </p:nvSpPr>
        <p:spPr bwMode="auto">
          <a:xfrm>
            <a:off x="4713288" y="1504950"/>
            <a:ext cx="304800" cy="457200"/>
          </a:xfrm>
          <a:prstGeom prst="downArrow">
            <a:avLst>
              <a:gd name="adj1" fmla="val 46870"/>
              <a:gd name="adj2" fmla="val 81736"/>
            </a:avLst>
          </a:prstGeom>
          <a:gradFill rotWithShape="0">
            <a:gsLst>
              <a:gs pos="0">
                <a:srgbClr val="D60093">
                  <a:gamma/>
                  <a:tint val="37647"/>
                  <a:invGamma/>
                </a:srgbClr>
              </a:gs>
              <a:gs pos="100000">
                <a:srgbClr val="D60093"/>
              </a:gs>
            </a:gsLst>
            <a:lin ang="5400000" scaled="1"/>
          </a:gradFill>
          <a:ln w="9525">
            <a:solidFill>
              <a:srgbClr val="D60093"/>
            </a:solidFill>
            <a:miter lim="800000"/>
            <a:headEnd/>
            <a:tailEnd/>
          </a:ln>
          <a:effectLst>
            <a:outerShdw dist="45791" dir="3378596" algn="ctr" rotWithShape="0">
              <a:schemeClr val="folHlink"/>
            </a:outerShdw>
          </a:effectLst>
        </p:spPr>
        <p:txBody>
          <a:bodyPr wrap="none" anchor="ctr"/>
          <a:lstStyle/>
          <a:p>
            <a:pPr>
              <a:defRPr/>
            </a:pPr>
            <a:endParaRPr lang="zh-CN" altLang="en-US"/>
          </a:p>
        </p:txBody>
      </p:sp>
      <p:grpSp>
        <p:nvGrpSpPr>
          <p:cNvPr id="223" name="Group 223"/>
          <p:cNvGrpSpPr>
            <a:grpSpLocks/>
          </p:cNvGrpSpPr>
          <p:nvPr/>
        </p:nvGrpSpPr>
        <p:grpSpPr bwMode="auto">
          <a:xfrm>
            <a:off x="5780088" y="3943350"/>
            <a:ext cx="1600200" cy="228600"/>
            <a:chOff x="3600" y="2304"/>
            <a:chExt cx="1008" cy="144"/>
          </a:xfrm>
        </p:grpSpPr>
        <p:sp>
          <p:nvSpPr>
            <p:cNvPr id="224" name="Rectangle 224"/>
            <p:cNvSpPr>
              <a:spLocks noChangeArrowheads="1"/>
            </p:cNvSpPr>
            <p:nvPr/>
          </p:nvSpPr>
          <p:spPr bwMode="auto">
            <a:xfrm>
              <a:off x="3600" y="2304"/>
              <a:ext cx="480" cy="144"/>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solidFill>
                    <a:schemeClr val="folHlink"/>
                  </a:solidFill>
                  <a:effectLst>
                    <a:outerShdw blurRad="38100" dist="38100" dir="2700000" algn="tl">
                      <a:srgbClr val="000000"/>
                    </a:outerShdw>
                  </a:effectLst>
                  <a:latin typeface="Arial Narrow" pitchFamily="34" charset="0"/>
                  <a:ea typeface="宋体" pitchFamily="2" charset="-122"/>
                </a:rPr>
                <a:t>Mike</a:t>
              </a:r>
            </a:p>
          </p:txBody>
        </p:sp>
        <p:sp>
          <p:nvSpPr>
            <p:cNvPr id="225" name="Rectangle 225"/>
            <p:cNvSpPr>
              <a:spLocks noChangeArrowheads="1"/>
            </p:cNvSpPr>
            <p:nvPr/>
          </p:nvSpPr>
          <p:spPr bwMode="auto">
            <a:xfrm>
              <a:off x="4080" y="2304"/>
              <a:ext cx="528" cy="144"/>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solidFill>
                    <a:schemeClr val="folHlink"/>
                  </a:solidFill>
                  <a:effectLst>
                    <a:outerShdw blurRad="38100" dist="38100" dir="2700000" algn="tl">
                      <a:srgbClr val="000000"/>
                    </a:outerShdw>
                  </a:effectLst>
                  <a:latin typeface="Arial Narrow" pitchFamily="34" charset="0"/>
                  <a:ea typeface="宋体" pitchFamily="2" charset="-122"/>
                </a:rPr>
                <a:t>Nash</a:t>
              </a:r>
            </a:p>
          </p:txBody>
        </p:sp>
      </p:grpSp>
      <p:sp>
        <p:nvSpPr>
          <p:cNvPr id="226" name="Freeform 226"/>
          <p:cNvSpPr>
            <a:spLocks/>
          </p:cNvSpPr>
          <p:nvPr/>
        </p:nvSpPr>
        <p:spPr bwMode="auto">
          <a:xfrm flipH="1">
            <a:off x="5322888" y="2343150"/>
            <a:ext cx="838200" cy="3810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95250"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227" name="Freeform 227"/>
          <p:cNvSpPr>
            <a:spLocks/>
          </p:cNvSpPr>
          <p:nvPr/>
        </p:nvSpPr>
        <p:spPr bwMode="auto">
          <a:xfrm flipH="1">
            <a:off x="6618288" y="2724150"/>
            <a:ext cx="304800" cy="7620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95250"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228" name="Rectangle 228"/>
          <p:cNvSpPr>
            <a:spLocks noChangeArrowheads="1"/>
          </p:cNvSpPr>
          <p:nvPr/>
        </p:nvSpPr>
        <p:spPr bwMode="auto">
          <a:xfrm>
            <a:off x="3951288" y="5162550"/>
            <a:ext cx="1600200" cy="228600"/>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solidFill>
                  <a:schemeClr val="folHlink"/>
                </a:solidFill>
                <a:effectLst>
                  <a:outerShdw blurRad="38100" dist="38100" dir="2700000" algn="tl">
                    <a:srgbClr val="000000"/>
                  </a:outerShdw>
                </a:effectLst>
                <a:latin typeface="Arial Narrow" pitchFamily="34" charset="0"/>
                <a:ea typeface="宋体" pitchFamily="2" charset="-122"/>
              </a:rPr>
              <a:t>Nagata</a:t>
            </a:r>
          </a:p>
        </p:txBody>
      </p:sp>
      <p:sp>
        <p:nvSpPr>
          <p:cNvPr id="229" name="Freeform 229"/>
          <p:cNvSpPr>
            <a:spLocks/>
          </p:cNvSpPr>
          <p:nvPr/>
        </p:nvSpPr>
        <p:spPr bwMode="auto">
          <a:xfrm>
            <a:off x="5018088" y="4095750"/>
            <a:ext cx="762000" cy="10668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95250"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sp>
        <p:nvSpPr>
          <p:cNvPr id="230" name="Freeform 230"/>
          <p:cNvSpPr>
            <a:spLocks/>
          </p:cNvSpPr>
          <p:nvPr/>
        </p:nvSpPr>
        <p:spPr bwMode="auto">
          <a:xfrm flipH="1">
            <a:off x="5551488" y="5238750"/>
            <a:ext cx="838200" cy="7620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95250"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p>
        </p:txBody>
      </p:sp>
      <p:grpSp>
        <p:nvGrpSpPr>
          <p:cNvPr id="231" name="Group 231"/>
          <p:cNvGrpSpPr>
            <a:grpSpLocks/>
          </p:cNvGrpSpPr>
          <p:nvPr/>
        </p:nvGrpSpPr>
        <p:grpSpPr bwMode="auto">
          <a:xfrm>
            <a:off x="6008688" y="6000750"/>
            <a:ext cx="1905000" cy="228600"/>
            <a:chOff x="3744" y="3600"/>
            <a:chExt cx="1200" cy="144"/>
          </a:xfrm>
        </p:grpSpPr>
        <p:sp>
          <p:nvSpPr>
            <p:cNvPr id="232" name="Rectangle 232"/>
            <p:cNvSpPr>
              <a:spLocks noChangeArrowheads="1"/>
            </p:cNvSpPr>
            <p:nvPr/>
          </p:nvSpPr>
          <p:spPr bwMode="auto">
            <a:xfrm>
              <a:off x="3744" y="3600"/>
              <a:ext cx="480" cy="144"/>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solidFill>
                    <a:schemeClr val="folHlink"/>
                  </a:solidFill>
                  <a:effectLst>
                    <a:outerShdw blurRad="38100" dist="38100" dir="2700000" algn="tl">
                      <a:srgbClr val="000000"/>
                    </a:outerShdw>
                  </a:effectLst>
                  <a:latin typeface="Arial Narrow" pitchFamily="34" charset="0"/>
                  <a:ea typeface="宋体" pitchFamily="2" charset="-122"/>
                </a:rPr>
                <a:t>Nash</a:t>
              </a:r>
            </a:p>
          </p:txBody>
        </p:sp>
        <p:sp>
          <p:nvSpPr>
            <p:cNvPr id="233" name="Rectangle 233"/>
            <p:cNvSpPr>
              <a:spLocks noChangeArrowheads="1"/>
            </p:cNvSpPr>
            <p:nvPr/>
          </p:nvSpPr>
          <p:spPr bwMode="auto">
            <a:xfrm>
              <a:off x="4224" y="3600"/>
              <a:ext cx="528" cy="144"/>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solidFill>
                    <a:schemeClr val="folHlink"/>
                  </a:solidFill>
                  <a:effectLst>
                    <a:outerShdw blurRad="38100" dist="38100" dir="2700000" algn="tl">
                      <a:srgbClr val="000000"/>
                    </a:outerShdw>
                  </a:effectLst>
                  <a:latin typeface="Arial Narrow" pitchFamily="34" charset="0"/>
                  <a:ea typeface="宋体" pitchFamily="2" charset="-122"/>
                </a:rPr>
                <a:t>Mike</a:t>
              </a:r>
            </a:p>
          </p:txBody>
        </p:sp>
        <p:sp>
          <p:nvSpPr>
            <p:cNvPr id="234" name="Rectangle 234"/>
            <p:cNvSpPr>
              <a:spLocks noChangeArrowheads="1"/>
            </p:cNvSpPr>
            <p:nvPr/>
          </p:nvSpPr>
          <p:spPr bwMode="auto">
            <a:xfrm>
              <a:off x="4752" y="3600"/>
              <a:ext cx="192" cy="144"/>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gn="l" eaLnBrk="0" hangingPunct="0">
                <a:spcBef>
                  <a:spcPct val="0"/>
                </a:spcBef>
                <a:buClrTx/>
                <a:buSzTx/>
                <a:buFontTx/>
                <a:buNone/>
                <a:defRPr/>
              </a:pPr>
              <a:r>
                <a:rPr kumimoji="0" lang="en-US" altLang="zh-CN" sz="1600">
                  <a:solidFill>
                    <a:schemeClr val="folHlink"/>
                  </a:solidFill>
                  <a:effectLst>
                    <a:outerShdw blurRad="38100" dist="38100" dir="2700000" algn="tl">
                      <a:srgbClr val="000000"/>
                    </a:outerShdw>
                  </a:effectLst>
                  <a:latin typeface="Arial Narrow" pitchFamily="34" charset="0"/>
                  <a:ea typeface="宋体" pitchFamily="2" charset="-122"/>
                </a:rPr>
                <a:t>…</a:t>
              </a:r>
            </a:p>
          </p:txBody>
        </p:sp>
      </p:grpSp>
      <p:sp>
        <p:nvSpPr>
          <p:cNvPr id="235" name="AutoShape 235"/>
          <p:cNvSpPr>
            <a:spLocks noChangeArrowheads="1"/>
          </p:cNvSpPr>
          <p:nvPr/>
        </p:nvSpPr>
        <p:spPr bwMode="auto">
          <a:xfrm>
            <a:off x="3494088" y="5772150"/>
            <a:ext cx="304800" cy="152400"/>
          </a:xfrm>
          <a:prstGeom prst="leftRightArrow">
            <a:avLst>
              <a:gd name="adj1" fmla="val 50000"/>
              <a:gd name="adj2" fmla="val 40000"/>
            </a:avLst>
          </a:prstGeom>
          <a:solidFill>
            <a:schemeClr val="folHlink"/>
          </a:solidFill>
          <a:ln w="9525">
            <a:solidFill>
              <a:schemeClr val="tx1"/>
            </a:solidFill>
            <a:miter lim="800000"/>
            <a:headEnd/>
            <a:tailEnd/>
          </a:ln>
        </p:spPr>
        <p:txBody>
          <a:bodyPr wrap="none" anchor="ctr"/>
          <a:lstStyle/>
          <a:p>
            <a:endParaRPr lang="zh-CN" altLang="en-US"/>
          </a:p>
        </p:txBody>
      </p:sp>
      <p:sp>
        <p:nvSpPr>
          <p:cNvPr id="236" name="AutoShape 236"/>
          <p:cNvSpPr>
            <a:spLocks noChangeArrowheads="1"/>
          </p:cNvSpPr>
          <p:nvPr/>
        </p:nvSpPr>
        <p:spPr bwMode="auto">
          <a:xfrm>
            <a:off x="5703888" y="5772150"/>
            <a:ext cx="304800" cy="152400"/>
          </a:xfrm>
          <a:prstGeom prst="leftRightArrow">
            <a:avLst>
              <a:gd name="adj1" fmla="val 50000"/>
              <a:gd name="adj2" fmla="val 40000"/>
            </a:avLst>
          </a:prstGeom>
          <a:solidFill>
            <a:schemeClr val="folHlink"/>
          </a:solidFill>
          <a:ln w="9525">
            <a:solidFill>
              <a:schemeClr val="tx1"/>
            </a:solidFill>
            <a:miter lim="800000"/>
            <a:headEnd/>
            <a:tailEnd/>
          </a:ln>
        </p:spPr>
        <p:txBody>
          <a:bodyPr wrap="none" anchor="ctr"/>
          <a:lstStyle/>
          <a:p>
            <a:endParaRPr lang="zh-CN" altLang="en-US"/>
          </a:p>
        </p:txBody>
      </p:sp>
      <p:sp>
        <p:nvSpPr>
          <p:cNvPr id="237" name="AutoShape 237"/>
          <p:cNvSpPr>
            <a:spLocks noChangeArrowheads="1"/>
          </p:cNvSpPr>
          <p:nvPr/>
        </p:nvSpPr>
        <p:spPr bwMode="auto">
          <a:xfrm>
            <a:off x="3722688" y="3486150"/>
            <a:ext cx="228600" cy="152400"/>
          </a:xfrm>
          <a:prstGeom prst="leftRightArrow">
            <a:avLst>
              <a:gd name="adj1" fmla="val 50000"/>
              <a:gd name="adj2" fmla="val 30000"/>
            </a:avLst>
          </a:prstGeom>
          <a:solidFill>
            <a:schemeClr val="folHlink"/>
          </a:solidFill>
          <a:ln w="9525">
            <a:solidFill>
              <a:schemeClr val="tx1"/>
            </a:solidFill>
            <a:miter lim="800000"/>
            <a:headEnd/>
            <a:tailEnd/>
          </a:ln>
        </p:spPr>
        <p:txBody>
          <a:bodyPr wrap="none" anchor="ctr"/>
          <a:lstStyle/>
          <a:p>
            <a:endParaRPr lang="zh-CN" altLang="en-US"/>
          </a:p>
        </p:txBody>
      </p:sp>
      <p:sp>
        <p:nvSpPr>
          <p:cNvPr id="238" name="AutoShape 238"/>
          <p:cNvSpPr>
            <a:spLocks noChangeArrowheads="1"/>
          </p:cNvSpPr>
          <p:nvPr/>
        </p:nvSpPr>
        <p:spPr bwMode="auto">
          <a:xfrm>
            <a:off x="5551488" y="3486150"/>
            <a:ext cx="228600" cy="152400"/>
          </a:xfrm>
          <a:prstGeom prst="leftRightArrow">
            <a:avLst>
              <a:gd name="adj1" fmla="val 50000"/>
              <a:gd name="adj2" fmla="val 30000"/>
            </a:avLst>
          </a:prstGeom>
          <a:solidFill>
            <a:schemeClr val="folHlink"/>
          </a:solidFill>
          <a:ln w="9525">
            <a:solidFill>
              <a:schemeClr val="tx1"/>
            </a:solidFill>
            <a:miter lim="800000"/>
            <a:headEnd/>
            <a:tailEnd/>
          </a:ln>
        </p:spPr>
        <p:txBody>
          <a:bodyPr wrap="none" anchor="ctr"/>
          <a:lstStyle/>
          <a:p>
            <a:endParaRPr lang="zh-CN" altLang="en-US"/>
          </a:p>
        </p:txBody>
      </p:sp>
      <p:sp>
        <p:nvSpPr>
          <p:cNvPr id="239" name="文本框 238"/>
          <p:cNvSpPr txBox="1"/>
          <p:nvPr/>
        </p:nvSpPr>
        <p:spPr>
          <a:xfrm>
            <a:off x="2898870" y="717699"/>
            <a:ext cx="3102025" cy="461665"/>
          </a:xfrm>
          <a:prstGeom prst="rect">
            <a:avLst/>
          </a:prstGeom>
          <a:noFill/>
        </p:spPr>
        <p:txBody>
          <a:bodyPr wrap="square" rtlCol="0">
            <a:spAutoFit/>
          </a:bodyPr>
          <a:lstStyle/>
          <a:p>
            <a:r>
              <a:rPr lang="en-US" altLang="zh-CN" dirty="0" err="1" smtClean="0">
                <a:solidFill>
                  <a:srgbClr val="FF0000"/>
                </a:solidFill>
              </a:rPr>
              <a:t>first_name</a:t>
            </a:r>
            <a:r>
              <a:rPr lang="en-US" altLang="zh-CN" dirty="0" smtClean="0">
                <a:solidFill>
                  <a:srgbClr val="FF0000"/>
                </a:solidFill>
              </a:rPr>
              <a:t>  = ‘Mike’</a:t>
            </a:r>
            <a:endParaRPr lang="zh-CN" altLang="en-US" dirty="0">
              <a:solidFill>
                <a:srgbClr val="FF0000"/>
              </a:solidFill>
            </a:endParaRPr>
          </a:p>
        </p:txBody>
      </p:sp>
    </p:spTree>
    <p:extLst>
      <p:ext uri="{BB962C8B-B14F-4D97-AF65-F5344CB8AC3E}">
        <p14:creationId xmlns:p14="http://schemas.microsoft.com/office/powerpoint/2010/main" val="385563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wipe(up)">
                                      <p:cBhvr>
                                        <p:cTn id="7" dur="500"/>
                                        <p:tgtEl>
                                          <p:spTgt spid="22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6"/>
                                        </p:tgtEl>
                                        <p:attrNameLst>
                                          <p:attrName>style.visibility</p:attrName>
                                        </p:attrNameLst>
                                      </p:cBhvr>
                                      <p:to>
                                        <p:strVal val="visible"/>
                                      </p:to>
                                    </p:set>
                                    <p:animEffect transition="in" filter="wipe(up)">
                                      <p:cBhvr>
                                        <p:cTn id="11" dur="500"/>
                                        <p:tgtEl>
                                          <p:spTgt spid="22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27"/>
                                        </p:tgtEl>
                                        <p:attrNameLst>
                                          <p:attrName>style.visibility</p:attrName>
                                        </p:attrNameLst>
                                      </p:cBhvr>
                                      <p:to>
                                        <p:strVal val="visible"/>
                                      </p:to>
                                    </p:set>
                                    <p:animEffect transition="in" filter="wipe(up)">
                                      <p:cBhvr>
                                        <p:cTn id="15" dur="500"/>
                                        <p:tgtEl>
                                          <p:spTgt spid="2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23"/>
                                        </p:tgtEl>
                                        <p:attrNameLst>
                                          <p:attrName>style.visibility</p:attrName>
                                        </p:attrNameLst>
                                      </p:cBhvr>
                                      <p:to>
                                        <p:strVal val="visible"/>
                                      </p:to>
                                    </p:set>
                                    <p:animEffect transition="in" filter="wipe(up)">
                                      <p:cBhvr>
                                        <p:cTn id="19" dur="500"/>
                                        <p:tgtEl>
                                          <p:spTgt spid="2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29"/>
                                        </p:tgtEl>
                                        <p:attrNameLst>
                                          <p:attrName>style.visibility</p:attrName>
                                        </p:attrNameLst>
                                      </p:cBhvr>
                                      <p:to>
                                        <p:strVal val="visible"/>
                                      </p:to>
                                    </p:set>
                                    <p:animEffect transition="in" filter="wipe(up)">
                                      <p:cBhvr>
                                        <p:cTn id="24" dur="500"/>
                                        <p:tgtEl>
                                          <p:spTgt spid="229"/>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228"/>
                                        </p:tgtEl>
                                        <p:attrNameLst>
                                          <p:attrName>style.visibility</p:attrName>
                                        </p:attrNameLst>
                                      </p:cBhvr>
                                      <p:to>
                                        <p:strVal val="visible"/>
                                      </p:to>
                                    </p:set>
                                    <p:animEffect transition="in" filter="wipe(up)">
                                      <p:cBhvr>
                                        <p:cTn id="28" dur="500"/>
                                        <p:tgtEl>
                                          <p:spTgt spid="228"/>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wipe(up)">
                                      <p:cBhvr>
                                        <p:cTn id="32" dur="500"/>
                                        <p:tgtEl>
                                          <p:spTgt spid="230"/>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231"/>
                                        </p:tgtEl>
                                        <p:attrNameLst>
                                          <p:attrName>style.visibility</p:attrName>
                                        </p:attrNameLst>
                                      </p:cBhvr>
                                      <p:to>
                                        <p:strVal val="visible"/>
                                      </p:to>
                                    </p:set>
                                    <p:animEffect transition="in" filter="wipe(up)">
                                      <p:cBhvr>
                                        <p:cTn id="36"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p:bldP spid="228"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2290" name="Rectangle 2"/>
          <p:cNvSpPr>
            <a:spLocks noGrp="1" noChangeArrowheads="1"/>
          </p:cNvSpPr>
          <p:nvPr>
            <p:ph type="title"/>
          </p:nvPr>
        </p:nvSpPr>
        <p:spPr/>
        <p:txBody>
          <a:bodyPr/>
          <a:lstStyle/>
          <a:p>
            <a:pPr eaLnBrk="1" hangingPunct="1">
              <a:defRPr/>
            </a:pPr>
            <a:r>
              <a:rPr lang="zh-CN" altLang="en-US" smtClean="0"/>
              <a:t>散列索引</a:t>
            </a:r>
          </a:p>
        </p:txBody>
      </p:sp>
      <p:sp>
        <p:nvSpPr>
          <p:cNvPr id="64515" name="Rectangle 3"/>
          <p:cNvSpPr>
            <a:spLocks noGrp="1" noChangeArrowheads="1"/>
          </p:cNvSpPr>
          <p:nvPr>
            <p:ph type="body" idx="1"/>
          </p:nvPr>
        </p:nvSpPr>
        <p:spPr/>
        <p:txBody>
          <a:bodyPr/>
          <a:lstStyle/>
          <a:p>
            <a:pPr eaLnBrk="1" hangingPunct="1"/>
            <a:r>
              <a:rPr lang="zh-CN" altLang="en-US" smtClean="0"/>
              <a:t>桶</a:t>
            </a:r>
            <a:r>
              <a:rPr lang="en-US" altLang="zh-CN" smtClean="0"/>
              <a:t>(bucket)</a:t>
            </a:r>
          </a:p>
          <a:p>
            <a:pPr lvl="1" eaLnBrk="1" hangingPunct="1"/>
            <a:r>
              <a:rPr lang="zh-CN" altLang="en-US" smtClean="0"/>
              <a:t>存储一条或多条记录的存储单元</a:t>
            </a:r>
          </a:p>
          <a:p>
            <a:pPr eaLnBrk="1" hangingPunct="1"/>
            <a:r>
              <a:rPr lang="zh-CN" altLang="en-US" smtClean="0"/>
              <a:t>散列</a:t>
            </a:r>
            <a:r>
              <a:rPr lang="en-US" altLang="zh-CN" smtClean="0"/>
              <a:t>(hash)</a:t>
            </a:r>
          </a:p>
          <a:p>
            <a:pPr lvl="1" eaLnBrk="1" hangingPunct="1"/>
            <a:r>
              <a:rPr lang="en-US" altLang="zh-CN" smtClean="0"/>
              <a:t>K</a:t>
            </a:r>
            <a:r>
              <a:rPr lang="zh-CN" altLang="en-US" smtClean="0"/>
              <a:t>是搜索码，</a:t>
            </a:r>
            <a:r>
              <a:rPr lang="en-US" altLang="zh-CN" smtClean="0"/>
              <a:t>B</a:t>
            </a:r>
            <a:r>
              <a:rPr lang="zh-CN" altLang="en-US" smtClean="0"/>
              <a:t>是桶地址，散列函数</a:t>
            </a:r>
            <a:r>
              <a:rPr lang="en-US" altLang="zh-CN" smtClean="0"/>
              <a:t>h(K)=B</a:t>
            </a:r>
          </a:p>
          <a:p>
            <a:pPr eaLnBrk="1" hangingPunct="1"/>
            <a:r>
              <a:rPr lang="zh-CN" altLang="en-US" smtClean="0"/>
              <a:t>散列函数</a:t>
            </a:r>
          </a:p>
          <a:p>
            <a:pPr lvl="1" eaLnBrk="1" hangingPunct="1"/>
            <a:r>
              <a:rPr lang="zh-CN" altLang="en-US" smtClean="0"/>
              <a:t>分布是均匀的，桶包含记录的个数是均匀的</a:t>
            </a:r>
          </a:p>
          <a:p>
            <a:pPr lvl="1" eaLnBrk="1" hangingPunct="1"/>
            <a:r>
              <a:rPr lang="zh-CN" altLang="en-US" smtClean="0"/>
              <a:t>分布是随机的，散列值不能与搜索码的值呈现出相关性</a:t>
            </a:r>
          </a:p>
          <a:p>
            <a:pPr eaLnBrk="1" hangingPunct="1"/>
            <a:r>
              <a:rPr lang="zh-CN" altLang="en-US" smtClean="0"/>
              <a:t>桶溢出</a:t>
            </a:r>
            <a:r>
              <a:rPr lang="en-US" altLang="zh-CN" smtClean="0"/>
              <a:t>(bucket overflow)</a:t>
            </a:r>
          </a:p>
          <a:p>
            <a:pPr lvl="1" eaLnBrk="1" hangingPunct="1"/>
            <a:r>
              <a:rPr lang="zh-CN" altLang="en-US" smtClean="0"/>
              <a:t>桶不足</a:t>
            </a:r>
            <a:r>
              <a:rPr lang="en-US" altLang="zh-CN" smtClean="0"/>
              <a:t>(insufficient bucket)+</a:t>
            </a:r>
            <a:r>
              <a:rPr lang="zh-CN" altLang="en-US" smtClean="0"/>
              <a:t>偏斜</a:t>
            </a:r>
            <a:r>
              <a:rPr lang="en-US" altLang="zh-CN" smtClean="0"/>
              <a:t>(skew)</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362" name="Rectangle 2"/>
          <p:cNvSpPr>
            <a:spLocks noGrp="1" noChangeArrowheads="1"/>
          </p:cNvSpPr>
          <p:nvPr>
            <p:ph type="title"/>
          </p:nvPr>
        </p:nvSpPr>
        <p:spPr/>
        <p:txBody>
          <a:bodyPr/>
          <a:lstStyle/>
          <a:p>
            <a:pPr eaLnBrk="1" hangingPunct="1">
              <a:defRPr/>
            </a:pPr>
            <a:r>
              <a:rPr lang="zh-CN" altLang="en-US" smtClean="0"/>
              <a:t>散列索引</a:t>
            </a:r>
          </a:p>
        </p:txBody>
      </p:sp>
      <p:pic>
        <p:nvPicPr>
          <p:cNvPr id="66563" name="Picture 4"/>
          <p:cNvPicPr>
            <a:picLocks noGrp="1" noChangeAspect="1" noChangeArrowheads="1"/>
          </p:cNvPicPr>
          <p:nvPr>
            <p:ph type="body" idx="1"/>
          </p:nvPr>
        </p:nvPicPr>
        <p:blipFill>
          <a:blip r:embed="rId3" cstate="print"/>
          <a:srcRect l="11179" t="961" r="11359" b="961"/>
          <a:stretch>
            <a:fillRect/>
          </a:stretch>
        </p:blipFill>
        <p:spPr>
          <a:xfrm>
            <a:off x="893763" y="1219200"/>
            <a:ext cx="7315200" cy="5486400"/>
          </a:xfrm>
          <a:noFill/>
          <a:ln w="76200" cmpd="tri">
            <a:solidFill>
              <a:schemeClr val="tx2"/>
            </a:solidFill>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4338" name="Rectangle 2"/>
          <p:cNvSpPr>
            <a:spLocks noGrp="1" noChangeArrowheads="1"/>
          </p:cNvSpPr>
          <p:nvPr>
            <p:ph type="title"/>
          </p:nvPr>
        </p:nvSpPr>
        <p:spPr/>
        <p:txBody>
          <a:bodyPr/>
          <a:lstStyle/>
          <a:p>
            <a:pPr eaLnBrk="1" hangingPunct="1">
              <a:defRPr/>
            </a:pPr>
            <a:r>
              <a:rPr lang="zh-CN" altLang="en-US" smtClean="0"/>
              <a:t>散列索引</a:t>
            </a:r>
          </a:p>
        </p:txBody>
      </p:sp>
      <p:sp>
        <p:nvSpPr>
          <p:cNvPr id="67587" name="Rectangle 3"/>
          <p:cNvSpPr>
            <a:spLocks noGrp="1" noChangeArrowheads="1"/>
          </p:cNvSpPr>
          <p:nvPr>
            <p:ph type="body" idx="1"/>
          </p:nvPr>
        </p:nvSpPr>
        <p:spPr/>
        <p:txBody>
          <a:bodyPr/>
          <a:lstStyle/>
          <a:p>
            <a:pPr eaLnBrk="1" hangingPunct="1"/>
            <a:r>
              <a:rPr lang="zh-CN" altLang="en-US" smtClean="0"/>
              <a:t>溢出链</a:t>
            </a:r>
          </a:p>
        </p:txBody>
      </p:sp>
      <p:pic>
        <p:nvPicPr>
          <p:cNvPr id="67588" name="Picture 4"/>
          <p:cNvPicPr>
            <a:picLocks noChangeAspect="1" noChangeArrowheads="1"/>
          </p:cNvPicPr>
          <p:nvPr/>
        </p:nvPicPr>
        <p:blipFill>
          <a:blip r:embed="rId3" cstate="print"/>
          <a:srcRect l="867" t="12933" r="2078" b="12009"/>
          <a:stretch>
            <a:fillRect/>
          </a:stretch>
        </p:blipFill>
        <p:spPr bwMode="auto">
          <a:xfrm>
            <a:off x="1116013" y="2252663"/>
            <a:ext cx="7127875" cy="4133850"/>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pPr eaLnBrk="1" hangingPunct="1">
              <a:defRPr/>
            </a:pPr>
            <a:r>
              <a:rPr lang="zh-CN" altLang="en-US" smtClean="0"/>
              <a:t>多维索引：</a:t>
            </a:r>
            <a:r>
              <a:rPr lang="en-US" altLang="zh-CN" sz="3200" smtClean="0"/>
              <a:t>k-d</a:t>
            </a:r>
            <a:r>
              <a:rPr lang="zh-CN" altLang="en-US" sz="3200" smtClean="0"/>
              <a:t>树</a:t>
            </a:r>
          </a:p>
        </p:txBody>
      </p:sp>
      <p:sp>
        <p:nvSpPr>
          <p:cNvPr id="602115" name="Rectangle 3"/>
          <p:cNvSpPr>
            <a:spLocks noGrp="1" noChangeArrowheads="1"/>
          </p:cNvSpPr>
          <p:nvPr>
            <p:ph type="body" idx="1"/>
          </p:nvPr>
        </p:nvSpPr>
        <p:spPr/>
        <p:txBody>
          <a:bodyPr/>
          <a:lstStyle/>
          <a:p>
            <a:pPr eaLnBrk="1" hangingPunct="1">
              <a:defRPr/>
            </a:pPr>
            <a:r>
              <a:rPr lang="zh-CN" altLang="en-US" smtClean="0"/>
              <a:t>树顶层结点按一维划分，下一层按另一维划分，保持每侧各落入一半数据，直至结点数小于指定值</a:t>
            </a:r>
          </a:p>
        </p:txBody>
      </p:sp>
      <p:pic>
        <p:nvPicPr>
          <p:cNvPr id="222212" name="Picture 4"/>
          <p:cNvPicPr>
            <a:picLocks noChangeAspect="1" noChangeArrowheads="1"/>
          </p:cNvPicPr>
          <p:nvPr/>
        </p:nvPicPr>
        <p:blipFill>
          <a:blip r:embed="rId3" cstate="print"/>
          <a:srcRect/>
          <a:stretch>
            <a:fillRect/>
          </a:stretch>
        </p:blipFill>
        <p:spPr bwMode="auto">
          <a:xfrm>
            <a:off x="2590800" y="2768600"/>
            <a:ext cx="4502150" cy="3468688"/>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eaLnBrk="1" hangingPunct="1">
              <a:defRPr/>
            </a:pPr>
            <a:r>
              <a:rPr lang="zh-CN" altLang="en-US" smtClean="0"/>
              <a:t>多维索引：</a:t>
            </a:r>
            <a:r>
              <a:rPr lang="zh-CN" altLang="en-US" sz="3200" smtClean="0"/>
              <a:t>四叉树</a:t>
            </a:r>
          </a:p>
        </p:txBody>
      </p:sp>
      <p:sp>
        <p:nvSpPr>
          <p:cNvPr id="603139" name="Rectangle 3"/>
          <p:cNvSpPr>
            <a:spLocks noGrp="1" noChangeArrowheads="1"/>
          </p:cNvSpPr>
          <p:nvPr>
            <p:ph type="body" idx="1"/>
          </p:nvPr>
        </p:nvSpPr>
        <p:spPr/>
        <p:txBody>
          <a:bodyPr/>
          <a:lstStyle/>
          <a:p>
            <a:pPr eaLnBrk="1" hangingPunct="1">
              <a:defRPr/>
            </a:pPr>
            <a:r>
              <a:rPr lang="en-US" altLang="zh-CN" smtClean="0"/>
              <a:t>00 01 10 11</a:t>
            </a:r>
          </a:p>
        </p:txBody>
      </p:sp>
      <p:pic>
        <p:nvPicPr>
          <p:cNvPr id="223236" name="Picture 4"/>
          <p:cNvPicPr>
            <a:picLocks noChangeAspect="1" noChangeArrowheads="1"/>
          </p:cNvPicPr>
          <p:nvPr/>
        </p:nvPicPr>
        <p:blipFill>
          <a:blip r:embed="rId3" cstate="print"/>
          <a:srcRect/>
          <a:stretch>
            <a:fillRect/>
          </a:stretch>
        </p:blipFill>
        <p:spPr bwMode="auto">
          <a:xfrm>
            <a:off x="2525713" y="3213100"/>
            <a:ext cx="3702050" cy="3113088"/>
          </a:xfrm>
          <a:prstGeom prst="rect">
            <a:avLst/>
          </a:prstGeom>
          <a:noFill/>
          <a:ln w="76200" cmpd="tri">
            <a:solidFill>
              <a:schemeClr val="tx2"/>
            </a:solidFill>
            <a:miter lim="800000"/>
            <a:headEnd/>
            <a:tailEnd/>
          </a:ln>
        </p:spPr>
      </p:pic>
      <p:sp>
        <p:nvSpPr>
          <p:cNvPr id="223237" name="AutoShape 5"/>
          <p:cNvSpPr>
            <a:spLocks noChangeArrowheads="1"/>
          </p:cNvSpPr>
          <p:nvPr/>
        </p:nvSpPr>
        <p:spPr bwMode="auto">
          <a:xfrm>
            <a:off x="4211638" y="2060575"/>
            <a:ext cx="1655762" cy="504825"/>
          </a:xfrm>
          <a:prstGeom prst="wedgeRoundRectCallout">
            <a:avLst>
              <a:gd name="adj1" fmla="val -54218"/>
              <a:gd name="adj2" fmla="val 221699"/>
              <a:gd name="adj3" fmla="val 16667"/>
            </a:avLst>
          </a:prstGeom>
          <a:solidFill>
            <a:srgbClr val="00CCFF"/>
          </a:solidFill>
          <a:ln w="9525">
            <a:solidFill>
              <a:schemeClr val="tx1"/>
            </a:solidFill>
            <a:miter lim="800000"/>
            <a:headEnd/>
            <a:tailEnd/>
          </a:ln>
        </p:spPr>
        <p:txBody>
          <a:bodyPr/>
          <a:lstStyle/>
          <a:p>
            <a:pPr marL="342900" indent="-342900" algn="ctr">
              <a:spcBef>
                <a:spcPct val="50000"/>
              </a:spcBef>
              <a:buClr>
                <a:srgbClr val="3333CC"/>
              </a:buClr>
              <a:buSzPct val="60000"/>
              <a:buFont typeface="Wingdings" pitchFamily="2" charset="2"/>
              <a:buNone/>
            </a:pPr>
            <a:r>
              <a:rPr lang="en-US" altLang="zh-CN">
                <a:solidFill>
                  <a:srgbClr val="000000"/>
                </a:solidFill>
                <a:ea typeface="隶书" pitchFamily="49" charset="-122"/>
              </a:rPr>
              <a:t>101111</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pPr eaLnBrk="1" hangingPunct="1">
              <a:defRPr/>
            </a:pPr>
            <a:r>
              <a:rPr lang="zh-CN" altLang="en-US" smtClean="0"/>
              <a:t>多维索引：</a:t>
            </a:r>
            <a:r>
              <a:rPr lang="en-US" altLang="zh-CN" sz="3200" smtClean="0"/>
              <a:t>R</a:t>
            </a:r>
            <a:r>
              <a:rPr lang="zh-CN" altLang="en-US" sz="3200" smtClean="0"/>
              <a:t>树</a:t>
            </a:r>
          </a:p>
        </p:txBody>
      </p:sp>
      <p:pic>
        <p:nvPicPr>
          <p:cNvPr id="225283" name="Picture 3"/>
          <p:cNvPicPr>
            <a:picLocks noChangeAspect="1" noChangeArrowheads="1"/>
          </p:cNvPicPr>
          <p:nvPr/>
        </p:nvPicPr>
        <p:blipFill>
          <a:blip r:embed="rId3" cstate="print"/>
          <a:srcRect/>
          <a:stretch>
            <a:fillRect/>
          </a:stretch>
        </p:blipFill>
        <p:spPr bwMode="auto">
          <a:xfrm>
            <a:off x="157163" y="2057400"/>
            <a:ext cx="5783262" cy="4395788"/>
          </a:xfrm>
          <a:prstGeom prst="rect">
            <a:avLst/>
          </a:prstGeom>
          <a:noFill/>
          <a:ln w="9525">
            <a:noFill/>
            <a:miter lim="800000"/>
            <a:headEnd/>
            <a:tailEnd/>
          </a:ln>
        </p:spPr>
      </p:pic>
      <p:pic>
        <p:nvPicPr>
          <p:cNvPr id="225284" name="Picture 4"/>
          <p:cNvPicPr>
            <a:picLocks noChangeAspect="1" noChangeArrowheads="1"/>
          </p:cNvPicPr>
          <p:nvPr/>
        </p:nvPicPr>
        <p:blipFill>
          <a:blip r:embed="rId4" cstate="print"/>
          <a:srcRect/>
          <a:stretch>
            <a:fillRect/>
          </a:stretch>
        </p:blipFill>
        <p:spPr bwMode="auto">
          <a:xfrm>
            <a:off x="4627563" y="1341438"/>
            <a:ext cx="4337050" cy="2127250"/>
          </a:xfrm>
          <a:prstGeom prst="rect">
            <a:avLst/>
          </a:prstGeom>
          <a:noFill/>
          <a:ln w="9525">
            <a:noFill/>
            <a:miter lim="800000"/>
            <a:headEnd/>
            <a:tailEnd/>
          </a:ln>
        </p:spPr>
      </p:pic>
      <p:sp>
        <p:nvSpPr>
          <p:cNvPr id="5" name="Rectangle 3"/>
          <p:cNvSpPr txBox="1">
            <a:spLocks noChangeArrowheads="1"/>
          </p:cNvSpPr>
          <p:nvPr/>
        </p:nvSpPr>
        <p:spPr bwMode="auto">
          <a:xfrm>
            <a:off x="5948537" y="4365104"/>
            <a:ext cx="3015951"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1" lang="zh-CN" altLang="en-US" sz="3200" b="0" i="0" u="none" strike="noStrike" kern="0" cap="none" spc="0" normalizeH="0" baseline="0" noProof="0" dirty="0" smtClean="0">
                <a:ln>
                  <a:noFill/>
                </a:ln>
                <a:solidFill>
                  <a:schemeClr val="folHlink"/>
                </a:solidFill>
                <a:effectLst/>
                <a:uLnTx/>
                <a:uFillTx/>
                <a:latin typeface="+mn-lt"/>
                <a:ea typeface="+mn-ea"/>
                <a:cs typeface="+mn-cs"/>
              </a:rPr>
              <a:t>多维</a:t>
            </a:r>
            <a:r>
              <a:rPr kumimoji="1" lang="en-US" altLang="zh-CN" sz="3200" b="0" i="0" u="none" strike="noStrike" kern="0" cap="none" spc="0" normalizeH="0" baseline="0" noProof="0" dirty="0" smtClean="0">
                <a:ln>
                  <a:noFill/>
                </a:ln>
                <a:solidFill>
                  <a:schemeClr val="folHlink"/>
                </a:solidFill>
                <a:effectLst/>
                <a:uLnTx/>
                <a:uFillTx/>
                <a:latin typeface="+mn-lt"/>
                <a:ea typeface="+mn-ea"/>
                <a:cs typeface="+mn-cs"/>
              </a:rPr>
              <a:t>B</a:t>
            </a:r>
            <a:r>
              <a:rPr kumimoji="1" lang="zh-CN" altLang="en-US" sz="3200" b="0" i="0" u="none" strike="noStrike" kern="0" cap="none" spc="0" normalizeH="0" baseline="0" noProof="0" dirty="0" smtClean="0">
                <a:ln>
                  <a:noFill/>
                </a:ln>
                <a:solidFill>
                  <a:schemeClr val="folHlink"/>
                </a:solidFill>
                <a:effectLst/>
                <a:uLnTx/>
                <a:uFillTx/>
                <a:latin typeface="+mn-lt"/>
                <a:ea typeface="+mn-ea"/>
                <a:cs typeface="+mn-cs"/>
              </a:rPr>
              <a:t>树</a:t>
            </a:r>
          </a:p>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1" lang="zh-CN" altLang="en-US" sz="3200" b="0" i="0" u="none" strike="noStrike" kern="0" cap="none" spc="0" normalizeH="0" baseline="0" noProof="0" dirty="0" smtClean="0">
                <a:ln>
                  <a:noFill/>
                </a:ln>
                <a:solidFill>
                  <a:schemeClr val="folHlink"/>
                </a:solidFill>
                <a:effectLst/>
                <a:uLnTx/>
                <a:uFillTx/>
                <a:latin typeface="+mn-lt"/>
                <a:ea typeface="+mn-ea"/>
                <a:cs typeface="+mn-cs"/>
              </a:rPr>
              <a:t>区域间有重叠</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磁盘性能</a:t>
            </a:r>
            <a:r>
              <a:rPr lang="zh-CN" altLang="en-US" dirty="0" smtClean="0"/>
              <a:t>度量</a:t>
            </a:r>
            <a:endParaRPr lang="zh-CN" altLang="en-US" dirty="0"/>
          </a:p>
        </p:txBody>
      </p:sp>
      <p:sp>
        <p:nvSpPr>
          <p:cNvPr id="3" name="内容占位符 2"/>
          <p:cNvSpPr>
            <a:spLocks noGrp="1"/>
          </p:cNvSpPr>
          <p:nvPr>
            <p:ph idx="1"/>
          </p:nvPr>
        </p:nvSpPr>
        <p:spPr/>
        <p:txBody>
          <a:bodyPr/>
          <a:lstStyle/>
          <a:p>
            <a:pPr eaLnBrk="1" hangingPunct="1">
              <a:lnSpc>
                <a:spcPct val="95000"/>
              </a:lnSpc>
            </a:pPr>
            <a:r>
              <a:rPr lang="zh-CN" altLang="en-US" dirty="0">
                <a:solidFill>
                  <a:srgbClr val="FF0000"/>
                </a:solidFill>
              </a:rPr>
              <a:t>访问时间</a:t>
            </a:r>
            <a:r>
              <a:rPr lang="zh-CN" altLang="en-US" dirty="0"/>
              <a:t>：从发出读写请求到数据开始传输之间的时间。为到达指定扇区，需要先</a:t>
            </a:r>
            <a:r>
              <a:rPr lang="zh-CN" altLang="en-US" dirty="0">
                <a:solidFill>
                  <a:schemeClr val="hlink"/>
                </a:solidFill>
              </a:rPr>
              <a:t>移动</a:t>
            </a:r>
            <a:r>
              <a:rPr lang="zh-CN" altLang="en-US" dirty="0"/>
              <a:t>磁盘臂，定位到正确的磁道，然后</a:t>
            </a:r>
            <a:r>
              <a:rPr lang="zh-CN" altLang="en-US" dirty="0">
                <a:solidFill>
                  <a:schemeClr val="hlink"/>
                </a:solidFill>
              </a:rPr>
              <a:t>旋转</a:t>
            </a:r>
            <a:r>
              <a:rPr lang="zh-CN" altLang="en-US" dirty="0"/>
              <a:t>磁盘，直到指定的扇区出现在读写头下方</a:t>
            </a:r>
          </a:p>
          <a:p>
            <a:pPr eaLnBrk="1" hangingPunct="1">
              <a:lnSpc>
                <a:spcPct val="95000"/>
              </a:lnSpc>
            </a:pPr>
            <a:r>
              <a:rPr lang="zh-CN" altLang="en-US" dirty="0">
                <a:solidFill>
                  <a:srgbClr val="FF0000"/>
                </a:solidFill>
              </a:rPr>
              <a:t>寻道时间</a:t>
            </a:r>
            <a:r>
              <a:rPr lang="en-US" altLang="zh-CN" dirty="0"/>
              <a:t>(seek time)</a:t>
            </a:r>
            <a:r>
              <a:rPr lang="zh-CN" altLang="en-US" dirty="0"/>
              <a:t>：磁盘臂重定位时间，取决于目标磁道和磁盘臂当前距离，</a:t>
            </a:r>
            <a:r>
              <a:rPr lang="en-US" altLang="zh-CN" dirty="0"/>
              <a:t>2~30</a:t>
            </a:r>
            <a:r>
              <a:rPr lang="zh-CN" altLang="en-US" dirty="0"/>
              <a:t>毫秒。平均寻道时间是最大寻道时间的</a:t>
            </a:r>
            <a:r>
              <a:rPr lang="en-US" altLang="zh-CN" dirty="0"/>
              <a:t>1/3</a:t>
            </a:r>
          </a:p>
          <a:p>
            <a:pPr eaLnBrk="1" hangingPunct="1">
              <a:lnSpc>
                <a:spcPct val="95000"/>
              </a:lnSpc>
            </a:pPr>
            <a:r>
              <a:rPr lang="zh-CN" altLang="en-US" dirty="0">
                <a:solidFill>
                  <a:srgbClr val="FF0000"/>
                </a:solidFill>
              </a:rPr>
              <a:t>旋转等待时间</a:t>
            </a:r>
            <a:r>
              <a:rPr lang="en-US" altLang="zh-CN" dirty="0"/>
              <a:t>(rotational latency </a:t>
            </a:r>
            <a:r>
              <a:rPr lang="en-US" altLang="zh-CN" dirty="0" err="1"/>
              <a:t>tiime</a:t>
            </a:r>
            <a:r>
              <a:rPr lang="en-US" altLang="zh-CN" dirty="0"/>
              <a:t>)</a:t>
            </a:r>
            <a:r>
              <a:rPr lang="zh-CN" altLang="en-US" dirty="0"/>
              <a:t>：目标扇区旋转到读写头下面的时间，每转在</a:t>
            </a:r>
            <a:r>
              <a:rPr lang="en-US" altLang="zh-CN" dirty="0"/>
              <a:t>4~11</a:t>
            </a:r>
            <a:r>
              <a:rPr lang="zh-CN" altLang="en-US" dirty="0"/>
              <a:t>毫秒之间。平均旋转时间是旋转一周的</a:t>
            </a:r>
            <a:r>
              <a:rPr lang="en-US" altLang="zh-CN" dirty="0"/>
              <a:t>1/2</a:t>
            </a:r>
          </a:p>
          <a:p>
            <a:pPr eaLnBrk="1" hangingPunct="1">
              <a:lnSpc>
                <a:spcPct val="95000"/>
              </a:lnSpc>
            </a:pPr>
            <a:r>
              <a:rPr lang="zh-CN" altLang="en-US" dirty="0">
                <a:solidFill>
                  <a:srgbClr val="FF0000"/>
                </a:solidFill>
              </a:rPr>
              <a:t>数据传输率</a:t>
            </a:r>
            <a:r>
              <a:rPr lang="en-US" altLang="zh-CN" dirty="0"/>
              <a:t>(data-transfer rate</a:t>
            </a:r>
            <a:r>
              <a:rPr lang="en-US" altLang="zh-CN" dirty="0" smtClean="0"/>
              <a:t>), 25~100</a:t>
            </a:r>
            <a:r>
              <a:rPr lang="zh-CN" altLang="en-US" dirty="0"/>
              <a:t>兆</a:t>
            </a:r>
            <a:r>
              <a:rPr lang="en-US" altLang="zh-CN" dirty="0"/>
              <a:t>/</a:t>
            </a:r>
            <a:r>
              <a:rPr lang="zh-CN" altLang="en-US" dirty="0" smtClean="0"/>
              <a:t>秒</a:t>
            </a:r>
            <a:endParaRPr lang="zh-CN" altLang="en-US" dirty="0"/>
          </a:p>
        </p:txBody>
      </p:sp>
    </p:spTree>
    <p:extLst>
      <p:ext uri="{BB962C8B-B14F-4D97-AF65-F5344CB8AC3E}">
        <p14:creationId xmlns:p14="http://schemas.microsoft.com/office/powerpoint/2010/main" val="34437342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6386" name="Rectangle 2"/>
          <p:cNvSpPr>
            <a:spLocks noGrp="1" noChangeArrowheads="1"/>
          </p:cNvSpPr>
          <p:nvPr>
            <p:ph type="title"/>
          </p:nvPr>
        </p:nvSpPr>
        <p:spPr/>
        <p:txBody>
          <a:bodyPr/>
          <a:lstStyle/>
          <a:p>
            <a:pPr eaLnBrk="1" hangingPunct="1">
              <a:defRPr/>
            </a:pPr>
            <a:r>
              <a:rPr lang="zh-CN" altLang="en-US" smtClean="0"/>
              <a:t>位图索引</a:t>
            </a:r>
          </a:p>
        </p:txBody>
      </p:sp>
      <p:sp>
        <p:nvSpPr>
          <p:cNvPr id="4102" name="Rectangle 3"/>
          <p:cNvSpPr>
            <a:spLocks noGrp="1" noChangeArrowheads="1"/>
          </p:cNvSpPr>
          <p:nvPr>
            <p:ph type="body" idx="1"/>
          </p:nvPr>
        </p:nvSpPr>
        <p:spPr>
          <a:xfrm>
            <a:off x="188913" y="908720"/>
            <a:ext cx="8726487" cy="2586038"/>
          </a:xfrm>
        </p:spPr>
        <p:txBody>
          <a:bodyPr/>
          <a:lstStyle/>
          <a:p>
            <a:pPr eaLnBrk="1" hangingPunct="1"/>
            <a:r>
              <a:rPr lang="zh-CN" altLang="en-US" smtClean="0"/>
              <a:t>针对一些特殊的列建立索引</a:t>
            </a:r>
          </a:p>
          <a:p>
            <a:pPr eaLnBrk="1" hangingPunct="1"/>
            <a:r>
              <a:rPr lang="zh-CN" altLang="en-US" smtClean="0"/>
              <a:t>列中的每一个值对应一个向量中的一位</a:t>
            </a:r>
          </a:p>
          <a:p>
            <a:pPr eaLnBrk="1" hangingPunct="1"/>
            <a:r>
              <a:rPr lang="zh-CN" altLang="en-US" smtClean="0"/>
              <a:t>向量的长度对应与记录的条数</a:t>
            </a:r>
          </a:p>
          <a:p>
            <a:pPr eaLnBrk="1" hangingPunct="1"/>
            <a:r>
              <a:rPr lang="zh-CN" altLang="en-US" smtClean="0"/>
              <a:t>不适合列中值的个数太多的情况</a:t>
            </a:r>
            <a:endParaRPr lang="zh-CN" altLang="en-US" sz="4000" smtClean="0"/>
          </a:p>
        </p:txBody>
      </p:sp>
      <p:graphicFrame>
        <p:nvGraphicFramePr>
          <p:cNvPr id="4098" name="Object 4"/>
          <p:cNvGraphicFramePr>
            <a:graphicFrameLocks noChangeAspect="1"/>
          </p:cNvGraphicFramePr>
          <p:nvPr>
            <p:extLst>
              <p:ext uri="{D42A27DB-BD31-4B8C-83A1-F6EECF244321}">
                <p14:modId xmlns:p14="http://schemas.microsoft.com/office/powerpoint/2010/main" val="905860378"/>
              </p:ext>
            </p:extLst>
          </p:nvPr>
        </p:nvGraphicFramePr>
        <p:xfrm>
          <a:off x="152400" y="4109120"/>
          <a:ext cx="2571750" cy="2076450"/>
        </p:xfrm>
        <a:graphic>
          <a:graphicData uri="http://schemas.openxmlformats.org/presentationml/2006/ole">
            <mc:AlternateContent xmlns:mc="http://schemas.openxmlformats.org/markup-compatibility/2006">
              <mc:Choice xmlns:v="urn:schemas-microsoft-com:vml" Requires="v">
                <p:oleObj spid="_x0000_s249963" name="Worksheet" r:id="rId4" imgW="2554200" imgH="1971720" progId="Excel.Sheet.8">
                  <p:embed/>
                </p:oleObj>
              </mc:Choice>
              <mc:Fallback>
                <p:oleObj name="Worksheet" r:id="rId4" imgW="2554200" imgH="197172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109120"/>
                        <a:ext cx="2571750" cy="207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5"/>
          <p:cNvGraphicFramePr>
            <a:graphicFrameLocks noChangeAspect="1"/>
          </p:cNvGraphicFramePr>
          <p:nvPr>
            <p:extLst>
              <p:ext uri="{D42A27DB-BD31-4B8C-83A1-F6EECF244321}">
                <p14:modId xmlns:p14="http://schemas.microsoft.com/office/powerpoint/2010/main" val="3827913329"/>
              </p:ext>
            </p:extLst>
          </p:nvPr>
        </p:nvGraphicFramePr>
        <p:xfrm>
          <a:off x="6419850" y="4185320"/>
          <a:ext cx="2647950" cy="1981200"/>
        </p:xfrm>
        <a:graphic>
          <a:graphicData uri="http://schemas.openxmlformats.org/presentationml/2006/ole">
            <mc:AlternateContent xmlns:mc="http://schemas.openxmlformats.org/markup-compatibility/2006">
              <mc:Choice xmlns:v="urn:schemas-microsoft-com:vml" Requires="v">
                <p:oleObj spid="_x0000_s249964" name="Worksheet" r:id="rId6" imgW="2630160" imgH="1971720" progId="Excel.Sheet.8">
                  <p:embed/>
                </p:oleObj>
              </mc:Choice>
              <mc:Fallback>
                <p:oleObj name="Worksheet" r:id="rId6" imgW="2630160" imgH="1971720" progId="Excel.Shee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9850" y="4185320"/>
                        <a:ext cx="264795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6"/>
          <p:cNvGraphicFramePr>
            <a:graphicFrameLocks noChangeAspect="1"/>
          </p:cNvGraphicFramePr>
          <p:nvPr>
            <p:extLst>
              <p:ext uri="{D42A27DB-BD31-4B8C-83A1-F6EECF244321}">
                <p14:modId xmlns:p14="http://schemas.microsoft.com/office/powerpoint/2010/main" val="3208546745"/>
              </p:ext>
            </p:extLst>
          </p:nvPr>
        </p:nvGraphicFramePr>
        <p:xfrm>
          <a:off x="2819400" y="4185320"/>
          <a:ext cx="3505200" cy="1981200"/>
        </p:xfrm>
        <a:graphic>
          <a:graphicData uri="http://schemas.openxmlformats.org/presentationml/2006/ole">
            <mc:AlternateContent xmlns:mc="http://schemas.openxmlformats.org/markup-compatibility/2006">
              <mc:Choice xmlns:v="urn:schemas-microsoft-com:vml" Requires="v">
                <p:oleObj spid="_x0000_s249965" name="Worksheet" r:id="rId8" imgW="4128840" imgH="2340000" progId="Excel.Sheet.8">
                  <p:embed/>
                </p:oleObj>
              </mc:Choice>
              <mc:Fallback>
                <p:oleObj name="Worksheet" r:id="rId8" imgW="4128840" imgH="2340000" progId="Excel.Shee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4185320"/>
                        <a:ext cx="350520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Text Box 7"/>
          <p:cNvSpPr txBox="1">
            <a:spLocks noChangeArrowheads="1"/>
          </p:cNvSpPr>
          <p:nvPr/>
        </p:nvSpPr>
        <p:spPr bwMode="auto">
          <a:xfrm>
            <a:off x="620713" y="3575720"/>
            <a:ext cx="1512887" cy="457200"/>
          </a:xfrm>
          <a:prstGeom prst="rect">
            <a:avLst/>
          </a:prstGeom>
          <a:noFill/>
          <a:ln w="9525">
            <a:noFill/>
            <a:miter lim="800000"/>
            <a:headEnd/>
            <a:tailEnd/>
          </a:ln>
        </p:spPr>
        <p:txBody>
          <a:bodyPr wrap="none">
            <a:spAutoFit/>
          </a:bodyPr>
          <a:lstStyle/>
          <a:p>
            <a:pPr algn="ctr" eaLnBrk="0" hangingPunct="0">
              <a:spcBef>
                <a:spcPct val="0"/>
              </a:spcBef>
              <a:buClrTx/>
              <a:buSzTx/>
              <a:buFontTx/>
              <a:buNone/>
            </a:pPr>
            <a:r>
              <a:rPr kumimoji="0" lang="en-US" altLang="zh-CN" b="1">
                <a:latin typeface="Times New Roman" pitchFamily="18" charset="0"/>
                <a:ea typeface="宋体" pitchFamily="2" charset="-122"/>
              </a:rPr>
              <a:t>Base table</a:t>
            </a:r>
            <a:endParaRPr kumimoji="0" lang="en-US" altLang="zh-CN">
              <a:latin typeface="Times New Roman" pitchFamily="18" charset="0"/>
              <a:ea typeface="宋体" pitchFamily="2" charset="-122"/>
            </a:endParaRPr>
          </a:p>
        </p:txBody>
      </p:sp>
      <p:sp>
        <p:nvSpPr>
          <p:cNvPr id="4104" name="Text Box 8"/>
          <p:cNvSpPr txBox="1">
            <a:spLocks noChangeArrowheads="1"/>
          </p:cNvSpPr>
          <p:nvPr/>
        </p:nvSpPr>
        <p:spPr bwMode="auto">
          <a:xfrm>
            <a:off x="3429000" y="3651920"/>
            <a:ext cx="2319338" cy="457200"/>
          </a:xfrm>
          <a:prstGeom prst="rect">
            <a:avLst/>
          </a:prstGeom>
          <a:noFill/>
          <a:ln w="9525">
            <a:noFill/>
            <a:miter lim="800000"/>
            <a:headEnd/>
            <a:tailEnd/>
          </a:ln>
        </p:spPr>
        <p:txBody>
          <a:bodyPr wrap="none">
            <a:spAutoFit/>
          </a:bodyPr>
          <a:lstStyle/>
          <a:p>
            <a:pPr algn="ctr" eaLnBrk="0" hangingPunct="0">
              <a:spcBef>
                <a:spcPct val="0"/>
              </a:spcBef>
              <a:buClrTx/>
              <a:buSzTx/>
              <a:buFontTx/>
              <a:buNone/>
            </a:pPr>
            <a:r>
              <a:rPr kumimoji="0" lang="en-US" altLang="zh-CN" b="1">
                <a:latin typeface="Times New Roman" pitchFamily="18" charset="0"/>
                <a:ea typeface="宋体" pitchFamily="2" charset="-122"/>
              </a:rPr>
              <a:t>Index on Region</a:t>
            </a:r>
            <a:endParaRPr kumimoji="0" lang="en-US" altLang="zh-CN">
              <a:latin typeface="Times New Roman" pitchFamily="18" charset="0"/>
              <a:ea typeface="宋体" pitchFamily="2" charset="-122"/>
            </a:endParaRPr>
          </a:p>
        </p:txBody>
      </p:sp>
      <p:sp>
        <p:nvSpPr>
          <p:cNvPr id="4105" name="Text Box 9"/>
          <p:cNvSpPr txBox="1">
            <a:spLocks noChangeArrowheads="1"/>
          </p:cNvSpPr>
          <p:nvPr/>
        </p:nvSpPr>
        <p:spPr bwMode="auto">
          <a:xfrm>
            <a:off x="6773863" y="3651920"/>
            <a:ext cx="2065337" cy="457200"/>
          </a:xfrm>
          <a:prstGeom prst="rect">
            <a:avLst/>
          </a:prstGeom>
          <a:noFill/>
          <a:ln w="9525">
            <a:noFill/>
            <a:miter lim="800000"/>
            <a:headEnd/>
            <a:tailEnd/>
          </a:ln>
        </p:spPr>
        <p:txBody>
          <a:bodyPr wrap="none">
            <a:spAutoFit/>
          </a:bodyPr>
          <a:lstStyle/>
          <a:p>
            <a:pPr algn="ctr" eaLnBrk="0" hangingPunct="0">
              <a:spcBef>
                <a:spcPct val="0"/>
              </a:spcBef>
              <a:buClrTx/>
              <a:buSzTx/>
              <a:buFontTx/>
              <a:buNone/>
            </a:pPr>
            <a:r>
              <a:rPr kumimoji="0" lang="en-US" altLang="zh-CN" b="1">
                <a:latin typeface="Times New Roman" pitchFamily="18" charset="0"/>
                <a:ea typeface="宋体" pitchFamily="2" charset="-122"/>
              </a:rPr>
              <a:t>Index on Type</a:t>
            </a:r>
            <a:endParaRPr kumimoji="0" lang="en-US" altLang="zh-CN">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7410" name="Rectangle 2"/>
          <p:cNvSpPr>
            <a:spLocks noGrp="1" noChangeArrowheads="1"/>
          </p:cNvSpPr>
          <p:nvPr>
            <p:ph type="title"/>
          </p:nvPr>
        </p:nvSpPr>
        <p:spPr/>
        <p:txBody>
          <a:bodyPr/>
          <a:lstStyle/>
          <a:p>
            <a:pPr eaLnBrk="1" hangingPunct="1">
              <a:defRPr/>
            </a:pPr>
            <a:r>
              <a:rPr lang="zh-CN" altLang="en-US" dirty="0" smtClean="0"/>
              <a:t>基于位图索引回答查询</a:t>
            </a:r>
          </a:p>
        </p:txBody>
      </p:sp>
      <p:sp>
        <p:nvSpPr>
          <p:cNvPr id="68611" name="Rectangle 3"/>
          <p:cNvSpPr>
            <a:spLocks noGrp="1" noChangeArrowheads="1"/>
          </p:cNvSpPr>
          <p:nvPr>
            <p:ph type="body" idx="1"/>
          </p:nvPr>
        </p:nvSpPr>
        <p:spPr>
          <a:xfrm>
            <a:off x="1619672" y="1205136"/>
            <a:ext cx="6471319" cy="4600128"/>
          </a:xfrm>
        </p:spPr>
        <p:txBody>
          <a:bodyPr/>
          <a:lstStyle/>
          <a:p>
            <a:pPr marL="457200" lvl="1" indent="0" eaLnBrk="1" hangingPunct="1">
              <a:lnSpc>
                <a:spcPct val="130000"/>
              </a:lnSpc>
              <a:buNone/>
            </a:pPr>
            <a:r>
              <a:rPr lang="en-US" altLang="zh-CN" dirty="0" smtClean="0"/>
              <a:t>Select 	</a:t>
            </a:r>
            <a:r>
              <a:rPr lang="en-US" altLang="zh-CN" dirty="0" err="1" smtClean="0"/>
              <a:t>cust</a:t>
            </a:r>
            <a:r>
              <a:rPr lang="en-US" altLang="zh-CN" dirty="0" smtClean="0"/>
              <a:t> </a:t>
            </a:r>
          </a:p>
          <a:p>
            <a:pPr marL="457200" lvl="1" indent="0" eaLnBrk="1" hangingPunct="1">
              <a:lnSpc>
                <a:spcPct val="130000"/>
              </a:lnSpc>
              <a:buNone/>
            </a:pPr>
            <a:r>
              <a:rPr lang="en-US" altLang="zh-CN" dirty="0" smtClean="0"/>
              <a:t>From 	</a:t>
            </a:r>
            <a:r>
              <a:rPr lang="en-US" altLang="zh-CN" dirty="0" err="1" smtClean="0"/>
              <a:t>BaseTable</a:t>
            </a:r>
            <a:r>
              <a:rPr lang="en-US" altLang="zh-CN" dirty="0" smtClean="0"/>
              <a:t> </a:t>
            </a:r>
          </a:p>
          <a:p>
            <a:pPr marL="457200" lvl="1" indent="0" eaLnBrk="1" hangingPunct="1">
              <a:lnSpc>
                <a:spcPct val="130000"/>
              </a:lnSpc>
              <a:buNone/>
            </a:pPr>
            <a:r>
              <a:rPr lang="en-US" altLang="zh-CN" dirty="0" smtClean="0"/>
              <a:t>Where 	Region=</a:t>
            </a:r>
            <a:r>
              <a:rPr lang="en-US" altLang="zh-CN" dirty="0" smtClean="0">
                <a:latin typeface="Times New Roman" pitchFamily="18" charset="0"/>
              </a:rPr>
              <a:t>‘</a:t>
            </a:r>
            <a:r>
              <a:rPr lang="en-US" altLang="zh-CN" dirty="0" smtClean="0"/>
              <a:t>Asia</a:t>
            </a:r>
            <a:r>
              <a:rPr lang="en-US" altLang="zh-CN" dirty="0" smtClean="0">
                <a:latin typeface="Times New Roman" pitchFamily="18" charset="0"/>
              </a:rPr>
              <a:t>’</a:t>
            </a:r>
          </a:p>
          <a:p>
            <a:pPr marL="457200" lvl="1" indent="0" eaLnBrk="1" hangingPunct="1">
              <a:lnSpc>
                <a:spcPct val="130000"/>
              </a:lnSpc>
              <a:buNone/>
            </a:pPr>
            <a:r>
              <a:rPr lang="en-US" altLang="zh-CN" dirty="0">
                <a:latin typeface="Times New Roman" pitchFamily="18" charset="0"/>
              </a:rPr>
              <a:t>	</a:t>
            </a:r>
            <a:r>
              <a:rPr lang="en-US" altLang="zh-CN" dirty="0" smtClean="0"/>
              <a:t> and 	Type=</a:t>
            </a:r>
            <a:r>
              <a:rPr lang="en-US" altLang="zh-CN" dirty="0" smtClean="0">
                <a:latin typeface="Times New Roman" pitchFamily="18" charset="0"/>
              </a:rPr>
              <a:t>‘</a:t>
            </a:r>
            <a:r>
              <a:rPr lang="en-US" altLang="zh-CN" dirty="0" smtClean="0"/>
              <a:t>Dealer</a:t>
            </a:r>
            <a:r>
              <a:rPr lang="en-US" altLang="zh-CN" dirty="0" smtClean="0">
                <a:latin typeface="Times New Roman" pitchFamily="18" charset="0"/>
              </a:rPr>
              <a:t>’</a:t>
            </a:r>
            <a:r>
              <a:rPr lang="zh-CN" altLang="en-US" dirty="0" smtClean="0"/>
              <a:t>；</a:t>
            </a:r>
          </a:p>
          <a:p>
            <a:pPr lvl="1" eaLnBrk="1" hangingPunct="1">
              <a:lnSpc>
                <a:spcPct val="130000"/>
              </a:lnSpc>
            </a:pPr>
            <a:r>
              <a:rPr lang="en-US" altLang="zh-CN" dirty="0" err="1" smtClean="0"/>
              <a:t>BitMap</a:t>
            </a:r>
            <a:r>
              <a:rPr lang="en-US" altLang="zh-CN" dirty="0" smtClean="0"/>
              <a:t> for Region(Asia):  </a:t>
            </a:r>
            <a:r>
              <a:rPr lang="en-US" altLang="zh-CN" dirty="0" smtClean="0">
                <a:solidFill>
                  <a:schemeClr val="hlink"/>
                </a:solidFill>
              </a:rPr>
              <a:t>10100</a:t>
            </a:r>
          </a:p>
          <a:p>
            <a:pPr lvl="1" eaLnBrk="1" hangingPunct="1">
              <a:lnSpc>
                <a:spcPct val="130000"/>
              </a:lnSpc>
            </a:pPr>
            <a:r>
              <a:rPr lang="en-US" altLang="zh-CN" dirty="0" err="1" smtClean="0"/>
              <a:t>BitMap</a:t>
            </a:r>
            <a:r>
              <a:rPr lang="en-US" altLang="zh-CN" dirty="0" smtClean="0"/>
              <a:t> for Type(Dealer):  </a:t>
            </a:r>
            <a:r>
              <a:rPr lang="en-US" altLang="zh-CN" dirty="0" smtClean="0">
                <a:solidFill>
                  <a:schemeClr val="hlink"/>
                </a:solidFill>
              </a:rPr>
              <a:t>01101</a:t>
            </a:r>
          </a:p>
          <a:p>
            <a:pPr lvl="1" eaLnBrk="1" hangingPunct="1">
              <a:lnSpc>
                <a:spcPct val="130000"/>
              </a:lnSpc>
            </a:pPr>
            <a:r>
              <a:rPr lang="zh-CN" altLang="en-US" dirty="0" smtClean="0"/>
              <a:t>查询结果：向量与操作：  </a:t>
            </a:r>
            <a:r>
              <a:rPr lang="en-US" altLang="zh-CN" dirty="0" smtClean="0">
                <a:solidFill>
                  <a:schemeClr val="hlink"/>
                </a:solidFill>
              </a:rPr>
              <a:t>00100</a:t>
            </a:r>
            <a:endParaRPr lang="en-US" altLang="zh-CN"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位图</a:t>
            </a:r>
            <a:r>
              <a:rPr lang="zh-CN" altLang="en-US" dirty="0" smtClean="0"/>
              <a:t>索引与</a:t>
            </a:r>
            <a:r>
              <a:rPr lang="en-US" altLang="zh-CN" dirty="0" smtClean="0"/>
              <a:t>B</a:t>
            </a:r>
            <a:r>
              <a:rPr lang="zh-CN" altLang="en-US" dirty="0" smtClean="0"/>
              <a:t>树大小的比较</a:t>
            </a: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05129196"/>
              </p:ext>
            </p:extLst>
          </p:nvPr>
        </p:nvGraphicFramePr>
        <p:xfrm>
          <a:off x="457200" y="1268760"/>
          <a:ext cx="8229600" cy="4913312"/>
        </p:xfrm>
        <a:graphic>
          <a:graphicData uri="http://schemas.openxmlformats.org/presentationml/2006/ole">
            <mc:AlternateContent xmlns:mc="http://schemas.openxmlformats.org/markup-compatibility/2006">
              <mc:Choice xmlns:v="urn:schemas-microsoft-com:vml" Requires="v">
                <p:oleObj spid="_x0000_s342025" name="Photo Editor 照片" r:id="rId3" imgW="6942422" imgH="4145639" progId="">
                  <p:embed/>
                </p:oleObj>
              </mc:Choice>
              <mc:Fallback>
                <p:oleObj name="Photo Editor 照片" r:id="rId3" imgW="6942422" imgH="4145639" progId="">
                  <p:embed/>
                  <p:pic>
                    <p:nvPicPr>
                      <p:cNvPr id="512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68760"/>
                        <a:ext cx="8229600" cy="491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85779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9458" name="Rectangle 2"/>
          <p:cNvSpPr>
            <a:spLocks noGrp="1" noChangeArrowheads="1"/>
          </p:cNvSpPr>
          <p:nvPr>
            <p:ph type="title"/>
          </p:nvPr>
        </p:nvSpPr>
        <p:spPr/>
        <p:txBody>
          <a:bodyPr/>
          <a:lstStyle/>
          <a:p>
            <a:pPr eaLnBrk="1" hangingPunct="1">
              <a:defRPr/>
            </a:pPr>
            <a:r>
              <a:rPr lang="zh-CN" altLang="en-US" dirty="0" smtClean="0"/>
              <a:t>位图索引对分析查询的优势</a:t>
            </a:r>
          </a:p>
        </p:txBody>
      </p:sp>
      <p:sp>
        <p:nvSpPr>
          <p:cNvPr id="6148" name="Rectangle 3"/>
          <p:cNvSpPr>
            <a:spLocks noGrp="1" noChangeArrowheads="1"/>
          </p:cNvSpPr>
          <p:nvPr>
            <p:ph type="body" idx="1"/>
          </p:nvPr>
        </p:nvSpPr>
        <p:spPr>
          <a:xfrm>
            <a:off x="152400" y="1143000"/>
            <a:ext cx="8802688" cy="1219200"/>
          </a:xfrm>
        </p:spPr>
        <p:txBody>
          <a:bodyPr/>
          <a:lstStyle/>
          <a:p>
            <a:pPr eaLnBrk="1" hangingPunct="1">
              <a:lnSpc>
                <a:spcPct val="125000"/>
              </a:lnSpc>
            </a:pPr>
            <a:r>
              <a:rPr lang="zh-CN" altLang="en-US" sz="2800" smtClean="0">
                <a:latin typeface="华文新魏" pitchFamily="2" charset="-122"/>
                <a:ea typeface="华文新魏" pitchFamily="2" charset="-122"/>
              </a:rPr>
              <a:t>设表中有</a:t>
            </a:r>
            <a:r>
              <a:rPr lang="en-US" altLang="zh-CN" sz="2800" smtClean="0">
                <a:latin typeface="华文新魏" pitchFamily="2" charset="-122"/>
                <a:ea typeface="华文新魏" pitchFamily="2" charset="-122"/>
              </a:rPr>
              <a:t>10M</a:t>
            </a:r>
            <a:r>
              <a:rPr lang="zh-CN" altLang="en-US" sz="2800" smtClean="0">
                <a:latin typeface="华文新魏" pitchFamily="2" charset="-122"/>
                <a:ea typeface="华文新魏" pitchFamily="2" charset="-122"/>
              </a:rPr>
              <a:t>个记录，每个记录长</a:t>
            </a:r>
            <a:r>
              <a:rPr lang="en-US" altLang="zh-CN" sz="2800" smtClean="0">
                <a:latin typeface="华文新魏" pitchFamily="2" charset="-122"/>
                <a:ea typeface="华文新魏" pitchFamily="2" charset="-122"/>
              </a:rPr>
              <a:t>800</a:t>
            </a:r>
            <a:r>
              <a:rPr lang="zh-CN" altLang="en-US" sz="2800" smtClean="0">
                <a:latin typeface="华文新魏" pitchFamily="2" charset="-122"/>
                <a:ea typeface="华文新魏" pitchFamily="2" charset="-122"/>
              </a:rPr>
              <a:t>字节，每一页</a:t>
            </a:r>
            <a:r>
              <a:rPr lang="en-US" altLang="zh-CN" sz="2800" smtClean="0">
                <a:latin typeface="华文新魏" pitchFamily="2" charset="-122"/>
                <a:ea typeface="华文新魏" pitchFamily="2" charset="-122"/>
              </a:rPr>
              <a:t>16K</a:t>
            </a:r>
            <a:r>
              <a:rPr lang="zh-CN" altLang="en-US" sz="2800" smtClean="0">
                <a:latin typeface="华文新魏" pitchFamily="2" charset="-122"/>
                <a:ea typeface="华文新魏" pitchFamily="2" charset="-122"/>
              </a:rPr>
              <a:t>字节，则扫描此表共需</a:t>
            </a:r>
            <a:r>
              <a:rPr lang="en-US" altLang="zh-CN" sz="2800" smtClean="0">
                <a:latin typeface="华文新魏" pitchFamily="2" charset="-122"/>
                <a:ea typeface="华文新魏" pitchFamily="2" charset="-122"/>
              </a:rPr>
              <a:t>50</a:t>
            </a:r>
            <a:r>
              <a:rPr lang="zh-CN" altLang="en-US" sz="2800" smtClean="0">
                <a:latin typeface="华文新魏" pitchFamily="2" charset="-122"/>
                <a:ea typeface="华文新魏" pitchFamily="2" charset="-122"/>
              </a:rPr>
              <a:t>万次</a:t>
            </a:r>
            <a:r>
              <a:rPr lang="en-US" altLang="zh-CN" sz="2800" smtClean="0">
                <a:latin typeface="华文新魏" pitchFamily="2" charset="-122"/>
                <a:ea typeface="华文新魏" pitchFamily="2" charset="-122"/>
              </a:rPr>
              <a:t>I/O</a:t>
            </a:r>
            <a:r>
              <a:rPr lang="zh-CN" altLang="en-US" sz="2800" smtClean="0">
                <a:latin typeface="华文新魏" pitchFamily="2" charset="-122"/>
                <a:ea typeface="华文新魏" pitchFamily="2" charset="-122"/>
              </a:rPr>
              <a:t>操作</a:t>
            </a:r>
          </a:p>
        </p:txBody>
      </p:sp>
      <p:graphicFrame>
        <p:nvGraphicFramePr>
          <p:cNvPr id="6146" name="Object 4"/>
          <p:cNvGraphicFramePr>
            <a:graphicFrameLocks noChangeAspect="1"/>
          </p:cNvGraphicFramePr>
          <p:nvPr/>
        </p:nvGraphicFramePr>
        <p:xfrm>
          <a:off x="120650" y="2473325"/>
          <a:ext cx="8988425" cy="4340225"/>
        </p:xfrm>
        <a:graphic>
          <a:graphicData uri="http://schemas.openxmlformats.org/presentationml/2006/ole">
            <mc:AlternateContent xmlns:mc="http://schemas.openxmlformats.org/markup-compatibility/2006">
              <mc:Choice xmlns:v="urn:schemas-microsoft-com:vml" Requires="v">
                <p:oleObj spid="_x0000_s251941" name="图片" r:id="rId4" imgW="5076720" imgH="2543040" progId="Word.Picture.8">
                  <p:embed/>
                </p:oleObj>
              </mc:Choice>
              <mc:Fallback>
                <p:oleObj name="图片" r:id="rId4" imgW="5076720" imgH="254304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 y="2473325"/>
                        <a:ext cx="8988425" cy="434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0482" name="Rectangle 2"/>
          <p:cNvSpPr>
            <a:spLocks noGrp="1" noChangeArrowheads="1"/>
          </p:cNvSpPr>
          <p:nvPr>
            <p:ph type="title"/>
          </p:nvPr>
        </p:nvSpPr>
        <p:spPr/>
        <p:txBody>
          <a:bodyPr/>
          <a:lstStyle/>
          <a:p>
            <a:pPr eaLnBrk="1" hangingPunct="1">
              <a:defRPr/>
            </a:pPr>
            <a:r>
              <a:rPr lang="zh-CN" altLang="en-US" dirty="0" smtClean="0"/>
              <a:t>位图</a:t>
            </a:r>
            <a:r>
              <a:rPr lang="zh-CN" altLang="en-US" dirty="0"/>
              <a:t>索引分析查询的优势</a:t>
            </a:r>
            <a:endParaRPr lang="zh-CN" altLang="en-US" dirty="0" smtClean="0"/>
          </a:p>
        </p:txBody>
      </p:sp>
      <p:sp>
        <p:nvSpPr>
          <p:cNvPr id="7172" name="Rectangle 3"/>
          <p:cNvSpPr>
            <a:spLocks noGrp="1" noChangeArrowheads="1"/>
          </p:cNvSpPr>
          <p:nvPr>
            <p:ph type="body" idx="1"/>
          </p:nvPr>
        </p:nvSpPr>
        <p:spPr>
          <a:xfrm>
            <a:off x="188913" y="1219200"/>
            <a:ext cx="8726487" cy="1562100"/>
          </a:xfrm>
        </p:spPr>
        <p:txBody>
          <a:bodyPr/>
          <a:lstStyle/>
          <a:p>
            <a:pPr eaLnBrk="1" hangingPunct="1"/>
            <a:r>
              <a:rPr lang="zh-CN" altLang="en-US" sz="2800" smtClean="0">
                <a:latin typeface="华文新魏" pitchFamily="2" charset="-122"/>
                <a:ea typeface="华文新魏" pitchFamily="2" charset="-122"/>
              </a:rPr>
              <a:t>对于</a:t>
            </a:r>
            <a:r>
              <a:rPr lang="en-US" altLang="zh-CN" sz="2800" smtClean="0">
                <a:latin typeface="华文新魏" pitchFamily="2" charset="-122"/>
                <a:ea typeface="华文新魏" pitchFamily="2" charset="-122"/>
              </a:rPr>
              <a:t>10M</a:t>
            </a:r>
            <a:r>
              <a:rPr lang="zh-CN" altLang="en-US" sz="2800" smtClean="0">
                <a:latin typeface="华文新魏" pitchFamily="2" charset="-122"/>
                <a:ea typeface="华文新魏" pitchFamily="2" charset="-122"/>
              </a:rPr>
              <a:t>个记录建立三列的位图索引共占（</a:t>
            </a:r>
            <a:r>
              <a:rPr lang="en-US" altLang="zh-CN" sz="2800" smtClean="0">
                <a:latin typeface="华文新魏" pitchFamily="2" charset="-122"/>
                <a:ea typeface="华文新魏" pitchFamily="2" charset="-122"/>
              </a:rPr>
              <a:t>10Mbit*3</a:t>
            </a:r>
            <a:r>
              <a:rPr lang="zh-CN" altLang="en-US" sz="2800" smtClean="0">
                <a:latin typeface="华文新魏" pitchFamily="2" charset="-122"/>
                <a:ea typeface="华文新魏" pitchFamily="2" charset="-122"/>
              </a:rPr>
              <a:t>列</a:t>
            </a:r>
            <a:r>
              <a:rPr lang="en-US" altLang="zh-CN" sz="2800" smtClean="0">
                <a:latin typeface="华文新魏" pitchFamily="2" charset="-122"/>
                <a:ea typeface="华文新魏" pitchFamily="2" charset="-122"/>
              </a:rPr>
              <a:t>/8)</a:t>
            </a:r>
            <a:r>
              <a:rPr lang="zh-CN" altLang="en-US" sz="2800" smtClean="0">
                <a:latin typeface="华文新魏" pitchFamily="2" charset="-122"/>
                <a:ea typeface="华文新魏" pitchFamily="2" charset="-122"/>
              </a:rPr>
              <a:t>字节的空间，每页</a:t>
            </a:r>
            <a:r>
              <a:rPr lang="en-US" altLang="zh-CN" sz="2800" smtClean="0">
                <a:latin typeface="华文新魏" pitchFamily="2" charset="-122"/>
                <a:ea typeface="华文新魏" pitchFamily="2" charset="-122"/>
              </a:rPr>
              <a:t>16K</a:t>
            </a:r>
            <a:r>
              <a:rPr lang="zh-CN" altLang="en-US" sz="2800" smtClean="0">
                <a:latin typeface="华文新魏" pitchFamily="2" charset="-122"/>
                <a:ea typeface="华文新魏" pitchFamily="2" charset="-122"/>
              </a:rPr>
              <a:t>，则这些索引仅占</a:t>
            </a:r>
            <a:r>
              <a:rPr lang="en-US" altLang="zh-CN" sz="2800" smtClean="0">
                <a:latin typeface="华文新魏" pitchFamily="2" charset="-122"/>
                <a:ea typeface="华文新魏" pitchFamily="2" charset="-122"/>
              </a:rPr>
              <a:t>235</a:t>
            </a:r>
            <a:r>
              <a:rPr lang="zh-CN" altLang="en-US" sz="2800" smtClean="0">
                <a:latin typeface="华文新魏" pitchFamily="2" charset="-122"/>
                <a:ea typeface="华文新魏" pitchFamily="2" charset="-122"/>
              </a:rPr>
              <a:t>页，因此存取这些索引只要</a:t>
            </a:r>
            <a:r>
              <a:rPr lang="en-US" altLang="zh-CN" sz="2800" smtClean="0">
                <a:latin typeface="华文新魏" pitchFamily="2" charset="-122"/>
                <a:ea typeface="华文新魏" pitchFamily="2" charset="-122"/>
              </a:rPr>
              <a:t>235</a:t>
            </a:r>
            <a:r>
              <a:rPr lang="zh-CN" altLang="en-US" sz="2800" smtClean="0">
                <a:latin typeface="华文新魏" pitchFamily="2" charset="-122"/>
                <a:ea typeface="华文新魏" pitchFamily="2" charset="-122"/>
              </a:rPr>
              <a:t>次</a:t>
            </a:r>
            <a:r>
              <a:rPr lang="en-US" altLang="zh-CN" sz="2800" smtClean="0">
                <a:latin typeface="华文新魏" pitchFamily="2" charset="-122"/>
                <a:ea typeface="华文新魏" pitchFamily="2" charset="-122"/>
              </a:rPr>
              <a:t>I/O</a:t>
            </a:r>
            <a:r>
              <a:rPr lang="zh-CN" altLang="en-US" sz="2800" smtClean="0">
                <a:latin typeface="华文新魏" pitchFamily="2" charset="-122"/>
                <a:ea typeface="华文新魏" pitchFamily="2" charset="-122"/>
              </a:rPr>
              <a:t>操作 </a:t>
            </a:r>
          </a:p>
        </p:txBody>
      </p:sp>
      <p:graphicFrame>
        <p:nvGraphicFramePr>
          <p:cNvPr id="7170" name="Object 4"/>
          <p:cNvGraphicFramePr>
            <a:graphicFrameLocks noChangeAspect="1"/>
          </p:cNvGraphicFramePr>
          <p:nvPr/>
        </p:nvGraphicFramePr>
        <p:xfrm>
          <a:off x="250825" y="2582863"/>
          <a:ext cx="8588375" cy="3367087"/>
        </p:xfrm>
        <a:graphic>
          <a:graphicData uri="http://schemas.openxmlformats.org/presentationml/2006/ole">
            <mc:AlternateContent xmlns:mc="http://schemas.openxmlformats.org/markup-compatibility/2006">
              <mc:Choice xmlns:v="urn:schemas-microsoft-com:vml" Requires="v">
                <p:oleObj spid="_x0000_s252965" name="Picture2" r:id="rId4" imgW="5266800" imgH="1865520" progId="Word.Picture.8">
                  <p:embed/>
                </p:oleObj>
              </mc:Choice>
              <mc:Fallback>
                <p:oleObj name="Picture2" r:id="rId4" imgW="5266800" imgH="186552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2582863"/>
                        <a:ext cx="8588375" cy="336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p:txBody>
          <a:bodyPr/>
          <a:lstStyle/>
          <a:p>
            <a:pPr eaLnBrk="1" hangingPunct="1">
              <a:defRPr/>
            </a:pPr>
            <a:r>
              <a:rPr lang="zh-CN" altLang="en-US" smtClean="0">
                <a:latin typeface="隶书" pitchFamily="49" charset="-122"/>
              </a:rPr>
              <a:t>位片索引</a:t>
            </a:r>
            <a:r>
              <a:rPr lang="en-US" altLang="zh-CN" smtClean="0">
                <a:latin typeface="隶书" pitchFamily="49" charset="-122"/>
              </a:rPr>
              <a:t>(Bit-sliced Index)</a:t>
            </a:r>
          </a:p>
        </p:txBody>
      </p:sp>
      <p:sp>
        <p:nvSpPr>
          <p:cNvPr id="72707" name="Rectangle 3"/>
          <p:cNvSpPr>
            <a:spLocks noGrp="1" noChangeArrowheads="1"/>
          </p:cNvSpPr>
          <p:nvPr>
            <p:ph type="body" idx="1"/>
          </p:nvPr>
        </p:nvSpPr>
        <p:spPr/>
        <p:txBody>
          <a:bodyPr/>
          <a:lstStyle/>
          <a:p>
            <a:pPr eaLnBrk="1" hangingPunct="1"/>
            <a:r>
              <a:rPr lang="zh-CN" altLang="en-US" smtClean="0">
                <a:latin typeface="隶书" pitchFamily="49" charset="-122"/>
              </a:rPr>
              <a:t>位片索引是将属性列的域值按照某种方式进行垂直分割，然后以二进制位图的形式存储 </a:t>
            </a:r>
          </a:p>
        </p:txBody>
      </p:sp>
      <p:pic>
        <p:nvPicPr>
          <p:cNvPr id="72708" name="Picture 4"/>
          <p:cNvPicPr>
            <a:picLocks noChangeAspect="1" noChangeArrowheads="1"/>
          </p:cNvPicPr>
          <p:nvPr/>
        </p:nvPicPr>
        <p:blipFill>
          <a:blip r:embed="rId3" cstate="print"/>
          <a:srcRect/>
          <a:stretch>
            <a:fillRect/>
          </a:stretch>
        </p:blipFill>
        <p:spPr bwMode="auto">
          <a:xfrm>
            <a:off x="179388" y="2204864"/>
            <a:ext cx="8785225" cy="391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02" name="Rectangle 2"/>
          <p:cNvSpPr>
            <a:spLocks noGrp="1" noChangeArrowheads="1"/>
          </p:cNvSpPr>
          <p:nvPr>
            <p:ph type="title"/>
          </p:nvPr>
        </p:nvSpPr>
        <p:spPr/>
        <p:txBody>
          <a:bodyPr/>
          <a:lstStyle/>
          <a:p>
            <a:pPr eaLnBrk="1" hangingPunct="1">
              <a:defRPr/>
            </a:pPr>
            <a:r>
              <a:rPr lang="zh-CN" altLang="en-US" dirty="0" smtClean="0">
                <a:latin typeface="隶书" pitchFamily="49" charset="-122"/>
              </a:rPr>
              <a:t>位片索引与位图索引的结合</a:t>
            </a:r>
          </a:p>
        </p:txBody>
      </p:sp>
      <p:sp>
        <p:nvSpPr>
          <p:cNvPr id="73731" name="Rectangle 3"/>
          <p:cNvSpPr>
            <a:spLocks noChangeArrowheads="1"/>
          </p:cNvSpPr>
          <p:nvPr/>
        </p:nvSpPr>
        <p:spPr bwMode="auto">
          <a:xfrm>
            <a:off x="457200" y="1577975"/>
            <a:ext cx="457200" cy="2438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2000">
                <a:latin typeface="Verdana" pitchFamily="34" charset="0"/>
                <a:ea typeface="宋体" pitchFamily="2" charset="-122"/>
              </a:rPr>
              <a:t>3/1</a:t>
            </a:r>
          </a:p>
          <a:p>
            <a:pPr algn="ctr">
              <a:spcBef>
                <a:spcPct val="0"/>
              </a:spcBef>
              <a:buClrTx/>
              <a:buSzTx/>
              <a:buFontTx/>
              <a:buNone/>
            </a:pPr>
            <a:r>
              <a:rPr lang="en-US" altLang="zh-CN" sz="2000">
                <a:latin typeface="Verdana" pitchFamily="34" charset="0"/>
                <a:ea typeface="宋体" pitchFamily="2" charset="-122"/>
              </a:rPr>
              <a:t>3/1</a:t>
            </a:r>
          </a:p>
          <a:p>
            <a:pPr algn="ctr">
              <a:spcBef>
                <a:spcPct val="0"/>
              </a:spcBef>
              <a:buClrTx/>
              <a:buSzTx/>
              <a:buFontTx/>
              <a:buNone/>
            </a:pPr>
            <a:r>
              <a:rPr lang="en-US" altLang="zh-CN" sz="2000">
                <a:latin typeface="Verdana" pitchFamily="34" charset="0"/>
                <a:ea typeface="宋体" pitchFamily="2" charset="-122"/>
              </a:rPr>
              <a:t>3/1</a:t>
            </a:r>
          </a:p>
          <a:p>
            <a:pPr algn="ctr">
              <a:spcBef>
                <a:spcPct val="0"/>
              </a:spcBef>
              <a:buClrTx/>
              <a:buSzTx/>
              <a:buFontTx/>
              <a:buNone/>
            </a:pPr>
            <a:r>
              <a:rPr lang="en-US" altLang="zh-CN" sz="2000">
                <a:latin typeface="Verdana" pitchFamily="34" charset="0"/>
                <a:ea typeface="宋体" pitchFamily="2" charset="-122"/>
              </a:rPr>
              <a:t>3/1</a:t>
            </a:r>
          </a:p>
          <a:p>
            <a:pPr algn="ctr">
              <a:spcBef>
                <a:spcPct val="0"/>
              </a:spcBef>
              <a:buClrTx/>
              <a:buSzTx/>
              <a:buFontTx/>
              <a:buNone/>
            </a:pPr>
            <a:r>
              <a:rPr lang="en-US" altLang="zh-CN" sz="2000">
                <a:latin typeface="Verdana" pitchFamily="34" charset="0"/>
                <a:ea typeface="宋体" pitchFamily="2" charset="-122"/>
              </a:rPr>
              <a:t>3/1</a:t>
            </a:r>
          </a:p>
          <a:p>
            <a:pPr algn="ctr">
              <a:spcBef>
                <a:spcPct val="0"/>
              </a:spcBef>
              <a:buClrTx/>
              <a:buSzTx/>
              <a:buFontTx/>
              <a:buNone/>
            </a:pPr>
            <a:r>
              <a:rPr lang="en-US" altLang="zh-CN" sz="2000">
                <a:latin typeface="Verdana" pitchFamily="34" charset="0"/>
                <a:ea typeface="宋体" pitchFamily="2" charset="-122"/>
              </a:rPr>
              <a:t>3/1</a:t>
            </a:r>
          </a:p>
          <a:p>
            <a:pPr algn="ctr">
              <a:spcBef>
                <a:spcPct val="0"/>
              </a:spcBef>
              <a:buClrTx/>
              <a:buSzTx/>
              <a:buFontTx/>
              <a:buNone/>
            </a:pPr>
            <a:r>
              <a:rPr lang="en-US" altLang="zh-CN" sz="2000">
                <a:latin typeface="Verdana" pitchFamily="34" charset="0"/>
                <a:ea typeface="宋体" pitchFamily="2" charset="-122"/>
              </a:rPr>
              <a:t>3/1</a:t>
            </a:r>
          </a:p>
          <a:p>
            <a:pPr algn="ctr">
              <a:spcBef>
                <a:spcPct val="0"/>
              </a:spcBef>
              <a:buClrTx/>
              <a:buSzTx/>
              <a:buFontTx/>
              <a:buNone/>
            </a:pPr>
            <a:r>
              <a:rPr lang="en-US" altLang="zh-CN" sz="2000">
                <a:latin typeface="Verdana" pitchFamily="34" charset="0"/>
                <a:ea typeface="宋体" pitchFamily="2" charset="-122"/>
              </a:rPr>
              <a:t>3/1</a:t>
            </a:r>
          </a:p>
        </p:txBody>
      </p:sp>
      <p:sp>
        <p:nvSpPr>
          <p:cNvPr id="73732" name="Rectangle 4"/>
          <p:cNvSpPr>
            <a:spLocks noChangeArrowheads="1"/>
          </p:cNvSpPr>
          <p:nvPr/>
        </p:nvSpPr>
        <p:spPr bwMode="auto">
          <a:xfrm>
            <a:off x="1066800" y="1577975"/>
            <a:ext cx="457200" cy="2438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2000">
                <a:latin typeface="Verdana" pitchFamily="34" charset="0"/>
                <a:ea typeface="宋体" pitchFamily="2" charset="-122"/>
              </a:rPr>
              <a:t>32</a:t>
            </a:r>
          </a:p>
          <a:p>
            <a:pPr algn="ctr">
              <a:spcBef>
                <a:spcPct val="0"/>
              </a:spcBef>
              <a:buClrTx/>
              <a:buSzTx/>
              <a:buFontTx/>
              <a:buNone/>
            </a:pPr>
            <a:r>
              <a:rPr lang="en-US" altLang="zh-CN" sz="2000">
                <a:latin typeface="Verdana" pitchFamily="34" charset="0"/>
                <a:ea typeface="宋体" pitchFamily="2" charset="-122"/>
              </a:rPr>
              <a:t>36</a:t>
            </a:r>
          </a:p>
          <a:p>
            <a:pPr algn="ctr">
              <a:spcBef>
                <a:spcPct val="0"/>
              </a:spcBef>
              <a:buClrTx/>
              <a:buSzTx/>
              <a:buFontTx/>
              <a:buNone/>
            </a:pPr>
            <a:r>
              <a:rPr lang="en-US" altLang="zh-CN" sz="2000">
                <a:latin typeface="Verdana" pitchFamily="34" charset="0"/>
                <a:ea typeface="宋体" pitchFamily="2" charset="-122"/>
              </a:rPr>
              <a:t>38</a:t>
            </a:r>
          </a:p>
          <a:p>
            <a:pPr algn="ctr">
              <a:spcBef>
                <a:spcPct val="0"/>
              </a:spcBef>
              <a:buClrTx/>
              <a:buSzTx/>
              <a:buFontTx/>
              <a:buNone/>
            </a:pPr>
            <a:r>
              <a:rPr lang="en-US" altLang="zh-CN" sz="2000">
                <a:latin typeface="Verdana" pitchFamily="34" charset="0"/>
                <a:ea typeface="宋体" pitchFamily="2" charset="-122"/>
              </a:rPr>
              <a:t>41</a:t>
            </a:r>
          </a:p>
          <a:p>
            <a:pPr algn="ctr">
              <a:spcBef>
                <a:spcPct val="0"/>
              </a:spcBef>
              <a:buClrTx/>
              <a:buSzTx/>
              <a:buFontTx/>
              <a:buNone/>
            </a:pPr>
            <a:r>
              <a:rPr lang="en-US" altLang="zh-CN" sz="2000">
                <a:latin typeface="Verdana" pitchFamily="34" charset="0"/>
                <a:ea typeface="宋体" pitchFamily="2" charset="-122"/>
              </a:rPr>
              <a:t>43</a:t>
            </a:r>
          </a:p>
          <a:p>
            <a:pPr algn="ctr">
              <a:spcBef>
                <a:spcPct val="0"/>
              </a:spcBef>
              <a:buClrTx/>
              <a:buSzTx/>
              <a:buFontTx/>
              <a:buNone/>
            </a:pPr>
            <a:r>
              <a:rPr lang="en-US" altLang="zh-CN" sz="2000">
                <a:latin typeface="Verdana" pitchFamily="34" charset="0"/>
                <a:ea typeface="宋体" pitchFamily="2" charset="-122"/>
              </a:rPr>
              <a:t>46</a:t>
            </a:r>
          </a:p>
          <a:p>
            <a:pPr algn="ctr">
              <a:spcBef>
                <a:spcPct val="0"/>
              </a:spcBef>
              <a:buClrTx/>
              <a:buSzTx/>
              <a:buFontTx/>
              <a:buNone/>
            </a:pPr>
            <a:r>
              <a:rPr lang="en-US" altLang="zh-CN" sz="2000">
                <a:latin typeface="Verdana" pitchFamily="34" charset="0"/>
                <a:ea typeface="宋体" pitchFamily="2" charset="-122"/>
              </a:rPr>
              <a:t>47</a:t>
            </a:r>
          </a:p>
          <a:p>
            <a:pPr algn="ctr">
              <a:spcBef>
                <a:spcPct val="0"/>
              </a:spcBef>
              <a:buClrTx/>
              <a:buSzTx/>
              <a:buFontTx/>
              <a:buNone/>
            </a:pPr>
            <a:r>
              <a:rPr lang="en-US" altLang="zh-CN" sz="2000">
                <a:latin typeface="Verdana" pitchFamily="34" charset="0"/>
                <a:ea typeface="宋体" pitchFamily="2" charset="-122"/>
              </a:rPr>
              <a:t>49</a:t>
            </a:r>
          </a:p>
        </p:txBody>
      </p:sp>
      <p:sp>
        <p:nvSpPr>
          <p:cNvPr id="73733" name="Rectangle 5"/>
          <p:cNvSpPr>
            <a:spLocks noChangeArrowheads="1"/>
          </p:cNvSpPr>
          <p:nvPr/>
        </p:nvSpPr>
        <p:spPr bwMode="auto">
          <a:xfrm>
            <a:off x="1676400" y="1577975"/>
            <a:ext cx="457200" cy="2438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2000">
                <a:latin typeface="Verdana" pitchFamily="34" charset="0"/>
                <a:ea typeface="宋体" pitchFamily="2" charset="-122"/>
              </a:rPr>
              <a:t>NY</a:t>
            </a:r>
          </a:p>
          <a:p>
            <a:pPr algn="ctr">
              <a:spcBef>
                <a:spcPct val="0"/>
              </a:spcBef>
              <a:buClrTx/>
              <a:buSzTx/>
              <a:buFontTx/>
              <a:buNone/>
            </a:pPr>
            <a:r>
              <a:rPr lang="en-US" altLang="zh-CN" sz="2000">
                <a:latin typeface="Verdana" pitchFamily="34" charset="0"/>
                <a:ea typeface="宋体" pitchFamily="2" charset="-122"/>
              </a:rPr>
              <a:t>MA</a:t>
            </a:r>
          </a:p>
          <a:p>
            <a:pPr algn="ctr">
              <a:spcBef>
                <a:spcPct val="0"/>
              </a:spcBef>
              <a:buClrTx/>
              <a:buSzTx/>
              <a:buFontTx/>
              <a:buNone/>
            </a:pPr>
            <a:r>
              <a:rPr lang="en-US" altLang="zh-CN" sz="2000">
                <a:latin typeface="Verdana" pitchFamily="34" charset="0"/>
                <a:ea typeface="宋体" pitchFamily="2" charset="-122"/>
              </a:rPr>
              <a:t>NY</a:t>
            </a:r>
          </a:p>
          <a:p>
            <a:pPr algn="ctr">
              <a:spcBef>
                <a:spcPct val="0"/>
              </a:spcBef>
              <a:buClrTx/>
              <a:buSzTx/>
              <a:buFontTx/>
              <a:buNone/>
            </a:pPr>
            <a:r>
              <a:rPr lang="en-US" altLang="zh-CN" sz="2000">
                <a:latin typeface="Verdana" pitchFamily="34" charset="0"/>
                <a:ea typeface="宋体" pitchFamily="2" charset="-122"/>
              </a:rPr>
              <a:t>CT</a:t>
            </a:r>
          </a:p>
          <a:p>
            <a:pPr algn="ctr">
              <a:spcBef>
                <a:spcPct val="0"/>
              </a:spcBef>
              <a:buClrTx/>
              <a:buSzTx/>
              <a:buFontTx/>
              <a:buNone/>
            </a:pPr>
            <a:r>
              <a:rPr lang="en-US" altLang="zh-CN" sz="2000">
                <a:latin typeface="Verdana" pitchFamily="34" charset="0"/>
                <a:ea typeface="宋体" pitchFamily="2" charset="-122"/>
              </a:rPr>
              <a:t>NY</a:t>
            </a:r>
          </a:p>
          <a:p>
            <a:pPr algn="ctr">
              <a:spcBef>
                <a:spcPct val="0"/>
              </a:spcBef>
              <a:buClrTx/>
              <a:buSzTx/>
              <a:buFontTx/>
              <a:buNone/>
            </a:pPr>
            <a:r>
              <a:rPr lang="en-US" altLang="zh-CN" sz="2000">
                <a:latin typeface="Verdana" pitchFamily="34" charset="0"/>
                <a:ea typeface="宋体" pitchFamily="2" charset="-122"/>
              </a:rPr>
              <a:t>RI</a:t>
            </a:r>
          </a:p>
          <a:p>
            <a:pPr algn="ctr">
              <a:spcBef>
                <a:spcPct val="0"/>
              </a:spcBef>
              <a:buClrTx/>
              <a:buSzTx/>
              <a:buFontTx/>
              <a:buNone/>
            </a:pPr>
            <a:r>
              <a:rPr lang="en-US" altLang="zh-CN" sz="2000">
                <a:latin typeface="Verdana" pitchFamily="34" charset="0"/>
                <a:ea typeface="宋体" pitchFamily="2" charset="-122"/>
              </a:rPr>
              <a:t>CT</a:t>
            </a:r>
          </a:p>
          <a:p>
            <a:pPr algn="ctr">
              <a:spcBef>
                <a:spcPct val="0"/>
              </a:spcBef>
              <a:buClrTx/>
              <a:buSzTx/>
              <a:buFontTx/>
              <a:buNone/>
            </a:pPr>
            <a:r>
              <a:rPr lang="en-US" altLang="zh-CN" sz="2000">
                <a:latin typeface="Verdana" pitchFamily="34" charset="0"/>
                <a:ea typeface="宋体" pitchFamily="2" charset="-122"/>
              </a:rPr>
              <a:t>NY</a:t>
            </a:r>
          </a:p>
        </p:txBody>
      </p:sp>
      <p:sp>
        <p:nvSpPr>
          <p:cNvPr id="73734" name="Rectangle 6"/>
          <p:cNvSpPr>
            <a:spLocks noChangeArrowheads="1"/>
          </p:cNvSpPr>
          <p:nvPr/>
        </p:nvSpPr>
        <p:spPr bwMode="auto">
          <a:xfrm>
            <a:off x="2286000" y="1577975"/>
            <a:ext cx="381000" cy="2438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2000">
                <a:latin typeface="Verdana" pitchFamily="34" charset="0"/>
                <a:ea typeface="宋体" pitchFamily="2" charset="-122"/>
              </a:rPr>
              <a:t>A</a:t>
            </a:r>
          </a:p>
          <a:p>
            <a:pPr algn="ctr">
              <a:spcBef>
                <a:spcPct val="0"/>
              </a:spcBef>
              <a:buClrTx/>
              <a:buSzTx/>
              <a:buFontTx/>
              <a:buNone/>
            </a:pPr>
            <a:r>
              <a:rPr lang="en-US" altLang="zh-CN" sz="2000">
                <a:latin typeface="Verdana" pitchFamily="34" charset="0"/>
                <a:ea typeface="宋体" pitchFamily="2" charset="-122"/>
              </a:rPr>
              <a:t>A</a:t>
            </a:r>
          </a:p>
          <a:p>
            <a:pPr algn="ctr">
              <a:spcBef>
                <a:spcPct val="0"/>
              </a:spcBef>
              <a:buClrTx/>
              <a:buSzTx/>
              <a:buFontTx/>
              <a:buNone/>
            </a:pPr>
            <a:r>
              <a:rPr lang="en-US" altLang="zh-CN" sz="2000">
                <a:latin typeface="Verdana" pitchFamily="34" charset="0"/>
                <a:ea typeface="宋体" pitchFamily="2" charset="-122"/>
              </a:rPr>
              <a:t>B</a:t>
            </a:r>
          </a:p>
          <a:p>
            <a:pPr algn="ctr">
              <a:spcBef>
                <a:spcPct val="0"/>
              </a:spcBef>
              <a:buClrTx/>
              <a:buSzTx/>
              <a:buFontTx/>
              <a:buNone/>
            </a:pPr>
            <a:r>
              <a:rPr lang="en-US" altLang="zh-CN" sz="2000">
                <a:latin typeface="Verdana" pitchFamily="34" charset="0"/>
                <a:ea typeface="宋体" pitchFamily="2" charset="-122"/>
              </a:rPr>
              <a:t>A</a:t>
            </a:r>
          </a:p>
          <a:p>
            <a:pPr algn="ctr">
              <a:spcBef>
                <a:spcPct val="0"/>
              </a:spcBef>
              <a:buClrTx/>
              <a:buSzTx/>
              <a:buFontTx/>
              <a:buNone/>
            </a:pPr>
            <a:r>
              <a:rPr lang="en-US" altLang="zh-CN" sz="2000">
                <a:latin typeface="Verdana" pitchFamily="34" charset="0"/>
                <a:ea typeface="宋体" pitchFamily="2" charset="-122"/>
              </a:rPr>
              <a:t>A</a:t>
            </a:r>
          </a:p>
          <a:p>
            <a:pPr algn="ctr">
              <a:spcBef>
                <a:spcPct val="0"/>
              </a:spcBef>
              <a:buClrTx/>
              <a:buSzTx/>
              <a:buFontTx/>
              <a:buNone/>
            </a:pPr>
            <a:r>
              <a:rPr lang="en-US" altLang="zh-CN" sz="2000">
                <a:latin typeface="Verdana" pitchFamily="34" charset="0"/>
                <a:ea typeface="宋体" pitchFamily="2" charset="-122"/>
              </a:rPr>
              <a:t>B</a:t>
            </a:r>
          </a:p>
          <a:p>
            <a:pPr algn="ctr">
              <a:spcBef>
                <a:spcPct val="0"/>
              </a:spcBef>
              <a:buClrTx/>
              <a:buSzTx/>
              <a:buFontTx/>
              <a:buNone/>
            </a:pPr>
            <a:r>
              <a:rPr lang="en-US" altLang="zh-CN" sz="2000">
                <a:latin typeface="Verdana" pitchFamily="34" charset="0"/>
                <a:ea typeface="宋体" pitchFamily="2" charset="-122"/>
              </a:rPr>
              <a:t>B</a:t>
            </a:r>
          </a:p>
          <a:p>
            <a:pPr algn="ctr">
              <a:spcBef>
                <a:spcPct val="0"/>
              </a:spcBef>
              <a:buClrTx/>
              <a:buSzTx/>
              <a:buFontTx/>
              <a:buNone/>
            </a:pPr>
            <a:r>
              <a:rPr lang="en-US" altLang="zh-CN" sz="2000">
                <a:latin typeface="Verdana" pitchFamily="34" charset="0"/>
                <a:ea typeface="宋体" pitchFamily="2" charset="-122"/>
              </a:rPr>
              <a:t>A</a:t>
            </a:r>
          </a:p>
        </p:txBody>
      </p:sp>
      <p:sp>
        <p:nvSpPr>
          <p:cNvPr id="73735" name="Rectangle 7"/>
          <p:cNvSpPr>
            <a:spLocks noChangeArrowheads="1"/>
          </p:cNvSpPr>
          <p:nvPr/>
        </p:nvSpPr>
        <p:spPr bwMode="auto">
          <a:xfrm>
            <a:off x="2819400" y="1577975"/>
            <a:ext cx="457200" cy="2438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2000">
                <a:latin typeface="Verdana" pitchFamily="34" charset="0"/>
                <a:ea typeface="宋体" pitchFamily="2" charset="-122"/>
              </a:rPr>
              <a:t>6</a:t>
            </a:r>
          </a:p>
          <a:p>
            <a:pPr algn="ctr">
              <a:spcBef>
                <a:spcPct val="0"/>
              </a:spcBef>
              <a:buClrTx/>
              <a:buSzTx/>
              <a:buFontTx/>
              <a:buNone/>
            </a:pPr>
            <a:r>
              <a:rPr lang="en-US" altLang="zh-CN" sz="2000">
                <a:latin typeface="Verdana" pitchFamily="34" charset="0"/>
                <a:ea typeface="宋体" pitchFamily="2" charset="-122"/>
              </a:rPr>
              <a:t>9</a:t>
            </a:r>
          </a:p>
          <a:p>
            <a:pPr algn="ctr">
              <a:spcBef>
                <a:spcPct val="0"/>
              </a:spcBef>
              <a:buClrTx/>
              <a:buSzTx/>
              <a:buFontTx/>
              <a:buNone/>
            </a:pPr>
            <a:r>
              <a:rPr lang="en-US" altLang="zh-CN" sz="2000">
                <a:latin typeface="Verdana" pitchFamily="34" charset="0"/>
                <a:ea typeface="宋体" pitchFamily="2" charset="-122"/>
              </a:rPr>
              <a:t>5</a:t>
            </a:r>
          </a:p>
          <a:p>
            <a:pPr algn="ctr">
              <a:spcBef>
                <a:spcPct val="0"/>
              </a:spcBef>
              <a:buClrTx/>
              <a:buSzTx/>
              <a:buFontTx/>
              <a:buNone/>
            </a:pPr>
            <a:r>
              <a:rPr lang="en-US" altLang="zh-CN" sz="2000">
                <a:latin typeface="Verdana" pitchFamily="34" charset="0"/>
                <a:ea typeface="宋体" pitchFamily="2" charset="-122"/>
              </a:rPr>
              <a:t>11</a:t>
            </a:r>
          </a:p>
          <a:p>
            <a:pPr algn="ctr">
              <a:spcBef>
                <a:spcPct val="0"/>
              </a:spcBef>
              <a:buClrTx/>
              <a:buSzTx/>
              <a:buFontTx/>
              <a:buNone/>
            </a:pPr>
            <a:r>
              <a:rPr lang="en-US" altLang="zh-CN" sz="2000">
                <a:latin typeface="Verdana" pitchFamily="34" charset="0"/>
                <a:ea typeface="宋体" pitchFamily="2" charset="-122"/>
              </a:rPr>
              <a:t>9</a:t>
            </a:r>
          </a:p>
          <a:p>
            <a:pPr algn="ctr">
              <a:spcBef>
                <a:spcPct val="0"/>
              </a:spcBef>
              <a:buClrTx/>
              <a:buSzTx/>
              <a:buFontTx/>
              <a:buNone/>
            </a:pPr>
            <a:r>
              <a:rPr lang="en-US" altLang="zh-CN" sz="2000">
                <a:latin typeface="Verdana" pitchFamily="34" charset="0"/>
                <a:ea typeface="宋体" pitchFamily="2" charset="-122"/>
              </a:rPr>
              <a:t>3</a:t>
            </a:r>
          </a:p>
          <a:p>
            <a:pPr algn="ctr">
              <a:spcBef>
                <a:spcPct val="0"/>
              </a:spcBef>
              <a:buClrTx/>
              <a:buSzTx/>
              <a:buFontTx/>
              <a:buNone/>
            </a:pPr>
            <a:r>
              <a:rPr lang="en-US" altLang="zh-CN" sz="2000">
                <a:latin typeface="Verdana" pitchFamily="34" charset="0"/>
                <a:ea typeface="宋体" pitchFamily="2" charset="-122"/>
              </a:rPr>
              <a:t>7</a:t>
            </a:r>
          </a:p>
          <a:p>
            <a:pPr algn="ctr">
              <a:spcBef>
                <a:spcPct val="0"/>
              </a:spcBef>
              <a:buClrTx/>
              <a:buSzTx/>
              <a:buFontTx/>
              <a:buNone/>
            </a:pPr>
            <a:r>
              <a:rPr lang="en-US" altLang="zh-CN" sz="2000">
                <a:latin typeface="Verdana" pitchFamily="34" charset="0"/>
                <a:ea typeface="宋体" pitchFamily="2" charset="-122"/>
              </a:rPr>
              <a:t>12</a:t>
            </a:r>
          </a:p>
        </p:txBody>
      </p:sp>
      <p:sp>
        <p:nvSpPr>
          <p:cNvPr id="73736" name="Rectangle 8"/>
          <p:cNvSpPr>
            <a:spLocks noChangeArrowheads="1"/>
          </p:cNvSpPr>
          <p:nvPr/>
        </p:nvSpPr>
        <p:spPr bwMode="auto">
          <a:xfrm>
            <a:off x="4513263" y="4303713"/>
            <a:ext cx="381000" cy="2438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p:txBody>
      </p:sp>
      <p:sp>
        <p:nvSpPr>
          <p:cNvPr id="73737" name="Rectangle 9"/>
          <p:cNvSpPr>
            <a:spLocks noChangeArrowheads="1"/>
          </p:cNvSpPr>
          <p:nvPr/>
        </p:nvSpPr>
        <p:spPr bwMode="auto">
          <a:xfrm>
            <a:off x="5202238" y="4303713"/>
            <a:ext cx="381000" cy="2438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p:txBody>
      </p:sp>
      <p:sp>
        <p:nvSpPr>
          <p:cNvPr id="73738" name="Rectangle 10"/>
          <p:cNvSpPr>
            <a:spLocks noChangeArrowheads="1"/>
          </p:cNvSpPr>
          <p:nvPr/>
        </p:nvSpPr>
        <p:spPr bwMode="auto">
          <a:xfrm>
            <a:off x="6300788" y="4303713"/>
            <a:ext cx="381000" cy="2438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p:txBody>
      </p:sp>
      <p:sp>
        <p:nvSpPr>
          <p:cNvPr id="73739" name="Rectangle 11"/>
          <p:cNvSpPr>
            <a:spLocks noChangeArrowheads="1"/>
          </p:cNvSpPr>
          <p:nvPr/>
        </p:nvSpPr>
        <p:spPr bwMode="auto">
          <a:xfrm>
            <a:off x="6834188" y="4303713"/>
            <a:ext cx="381000" cy="2438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1</a:t>
            </a:r>
          </a:p>
        </p:txBody>
      </p:sp>
      <p:sp>
        <p:nvSpPr>
          <p:cNvPr id="73740" name="Rectangle 12"/>
          <p:cNvSpPr>
            <a:spLocks noChangeArrowheads="1"/>
          </p:cNvSpPr>
          <p:nvPr/>
        </p:nvSpPr>
        <p:spPr bwMode="auto">
          <a:xfrm>
            <a:off x="7367588" y="4303713"/>
            <a:ext cx="381000" cy="2438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p:txBody>
      </p:sp>
      <p:sp>
        <p:nvSpPr>
          <p:cNvPr id="73741" name="Rectangle 13"/>
          <p:cNvSpPr>
            <a:spLocks noChangeArrowheads="1"/>
          </p:cNvSpPr>
          <p:nvPr/>
        </p:nvSpPr>
        <p:spPr bwMode="auto">
          <a:xfrm>
            <a:off x="7900988" y="4303713"/>
            <a:ext cx="381000" cy="24384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2000">
                <a:latin typeface="Verdana" pitchFamily="34" charset="0"/>
                <a:ea typeface="宋体" pitchFamily="2" charset="-122"/>
              </a:rPr>
              <a:t>0</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1</a:t>
            </a:r>
          </a:p>
          <a:p>
            <a:pPr algn="ctr">
              <a:spcBef>
                <a:spcPct val="0"/>
              </a:spcBef>
              <a:buClrTx/>
              <a:buSzTx/>
              <a:buFontTx/>
              <a:buNone/>
            </a:pPr>
            <a:r>
              <a:rPr lang="en-US" altLang="zh-CN" sz="2000">
                <a:latin typeface="Verdana" pitchFamily="34" charset="0"/>
                <a:ea typeface="宋体" pitchFamily="2" charset="-122"/>
              </a:rPr>
              <a:t>0</a:t>
            </a:r>
          </a:p>
        </p:txBody>
      </p:sp>
      <p:sp>
        <p:nvSpPr>
          <p:cNvPr id="73742" name="Text Box 14"/>
          <p:cNvSpPr txBox="1">
            <a:spLocks noChangeArrowheads="1"/>
          </p:cNvSpPr>
          <p:nvPr/>
        </p:nvSpPr>
        <p:spPr bwMode="auto">
          <a:xfrm>
            <a:off x="304800" y="1196975"/>
            <a:ext cx="3733800" cy="366713"/>
          </a:xfrm>
          <a:prstGeom prst="rect">
            <a:avLst/>
          </a:prstGeom>
          <a:noFill/>
          <a:ln w="9525">
            <a:noFill/>
            <a:miter lim="800000"/>
            <a:headEnd/>
            <a:tailEnd/>
          </a:ln>
        </p:spPr>
        <p:txBody>
          <a:bodyPr>
            <a:spAutoFit/>
          </a:bodyPr>
          <a:lstStyle/>
          <a:p>
            <a:pPr algn="l">
              <a:spcBef>
                <a:spcPct val="0"/>
              </a:spcBef>
              <a:buClrTx/>
              <a:buSzTx/>
              <a:buFontTx/>
              <a:buNone/>
            </a:pPr>
            <a:r>
              <a:rPr lang="en-US" altLang="zh-CN" sz="1800">
                <a:latin typeface="Verdana" pitchFamily="34" charset="0"/>
                <a:ea typeface="宋体" pitchFamily="2" charset="-122"/>
              </a:rPr>
              <a:t>date store state class sales</a:t>
            </a:r>
          </a:p>
        </p:txBody>
      </p:sp>
      <p:sp>
        <p:nvSpPr>
          <p:cNvPr id="73743" name="Text Box 15"/>
          <p:cNvSpPr txBox="1">
            <a:spLocks noChangeArrowheads="1"/>
          </p:cNvSpPr>
          <p:nvPr/>
        </p:nvSpPr>
        <p:spPr bwMode="auto">
          <a:xfrm>
            <a:off x="4360863" y="3770313"/>
            <a:ext cx="184150" cy="396875"/>
          </a:xfrm>
          <a:prstGeom prst="rect">
            <a:avLst/>
          </a:prstGeom>
          <a:noFill/>
          <a:ln w="9525">
            <a:noFill/>
            <a:miter lim="800000"/>
            <a:headEnd/>
            <a:tailEnd/>
          </a:ln>
        </p:spPr>
        <p:txBody>
          <a:bodyPr wrap="none">
            <a:spAutoFit/>
          </a:bodyPr>
          <a:lstStyle/>
          <a:p>
            <a:pPr algn="l">
              <a:spcBef>
                <a:spcPct val="0"/>
              </a:spcBef>
              <a:buClrTx/>
              <a:buSzTx/>
              <a:buFontTx/>
              <a:buNone/>
            </a:pPr>
            <a:endParaRPr lang="zh-CN" altLang="en-US" sz="2000">
              <a:latin typeface="Verdana" pitchFamily="34" charset="0"/>
              <a:ea typeface="宋体" pitchFamily="2" charset="-122"/>
            </a:endParaRPr>
          </a:p>
        </p:txBody>
      </p:sp>
      <p:sp>
        <p:nvSpPr>
          <p:cNvPr id="73744" name="Text Box 16"/>
          <p:cNvSpPr txBox="1">
            <a:spLocks noChangeArrowheads="1"/>
          </p:cNvSpPr>
          <p:nvPr/>
        </p:nvSpPr>
        <p:spPr bwMode="auto">
          <a:xfrm>
            <a:off x="4284663" y="3694113"/>
            <a:ext cx="765175" cy="641350"/>
          </a:xfrm>
          <a:prstGeom prst="rect">
            <a:avLst/>
          </a:prstGeom>
          <a:noFill/>
          <a:ln w="9525">
            <a:noFill/>
            <a:miter lim="800000"/>
            <a:headEnd/>
            <a:tailEnd/>
          </a:ln>
        </p:spPr>
        <p:txBody>
          <a:bodyPr wrap="none">
            <a:spAutoFit/>
          </a:bodyPr>
          <a:lstStyle/>
          <a:p>
            <a:pPr algn="l">
              <a:spcBef>
                <a:spcPct val="0"/>
              </a:spcBef>
              <a:buClrTx/>
              <a:buSzTx/>
              <a:buFontTx/>
              <a:buNone/>
            </a:pPr>
            <a:r>
              <a:rPr lang="en-US" altLang="zh-CN" sz="1800">
                <a:latin typeface="Verdana" pitchFamily="34" charset="0"/>
                <a:ea typeface="宋体" pitchFamily="2" charset="-122"/>
              </a:rPr>
              <a:t>state</a:t>
            </a:r>
          </a:p>
          <a:p>
            <a:pPr algn="l">
              <a:spcBef>
                <a:spcPct val="0"/>
              </a:spcBef>
              <a:buClrTx/>
              <a:buSzTx/>
              <a:buFontTx/>
              <a:buNone/>
            </a:pPr>
            <a:r>
              <a:rPr lang="en-US" altLang="zh-CN" sz="1800">
                <a:latin typeface="Verdana" pitchFamily="34" charset="0"/>
                <a:ea typeface="宋体" pitchFamily="2" charset="-122"/>
              </a:rPr>
              <a:t>= NY</a:t>
            </a:r>
          </a:p>
        </p:txBody>
      </p:sp>
      <p:sp>
        <p:nvSpPr>
          <p:cNvPr id="73745" name="Text Box 17"/>
          <p:cNvSpPr txBox="1">
            <a:spLocks noChangeArrowheads="1"/>
          </p:cNvSpPr>
          <p:nvPr/>
        </p:nvSpPr>
        <p:spPr bwMode="auto">
          <a:xfrm>
            <a:off x="5126038" y="3694113"/>
            <a:ext cx="741362" cy="641350"/>
          </a:xfrm>
          <a:prstGeom prst="rect">
            <a:avLst/>
          </a:prstGeom>
          <a:noFill/>
          <a:ln w="9525">
            <a:noFill/>
            <a:miter lim="800000"/>
            <a:headEnd/>
            <a:tailEnd/>
          </a:ln>
        </p:spPr>
        <p:txBody>
          <a:bodyPr wrap="none">
            <a:spAutoFit/>
          </a:bodyPr>
          <a:lstStyle/>
          <a:p>
            <a:pPr algn="l">
              <a:spcBef>
                <a:spcPct val="0"/>
              </a:spcBef>
              <a:buClrTx/>
              <a:buSzTx/>
              <a:buFontTx/>
              <a:buNone/>
            </a:pPr>
            <a:r>
              <a:rPr lang="en-US" altLang="zh-CN" sz="1800">
                <a:latin typeface="Verdana" pitchFamily="34" charset="0"/>
                <a:ea typeface="宋体" pitchFamily="2" charset="-122"/>
              </a:rPr>
              <a:t>class</a:t>
            </a:r>
          </a:p>
          <a:p>
            <a:pPr algn="l">
              <a:spcBef>
                <a:spcPct val="0"/>
              </a:spcBef>
              <a:buClrTx/>
              <a:buSzTx/>
              <a:buFontTx/>
              <a:buNone/>
            </a:pPr>
            <a:r>
              <a:rPr lang="en-US" altLang="zh-CN" sz="1800">
                <a:latin typeface="Verdana" pitchFamily="34" charset="0"/>
                <a:ea typeface="宋体" pitchFamily="2" charset="-122"/>
              </a:rPr>
              <a:t>=A</a:t>
            </a:r>
          </a:p>
        </p:txBody>
      </p:sp>
      <p:sp>
        <p:nvSpPr>
          <p:cNvPr id="73746" name="Text Box 18"/>
          <p:cNvSpPr txBox="1">
            <a:spLocks noChangeArrowheads="1"/>
          </p:cNvSpPr>
          <p:nvPr/>
        </p:nvSpPr>
        <p:spPr bwMode="auto">
          <a:xfrm>
            <a:off x="6208713" y="3725863"/>
            <a:ext cx="2466975" cy="641350"/>
          </a:xfrm>
          <a:prstGeom prst="rect">
            <a:avLst/>
          </a:prstGeom>
          <a:noFill/>
          <a:ln w="9525">
            <a:noFill/>
            <a:miter lim="800000"/>
            <a:headEnd/>
            <a:tailEnd/>
          </a:ln>
        </p:spPr>
        <p:txBody>
          <a:bodyPr wrap="none">
            <a:spAutoFit/>
          </a:bodyPr>
          <a:lstStyle/>
          <a:p>
            <a:pPr algn="l">
              <a:spcBef>
                <a:spcPct val="0"/>
              </a:spcBef>
              <a:buClrTx/>
              <a:buSzTx/>
              <a:buFontTx/>
              <a:buNone/>
            </a:pPr>
            <a:r>
              <a:rPr lang="en-US" altLang="zh-CN" sz="1800">
                <a:latin typeface="Verdana" pitchFamily="34" charset="0"/>
                <a:ea typeface="宋体" pitchFamily="2" charset="-122"/>
              </a:rPr>
              <a:t>sales in binary form</a:t>
            </a:r>
          </a:p>
          <a:p>
            <a:pPr algn="l">
              <a:spcBef>
                <a:spcPct val="0"/>
              </a:spcBef>
              <a:buClrTx/>
              <a:buSzTx/>
              <a:buFontTx/>
              <a:buNone/>
            </a:pPr>
            <a:r>
              <a:rPr lang="en-US" altLang="zh-CN" sz="1800">
                <a:latin typeface="Verdana" pitchFamily="34" charset="0"/>
                <a:ea typeface="宋体" pitchFamily="2" charset="-122"/>
              </a:rPr>
              <a:t>  8    4     2     1</a:t>
            </a:r>
          </a:p>
        </p:txBody>
      </p:sp>
      <p:sp>
        <p:nvSpPr>
          <p:cNvPr id="73747" name="Rectangle 19"/>
          <p:cNvSpPr>
            <a:spLocks noChangeArrowheads="1"/>
          </p:cNvSpPr>
          <p:nvPr/>
        </p:nvSpPr>
        <p:spPr bwMode="auto">
          <a:xfrm>
            <a:off x="4733925" y="1400175"/>
            <a:ext cx="3222625" cy="2100263"/>
          </a:xfrm>
          <a:prstGeom prst="rect">
            <a:avLst/>
          </a:prstGeom>
          <a:noFill/>
          <a:ln w="9525">
            <a:noFill/>
            <a:miter lim="800000"/>
            <a:headEnd/>
            <a:tailEnd/>
          </a:ln>
        </p:spPr>
        <p:txBody>
          <a:bodyPr>
            <a:spAutoFit/>
          </a:bodyPr>
          <a:lstStyle/>
          <a:p>
            <a:pPr marL="342900" indent="-342900"/>
            <a:r>
              <a:rPr lang="en-US" altLang="zh-CN">
                <a:solidFill>
                  <a:schemeClr val="folHlink"/>
                </a:solidFill>
              </a:rPr>
              <a:t>select sum(sales) </a:t>
            </a:r>
          </a:p>
          <a:p>
            <a:pPr marL="342900" indent="-342900"/>
            <a:r>
              <a:rPr lang="en-US" altLang="zh-CN">
                <a:solidFill>
                  <a:schemeClr val="folHlink"/>
                </a:solidFill>
              </a:rPr>
              <a:t>from customers</a:t>
            </a:r>
          </a:p>
          <a:p>
            <a:pPr marL="342900" indent="-342900"/>
            <a:r>
              <a:rPr lang="en-US" altLang="zh-CN">
                <a:solidFill>
                  <a:schemeClr val="folHlink"/>
                </a:solidFill>
              </a:rPr>
              <a:t>where state=</a:t>
            </a:r>
            <a:r>
              <a:rPr lang="en-US" altLang="zh-CN">
                <a:solidFill>
                  <a:schemeClr val="folHlink"/>
                </a:solidFill>
                <a:latin typeface="Times New Roman" pitchFamily="18" charset="0"/>
              </a:rPr>
              <a:t>‘</a:t>
            </a:r>
            <a:r>
              <a:rPr lang="en-US" altLang="zh-CN">
                <a:solidFill>
                  <a:schemeClr val="folHlink"/>
                </a:solidFill>
              </a:rPr>
              <a:t>NY</a:t>
            </a:r>
            <a:r>
              <a:rPr lang="en-US" altLang="zh-CN">
                <a:solidFill>
                  <a:schemeClr val="folHlink"/>
                </a:solidFill>
                <a:latin typeface="Times New Roman" pitchFamily="18" charset="0"/>
              </a:rPr>
              <a:t>’</a:t>
            </a:r>
            <a:r>
              <a:rPr lang="en-US" altLang="zh-CN">
                <a:solidFill>
                  <a:schemeClr val="folHlink"/>
                </a:solidFill>
              </a:rPr>
              <a:t> </a:t>
            </a:r>
          </a:p>
          <a:p>
            <a:pPr marL="342900" indent="-342900"/>
            <a:r>
              <a:rPr lang="en-US" altLang="zh-CN">
                <a:solidFill>
                  <a:schemeClr val="folHlink"/>
                </a:solidFill>
              </a:rPr>
              <a:t> 	and   class=</a:t>
            </a:r>
            <a:r>
              <a:rPr lang="en-US" altLang="zh-CN">
                <a:solidFill>
                  <a:schemeClr val="folHlink"/>
                </a:solidFill>
                <a:latin typeface="Times New Roman" pitchFamily="18" charset="0"/>
              </a:rPr>
              <a:t>‘</a:t>
            </a:r>
            <a:r>
              <a:rPr lang="en-US" altLang="zh-CN">
                <a:solidFill>
                  <a:schemeClr val="folHlink"/>
                </a:solidFill>
              </a:rPr>
              <a:t>A</a:t>
            </a:r>
            <a:r>
              <a:rPr lang="en-US" altLang="zh-CN">
                <a:solidFill>
                  <a:schemeClr val="folHlink"/>
                </a:solidFill>
                <a:latin typeface="Times New Roman" pitchFamily="18" charset="0"/>
              </a:rPr>
              <a:t>’</a:t>
            </a:r>
            <a:endParaRPr lang="en-US" altLang="zh-CN">
              <a:solidFill>
                <a:schemeClr val="folHlink"/>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p:txBody>
          <a:bodyPr/>
          <a:lstStyle/>
          <a:p>
            <a:pPr>
              <a:defRPr/>
            </a:pPr>
            <a:fld id="{1B5B9461-0590-45DE-ADE4-0B0EA362BEE8}" type="slidenum">
              <a:rPr lang="zh-CN" altLang="en-US" smtClean="0">
                <a:solidFill>
                  <a:srgbClr val="FF0000"/>
                </a:solidFill>
              </a:rPr>
              <a:pPr>
                <a:defRPr/>
              </a:pPr>
              <a:t>87</a:t>
            </a:fld>
            <a:endParaRPr lang="en-US" altLang="zh-CN" smtClean="0">
              <a:solidFill>
                <a:srgbClr val="FF0000"/>
              </a:solidFill>
            </a:endParaRPr>
          </a:p>
        </p:txBody>
      </p:sp>
      <p:sp>
        <p:nvSpPr>
          <p:cNvPr id="14339" name="Rectangle 3"/>
          <p:cNvSpPr>
            <a:spLocks noGrp="1" noChangeArrowheads="1"/>
          </p:cNvSpPr>
          <p:nvPr>
            <p:ph type="body" idx="1"/>
          </p:nvPr>
        </p:nvSpPr>
        <p:spPr/>
        <p:txBody>
          <a:bodyPr/>
          <a:lstStyle/>
          <a:p>
            <a:pPr lvl="0">
              <a:lnSpc>
                <a:spcPct val="150000"/>
              </a:lnSpc>
            </a:pPr>
            <a:r>
              <a:rPr lang="zh-CN" altLang="zh-CN" dirty="0" smtClean="0"/>
              <a:t>表分区</a:t>
            </a:r>
          </a:p>
          <a:p>
            <a:pPr lvl="0">
              <a:lnSpc>
                <a:spcPct val="150000"/>
              </a:lnSpc>
            </a:pPr>
            <a:r>
              <a:rPr lang="zh-CN" altLang="zh-CN" dirty="0" smtClean="0"/>
              <a:t>分区视图</a:t>
            </a:r>
          </a:p>
          <a:p>
            <a:pPr lvl="0">
              <a:lnSpc>
                <a:spcPct val="150000"/>
              </a:lnSpc>
            </a:pPr>
            <a:r>
              <a:rPr lang="zh-CN" altLang="zh-CN" dirty="0" smtClean="0"/>
              <a:t>物化视图</a:t>
            </a:r>
          </a:p>
          <a:p>
            <a:pPr lvl="0">
              <a:lnSpc>
                <a:spcPct val="150000"/>
              </a:lnSpc>
            </a:pPr>
            <a:r>
              <a:rPr lang="zh-CN" altLang="zh-CN" dirty="0" smtClean="0"/>
              <a:t>按列存储</a:t>
            </a:r>
            <a:endParaRPr lang="en-US" altLang="zh-CN" dirty="0" smtClean="0"/>
          </a:p>
          <a:p>
            <a:pPr lvl="0">
              <a:lnSpc>
                <a:spcPct val="150000"/>
              </a:lnSpc>
            </a:pPr>
            <a:r>
              <a:rPr lang="zh-CN" altLang="en-US" dirty="0" smtClean="0"/>
              <a:t>数据压缩</a:t>
            </a:r>
            <a:endParaRPr lang="zh-CN" altLang="zh-CN" dirty="0" smtClean="0"/>
          </a:p>
        </p:txBody>
      </p:sp>
      <p:sp>
        <p:nvSpPr>
          <p:cNvPr id="5" name="矩形 4"/>
          <p:cNvSpPr/>
          <p:nvPr/>
        </p:nvSpPr>
        <p:spPr>
          <a:xfrm>
            <a:off x="2268415" y="76778"/>
            <a:ext cx="4063934" cy="1015663"/>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ClrTx/>
              <a:buFontTx/>
              <a:buNone/>
              <a:defRPr/>
            </a:pPr>
            <a:r>
              <a:rPr lang="zh-CN" altLang="en-US" sz="6000" spc="50" dirty="0">
                <a:ln w="11430"/>
                <a:gradFill>
                  <a:gsLst>
                    <a:gs pos="0">
                      <a:srgbClr val="000082"/>
                    </a:gs>
                    <a:gs pos="30000">
                      <a:srgbClr val="66008F"/>
                    </a:gs>
                    <a:gs pos="64999">
                      <a:srgbClr val="BA0066"/>
                    </a:gs>
                    <a:gs pos="89999">
                      <a:srgbClr val="FF0000"/>
                    </a:gs>
                    <a:gs pos="100000">
                      <a:srgbClr val="FF8200"/>
                    </a:gs>
                  </a:gsLst>
                  <a:lin ang="5400000" scaled="0"/>
                </a:gra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rPr>
              <a:t>大数据存储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2708920"/>
            <a:ext cx="2957028" cy="2957028"/>
          </a:xfrm>
          <a:prstGeom prst="rect">
            <a:avLst/>
          </a:prstGeom>
        </p:spPr>
      </p:pic>
    </p:spTree>
    <p:extLst>
      <p:ext uri="{BB962C8B-B14F-4D97-AF65-F5344CB8AC3E}">
        <p14:creationId xmlns:p14="http://schemas.microsoft.com/office/powerpoint/2010/main" val="29618487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3698" name="Rectangle 2"/>
          <p:cNvSpPr>
            <a:spLocks noGrp="1" noChangeArrowheads="1"/>
          </p:cNvSpPr>
          <p:nvPr>
            <p:ph type="title"/>
          </p:nvPr>
        </p:nvSpPr>
        <p:spPr/>
        <p:txBody>
          <a:bodyPr/>
          <a:lstStyle/>
          <a:p>
            <a:pPr eaLnBrk="1" hangingPunct="1">
              <a:defRPr/>
            </a:pPr>
            <a:r>
              <a:rPr lang="zh-CN" altLang="en-US" smtClean="0"/>
              <a:t>数据分区</a:t>
            </a:r>
          </a:p>
        </p:txBody>
      </p:sp>
      <p:sp>
        <p:nvSpPr>
          <p:cNvPr id="1053699" name="Rectangle 3"/>
          <p:cNvSpPr>
            <a:spLocks noGrp="1" noChangeArrowheads="1"/>
          </p:cNvSpPr>
          <p:nvPr>
            <p:ph type="body" idx="1"/>
          </p:nvPr>
        </p:nvSpPr>
        <p:spPr>
          <a:xfrm>
            <a:off x="152400" y="1219200"/>
            <a:ext cx="8763000" cy="5486400"/>
          </a:xfrm>
        </p:spPr>
        <p:txBody>
          <a:bodyPr/>
          <a:lstStyle/>
          <a:p>
            <a:pPr eaLnBrk="1" hangingPunct="1">
              <a:lnSpc>
                <a:spcPct val="90000"/>
              </a:lnSpc>
              <a:defRPr/>
            </a:pPr>
            <a:r>
              <a:rPr lang="zh-CN" altLang="en-US" smtClean="0"/>
              <a:t>从</a:t>
            </a:r>
            <a:r>
              <a:rPr lang="en-US" altLang="zh-CN" smtClean="0"/>
              <a:t>GB</a:t>
            </a:r>
            <a:r>
              <a:rPr lang="zh-CN" altLang="en-US" smtClean="0"/>
              <a:t>到</a:t>
            </a:r>
            <a:r>
              <a:rPr lang="en-US" altLang="zh-CN" smtClean="0"/>
              <a:t>TB</a:t>
            </a:r>
            <a:r>
              <a:rPr lang="zh-CN" altLang="en-US" smtClean="0"/>
              <a:t>到</a:t>
            </a:r>
            <a:r>
              <a:rPr lang="en-US" altLang="zh-CN" smtClean="0"/>
              <a:t>PB</a:t>
            </a:r>
          </a:p>
          <a:p>
            <a:pPr lvl="1" eaLnBrk="1" hangingPunct="1">
              <a:lnSpc>
                <a:spcPct val="90000"/>
              </a:lnSpc>
              <a:defRPr/>
            </a:pPr>
            <a:r>
              <a:rPr lang="zh-CN" altLang="en-US" smtClean="0"/>
              <a:t>电信公司的通话记录、连锁超市的销售记录</a:t>
            </a:r>
          </a:p>
          <a:p>
            <a:pPr lvl="1" eaLnBrk="1" hangingPunct="1">
              <a:lnSpc>
                <a:spcPct val="90000"/>
              </a:lnSpc>
              <a:defRPr/>
            </a:pPr>
            <a:r>
              <a:rPr lang="zh-CN" altLang="en-US" smtClean="0"/>
              <a:t>使用分区表来提高应用系统的性能</a:t>
            </a:r>
          </a:p>
          <a:p>
            <a:pPr eaLnBrk="1" hangingPunct="1">
              <a:lnSpc>
                <a:spcPct val="90000"/>
              </a:lnSpc>
              <a:defRPr/>
            </a:pPr>
            <a:r>
              <a:rPr lang="zh-CN" altLang="en-US" smtClean="0"/>
              <a:t>分区</a:t>
            </a:r>
          </a:p>
          <a:p>
            <a:pPr lvl="1" eaLnBrk="1" hangingPunct="1">
              <a:lnSpc>
                <a:spcPct val="90000"/>
              </a:lnSpc>
              <a:defRPr/>
            </a:pPr>
            <a:r>
              <a:rPr lang="zh-CN" altLang="en-US" smtClean="0"/>
              <a:t>将数据分散到各自的物理单元中去，以便能分别独立处理，灵活地访问数据，提高效率</a:t>
            </a:r>
          </a:p>
          <a:p>
            <a:pPr lvl="1" eaLnBrk="1" hangingPunct="1">
              <a:lnSpc>
                <a:spcPct val="90000"/>
              </a:lnSpc>
              <a:defRPr/>
            </a:pPr>
            <a:r>
              <a:rPr lang="zh-CN" altLang="en-US" smtClean="0"/>
              <a:t>实际需要：分析往往对某种相关性的数据集合进行</a:t>
            </a:r>
          </a:p>
          <a:p>
            <a:pPr lvl="2" eaLnBrk="1" hangingPunct="1">
              <a:lnSpc>
                <a:spcPct val="90000"/>
              </a:lnSpc>
              <a:defRPr/>
            </a:pPr>
            <a:r>
              <a:rPr lang="zh-CN" altLang="en-US" smtClean="0"/>
              <a:t>某一时段的数据</a:t>
            </a:r>
          </a:p>
          <a:p>
            <a:pPr lvl="2" eaLnBrk="1" hangingPunct="1">
              <a:lnSpc>
                <a:spcPct val="90000"/>
              </a:lnSpc>
              <a:defRPr/>
            </a:pPr>
            <a:r>
              <a:rPr lang="zh-CN" altLang="en-US" smtClean="0"/>
              <a:t>某一地区的数据</a:t>
            </a:r>
          </a:p>
          <a:p>
            <a:pPr lvl="2" eaLnBrk="1" hangingPunct="1">
              <a:lnSpc>
                <a:spcPct val="90000"/>
              </a:lnSpc>
              <a:defRPr/>
            </a:pPr>
            <a:r>
              <a:rPr lang="zh-CN" altLang="en-US" smtClean="0"/>
              <a:t>某特定业务领域的数据</a:t>
            </a:r>
          </a:p>
          <a:p>
            <a:pPr lvl="2" eaLnBrk="1" hangingPunct="1">
              <a:lnSpc>
                <a:spcPct val="90000"/>
              </a:lnSpc>
              <a:defRPr/>
            </a:pPr>
            <a:r>
              <a:rPr lang="zh-CN" altLang="en-US" smtClean="0"/>
              <a:t>某一时段某特定业务领域的数据</a:t>
            </a:r>
          </a:p>
          <a:p>
            <a:pPr lvl="1" eaLnBrk="1" hangingPunct="1">
              <a:lnSpc>
                <a:spcPct val="90000"/>
              </a:lnSpc>
              <a:defRPr/>
            </a:pPr>
            <a:r>
              <a:rPr lang="zh-CN" altLang="en-US" smtClean="0"/>
              <a:t>日期往往是自然而均匀的分割</a:t>
            </a:r>
          </a:p>
        </p:txBody>
      </p:sp>
    </p:spTree>
    <p:extLst>
      <p:ext uri="{BB962C8B-B14F-4D97-AF65-F5344CB8AC3E}">
        <p14:creationId xmlns:p14="http://schemas.microsoft.com/office/powerpoint/2010/main" val="13861125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22" name="Rectangle 2"/>
          <p:cNvSpPr>
            <a:spLocks noGrp="1" noChangeArrowheads="1"/>
          </p:cNvSpPr>
          <p:nvPr>
            <p:ph type="title"/>
          </p:nvPr>
        </p:nvSpPr>
        <p:spPr/>
        <p:txBody>
          <a:bodyPr/>
          <a:lstStyle/>
          <a:p>
            <a:pPr eaLnBrk="1" hangingPunct="1">
              <a:defRPr/>
            </a:pPr>
            <a:r>
              <a:rPr lang="zh-CN" altLang="en-US" smtClean="0"/>
              <a:t>数据分区</a:t>
            </a:r>
          </a:p>
        </p:txBody>
      </p:sp>
      <p:sp>
        <p:nvSpPr>
          <p:cNvPr id="1054723" name="Rectangle 3"/>
          <p:cNvSpPr>
            <a:spLocks noGrp="1" noChangeArrowheads="1"/>
          </p:cNvSpPr>
          <p:nvPr>
            <p:ph type="body" idx="1"/>
          </p:nvPr>
        </p:nvSpPr>
        <p:spPr>
          <a:xfrm>
            <a:off x="228600" y="1905000"/>
            <a:ext cx="8650288" cy="4114800"/>
          </a:xfrm>
        </p:spPr>
        <p:txBody>
          <a:bodyPr/>
          <a:lstStyle/>
          <a:p>
            <a:pPr eaLnBrk="1" hangingPunct="1">
              <a:buFont typeface="Wingdings" pitchFamily="2" charset="2"/>
              <a:buNone/>
              <a:defRPr/>
            </a:pPr>
            <a:r>
              <a:rPr lang="en-US" altLang="zh-CN" sz="2800" smtClean="0"/>
              <a:t>		</a:t>
            </a:r>
            <a:r>
              <a:rPr lang="zh-CN" altLang="en-US" sz="2800" smtClean="0"/>
              <a:t>健康保险	      人寿保险	  意外伤亡保险</a:t>
            </a:r>
          </a:p>
          <a:p>
            <a:pPr eaLnBrk="1" hangingPunct="1">
              <a:buFont typeface="Wingdings" pitchFamily="2" charset="2"/>
              <a:buNone/>
              <a:defRPr/>
            </a:pPr>
            <a:endParaRPr lang="zh-CN" altLang="en-US" sz="2800" smtClean="0"/>
          </a:p>
          <a:p>
            <a:pPr eaLnBrk="1" hangingPunct="1">
              <a:buFont typeface="Wingdings" pitchFamily="2" charset="2"/>
              <a:buNone/>
              <a:defRPr/>
            </a:pPr>
            <a:r>
              <a:rPr lang="en-US" altLang="zh-CN" sz="2800" smtClean="0"/>
              <a:t>1988	    </a:t>
            </a:r>
            <a:r>
              <a:rPr lang="zh-CN" altLang="en-US" sz="2800" smtClean="0"/>
              <a:t>分片</a:t>
            </a:r>
            <a:r>
              <a:rPr lang="en-US" altLang="zh-CN" sz="2800" smtClean="0"/>
              <a:t>1		</a:t>
            </a:r>
            <a:r>
              <a:rPr lang="zh-CN" altLang="en-US" sz="2800" smtClean="0"/>
              <a:t>分片</a:t>
            </a:r>
            <a:r>
              <a:rPr lang="en-US" altLang="zh-CN" sz="2800" smtClean="0"/>
              <a:t>2			</a:t>
            </a:r>
            <a:r>
              <a:rPr lang="zh-CN" altLang="en-US" sz="2800" smtClean="0"/>
              <a:t>分片</a:t>
            </a:r>
            <a:r>
              <a:rPr lang="en-US" altLang="zh-CN" sz="2800" smtClean="0"/>
              <a:t>3</a:t>
            </a:r>
          </a:p>
          <a:p>
            <a:pPr eaLnBrk="1" hangingPunct="1">
              <a:buFont typeface="Wingdings" pitchFamily="2" charset="2"/>
              <a:buNone/>
              <a:defRPr/>
            </a:pPr>
            <a:endParaRPr lang="en-US" altLang="zh-CN" sz="2800" smtClean="0"/>
          </a:p>
          <a:p>
            <a:pPr>
              <a:spcBef>
                <a:spcPct val="0"/>
              </a:spcBef>
              <a:buClrTx/>
              <a:buSzTx/>
              <a:buFontTx/>
              <a:buNone/>
              <a:defRPr/>
            </a:pPr>
            <a:r>
              <a:rPr lang="en-US" altLang="zh-CN" sz="2800" smtClean="0"/>
              <a:t>1989	    </a:t>
            </a:r>
            <a:r>
              <a:rPr lang="zh-CN" altLang="en-US" sz="2800" smtClean="0"/>
              <a:t>分片</a:t>
            </a:r>
            <a:r>
              <a:rPr lang="en-US" altLang="zh-CN" sz="2800" smtClean="0"/>
              <a:t>4		</a:t>
            </a:r>
            <a:r>
              <a:rPr lang="zh-CN" altLang="en-US" sz="2800" smtClean="0"/>
              <a:t>分片</a:t>
            </a:r>
            <a:r>
              <a:rPr lang="en-US" altLang="zh-CN" sz="2800" smtClean="0"/>
              <a:t>5			</a:t>
            </a:r>
            <a:r>
              <a:rPr lang="zh-CN" altLang="en-US" sz="2800" smtClean="0"/>
              <a:t>分片</a:t>
            </a:r>
            <a:r>
              <a:rPr lang="en-US" altLang="zh-CN" sz="2800" smtClean="0"/>
              <a:t>6</a:t>
            </a:r>
          </a:p>
          <a:p>
            <a:pPr>
              <a:spcBef>
                <a:spcPct val="0"/>
              </a:spcBef>
              <a:buClrTx/>
              <a:buSzTx/>
              <a:buFontTx/>
              <a:buNone/>
              <a:defRPr/>
            </a:pPr>
            <a:endParaRPr lang="en-US" altLang="zh-CN" sz="2800" smtClean="0"/>
          </a:p>
          <a:p>
            <a:pPr eaLnBrk="1" hangingPunct="1">
              <a:buFont typeface="Wingdings" pitchFamily="2" charset="2"/>
              <a:buNone/>
              <a:defRPr/>
            </a:pPr>
            <a:r>
              <a:rPr lang="en-US" altLang="zh-CN" sz="2800" smtClean="0"/>
              <a:t>1990	    </a:t>
            </a:r>
            <a:r>
              <a:rPr lang="zh-CN" altLang="en-US" sz="2800" smtClean="0"/>
              <a:t>分片</a:t>
            </a:r>
            <a:r>
              <a:rPr lang="en-US" altLang="zh-CN" sz="2800" smtClean="0"/>
              <a:t>7		</a:t>
            </a:r>
            <a:r>
              <a:rPr lang="zh-CN" altLang="en-US" sz="2800" smtClean="0"/>
              <a:t>分片</a:t>
            </a:r>
            <a:r>
              <a:rPr lang="en-US" altLang="zh-CN" sz="2800" smtClean="0"/>
              <a:t>8			</a:t>
            </a:r>
            <a:r>
              <a:rPr lang="zh-CN" altLang="en-US" sz="2800" smtClean="0"/>
              <a:t>分片</a:t>
            </a:r>
            <a:r>
              <a:rPr lang="en-US" altLang="zh-CN" sz="2800" smtClean="0"/>
              <a:t>9</a:t>
            </a:r>
          </a:p>
        </p:txBody>
      </p:sp>
    </p:spTree>
    <p:extLst>
      <p:ext uri="{BB962C8B-B14F-4D97-AF65-F5344CB8AC3E}">
        <p14:creationId xmlns:p14="http://schemas.microsoft.com/office/powerpoint/2010/main" val="165229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7234" name="Rectangle 2"/>
          <p:cNvSpPr>
            <a:spLocks noGrp="1" noChangeArrowheads="1"/>
          </p:cNvSpPr>
          <p:nvPr>
            <p:ph type="title"/>
          </p:nvPr>
        </p:nvSpPr>
        <p:spPr/>
        <p:txBody>
          <a:bodyPr/>
          <a:lstStyle/>
          <a:p>
            <a:pPr eaLnBrk="1" hangingPunct="1">
              <a:defRPr/>
            </a:pPr>
            <a:r>
              <a:rPr lang="zh-CN" altLang="en-US" dirty="0" smtClean="0"/>
              <a:t>磁盘访问优化</a:t>
            </a:r>
          </a:p>
        </p:txBody>
      </p:sp>
      <p:sp>
        <p:nvSpPr>
          <p:cNvPr id="21507" name="Rectangle 3"/>
          <p:cNvSpPr>
            <a:spLocks noGrp="1" noChangeArrowheads="1"/>
          </p:cNvSpPr>
          <p:nvPr>
            <p:ph type="body" idx="1"/>
          </p:nvPr>
        </p:nvSpPr>
        <p:spPr/>
        <p:txBody>
          <a:bodyPr/>
          <a:lstStyle/>
          <a:p>
            <a:pPr eaLnBrk="1" hangingPunct="1"/>
            <a:r>
              <a:rPr lang="zh-CN" altLang="en-US" sz="3600" dirty="0" smtClean="0"/>
              <a:t>磁盘块的大小</a:t>
            </a:r>
          </a:p>
          <a:p>
            <a:pPr lvl="1" eaLnBrk="1" hangingPunct="1"/>
            <a:r>
              <a:rPr lang="zh-CN" altLang="en-US" sz="3200" dirty="0" smtClean="0"/>
              <a:t>小，更多的磁盘传输次数</a:t>
            </a:r>
            <a:endParaRPr lang="en-US" altLang="zh-CN" sz="3200" dirty="0" smtClean="0"/>
          </a:p>
          <a:p>
            <a:pPr lvl="1" eaLnBrk="1" hangingPunct="1"/>
            <a:r>
              <a:rPr lang="zh-CN" altLang="en-US" sz="3200" dirty="0" smtClean="0"/>
              <a:t>大，空间浪费</a:t>
            </a:r>
          </a:p>
          <a:p>
            <a:pPr eaLnBrk="1" hangingPunct="1"/>
            <a:r>
              <a:rPr lang="zh-CN" altLang="en-US" sz="3600" dirty="0" smtClean="0"/>
              <a:t>调度</a:t>
            </a:r>
          </a:p>
          <a:p>
            <a:pPr lvl="1" eaLnBrk="1" hangingPunct="1"/>
            <a:r>
              <a:rPr lang="zh-CN" altLang="en-US" sz="3200" dirty="0" smtClean="0"/>
              <a:t>块在一个柱面上，按块经过读写头的顺序访问；块在不同柱面上，按使磁盘臂移动距离最短的顺序访问</a:t>
            </a:r>
          </a:p>
          <a:p>
            <a:pPr lvl="1" eaLnBrk="1" hangingPunct="1"/>
            <a:r>
              <a:rPr lang="zh-CN" altLang="en-US" sz="3200" dirty="0" smtClean="0"/>
              <a:t>电梯算法</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eaLnBrk="1" hangingPunct="1">
              <a:defRPr/>
            </a:pPr>
            <a:r>
              <a:rPr lang="zh-CN" altLang="en-US" smtClean="0"/>
              <a:t>分区表</a:t>
            </a:r>
          </a:p>
        </p:txBody>
      </p:sp>
      <p:sp>
        <p:nvSpPr>
          <p:cNvPr id="1055747" name="Rectangle 3"/>
          <p:cNvSpPr>
            <a:spLocks noGrp="1" noChangeArrowheads="1"/>
          </p:cNvSpPr>
          <p:nvPr>
            <p:ph type="body" idx="1"/>
          </p:nvPr>
        </p:nvSpPr>
        <p:spPr/>
        <p:txBody>
          <a:bodyPr/>
          <a:lstStyle/>
          <a:p>
            <a:pPr eaLnBrk="1" hangingPunct="1">
              <a:lnSpc>
                <a:spcPct val="130000"/>
              </a:lnSpc>
              <a:defRPr/>
            </a:pPr>
            <a:r>
              <a:rPr lang="zh-CN" altLang="en-US" dirty="0" smtClean="0"/>
              <a:t>使用分区的优点</a:t>
            </a:r>
          </a:p>
          <a:p>
            <a:pPr lvl="1" eaLnBrk="1" hangingPunct="1">
              <a:lnSpc>
                <a:spcPct val="130000"/>
              </a:lnSpc>
              <a:defRPr/>
            </a:pPr>
            <a:r>
              <a:rPr lang="zh-CN" altLang="en-US" dirty="0" smtClean="0">
                <a:solidFill>
                  <a:schemeClr val="hlink"/>
                </a:solidFill>
              </a:rPr>
              <a:t>增强可用性</a:t>
            </a:r>
            <a:r>
              <a:rPr lang="zh-CN" altLang="en-US" dirty="0" smtClean="0"/>
              <a:t>：如果表的某个分区出现故障，表在其他分区的数据仍然可用</a:t>
            </a:r>
          </a:p>
          <a:p>
            <a:pPr lvl="1" eaLnBrk="1" hangingPunct="1">
              <a:lnSpc>
                <a:spcPct val="130000"/>
              </a:lnSpc>
              <a:defRPr/>
            </a:pPr>
            <a:r>
              <a:rPr lang="zh-CN" altLang="en-US" dirty="0" smtClean="0">
                <a:solidFill>
                  <a:schemeClr val="hlink"/>
                </a:solidFill>
              </a:rPr>
              <a:t>维护方便</a:t>
            </a:r>
            <a:r>
              <a:rPr lang="zh-CN" altLang="en-US" dirty="0" smtClean="0"/>
              <a:t>：如果表的某个分区出现故障，需要修复数据，只修复该分区即可</a:t>
            </a:r>
          </a:p>
          <a:p>
            <a:pPr lvl="1" eaLnBrk="1" hangingPunct="1">
              <a:lnSpc>
                <a:spcPct val="130000"/>
              </a:lnSpc>
              <a:defRPr/>
            </a:pPr>
            <a:r>
              <a:rPr lang="zh-CN" altLang="en-US" dirty="0" smtClean="0">
                <a:solidFill>
                  <a:schemeClr val="hlink"/>
                </a:solidFill>
              </a:rPr>
              <a:t>均衡</a:t>
            </a:r>
            <a:r>
              <a:rPr lang="en-US" altLang="zh-CN" dirty="0" smtClean="0">
                <a:solidFill>
                  <a:schemeClr val="hlink"/>
                </a:solidFill>
              </a:rPr>
              <a:t>I/O</a:t>
            </a:r>
            <a:r>
              <a:rPr lang="zh-CN" altLang="en-US" dirty="0" smtClean="0"/>
              <a:t>：可以把不同的分区映射到磁盘以平衡</a:t>
            </a:r>
            <a:r>
              <a:rPr lang="en-US" altLang="zh-CN" dirty="0" smtClean="0"/>
              <a:t>I/O</a:t>
            </a:r>
            <a:r>
              <a:rPr lang="zh-CN" altLang="en-US" dirty="0" smtClean="0"/>
              <a:t>，改善整个系统性能</a:t>
            </a:r>
          </a:p>
          <a:p>
            <a:pPr lvl="1" eaLnBrk="1" hangingPunct="1">
              <a:lnSpc>
                <a:spcPct val="130000"/>
              </a:lnSpc>
              <a:defRPr/>
            </a:pPr>
            <a:r>
              <a:rPr lang="zh-CN" altLang="en-US" dirty="0" smtClean="0">
                <a:solidFill>
                  <a:schemeClr val="hlink"/>
                </a:solidFill>
              </a:rPr>
              <a:t>改善查询性能</a:t>
            </a:r>
            <a:r>
              <a:rPr lang="zh-CN" altLang="en-US" dirty="0" smtClean="0"/>
              <a:t>：对分区对象的查询可以仅搜索自己关心的分区，提高检索速度 </a:t>
            </a:r>
          </a:p>
        </p:txBody>
      </p:sp>
    </p:spTree>
    <p:extLst>
      <p:ext uri="{BB962C8B-B14F-4D97-AF65-F5344CB8AC3E}">
        <p14:creationId xmlns:p14="http://schemas.microsoft.com/office/powerpoint/2010/main" val="5038909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pPr eaLnBrk="1" hangingPunct="1">
              <a:defRPr/>
            </a:pPr>
            <a:r>
              <a:rPr lang="zh-CN" altLang="en-US" smtClean="0"/>
              <a:t>分区表：</a:t>
            </a:r>
            <a:r>
              <a:rPr lang="en-US" altLang="zh-CN" smtClean="0"/>
              <a:t>Oracle</a:t>
            </a:r>
          </a:p>
        </p:txBody>
      </p:sp>
      <p:sp>
        <p:nvSpPr>
          <p:cNvPr id="1056771" name="Rectangle 3"/>
          <p:cNvSpPr>
            <a:spLocks noGrp="1" noChangeArrowheads="1"/>
          </p:cNvSpPr>
          <p:nvPr>
            <p:ph type="body" idx="1"/>
          </p:nvPr>
        </p:nvSpPr>
        <p:spPr/>
        <p:txBody>
          <a:bodyPr/>
          <a:lstStyle/>
          <a:p>
            <a:pPr eaLnBrk="1" hangingPunct="1">
              <a:defRPr/>
            </a:pPr>
            <a:r>
              <a:rPr lang="en-US" altLang="zh-CN" smtClean="0"/>
              <a:t>Oracle</a:t>
            </a:r>
            <a:r>
              <a:rPr lang="zh-CN" altLang="en-US" smtClean="0"/>
              <a:t>提供三种分区方法</a:t>
            </a:r>
          </a:p>
          <a:p>
            <a:pPr eaLnBrk="1" hangingPunct="1">
              <a:defRPr/>
            </a:pPr>
            <a:r>
              <a:rPr lang="zh-CN" altLang="en-US" smtClean="0"/>
              <a:t>范围分区</a:t>
            </a:r>
          </a:p>
          <a:p>
            <a:pPr lvl="1" eaLnBrk="1" hangingPunct="1">
              <a:defRPr/>
            </a:pPr>
            <a:r>
              <a:rPr lang="zh-CN" altLang="en-US" smtClean="0"/>
              <a:t>根据某个属性值的范围，决定将该数据存储在哪个分区上 </a:t>
            </a:r>
          </a:p>
          <a:p>
            <a:pPr eaLnBrk="1" hangingPunct="1">
              <a:defRPr/>
            </a:pPr>
            <a:r>
              <a:rPr lang="zh-CN" altLang="en-US" smtClean="0"/>
              <a:t>散列分区</a:t>
            </a:r>
          </a:p>
          <a:p>
            <a:pPr lvl="1" eaLnBrk="1" hangingPunct="1">
              <a:defRPr/>
            </a:pPr>
            <a:r>
              <a:rPr lang="zh-CN" altLang="en-US" smtClean="0"/>
              <a:t>通过分区编号将数据均匀散列到</a:t>
            </a:r>
            <a:r>
              <a:rPr lang="en-US" altLang="zh-CN" smtClean="0"/>
              <a:t>I/O</a:t>
            </a:r>
            <a:r>
              <a:rPr lang="zh-CN" altLang="en-US" smtClean="0"/>
              <a:t>设备上，使得这些分区大小一致 </a:t>
            </a:r>
          </a:p>
          <a:p>
            <a:pPr eaLnBrk="1" hangingPunct="1">
              <a:defRPr/>
            </a:pPr>
            <a:r>
              <a:rPr lang="zh-CN" altLang="en-US" smtClean="0"/>
              <a:t>复合分区</a:t>
            </a:r>
          </a:p>
          <a:p>
            <a:pPr lvl="1" eaLnBrk="1" hangingPunct="1">
              <a:defRPr/>
            </a:pPr>
            <a:r>
              <a:rPr lang="zh-CN" altLang="en-US" smtClean="0"/>
              <a:t>先使用范围分区，然后在每个分区内再使用散列分区 </a:t>
            </a:r>
          </a:p>
        </p:txBody>
      </p:sp>
    </p:spTree>
    <p:extLst>
      <p:ext uri="{BB962C8B-B14F-4D97-AF65-F5344CB8AC3E}">
        <p14:creationId xmlns:p14="http://schemas.microsoft.com/office/powerpoint/2010/main" val="30159652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7794" name="Rectangle 2"/>
          <p:cNvSpPr>
            <a:spLocks noGrp="1" noChangeArrowheads="1"/>
          </p:cNvSpPr>
          <p:nvPr>
            <p:ph type="title"/>
          </p:nvPr>
        </p:nvSpPr>
        <p:spPr/>
        <p:txBody>
          <a:bodyPr/>
          <a:lstStyle/>
          <a:p>
            <a:pPr eaLnBrk="1" hangingPunct="1">
              <a:defRPr/>
            </a:pPr>
            <a:r>
              <a:rPr lang="zh-CN" altLang="en-US" smtClean="0"/>
              <a:t>分区表：</a:t>
            </a:r>
            <a:r>
              <a:rPr lang="en-US" altLang="zh-CN" smtClean="0"/>
              <a:t>Oracle</a:t>
            </a:r>
          </a:p>
        </p:txBody>
      </p:sp>
      <p:sp>
        <p:nvSpPr>
          <p:cNvPr id="1057795" name="Text Box 3"/>
          <p:cNvSpPr txBox="1">
            <a:spLocks noChangeArrowheads="1"/>
          </p:cNvSpPr>
          <p:nvPr/>
        </p:nvSpPr>
        <p:spPr bwMode="auto">
          <a:xfrm>
            <a:off x="358775" y="1268413"/>
            <a:ext cx="8534400" cy="5632311"/>
          </a:xfrm>
          <a:prstGeom prst="rect">
            <a:avLst/>
          </a:prstGeom>
          <a:noFill/>
          <a:ln w="9525" algn="ctr">
            <a:noFill/>
            <a:miter lim="800000"/>
            <a:headEnd/>
            <a:tailEnd/>
          </a:ln>
          <a:effectLst/>
        </p:spPr>
        <p:txBody>
          <a:bodyPr>
            <a:spAutoFit/>
            <a:flatTx/>
          </a:bodyPr>
          <a:lstStyle/>
          <a:p>
            <a:pPr marL="342900" indent="-342900" algn="l">
              <a:lnSpc>
                <a:spcPct val="120000"/>
              </a:lnSpc>
              <a:spcBef>
                <a:spcPct val="30000"/>
              </a:spcBef>
              <a:defRPr/>
            </a:pPr>
            <a:r>
              <a:rPr lang="en-US" altLang="zh-CN" sz="2000" dirty="0">
                <a:solidFill>
                  <a:srgbClr val="0000FF"/>
                </a:solidFill>
                <a:effectLst>
                  <a:outerShdw blurRad="38100" dist="38100" dir="2700000" algn="tl">
                    <a:srgbClr val="C0C0C0"/>
                  </a:outerShdw>
                </a:effectLst>
              </a:rPr>
              <a:t>CREATE TABLE sales </a:t>
            </a:r>
          </a:p>
          <a:p>
            <a:pPr marL="342900" indent="-342900" algn="l">
              <a:lnSpc>
                <a:spcPct val="120000"/>
              </a:lnSpc>
              <a:spcBef>
                <a:spcPct val="30000"/>
              </a:spcBef>
              <a:defRPr/>
            </a:pPr>
            <a:r>
              <a:rPr lang="en-US" altLang="zh-CN" sz="2000" dirty="0">
                <a:solidFill>
                  <a:srgbClr val="0000FF"/>
                </a:solidFill>
                <a:effectLst>
                  <a:outerShdw blurRad="38100" dist="38100" dir="2700000" algn="tl">
                    <a:srgbClr val="C0C0C0"/>
                  </a:outerShdw>
                </a:effectLst>
              </a:rPr>
              <a:t>(</a:t>
            </a:r>
            <a:r>
              <a:rPr lang="en-US" altLang="zh-CN" sz="2000" dirty="0" err="1">
                <a:solidFill>
                  <a:srgbClr val="0000FF"/>
                </a:solidFill>
                <a:effectLst>
                  <a:outerShdw blurRad="38100" dist="38100" dir="2700000" algn="tl">
                    <a:srgbClr val="C0C0C0"/>
                  </a:outerShdw>
                </a:effectLst>
              </a:rPr>
              <a:t>invoice_no</a:t>
            </a:r>
            <a:r>
              <a:rPr lang="en-US" altLang="zh-CN" sz="2000" dirty="0">
                <a:solidFill>
                  <a:srgbClr val="0000FF"/>
                </a:solidFill>
                <a:effectLst>
                  <a:outerShdw blurRad="38100" dist="38100" dir="2700000" algn="tl">
                    <a:srgbClr val="C0C0C0"/>
                  </a:outerShdw>
                </a:effectLst>
              </a:rPr>
              <a:t> NUMBER, </a:t>
            </a:r>
          </a:p>
          <a:p>
            <a:pPr marL="342900" indent="-342900" algn="l">
              <a:lnSpc>
                <a:spcPct val="120000"/>
              </a:lnSpc>
              <a:spcBef>
                <a:spcPct val="30000"/>
              </a:spcBef>
              <a:defRPr/>
            </a:pPr>
            <a:r>
              <a:rPr lang="en-US" altLang="zh-CN" sz="2000" dirty="0">
                <a:solidFill>
                  <a:srgbClr val="0000FF"/>
                </a:solidFill>
                <a:effectLst>
                  <a:outerShdw blurRad="38100" dist="38100" dir="2700000" algn="tl">
                    <a:srgbClr val="C0C0C0"/>
                  </a:outerShdw>
                </a:effectLst>
              </a:rPr>
              <a:t>... </a:t>
            </a:r>
          </a:p>
          <a:p>
            <a:pPr marL="342900" indent="-342900" algn="l">
              <a:lnSpc>
                <a:spcPct val="120000"/>
              </a:lnSpc>
              <a:spcBef>
                <a:spcPct val="30000"/>
              </a:spcBef>
              <a:defRPr/>
            </a:pPr>
            <a:r>
              <a:rPr lang="en-US" altLang="zh-CN" sz="2000" dirty="0" err="1">
                <a:solidFill>
                  <a:srgbClr val="0000FF"/>
                </a:solidFill>
                <a:effectLst>
                  <a:outerShdw blurRad="38100" dist="38100" dir="2700000" algn="tl">
                    <a:srgbClr val="C0C0C0"/>
                  </a:outerShdw>
                </a:effectLst>
              </a:rPr>
              <a:t>sale_date</a:t>
            </a:r>
            <a:r>
              <a:rPr lang="en-US" altLang="zh-CN" sz="2000" dirty="0">
                <a:solidFill>
                  <a:srgbClr val="0000FF"/>
                </a:solidFill>
                <a:effectLst>
                  <a:outerShdw blurRad="38100" dist="38100" dir="2700000" algn="tl">
                    <a:srgbClr val="C0C0C0"/>
                  </a:outerShdw>
                </a:effectLst>
              </a:rPr>
              <a:t> DATE NOT NULL ) </a:t>
            </a:r>
          </a:p>
          <a:p>
            <a:pPr marL="342900" indent="-342900" algn="l">
              <a:lnSpc>
                <a:spcPct val="120000"/>
              </a:lnSpc>
              <a:spcBef>
                <a:spcPct val="30000"/>
              </a:spcBef>
              <a:defRPr/>
            </a:pPr>
            <a:r>
              <a:rPr lang="en-US" altLang="zh-CN" sz="2000" dirty="0">
                <a:effectLst>
                  <a:outerShdw blurRad="38100" dist="38100" dir="2700000" algn="tl">
                    <a:srgbClr val="C0C0C0"/>
                  </a:outerShdw>
                </a:effectLst>
              </a:rPr>
              <a:t>PARTITION BY</a:t>
            </a:r>
            <a:r>
              <a:rPr lang="en-US" altLang="zh-CN" sz="2000" dirty="0">
                <a:solidFill>
                  <a:srgbClr val="0000FF"/>
                </a:solidFill>
                <a:effectLst>
                  <a:outerShdw blurRad="38100" dist="38100" dir="2700000" algn="tl">
                    <a:srgbClr val="C0C0C0"/>
                  </a:outerShdw>
                </a:effectLst>
              </a:rPr>
              <a:t> </a:t>
            </a:r>
            <a:r>
              <a:rPr lang="en-US" altLang="zh-CN" sz="2000" dirty="0">
                <a:effectLst>
                  <a:outerShdw blurRad="38100" dist="38100" dir="2700000" algn="tl">
                    <a:srgbClr val="C0C0C0"/>
                  </a:outerShdw>
                </a:effectLst>
              </a:rPr>
              <a:t>RANGE </a:t>
            </a:r>
            <a:r>
              <a:rPr lang="en-US" altLang="zh-CN" sz="2000" dirty="0">
                <a:solidFill>
                  <a:srgbClr val="0000FF"/>
                </a:solidFill>
                <a:effectLst>
                  <a:outerShdw blurRad="38100" dist="38100" dir="2700000" algn="tl">
                    <a:srgbClr val="C0C0C0"/>
                  </a:outerShdw>
                </a:effectLst>
              </a:rPr>
              <a:t>(</a:t>
            </a:r>
            <a:r>
              <a:rPr lang="en-US" altLang="zh-CN" sz="2000" dirty="0" err="1">
                <a:solidFill>
                  <a:srgbClr val="0000FF"/>
                </a:solidFill>
                <a:effectLst>
                  <a:outerShdw blurRad="38100" dist="38100" dir="2700000" algn="tl">
                    <a:srgbClr val="C0C0C0"/>
                  </a:outerShdw>
                </a:effectLst>
              </a:rPr>
              <a:t>sale_date</a:t>
            </a:r>
            <a:r>
              <a:rPr lang="en-US" altLang="zh-CN" sz="2000" dirty="0">
                <a:solidFill>
                  <a:srgbClr val="0000FF"/>
                </a:solidFill>
                <a:effectLst>
                  <a:outerShdw blurRad="38100" dist="38100" dir="2700000" algn="tl">
                    <a:srgbClr val="C0C0C0"/>
                  </a:outerShdw>
                </a:effectLst>
              </a:rPr>
              <a:t>) </a:t>
            </a:r>
          </a:p>
          <a:p>
            <a:pPr marL="342900" indent="-342900" algn="l">
              <a:lnSpc>
                <a:spcPct val="120000"/>
              </a:lnSpc>
              <a:spcBef>
                <a:spcPct val="30000"/>
              </a:spcBef>
              <a:defRPr/>
            </a:pPr>
            <a:r>
              <a:rPr lang="en-US" altLang="zh-CN" sz="2000" dirty="0">
                <a:solidFill>
                  <a:srgbClr val="0000FF"/>
                </a:solidFill>
                <a:effectLst>
                  <a:outerShdw blurRad="38100" dist="38100" dir="2700000" algn="tl">
                    <a:srgbClr val="C0C0C0"/>
                  </a:outerShdw>
                </a:effectLst>
              </a:rPr>
              <a:t>(</a:t>
            </a:r>
            <a:r>
              <a:rPr lang="en-US" altLang="zh-CN" sz="2000" dirty="0">
                <a:effectLst>
                  <a:outerShdw blurRad="38100" dist="38100" dir="2700000" algn="tl">
                    <a:srgbClr val="C0C0C0"/>
                  </a:outerShdw>
                </a:effectLst>
              </a:rPr>
              <a:t>PARTITION</a:t>
            </a:r>
            <a:r>
              <a:rPr lang="en-US" altLang="zh-CN" sz="2000" dirty="0">
                <a:solidFill>
                  <a:srgbClr val="0000FF"/>
                </a:solidFill>
                <a:effectLst>
                  <a:outerShdw blurRad="38100" dist="38100" dir="2700000" algn="tl">
                    <a:srgbClr val="C0C0C0"/>
                  </a:outerShdw>
                </a:effectLst>
              </a:rPr>
              <a:t> sales2006_q1 </a:t>
            </a:r>
          </a:p>
          <a:p>
            <a:pPr marL="342900" indent="-342900" algn="l">
              <a:lnSpc>
                <a:spcPct val="120000"/>
              </a:lnSpc>
              <a:spcBef>
                <a:spcPct val="30000"/>
              </a:spcBef>
              <a:defRPr/>
            </a:pPr>
            <a:r>
              <a:rPr lang="en-US" altLang="zh-CN" sz="2000" dirty="0">
                <a:solidFill>
                  <a:srgbClr val="0000FF"/>
                </a:solidFill>
                <a:effectLst>
                  <a:outerShdw blurRad="38100" dist="38100" dir="2700000" algn="tl">
                    <a:srgbClr val="C0C0C0"/>
                  </a:outerShdw>
                </a:effectLst>
              </a:rPr>
              <a:t>	</a:t>
            </a:r>
            <a:r>
              <a:rPr lang="en-US" altLang="zh-CN" sz="2000" dirty="0">
                <a:effectLst>
                  <a:outerShdw blurRad="38100" dist="38100" dir="2700000" algn="tl">
                    <a:srgbClr val="C0C0C0"/>
                  </a:outerShdw>
                </a:effectLst>
              </a:rPr>
              <a:t>VALUES LESS THAN</a:t>
            </a:r>
            <a:r>
              <a:rPr lang="en-US" altLang="zh-CN" sz="2000" dirty="0">
                <a:solidFill>
                  <a:srgbClr val="0000FF"/>
                </a:solidFill>
                <a:effectLst>
                  <a:outerShdw blurRad="38100" dist="38100" dir="2700000" algn="tl">
                    <a:srgbClr val="C0C0C0"/>
                  </a:outerShdw>
                </a:effectLst>
              </a:rPr>
              <a:t> (TO_DATE(</a:t>
            </a:r>
            <a:r>
              <a:rPr lang="en-US" altLang="zh-CN" sz="2000" dirty="0">
                <a:solidFill>
                  <a:srgbClr val="0000FF"/>
                </a:solidFill>
                <a:effectLst>
                  <a:outerShdw blurRad="38100" dist="38100" dir="2700000" algn="tl">
                    <a:srgbClr val="C0C0C0"/>
                  </a:outerShdw>
                </a:effectLst>
                <a:latin typeface="Times New Roman"/>
              </a:rPr>
              <a:t>‘</a:t>
            </a:r>
            <a:r>
              <a:rPr lang="en-US" altLang="zh-CN" sz="2000" dirty="0">
                <a:solidFill>
                  <a:srgbClr val="0000FF"/>
                </a:solidFill>
                <a:effectLst>
                  <a:outerShdw blurRad="38100" dist="38100" dir="2700000" algn="tl">
                    <a:srgbClr val="C0C0C0"/>
                  </a:outerShdw>
                </a:effectLst>
              </a:rPr>
              <a:t>2006-04-01</a:t>
            </a:r>
            <a:r>
              <a:rPr lang="en-US" altLang="zh-CN" sz="2000" dirty="0">
                <a:solidFill>
                  <a:srgbClr val="0000FF"/>
                </a:solidFill>
                <a:effectLst>
                  <a:outerShdw blurRad="38100" dist="38100" dir="2700000" algn="tl">
                    <a:srgbClr val="C0C0C0"/>
                  </a:outerShdw>
                </a:effectLst>
                <a:latin typeface="Times New Roman"/>
              </a:rPr>
              <a:t>’</a:t>
            </a:r>
            <a:r>
              <a:rPr lang="en-US" altLang="zh-CN" sz="2000" dirty="0">
                <a:solidFill>
                  <a:srgbClr val="0000FF"/>
                </a:solidFill>
                <a:effectLst>
                  <a:outerShdw blurRad="38100" dist="38100" dir="2700000" algn="tl">
                    <a:srgbClr val="C0C0C0"/>
                  </a:outerShdw>
                </a:effectLst>
              </a:rPr>
              <a:t>,</a:t>
            </a:r>
            <a:r>
              <a:rPr lang="en-US" altLang="zh-CN" sz="2000" dirty="0">
                <a:solidFill>
                  <a:srgbClr val="0000FF"/>
                </a:solidFill>
                <a:effectLst>
                  <a:outerShdw blurRad="38100" dist="38100" dir="2700000" algn="tl">
                    <a:srgbClr val="C0C0C0"/>
                  </a:outerShdw>
                </a:effectLst>
                <a:latin typeface="Times New Roman"/>
              </a:rPr>
              <a:t>’</a:t>
            </a:r>
            <a:r>
              <a:rPr lang="en-US" altLang="zh-CN" sz="2000" dirty="0">
                <a:solidFill>
                  <a:srgbClr val="0000FF"/>
                </a:solidFill>
                <a:effectLst>
                  <a:outerShdw blurRad="38100" dist="38100" dir="2700000" algn="tl">
                    <a:srgbClr val="C0C0C0"/>
                  </a:outerShdw>
                </a:effectLst>
              </a:rPr>
              <a:t>YYYY-MM-DD</a:t>
            </a:r>
            <a:r>
              <a:rPr lang="en-US" altLang="zh-CN" sz="2000" dirty="0">
                <a:solidFill>
                  <a:srgbClr val="0000FF"/>
                </a:solidFill>
                <a:effectLst>
                  <a:outerShdw blurRad="38100" dist="38100" dir="2700000" algn="tl">
                    <a:srgbClr val="C0C0C0"/>
                  </a:outerShdw>
                </a:effectLst>
                <a:latin typeface="Times New Roman"/>
              </a:rPr>
              <a:t>’</a:t>
            </a:r>
            <a:r>
              <a:rPr lang="en-US" altLang="zh-CN" sz="2000" dirty="0">
                <a:solidFill>
                  <a:srgbClr val="0000FF"/>
                </a:solidFill>
                <a:effectLst>
                  <a:outerShdw blurRad="38100" dist="38100" dir="2700000" algn="tl">
                    <a:srgbClr val="C0C0C0"/>
                  </a:outerShdw>
                </a:effectLst>
              </a:rPr>
              <a:t>) </a:t>
            </a:r>
          </a:p>
          <a:p>
            <a:pPr marL="342900" indent="-342900" algn="l">
              <a:lnSpc>
                <a:spcPct val="120000"/>
              </a:lnSpc>
              <a:spcBef>
                <a:spcPct val="30000"/>
              </a:spcBef>
              <a:defRPr/>
            </a:pPr>
            <a:r>
              <a:rPr lang="en-US" altLang="zh-CN" sz="2000" dirty="0">
                <a:solidFill>
                  <a:srgbClr val="0000FF"/>
                </a:solidFill>
                <a:effectLst>
                  <a:outerShdw blurRad="38100" dist="38100" dir="2700000" algn="tl">
                    <a:srgbClr val="C0C0C0"/>
                  </a:outerShdw>
                </a:effectLst>
              </a:rPr>
              <a:t>	TABLESPACE ts_sale2006q1, </a:t>
            </a:r>
          </a:p>
          <a:p>
            <a:pPr marL="342900" indent="-342900" algn="l">
              <a:lnSpc>
                <a:spcPct val="120000"/>
              </a:lnSpc>
              <a:spcBef>
                <a:spcPct val="30000"/>
              </a:spcBef>
              <a:defRPr/>
            </a:pPr>
            <a:r>
              <a:rPr lang="en-US" altLang="zh-CN" sz="2000" dirty="0">
                <a:solidFill>
                  <a:srgbClr val="0000FF"/>
                </a:solidFill>
                <a:effectLst>
                  <a:outerShdw blurRad="38100" dist="38100" dir="2700000" algn="tl">
                    <a:srgbClr val="C0C0C0"/>
                  </a:outerShdw>
                </a:effectLst>
                <a:latin typeface="Times New Roman"/>
              </a:rPr>
              <a:t>……</a:t>
            </a:r>
            <a:endParaRPr lang="en-US" altLang="zh-CN" sz="2000" dirty="0">
              <a:solidFill>
                <a:srgbClr val="0000FF"/>
              </a:solidFill>
              <a:effectLst>
                <a:outerShdw blurRad="38100" dist="38100" dir="2700000" algn="tl">
                  <a:srgbClr val="C0C0C0"/>
                </a:outerShdw>
              </a:effectLst>
            </a:endParaRPr>
          </a:p>
          <a:p>
            <a:pPr marL="342900" indent="-342900" algn="l">
              <a:lnSpc>
                <a:spcPct val="120000"/>
              </a:lnSpc>
              <a:spcBef>
                <a:spcPct val="30000"/>
              </a:spcBef>
              <a:defRPr/>
            </a:pPr>
            <a:r>
              <a:rPr lang="en-US" altLang="zh-CN" sz="2000" dirty="0">
                <a:effectLst>
                  <a:outerShdw blurRad="38100" dist="38100" dir="2700000" algn="tl">
                    <a:srgbClr val="C0C0C0"/>
                  </a:outerShdw>
                </a:effectLst>
              </a:rPr>
              <a:t>PARTITION</a:t>
            </a:r>
            <a:r>
              <a:rPr lang="en-US" altLang="zh-CN" sz="2000" dirty="0">
                <a:solidFill>
                  <a:srgbClr val="0000FF"/>
                </a:solidFill>
                <a:effectLst>
                  <a:outerShdw blurRad="38100" dist="38100" dir="2700000" algn="tl">
                    <a:srgbClr val="C0C0C0"/>
                  </a:outerShdw>
                </a:effectLst>
              </a:rPr>
              <a:t> sales2006_q4 </a:t>
            </a:r>
          </a:p>
          <a:p>
            <a:pPr marL="342900" indent="-342900" algn="l">
              <a:lnSpc>
                <a:spcPct val="120000"/>
              </a:lnSpc>
              <a:spcBef>
                <a:spcPct val="30000"/>
              </a:spcBef>
              <a:defRPr/>
            </a:pPr>
            <a:r>
              <a:rPr lang="en-US" altLang="zh-CN" sz="2000" dirty="0">
                <a:solidFill>
                  <a:srgbClr val="0000FF"/>
                </a:solidFill>
                <a:effectLst>
                  <a:outerShdw blurRad="38100" dist="38100" dir="2700000" algn="tl">
                    <a:srgbClr val="C0C0C0"/>
                  </a:outerShdw>
                </a:effectLst>
              </a:rPr>
              <a:t>	</a:t>
            </a:r>
            <a:r>
              <a:rPr lang="en-US" altLang="zh-CN" sz="2000" dirty="0">
                <a:effectLst>
                  <a:outerShdw blurRad="38100" dist="38100" dir="2700000" algn="tl">
                    <a:srgbClr val="C0C0C0"/>
                  </a:outerShdw>
                </a:effectLst>
              </a:rPr>
              <a:t>VALUES LESS THAN</a:t>
            </a:r>
            <a:r>
              <a:rPr lang="en-US" altLang="zh-CN" sz="2000" dirty="0">
                <a:solidFill>
                  <a:srgbClr val="0000FF"/>
                </a:solidFill>
                <a:effectLst>
                  <a:outerShdw blurRad="38100" dist="38100" dir="2700000" algn="tl">
                    <a:srgbClr val="C0C0C0"/>
                  </a:outerShdw>
                </a:effectLst>
              </a:rPr>
              <a:t> (TO_DATE(</a:t>
            </a:r>
            <a:r>
              <a:rPr lang="en-US" altLang="zh-CN" sz="2000" dirty="0">
                <a:solidFill>
                  <a:srgbClr val="0000FF"/>
                </a:solidFill>
                <a:effectLst>
                  <a:outerShdw blurRad="38100" dist="38100" dir="2700000" algn="tl">
                    <a:srgbClr val="C0C0C0"/>
                  </a:outerShdw>
                </a:effectLst>
                <a:latin typeface="Times New Roman"/>
              </a:rPr>
              <a:t>‘</a:t>
            </a:r>
            <a:r>
              <a:rPr lang="en-US" altLang="zh-CN" sz="2000" dirty="0">
                <a:solidFill>
                  <a:srgbClr val="0000FF"/>
                </a:solidFill>
                <a:effectLst>
                  <a:outerShdw blurRad="38100" dist="38100" dir="2700000" algn="tl">
                    <a:srgbClr val="C0C0C0"/>
                  </a:outerShdw>
                </a:effectLst>
              </a:rPr>
              <a:t>2007-01-01</a:t>
            </a:r>
            <a:r>
              <a:rPr lang="en-US" altLang="zh-CN" sz="2000" dirty="0">
                <a:solidFill>
                  <a:srgbClr val="0000FF"/>
                </a:solidFill>
                <a:effectLst>
                  <a:outerShdw blurRad="38100" dist="38100" dir="2700000" algn="tl">
                    <a:srgbClr val="C0C0C0"/>
                  </a:outerShdw>
                </a:effectLst>
                <a:latin typeface="Times New Roman"/>
              </a:rPr>
              <a:t>’</a:t>
            </a:r>
            <a:r>
              <a:rPr lang="en-US" altLang="zh-CN" sz="2000" dirty="0">
                <a:solidFill>
                  <a:srgbClr val="0000FF"/>
                </a:solidFill>
                <a:effectLst>
                  <a:outerShdw blurRad="38100" dist="38100" dir="2700000" algn="tl">
                    <a:srgbClr val="C0C0C0"/>
                  </a:outerShdw>
                </a:effectLst>
              </a:rPr>
              <a:t>,</a:t>
            </a:r>
            <a:r>
              <a:rPr lang="en-US" altLang="zh-CN" sz="2000" dirty="0">
                <a:solidFill>
                  <a:srgbClr val="0000FF"/>
                </a:solidFill>
                <a:effectLst>
                  <a:outerShdw blurRad="38100" dist="38100" dir="2700000" algn="tl">
                    <a:srgbClr val="C0C0C0"/>
                  </a:outerShdw>
                </a:effectLst>
                <a:latin typeface="Times New Roman"/>
              </a:rPr>
              <a:t>’</a:t>
            </a:r>
            <a:r>
              <a:rPr lang="en-US" altLang="zh-CN" sz="2000" dirty="0">
                <a:solidFill>
                  <a:srgbClr val="0000FF"/>
                </a:solidFill>
                <a:effectLst>
                  <a:outerShdw blurRad="38100" dist="38100" dir="2700000" algn="tl">
                    <a:srgbClr val="C0C0C0"/>
                  </a:outerShdw>
                </a:effectLst>
              </a:rPr>
              <a:t>YYYY-MM-DD</a:t>
            </a:r>
            <a:r>
              <a:rPr lang="en-US" altLang="zh-CN" sz="2000" dirty="0">
                <a:solidFill>
                  <a:srgbClr val="0000FF"/>
                </a:solidFill>
                <a:effectLst>
                  <a:outerShdw blurRad="38100" dist="38100" dir="2700000" algn="tl">
                    <a:srgbClr val="C0C0C0"/>
                  </a:outerShdw>
                </a:effectLst>
                <a:latin typeface="Times New Roman"/>
              </a:rPr>
              <a:t>’</a:t>
            </a:r>
            <a:r>
              <a:rPr lang="en-US" altLang="zh-CN" sz="2000" dirty="0">
                <a:solidFill>
                  <a:srgbClr val="0000FF"/>
                </a:solidFill>
                <a:effectLst>
                  <a:outerShdw blurRad="38100" dist="38100" dir="2700000" algn="tl">
                    <a:srgbClr val="C0C0C0"/>
                  </a:outerShdw>
                </a:effectLst>
              </a:rPr>
              <a:t>) </a:t>
            </a:r>
          </a:p>
          <a:p>
            <a:pPr marL="342900" indent="-342900" algn="l">
              <a:lnSpc>
                <a:spcPct val="120000"/>
              </a:lnSpc>
              <a:spcBef>
                <a:spcPct val="30000"/>
              </a:spcBef>
              <a:defRPr/>
            </a:pPr>
            <a:r>
              <a:rPr lang="en-US" altLang="zh-CN" sz="2000" dirty="0">
                <a:solidFill>
                  <a:srgbClr val="0000FF"/>
                </a:solidFill>
                <a:effectLst>
                  <a:outerShdw blurRad="38100" dist="38100" dir="2700000" algn="tl">
                    <a:srgbClr val="C0C0C0"/>
                  </a:outerShdw>
                </a:effectLst>
              </a:rPr>
              <a:t>	TABLESPACE ts_sale2006q4 )</a:t>
            </a:r>
          </a:p>
        </p:txBody>
      </p:sp>
      <p:sp>
        <p:nvSpPr>
          <p:cNvPr id="6" name="矩形 5"/>
          <p:cNvSpPr/>
          <p:nvPr/>
        </p:nvSpPr>
        <p:spPr>
          <a:xfrm>
            <a:off x="5286380" y="1785926"/>
            <a:ext cx="2781532" cy="707886"/>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4000" b="1" spc="50" dirty="0">
                <a:ln w="11430"/>
                <a:gradFill>
                  <a:gsLst>
                    <a:gs pos="0">
                      <a:srgbClr val="000082"/>
                    </a:gs>
                    <a:gs pos="30000">
                      <a:srgbClr val="66008F"/>
                    </a:gs>
                    <a:gs pos="64999">
                      <a:srgbClr val="BA0066"/>
                    </a:gs>
                    <a:gs pos="89999">
                      <a:srgbClr val="FF0000"/>
                    </a:gs>
                    <a:gs pos="100000">
                      <a:srgbClr val="FF8200"/>
                    </a:gs>
                  </a:gsLst>
                  <a:lin ang="5400000" scaled="0"/>
                </a:gradFill>
                <a:effectLst>
                  <a:glow rad="228600">
                    <a:schemeClr val="accent2">
                      <a:satMod val="175000"/>
                      <a:alpha val="40000"/>
                    </a:schemeClr>
                  </a:glow>
                  <a:outerShdw blurRad="76200" dist="50800" dir="5400000" algn="tl" rotWithShape="0">
                    <a:srgbClr val="000000">
                      <a:alpha val="65000"/>
                    </a:srgbClr>
                  </a:outerShdw>
                </a:effectLst>
                <a:latin typeface="华文新魏" pitchFamily="2" charset="-122"/>
                <a:ea typeface="华文新魏" pitchFamily="2" charset="-122"/>
              </a:rPr>
              <a:t>范围分区表</a:t>
            </a:r>
          </a:p>
        </p:txBody>
      </p:sp>
    </p:spTree>
    <p:extLst>
      <p:ext uri="{BB962C8B-B14F-4D97-AF65-F5344CB8AC3E}">
        <p14:creationId xmlns:p14="http://schemas.microsoft.com/office/powerpoint/2010/main" val="28123376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8818" name="Rectangle 2"/>
          <p:cNvSpPr>
            <a:spLocks noGrp="1" noChangeArrowheads="1"/>
          </p:cNvSpPr>
          <p:nvPr>
            <p:ph type="title"/>
          </p:nvPr>
        </p:nvSpPr>
        <p:spPr/>
        <p:txBody>
          <a:bodyPr/>
          <a:lstStyle/>
          <a:p>
            <a:pPr eaLnBrk="1" hangingPunct="1">
              <a:defRPr/>
            </a:pPr>
            <a:r>
              <a:rPr lang="zh-CN" altLang="en-US" smtClean="0"/>
              <a:t>分区表：</a:t>
            </a:r>
            <a:r>
              <a:rPr lang="en-US" altLang="zh-CN" smtClean="0"/>
              <a:t>Oracle</a:t>
            </a:r>
          </a:p>
        </p:txBody>
      </p:sp>
      <p:sp>
        <p:nvSpPr>
          <p:cNvPr id="1058819" name="Text Box 3"/>
          <p:cNvSpPr txBox="1">
            <a:spLocks noChangeArrowheads="1"/>
          </p:cNvSpPr>
          <p:nvPr/>
        </p:nvSpPr>
        <p:spPr bwMode="auto">
          <a:xfrm>
            <a:off x="1044575" y="1174750"/>
            <a:ext cx="6335713" cy="5789277"/>
          </a:xfrm>
          <a:prstGeom prst="rect">
            <a:avLst/>
          </a:prstGeom>
          <a:noFill/>
          <a:ln w="9525" algn="ctr">
            <a:noFill/>
            <a:miter lim="800000"/>
            <a:headEnd/>
            <a:tailEnd/>
          </a:ln>
          <a:effectLst/>
        </p:spPr>
        <p:txBody>
          <a:bodyPr>
            <a:spAutoFit/>
            <a:flatTx/>
          </a:bodyPr>
          <a:lstStyle/>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create table </a:t>
            </a:r>
            <a:r>
              <a:rPr lang="en-US" altLang="zh-CN" sz="2000" dirty="0" err="1">
                <a:solidFill>
                  <a:srgbClr val="0000FF"/>
                </a:solidFill>
                <a:effectLst>
                  <a:outerShdw blurRad="38100" dist="38100" dir="2700000" algn="tl">
                    <a:srgbClr val="C0C0C0"/>
                  </a:outerShdw>
                </a:effectLst>
              </a:rPr>
              <a:t>emp</a:t>
            </a:r>
            <a:r>
              <a:rPr lang="en-US" altLang="zh-CN" sz="2000" dirty="0">
                <a:solidFill>
                  <a:srgbClr val="0000FF"/>
                </a:solidFill>
                <a:effectLst>
                  <a:outerShdw blurRad="38100" dist="38100" dir="2700000" algn="tl">
                    <a:srgbClr val="C0C0C0"/>
                  </a:outerShdw>
                </a:effectLst>
              </a:rPr>
              <a:t> </a:t>
            </a:r>
          </a:p>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 </a:t>
            </a:r>
          </a:p>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	</a:t>
            </a:r>
            <a:r>
              <a:rPr lang="en-US" altLang="zh-CN" sz="2000" dirty="0" err="1">
                <a:solidFill>
                  <a:srgbClr val="0000FF"/>
                </a:solidFill>
                <a:effectLst>
                  <a:outerShdw blurRad="38100" dist="38100" dir="2700000" algn="tl">
                    <a:srgbClr val="C0C0C0"/>
                  </a:outerShdw>
                </a:effectLst>
              </a:rPr>
              <a:t>empno</a:t>
            </a:r>
            <a:r>
              <a:rPr lang="en-US" altLang="zh-CN" sz="2000" dirty="0">
                <a:solidFill>
                  <a:srgbClr val="0000FF"/>
                </a:solidFill>
                <a:effectLst>
                  <a:outerShdw blurRad="38100" dist="38100" dir="2700000" algn="tl">
                    <a:srgbClr val="C0C0C0"/>
                  </a:outerShdw>
                </a:effectLst>
              </a:rPr>
              <a:t> number(4), </a:t>
            </a:r>
          </a:p>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	</a:t>
            </a:r>
            <a:r>
              <a:rPr lang="en-US" altLang="zh-CN" sz="2000" dirty="0" err="1">
                <a:solidFill>
                  <a:srgbClr val="0000FF"/>
                </a:solidFill>
                <a:effectLst>
                  <a:outerShdw blurRad="38100" dist="38100" dir="2700000" algn="tl">
                    <a:srgbClr val="C0C0C0"/>
                  </a:outerShdw>
                </a:effectLst>
              </a:rPr>
              <a:t>ename</a:t>
            </a:r>
            <a:r>
              <a:rPr lang="en-US" altLang="zh-CN" sz="2000" dirty="0">
                <a:solidFill>
                  <a:srgbClr val="0000FF"/>
                </a:solidFill>
                <a:effectLst>
                  <a:outerShdw blurRad="38100" dist="38100" dir="2700000" algn="tl">
                    <a:srgbClr val="C0C0C0"/>
                  </a:outerShdw>
                </a:effectLst>
              </a:rPr>
              <a:t> varchar2(30), </a:t>
            </a:r>
          </a:p>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	location varchar2(30)</a:t>
            </a:r>
          </a:p>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 </a:t>
            </a:r>
          </a:p>
          <a:p>
            <a:pPr marL="342900" indent="-342900" algn="l">
              <a:lnSpc>
                <a:spcPct val="115000"/>
              </a:lnSpc>
              <a:spcBef>
                <a:spcPct val="25000"/>
              </a:spcBef>
              <a:defRPr/>
            </a:pPr>
            <a:r>
              <a:rPr lang="en-US" altLang="zh-CN" sz="2000" dirty="0">
                <a:effectLst>
                  <a:outerShdw blurRad="38100" dist="38100" dir="2700000" algn="tl">
                    <a:srgbClr val="C0C0C0"/>
                  </a:outerShdw>
                </a:effectLst>
              </a:rPr>
              <a:t>partition by list</a:t>
            </a:r>
            <a:r>
              <a:rPr lang="en-US" altLang="zh-CN" sz="2000" dirty="0">
                <a:solidFill>
                  <a:srgbClr val="0000FF"/>
                </a:solidFill>
                <a:effectLst>
                  <a:outerShdw blurRad="38100" dist="38100" dir="2700000" algn="tl">
                    <a:srgbClr val="C0C0C0"/>
                  </a:outerShdw>
                </a:effectLst>
              </a:rPr>
              <a:t> (location) </a:t>
            </a:r>
          </a:p>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a:t>
            </a:r>
          </a:p>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	</a:t>
            </a:r>
            <a:r>
              <a:rPr lang="en-US" altLang="zh-CN" sz="2000" dirty="0">
                <a:effectLst>
                  <a:outerShdw blurRad="38100" dist="38100" dir="2700000" algn="tl">
                    <a:srgbClr val="C0C0C0"/>
                  </a:outerShdw>
                </a:effectLst>
              </a:rPr>
              <a:t>partition</a:t>
            </a:r>
            <a:r>
              <a:rPr lang="en-US" altLang="zh-CN" sz="2000" dirty="0">
                <a:solidFill>
                  <a:srgbClr val="0000FF"/>
                </a:solidFill>
                <a:effectLst>
                  <a:outerShdw blurRad="38100" dist="38100" dir="2700000" algn="tl">
                    <a:srgbClr val="C0C0C0"/>
                  </a:outerShdw>
                </a:effectLst>
              </a:rPr>
              <a:t> p1 </a:t>
            </a:r>
            <a:r>
              <a:rPr lang="en-US" altLang="zh-CN" sz="2000" dirty="0">
                <a:effectLst>
                  <a:outerShdw blurRad="38100" dist="38100" dir="2700000" algn="tl">
                    <a:srgbClr val="C0C0C0"/>
                  </a:outerShdw>
                </a:effectLst>
              </a:rPr>
              <a:t>values</a:t>
            </a:r>
            <a:r>
              <a:rPr lang="en-US" altLang="zh-CN" sz="2000" dirty="0">
                <a:solidFill>
                  <a:srgbClr val="0000FF"/>
                </a:solidFill>
                <a:effectLst>
                  <a:outerShdw blurRad="38100" dist="38100" dir="2700000" algn="tl">
                    <a:srgbClr val="C0C0C0"/>
                  </a:outerShdw>
                </a:effectLst>
              </a:rPr>
              <a:t> ('</a:t>
            </a:r>
            <a:r>
              <a:rPr lang="zh-CN" altLang="en-US" sz="2000" dirty="0">
                <a:solidFill>
                  <a:srgbClr val="0000FF"/>
                </a:solidFill>
                <a:effectLst>
                  <a:outerShdw blurRad="38100" dist="38100" dir="2700000" algn="tl">
                    <a:srgbClr val="C0C0C0"/>
                  </a:outerShdw>
                </a:effectLst>
              </a:rPr>
              <a:t>北京</a:t>
            </a:r>
            <a:r>
              <a:rPr lang="en-US" altLang="zh-CN" sz="2000" dirty="0">
                <a:solidFill>
                  <a:srgbClr val="0000FF"/>
                </a:solidFill>
                <a:effectLst>
                  <a:outerShdw blurRad="38100" dist="38100" dir="2700000" algn="tl">
                    <a:srgbClr val="C0C0C0"/>
                  </a:outerShdw>
                </a:effectLst>
              </a:rPr>
              <a:t>'), </a:t>
            </a:r>
          </a:p>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	</a:t>
            </a:r>
            <a:r>
              <a:rPr lang="en-US" altLang="zh-CN" sz="2000" dirty="0">
                <a:effectLst>
                  <a:outerShdw blurRad="38100" dist="38100" dir="2700000" algn="tl">
                    <a:srgbClr val="C0C0C0"/>
                  </a:outerShdw>
                </a:effectLst>
              </a:rPr>
              <a:t>partition</a:t>
            </a:r>
            <a:r>
              <a:rPr lang="en-US" altLang="zh-CN" sz="2000" dirty="0">
                <a:solidFill>
                  <a:srgbClr val="0000FF"/>
                </a:solidFill>
                <a:effectLst>
                  <a:outerShdw blurRad="38100" dist="38100" dir="2700000" algn="tl">
                    <a:srgbClr val="C0C0C0"/>
                  </a:outerShdw>
                </a:effectLst>
              </a:rPr>
              <a:t> p2 </a:t>
            </a:r>
            <a:r>
              <a:rPr lang="en-US" altLang="zh-CN" sz="2000" dirty="0">
                <a:effectLst>
                  <a:outerShdw blurRad="38100" dist="38100" dir="2700000" algn="tl">
                    <a:srgbClr val="C0C0C0"/>
                  </a:outerShdw>
                </a:effectLst>
              </a:rPr>
              <a:t>values</a:t>
            </a:r>
            <a:r>
              <a:rPr lang="en-US" altLang="zh-CN" sz="2000" dirty="0">
                <a:solidFill>
                  <a:srgbClr val="0000FF"/>
                </a:solidFill>
                <a:effectLst>
                  <a:outerShdw blurRad="38100" dist="38100" dir="2700000" algn="tl">
                    <a:srgbClr val="C0C0C0"/>
                  </a:outerShdw>
                </a:effectLst>
              </a:rPr>
              <a:t> ('</a:t>
            </a:r>
            <a:r>
              <a:rPr lang="zh-CN" altLang="en-US" sz="2000" dirty="0">
                <a:solidFill>
                  <a:srgbClr val="0000FF"/>
                </a:solidFill>
                <a:effectLst>
                  <a:outerShdw blurRad="38100" dist="38100" dir="2700000" algn="tl">
                    <a:srgbClr val="C0C0C0"/>
                  </a:outerShdw>
                </a:effectLst>
              </a:rPr>
              <a:t>上海</a:t>
            </a:r>
            <a:r>
              <a:rPr lang="en-US" altLang="zh-CN" sz="2000" dirty="0">
                <a:solidFill>
                  <a:srgbClr val="0000FF"/>
                </a:solidFill>
                <a:effectLst>
                  <a:outerShdw blurRad="38100" dist="38100" dir="2700000" algn="tl">
                    <a:srgbClr val="C0C0C0"/>
                  </a:outerShdw>
                </a:effectLst>
              </a:rPr>
              <a:t>','</a:t>
            </a:r>
            <a:r>
              <a:rPr lang="zh-CN" altLang="en-US" sz="2000" dirty="0">
                <a:solidFill>
                  <a:srgbClr val="0000FF"/>
                </a:solidFill>
                <a:effectLst>
                  <a:outerShdw blurRad="38100" dist="38100" dir="2700000" algn="tl">
                    <a:srgbClr val="C0C0C0"/>
                  </a:outerShdw>
                </a:effectLst>
              </a:rPr>
              <a:t>天津</a:t>
            </a:r>
            <a:r>
              <a:rPr lang="en-US" altLang="zh-CN" sz="2000" dirty="0">
                <a:solidFill>
                  <a:srgbClr val="0000FF"/>
                </a:solidFill>
                <a:effectLst>
                  <a:outerShdw blurRad="38100" dist="38100" dir="2700000" algn="tl">
                    <a:srgbClr val="C0C0C0"/>
                  </a:outerShdw>
                </a:effectLst>
              </a:rPr>
              <a:t>','</a:t>
            </a:r>
            <a:r>
              <a:rPr lang="zh-CN" altLang="en-US" sz="2000" dirty="0">
                <a:solidFill>
                  <a:srgbClr val="0000FF"/>
                </a:solidFill>
                <a:effectLst>
                  <a:outerShdw blurRad="38100" dist="38100" dir="2700000" algn="tl">
                    <a:srgbClr val="C0C0C0"/>
                  </a:outerShdw>
                </a:effectLst>
              </a:rPr>
              <a:t>重庆</a:t>
            </a:r>
            <a:r>
              <a:rPr lang="en-US" altLang="zh-CN" sz="2000" dirty="0">
                <a:solidFill>
                  <a:srgbClr val="0000FF"/>
                </a:solidFill>
                <a:effectLst>
                  <a:outerShdw blurRad="38100" dist="38100" dir="2700000" algn="tl">
                    <a:srgbClr val="C0C0C0"/>
                  </a:outerShdw>
                </a:effectLst>
              </a:rPr>
              <a:t>'), </a:t>
            </a:r>
          </a:p>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	</a:t>
            </a:r>
            <a:r>
              <a:rPr lang="en-US" altLang="zh-CN" sz="2000" dirty="0">
                <a:effectLst>
                  <a:outerShdw blurRad="38100" dist="38100" dir="2700000" algn="tl">
                    <a:srgbClr val="C0C0C0"/>
                  </a:outerShdw>
                </a:effectLst>
              </a:rPr>
              <a:t>partition</a:t>
            </a:r>
            <a:r>
              <a:rPr lang="en-US" altLang="zh-CN" sz="2000" dirty="0">
                <a:solidFill>
                  <a:srgbClr val="0000FF"/>
                </a:solidFill>
                <a:effectLst>
                  <a:outerShdw blurRad="38100" dist="38100" dir="2700000" algn="tl">
                    <a:srgbClr val="C0C0C0"/>
                  </a:outerShdw>
                </a:effectLst>
              </a:rPr>
              <a:t> p3 </a:t>
            </a:r>
            <a:r>
              <a:rPr lang="en-US" altLang="zh-CN" sz="2000" dirty="0">
                <a:effectLst>
                  <a:outerShdw blurRad="38100" dist="38100" dir="2700000" algn="tl">
                    <a:srgbClr val="C0C0C0"/>
                  </a:outerShdw>
                </a:effectLst>
              </a:rPr>
              <a:t>values</a:t>
            </a:r>
            <a:r>
              <a:rPr lang="en-US" altLang="zh-CN" sz="2000" dirty="0">
                <a:solidFill>
                  <a:srgbClr val="0000FF"/>
                </a:solidFill>
                <a:effectLst>
                  <a:outerShdw blurRad="38100" dist="38100" dir="2700000" algn="tl">
                    <a:srgbClr val="C0C0C0"/>
                  </a:outerShdw>
                </a:effectLst>
              </a:rPr>
              <a:t> ('</a:t>
            </a:r>
            <a:r>
              <a:rPr lang="zh-CN" altLang="en-US" sz="2000" dirty="0">
                <a:solidFill>
                  <a:srgbClr val="0000FF"/>
                </a:solidFill>
                <a:effectLst>
                  <a:outerShdw blurRad="38100" dist="38100" dir="2700000" algn="tl">
                    <a:srgbClr val="C0C0C0"/>
                  </a:outerShdw>
                </a:effectLst>
              </a:rPr>
              <a:t>广东</a:t>
            </a:r>
            <a:r>
              <a:rPr lang="en-US" altLang="zh-CN" sz="2000" dirty="0">
                <a:solidFill>
                  <a:srgbClr val="0000FF"/>
                </a:solidFill>
                <a:effectLst>
                  <a:outerShdw blurRad="38100" dist="38100" dir="2700000" algn="tl">
                    <a:srgbClr val="C0C0C0"/>
                  </a:outerShdw>
                </a:effectLst>
              </a:rPr>
              <a:t>','</a:t>
            </a:r>
            <a:r>
              <a:rPr lang="zh-CN" altLang="en-US" sz="2000" dirty="0">
                <a:solidFill>
                  <a:srgbClr val="0000FF"/>
                </a:solidFill>
                <a:effectLst>
                  <a:outerShdw blurRad="38100" dist="38100" dir="2700000" algn="tl">
                    <a:srgbClr val="C0C0C0"/>
                  </a:outerShdw>
                </a:effectLst>
              </a:rPr>
              <a:t>福建</a:t>
            </a:r>
            <a:r>
              <a:rPr lang="en-US" altLang="zh-CN" sz="2000" dirty="0">
                <a:solidFill>
                  <a:srgbClr val="0000FF"/>
                </a:solidFill>
                <a:effectLst>
                  <a:outerShdw blurRad="38100" dist="38100" dir="2700000" algn="tl">
                    <a:srgbClr val="C0C0C0"/>
                  </a:outerShdw>
                </a:effectLst>
              </a:rPr>
              <a:t>')</a:t>
            </a:r>
          </a:p>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	</a:t>
            </a:r>
            <a:r>
              <a:rPr lang="en-US" altLang="zh-CN" sz="2000" dirty="0">
                <a:effectLst>
                  <a:outerShdw blurRad="38100" dist="38100" dir="2700000" algn="tl">
                    <a:srgbClr val="C0C0C0"/>
                  </a:outerShdw>
                </a:effectLst>
              </a:rPr>
              <a:t>partition</a:t>
            </a:r>
            <a:r>
              <a:rPr lang="en-US" altLang="zh-CN" sz="2000" dirty="0">
                <a:solidFill>
                  <a:srgbClr val="0000FF"/>
                </a:solidFill>
                <a:effectLst>
                  <a:outerShdw blurRad="38100" dist="38100" dir="2700000" algn="tl">
                    <a:srgbClr val="C0C0C0"/>
                  </a:outerShdw>
                </a:effectLst>
              </a:rPr>
              <a:t> p0 </a:t>
            </a:r>
            <a:r>
              <a:rPr lang="en-US" altLang="zh-CN" sz="2000" dirty="0">
                <a:effectLst>
                  <a:outerShdw blurRad="38100" dist="38100" dir="2700000" algn="tl">
                    <a:srgbClr val="C0C0C0"/>
                  </a:outerShdw>
                </a:effectLst>
              </a:rPr>
              <a:t>values</a:t>
            </a:r>
            <a:r>
              <a:rPr lang="en-US" altLang="zh-CN" sz="2000" dirty="0">
                <a:solidFill>
                  <a:srgbClr val="0000FF"/>
                </a:solidFill>
                <a:effectLst>
                  <a:outerShdw blurRad="38100" dist="38100" dir="2700000" algn="tl">
                    <a:srgbClr val="C0C0C0"/>
                  </a:outerShdw>
                </a:effectLst>
              </a:rPr>
              <a:t> (default)</a:t>
            </a:r>
          </a:p>
          <a:p>
            <a:pPr marL="342900" indent="-342900" algn="l">
              <a:lnSpc>
                <a:spcPct val="115000"/>
              </a:lnSpc>
              <a:spcBef>
                <a:spcPct val="25000"/>
              </a:spcBef>
              <a:defRPr/>
            </a:pPr>
            <a:r>
              <a:rPr lang="en-US" altLang="zh-CN" sz="2000" dirty="0">
                <a:solidFill>
                  <a:srgbClr val="0000FF"/>
                </a:solidFill>
                <a:effectLst>
                  <a:outerShdw blurRad="38100" dist="38100" dir="2700000" algn="tl">
                    <a:srgbClr val="C0C0C0"/>
                  </a:outerShdw>
                </a:effectLst>
              </a:rPr>
              <a:t>)</a:t>
            </a:r>
          </a:p>
        </p:txBody>
      </p:sp>
      <p:sp>
        <p:nvSpPr>
          <p:cNvPr id="5" name="矩形 4"/>
          <p:cNvSpPr/>
          <p:nvPr/>
        </p:nvSpPr>
        <p:spPr>
          <a:xfrm>
            <a:off x="5357818" y="1357298"/>
            <a:ext cx="2781531" cy="707886"/>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4000" b="1" spc="50" dirty="0">
                <a:ln w="11430"/>
                <a:gradFill>
                  <a:gsLst>
                    <a:gs pos="0">
                      <a:srgbClr val="000082"/>
                    </a:gs>
                    <a:gs pos="30000">
                      <a:srgbClr val="66008F"/>
                    </a:gs>
                    <a:gs pos="64999">
                      <a:srgbClr val="BA0066"/>
                    </a:gs>
                    <a:gs pos="89999">
                      <a:srgbClr val="FF0000"/>
                    </a:gs>
                    <a:gs pos="100000">
                      <a:srgbClr val="FF8200"/>
                    </a:gs>
                  </a:gsLst>
                  <a:lin ang="5400000" scaled="0"/>
                </a:gradFill>
                <a:effectLst>
                  <a:glow rad="228600">
                    <a:schemeClr val="accent2">
                      <a:satMod val="175000"/>
                      <a:alpha val="40000"/>
                    </a:schemeClr>
                  </a:glow>
                  <a:outerShdw blurRad="76200" dist="50800" dir="5400000" algn="tl" rotWithShape="0">
                    <a:srgbClr val="000000">
                      <a:alpha val="65000"/>
                    </a:srgbClr>
                  </a:outerShdw>
                </a:effectLst>
                <a:latin typeface="华文新魏" pitchFamily="2" charset="-122"/>
                <a:ea typeface="华文新魏" pitchFamily="2" charset="-122"/>
              </a:rPr>
              <a:t>列表分区表</a:t>
            </a:r>
          </a:p>
        </p:txBody>
      </p:sp>
    </p:spTree>
    <p:extLst>
      <p:ext uri="{BB962C8B-B14F-4D97-AF65-F5344CB8AC3E}">
        <p14:creationId xmlns:p14="http://schemas.microsoft.com/office/powerpoint/2010/main" val="6042695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9842" name="Rectangle 2"/>
          <p:cNvSpPr>
            <a:spLocks noGrp="1" noChangeArrowheads="1"/>
          </p:cNvSpPr>
          <p:nvPr>
            <p:ph type="title"/>
          </p:nvPr>
        </p:nvSpPr>
        <p:spPr/>
        <p:txBody>
          <a:bodyPr/>
          <a:lstStyle/>
          <a:p>
            <a:pPr eaLnBrk="1" hangingPunct="1">
              <a:defRPr/>
            </a:pPr>
            <a:r>
              <a:rPr lang="zh-CN" altLang="en-US" smtClean="0"/>
              <a:t>分区表：</a:t>
            </a:r>
            <a:r>
              <a:rPr lang="en-US" altLang="zh-CN" smtClean="0"/>
              <a:t>Oracle</a:t>
            </a:r>
          </a:p>
        </p:txBody>
      </p:sp>
      <p:sp>
        <p:nvSpPr>
          <p:cNvPr id="1059843" name="Text Box 3"/>
          <p:cNvSpPr txBox="1">
            <a:spLocks noChangeArrowheads="1"/>
          </p:cNvSpPr>
          <p:nvPr/>
        </p:nvSpPr>
        <p:spPr bwMode="auto">
          <a:xfrm>
            <a:off x="827088" y="1557338"/>
            <a:ext cx="7489825" cy="4093428"/>
          </a:xfrm>
          <a:prstGeom prst="rect">
            <a:avLst/>
          </a:prstGeom>
          <a:noFill/>
          <a:ln w="9525" algn="ctr">
            <a:noFill/>
            <a:miter lim="800000"/>
            <a:headEnd/>
            <a:tailEnd/>
          </a:ln>
          <a:effectLst/>
        </p:spPr>
        <p:txBody>
          <a:bodyPr>
            <a:spAutoFit/>
            <a:flatTx/>
          </a:bodyPr>
          <a:lstStyle/>
          <a:p>
            <a:pPr marL="342900" indent="-342900" algn="l">
              <a:defRPr/>
            </a:pPr>
            <a:r>
              <a:rPr lang="en-US" altLang="zh-CN" sz="2000" dirty="0">
                <a:solidFill>
                  <a:srgbClr val="0000FF"/>
                </a:solidFill>
                <a:effectLst>
                  <a:outerShdw blurRad="38100" dist="38100" dir="2700000" algn="tl">
                    <a:srgbClr val="C0C0C0"/>
                  </a:outerShdw>
                </a:effectLst>
              </a:rPr>
              <a:t>create table </a:t>
            </a:r>
            <a:r>
              <a:rPr lang="en-US" altLang="zh-CN" sz="2000" dirty="0" err="1">
                <a:solidFill>
                  <a:srgbClr val="0000FF"/>
                </a:solidFill>
                <a:effectLst>
                  <a:outerShdw blurRad="38100" dist="38100" dir="2700000" algn="tl">
                    <a:srgbClr val="C0C0C0"/>
                  </a:outerShdw>
                </a:effectLst>
              </a:rPr>
              <a:t>emp</a:t>
            </a:r>
            <a:r>
              <a:rPr lang="en-US" altLang="zh-CN" sz="2000" dirty="0">
                <a:solidFill>
                  <a:srgbClr val="0000FF"/>
                </a:solidFill>
                <a:effectLst>
                  <a:outerShdw blurRad="38100" dist="38100" dir="2700000" algn="tl">
                    <a:srgbClr val="C0C0C0"/>
                  </a:outerShdw>
                </a:effectLst>
              </a:rPr>
              <a:t> </a:t>
            </a:r>
          </a:p>
          <a:p>
            <a:pPr marL="342900" indent="-342900" algn="l">
              <a:defRPr/>
            </a:pPr>
            <a:r>
              <a:rPr lang="en-US" altLang="zh-CN" sz="2000" dirty="0">
                <a:solidFill>
                  <a:srgbClr val="0000FF"/>
                </a:solidFill>
                <a:effectLst>
                  <a:outerShdw blurRad="38100" dist="38100" dir="2700000" algn="tl">
                    <a:srgbClr val="C0C0C0"/>
                  </a:outerShdw>
                </a:effectLst>
              </a:rPr>
              <a:t>( </a:t>
            </a:r>
          </a:p>
          <a:p>
            <a:pPr marL="342900" indent="-342900" algn="l">
              <a:defRPr/>
            </a:pPr>
            <a:r>
              <a:rPr lang="en-US" altLang="zh-CN" sz="2000" dirty="0">
                <a:solidFill>
                  <a:srgbClr val="0000FF"/>
                </a:solidFill>
                <a:effectLst>
                  <a:outerShdw blurRad="38100" dist="38100" dir="2700000" algn="tl">
                    <a:srgbClr val="C0C0C0"/>
                  </a:outerShdw>
                </a:effectLst>
              </a:rPr>
              <a:t>	</a:t>
            </a:r>
            <a:r>
              <a:rPr lang="en-US" altLang="zh-CN" sz="2000" dirty="0" err="1">
                <a:solidFill>
                  <a:srgbClr val="0000FF"/>
                </a:solidFill>
                <a:effectLst>
                  <a:outerShdw blurRad="38100" dist="38100" dir="2700000" algn="tl">
                    <a:srgbClr val="C0C0C0"/>
                  </a:outerShdw>
                </a:effectLst>
              </a:rPr>
              <a:t>empno</a:t>
            </a:r>
            <a:r>
              <a:rPr lang="en-US" altLang="zh-CN" sz="2000" dirty="0">
                <a:solidFill>
                  <a:srgbClr val="0000FF"/>
                </a:solidFill>
                <a:effectLst>
                  <a:outerShdw blurRad="38100" dist="38100" dir="2700000" algn="tl">
                    <a:srgbClr val="C0C0C0"/>
                  </a:outerShdw>
                </a:effectLst>
              </a:rPr>
              <a:t> number(4), </a:t>
            </a:r>
          </a:p>
          <a:p>
            <a:pPr marL="342900" indent="-342900" algn="l">
              <a:defRPr/>
            </a:pPr>
            <a:r>
              <a:rPr lang="en-US" altLang="zh-CN" sz="2000" dirty="0">
                <a:solidFill>
                  <a:srgbClr val="0000FF"/>
                </a:solidFill>
                <a:effectLst>
                  <a:outerShdw blurRad="38100" dist="38100" dir="2700000" algn="tl">
                    <a:srgbClr val="C0C0C0"/>
                  </a:outerShdw>
                </a:effectLst>
              </a:rPr>
              <a:t>	</a:t>
            </a:r>
            <a:r>
              <a:rPr lang="en-US" altLang="zh-CN" sz="2000" dirty="0" err="1">
                <a:solidFill>
                  <a:srgbClr val="0000FF"/>
                </a:solidFill>
                <a:effectLst>
                  <a:outerShdw blurRad="38100" dist="38100" dir="2700000" algn="tl">
                    <a:srgbClr val="C0C0C0"/>
                  </a:outerShdw>
                </a:effectLst>
              </a:rPr>
              <a:t>ename</a:t>
            </a:r>
            <a:r>
              <a:rPr lang="en-US" altLang="zh-CN" sz="2000" dirty="0">
                <a:solidFill>
                  <a:srgbClr val="0000FF"/>
                </a:solidFill>
                <a:effectLst>
                  <a:outerShdw blurRad="38100" dist="38100" dir="2700000" algn="tl">
                    <a:srgbClr val="C0C0C0"/>
                  </a:outerShdw>
                </a:effectLst>
              </a:rPr>
              <a:t> varchar2(30), </a:t>
            </a:r>
          </a:p>
          <a:p>
            <a:pPr marL="342900" indent="-342900" algn="l">
              <a:defRPr/>
            </a:pPr>
            <a:r>
              <a:rPr lang="en-US" altLang="zh-CN" sz="2000" dirty="0">
                <a:solidFill>
                  <a:srgbClr val="0000FF"/>
                </a:solidFill>
                <a:effectLst>
                  <a:outerShdw blurRad="38100" dist="38100" dir="2700000" algn="tl">
                    <a:srgbClr val="C0C0C0"/>
                  </a:outerShdw>
                </a:effectLst>
              </a:rPr>
              <a:t>	</a:t>
            </a:r>
            <a:r>
              <a:rPr lang="en-US" altLang="zh-CN" sz="2000" dirty="0" err="1">
                <a:solidFill>
                  <a:srgbClr val="0000FF"/>
                </a:solidFill>
                <a:effectLst>
                  <a:outerShdw blurRad="38100" dist="38100" dir="2700000" algn="tl">
                    <a:srgbClr val="C0C0C0"/>
                  </a:outerShdw>
                </a:effectLst>
              </a:rPr>
              <a:t>sal</a:t>
            </a:r>
            <a:r>
              <a:rPr lang="en-US" altLang="zh-CN" sz="2000" dirty="0">
                <a:solidFill>
                  <a:srgbClr val="0000FF"/>
                </a:solidFill>
                <a:effectLst>
                  <a:outerShdw blurRad="38100" dist="38100" dir="2700000" algn="tl">
                    <a:srgbClr val="C0C0C0"/>
                  </a:outerShdw>
                </a:effectLst>
              </a:rPr>
              <a:t> number</a:t>
            </a:r>
          </a:p>
          <a:p>
            <a:pPr marL="342900" indent="-342900" algn="l">
              <a:defRPr/>
            </a:pPr>
            <a:r>
              <a:rPr lang="en-US" altLang="zh-CN" sz="2000" dirty="0">
                <a:solidFill>
                  <a:srgbClr val="0000FF"/>
                </a:solidFill>
                <a:effectLst>
                  <a:outerShdw blurRad="38100" dist="38100" dir="2700000" algn="tl">
                    <a:srgbClr val="C0C0C0"/>
                  </a:outerShdw>
                </a:effectLst>
              </a:rPr>
              <a:t>) </a:t>
            </a:r>
          </a:p>
          <a:p>
            <a:pPr marL="342900" indent="-342900" algn="l">
              <a:defRPr/>
            </a:pPr>
            <a:r>
              <a:rPr lang="en-US" altLang="zh-CN" sz="2000" dirty="0">
                <a:effectLst>
                  <a:outerShdw blurRad="38100" dist="38100" dir="2700000" algn="tl">
                    <a:srgbClr val="C0C0C0"/>
                  </a:outerShdw>
                </a:effectLst>
              </a:rPr>
              <a:t>partition by hash</a:t>
            </a:r>
            <a:r>
              <a:rPr lang="en-US" altLang="zh-CN" sz="2000" dirty="0">
                <a:solidFill>
                  <a:srgbClr val="0000FF"/>
                </a:solidFill>
                <a:effectLst>
                  <a:outerShdw blurRad="38100" dist="38100" dir="2700000" algn="tl">
                    <a:srgbClr val="C0C0C0"/>
                  </a:outerShdw>
                </a:effectLst>
              </a:rPr>
              <a:t> (</a:t>
            </a:r>
            <a:r>
              <a:rPr lang="en-US" altLang="zh-CN" sz="2000" dirty="0" err="1">
                <a:solidFill>
                  <a:srgbClr val="0000FF"/>
                </a:solidFill>
                <a:effectLst>
                  <a:outerShdw blurRad="38100" dist="38100" dir="2700000" algn="tl">
                    <a:srgbClr val="C0C0C0"/>
                  </a:outerShdw>
                </a:effectLst>
              </a:rPr>
              <a:t>empno</a:t>
            </a:r>
            <a:r>
              <a:rPr lang="en-US" altLang="zh-CN" sz="2000" dirty="0">
                <a:solidFill>
                  <a:srgbClr val="0000FF"/>
                </a:solidFill>
                <a:effectLst>
                  <a:outerShdw blurRad="38100" dist="38100" dir="2700000" algn="tl">
                    <a:srgbClr val="C0C0C0"/>
                  </a:outerShdw>
                </a:effectLst>
              </a:rPr>
              <a:t>) </a:t>
            </a:r>
          </a:p>
          <a:p>
            <a:pPr marL="342900" indent="-342900" algn="l">
              <a:defRPr/>
            </a:pPr>
            <a:r>
              <a:rPr lang="en-US" altLang="zh-CN" sz="2000" dirty="0">
                <a:effectLst>
                  <a:outerShdw blurRad="38100" dist="38100" dir="2700000" algn="tl">
                    <a:srgbClr val="C0C0C0"/>
                  </a:outerShdw>
                </a:effectLst>
              </a:rPr>
              <a:t>partitions</a:t>
            </a:r>
            <a:r>
              <a:rPr lang="en-US" altLang="zh-CN" sz="2000" dirty="0">
                <a:solidFill>
                  <a:srgbClr val="0000FF"/>
                </a:solidFill>
                <a:effectLst>
                  <a:outerShdw blurRad="38100" dist="38100" dir="2700000" algn="tl">
                    <a:srgbClr val="C0C0C0"/>
                  </a:outerShdw>
                </a:effectLst>
              </a:rPr>
              <a:t> 8 </a:t>
            </a:r>
          </a:p>
          <a:p>
            <a:pPr marL="342900" indent="-342900" algn="l">
              <a:defRPr/>
            </a:pPr>
            <a:r>
              <a:rPr lang="en-US" altLang="zh-CN" sz="2000" dirty="0">
                <a:effectLst>
                  <a:outerShdw blurRad="38100" dist="38100" dir="2700000" algn="tl">
                    <a:srgbClr val="C0C0C0"/>
                  </a:outerShdw>
                </a:effectLst>
              </a:rPr>
              <a:t>store in</a:t>
            </a:r>
            <a:r>
              <a:rPr lang="en-US" altLang="zh-CN" sz="2000" dirty="0">
                <a:solidFill>
                  <a:srgbClr val="0000FF"/>
                </a:solidFill>
                <a:effectLst>
                  <a:outerShdw blurRad="38100" dist="38100" dir="2700000" algn="tl">
                    <a:srgbClr val="C0C0C0"/>
                  </a:outerShdw>
                </a:effectLst>
              </a:rPr>
              <a:t> (emp1,emp2,emp3,emp4,emp5,emp6,emp7,emp8) </a:t>
            </a:r>
          </a:p>
        </p:txBody>
      </p:sp>
      <p:sp>
        <p:nvSpPr>
          <p:cNvPr id="5" name="矩形 4"/>
          <p:cNvSpPr/>
          <p:nvPr/>
        </p:nvSpPr>
        <p:spPr>
          <a:xfrm>
            <a:off x="5357818" y="1357298"/>
            <a:ext cx="2781531" cy="707886"/>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4000" b="1" spc="50" dirty="0">
                <a:ln w="11430"/>
                <a:gradFill>
                  <a:gsLst>
                    <a:gs pos="0">
                      <a:srgbClr val="000082"/>
                    </a:gs>
                    <a:gs pos="30000">
                      <a:srgbClr val="66008F"/>
                    </a:gs>
                    <a:gs pos="64999">
                      <a:srgbClr val="BA0066"/>
                    </a:gs>
                    <a:gs pos="89999">
                      <a:srgbClr val="FF0000"/>
                    </a:gs>
                    <a:gs pos="100000">
                      <a:srgbClr val="FF8200"/>
                    </a:gs>
                  </a:gsLst>
                  <a:lin ang="5400000" scaled="0"/>
                </a:gradFill>
                <a:effectLst>
                  <a:glow rad="228600">
                    <a:schemeClr val="accent2">
                      <a:satMod val="175000"/>
                      <a:alpha val="40000"/>
                    </a:schemeClr>
                  </a:glow>
                  <a:outerShdw blurRad="76200" dist="50800" dir="5400000" algn="tl" rotWithShape="0">
                    <a:srgbClr val="000000">
                      <a:alpha val="65000"/>
                    </a:srgbClr>
                  </a:outerShdw>
                </a:effectLst>
                <a:latin typeface="华文新魏" pitchFamily="2" charset="-122"/>
                <a:ea typeface="华文新魏" pitchFamily="2" charset="-122"/>
              </a:rPr>
              <a:t>散列分区表</a:t>
            </a:r>
          </a:p>
        </p:txBody>
      </p:sp>
    </p:spTree>
    <p:extLst>
      <p:ext uri="{BB962C8B-B14F-4D97-AF65-F5344CB8AC3E}">
        <p14:creationId xmlns:p14="http://schemas.microsoft.com/office/powerpoint/2010/main" val="22881476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0866" name="Rectangle 2"/>
          <p:cNvSpPr>
            <a:spLocks noGrp="1" noChangeArrowheads="1"/>
          </p:cNvSpPr>
          <p:nvPr>
            <p:ph type="title"/>
          </p:nvPr>
        </p:nvSpPr>
        <p:spPr/>
        <p:txBody>
          <a:bodyPr/>
          <a:lstStyle/>
          <a:p>
            <a:pPr eaLnBrk="1" hangingPunct="1">
              <a:defRPr/>
            </a:pPr>
            <a:r>
              <a:rPr lang="zh-CN" altLang="en-US" smtClean="0"/>
              <a:t>分区表：</a:t>
            </a:r>
            <a:r>
              <a:rPr lang="en-US" altLang="zh-CN" smtClean="0"/>
              <a:t>Oracle</a:t>
            </a:r>
          </a:p>
        </p:txBody>
      </p:sp>
      <p:sp>
        <p:nvSpPr>
          <p:cNvPr id="57347" name="Text Box 3"/>
          <p:cNvSpPr txBox="1">
            <a:spLocks noChangeArrowheads="1"/>
          </p:cNvSpPr>
          <p:nvPr/>
        </p:nvSpPr>
        <p:spPr bwMode="auto">
          <a:xfrm>
            <a:off x="611188" y="1196975"/>
            <a:ext cx="7993062" cy="5724644"/>
          </a:xfrm>
          <a:prstGeom prst="rect">
            <a:avLst/>
          </a:prstGeom>
          <a:noFill/>
          <a:ln w="9525" algn="ctr">
            <a:noFill/>
            <a:miter lim="800000"/>
            <a:headEnd/>
            <a:tailEnd/>
          </a:ln>
        </p:spPr>
        <p:txBody>
          <a:bodyPr>
            <a:spAutoFit/>
          </a:bodyPr>
          <a:lstStyle/>
          <a:p>
            <a:pPr marL="342900" indent="-342900" algn="l">
              <a:lnSpc>
                <a:spcPct val="120000"/>
              </a:lnSpc>
              <a:spcBef>
                <a:spcPct val="30000"/>
              </a:spcBef>
            </a:pPr>
            <a:r>
              <a:rPr lang="en-US" altLang="zh-CN" sz="2000" dirty="0">
                <a:solidFill>
                  <a:srgbClr val="0000FF"/>
                </a:solidFill>
                <a:effectLst/>
              </a:rPr>
              <a:t>create table </a:t>
            </a:r>
            <a:r>
              <a:rPr lang="en-US" altLang="zh-CN" sz="2000" dirty="0" err="1">
                <a:solidFill>
                  <a:srgbClr val="0000FF"/>
                </a:solidFill>
                <a:effectLst/>
              </a:rPr>
              <a:t>emp</a:t>
            </a:r>
            <a:r>
              <a:rPr lang="en-US" altLang="zh-CN" sz="2000" dirty="0">
                <a:solidFill>
                  <a:srgbClr val="0000FF"/>
                </a:solidFill>
                <a:effectLst/>
              </a:rPr>
              <a:t> ( </a:t>
            </a:r>
          </a:p>
          <a:p>
            <a:pPr marL="342900" indent="-342900" algn="l">
              <a:lnSpc>
                <a:spcPct val="120000"/>
              </a:lnSpc>
              <a:spcBef>
                <a:spcPct val="30000"/>
              </a:spcBef>
            </a:pPr>
            <a:r>
              <a:rPr lang="en-US" altLang="zh-CN" sz="2000" dirty="0">
                <a:solidFill>
                  <a:srgbClr val="0000FF"/>
                </a:solidFill>
                <a:effectLst/>
              </a:rPr>
              <a:t>	</a:t>
            </a:r>
            <a:r>
              <a:rPr lang="en-US" altLang="zh-CN" sz="2000" dirty="0" err="1">
                <a:solidFill>
                  <a:srgbClr val="0000FF"/>
                </a:solidFill>
                <a:effectLst/>
              </a:rPr>
              <a:t>empno</a:t>
            </a:r>
            <a:r>
              <a:rPr lang="en-US" altLang="zh-CN" sz="2000" dirty="0">
                <a:solidFill>
                  <a:srgbClr val="0000FF"/>
                </a:solidFill>
                <a:effectLst/>
              </a:rPr>
              <a:t> number(4), </a:t>
            </a:r>
          </a:p>
          <a:p>
            <a:pPr marL="342900" indent="-342900" algn="l">
              <a:lnSpc>
                <a:spcPct val="120000"/>
              </a:lnSpc>
              <a:spcBef>
                <a:spcPct val="30000"/>
              </a:spcBef>
            </a:pPr>
            <a:r>
              <a:rPr lang="en-US" altLang="zh-CN" sz="2000" dirty="0">
                <a:solidFill>
                  <a:srgbClr val="0000FF"/>
                </a:solidFill>
                <a:effectLst/>
              </a:rPr>
              <a:t>	</a:t>
            </a:r>
            <a:r>
              <a:rPr lang="en-US" altLang="zh-CN" sz="2000" dirty="0" err="1">
                <a:solidFill>
                  <a:srgbClr val="0000FF"/>
                </a:solidFill>
                <a:effectLst/>
              </a:rPr>
              <a:t>ename</a:t>
            </a:r>
            <a:r>
              <a:rPr lang="en-US" altLang="zh-CN" sz="2000" dirty="0">
                <a:solidFill>
                  <a:srgbClr val="0000FF"/>
                </a:solidFill>
                <a:effectLst/>
              </a:rPr>
              <a:t> varchar2(30), </a:t>
            </a:r>
          </a:p>
          <a:p>
            <a:pPr marL="342900" indent="-342900" algn="l">
              <a:lnSpc>
                <a:spcPct val="120000"/>
              </a:lnSpc>
              <a:spcBef>
                <a:spcPct val="30000"/>
              </a:spcBef>
            </a:pPr>
            <a:r>
              <a:rPr lang="en-US" altLang="zh-CN" sz="2000" dirty="0">
                <a:solidFill>
                  <a:srgbClr val="0000FF"/>
                </a:solidFill>
                <a:effectLst/>
              </a:rPr>
              <a:t>	</a:t>
            </a:r>
            <a:r>
              <a:rPr lang="en-US" altLang="zh-CN" sz="2000" dirty="0" err="1">
                <a:solidFill>
                  <a:srgbClr val="0000FF"/>
                </a:solidFill>
                <a:effectLst/>
              </a:rPr>
              <a:t>hiredate</a:t>
            </a:r>
            <a:r>
              <a:rPr lang="en-US" altLang="zh-CN" sz="2000" dirty="0">
                <a:solidFill>
                  <a:srgbClr val="0000FF"/>
                </a:solidFill>
                <a:effectLst/>
              </a:rPr>
              <a:t> date) </a:t>
            </a:r>
          </a:p>
          <a:p>
            <a:pPr marL="342900" indent="-342900" algn="l">
              <a:lnSpc>
                <a:spcPct val="120000"/>
              </a:lnSpc>
              <a:spcBef>
                <a:spcPct val="30000"/>
              </a:spcBef>
            </a:pPr>
            <a:r>
              <a:rPr lang="en-US" altLang="zh-CN" sz="2000" dirty="0">
                <a:effectLst/>
              </a:rPr>
              <a:t>partition by range</a:t>
            </a:r>
            <a:r>
              <a:rPr lang="en-US" altLang="zh-CN" sz="2000" dirty="0">
                <a:solidFill>
                  <a:srgbClr val="0000FF"/>
                </a:solidFill>
                <a:effectLst/>
              </a:rPr>
              <a:t> (</a:t>
            </a:r>
            <a:r>
              <a:rPr lang="en-US" altLang="zh-CN" sz="2000" dirty="0" err="1">
                <a:solidFill>
                  <a:srgbClr val="0000FF"/>
                </a:solidFill>
                <a:effectLst/>
              </a:rPr>
              <a:t>hiredate</a:t>
            </a:r>
            <a:r>
              <a:rPr lang="en-US" altLang="zh-CN" sz="2000" dirty="0">
                <a:solidFill>
                  <a:srgbClr val="0000FF"/>
                </a:solidFill>
                <a:effectLst/>
              </a:rPr>
              <a:t>) </a:t>
            </a:r>
          </a:p>
          <a:p>
            <a:pPr marL="342900" indent="-342900" algn="l">
              <a:lnSpc>
                <a:spcPct val="120000"/>
              </a:lnSpc>
              <a:spcBef>
                <a:spcPct val="30000"/>
              </a:spcBef>
            </a:pPr>
            <a:r>
              <a:rPr lang="en-US" altLang="zh-CN" sz="2000" dirty="0" err="1">
                <a:effectLst/>
              </a:rPr>
              <a:t>subpartition</a:t>
            </a:r>
            <a:r>
              <a:rPr lang="en-US" altLang="zh-CN" sz="2000" dirty="0">
                <a:effectLst/>
              </a:rPr>
              <a:t> by hash</a:t>
            </a:r>
            <a:r>
              <a:rPr lang="en-US" altLang="zh-CN" sz="2000" dirty="0">
                <a:solidFill>
                  <a:srgbClr val="0000FF"/>
                </a:solidFill>
                <a:effectLst/>
              </a:rPr>
              <a:t> (</a:t>
            </a:r>
            <a:r>
              <a:rPr lang="en-US" altLang="zh-CN" sz="2000" dirty="0" err="1">
                <a:solidFill>
                  <a:srgbClr val="0000FF"/>
                </a:solidFill>
                <a:effectLst/>
              </a:rPr>
              <a:t>empno</a:t>
            </a:r>
            <a:r>
              <a:rPr lang="en-US" altLang="zh-CN" sz="2000" dirty="0">
                <a:solidFill>
                  <a:srgbClr val="0000FF"/>
                </a:solidFill>
                <a:effectLst/>
              </a:rPr>
              <a:t>) </a:t>
            </a:r>
          </a:p>
          <a:p>
            <a:pPr marL="342900" indent="-342900" algn="l">
              <a:lnSpc>
                <a:spcPct val="120000"/>
              </a:lnSpc>
              <a:spcBef>
                <a:spcPct val="30000"/>
              </a:spcBef>
            </a:pPr>
            <a:r>
              <a:rPr lang="en-US" altLang="zh-CN" sz="2000" dirty="0" err="1">
                <a:effectLst/>
              </a:rPr>
              <a:t>subpartitions</a:t>
            </a:r>
            <a:r>
              <a:rPr lang="en-US" altLang="zh-CN" sz="2000" dirty="0">
                <a:solidFill>
                  <a:srgbClr val="0000FF"/>
                </a:solidFill>
                <a:effectLst/>
              </a:rPr>
              <a:t> 2 </a:t>
            </a:r>
          </a:p>
          <a:p>
            <a:pPr marL="342900" indent="-342900" algn="l">
              <a:lnSpc>
                <a:spcPct val="120000"/>
              </a:lnSpc>
              <a:spcBef>
                <a:spcPct val="30000"/>
              </a:spcBef>
            </a:pPr>
            <a:r>
              <a:rPr lang="en-US" altLang="zh-CN" sz="2000" dirty="0">
                <a:solidFill>
                  <a:srgbClr val="0000FF"/>
                </a:solidFill>
                <a:effectLst/>
              </a:rPr>
              <a:t>(</a:t>
            </a:r>
          </a:p>
          <a:p>
            <a:pPr marL="342900" indent="-342900" algn="l">
              <a:lnSpc>
                <a:spcPct val="120000"/>
              </a:lnSpc>
              <a:spcBef>
                <a:spcPct val="30000"/>
              </a:spcBef>
            </a:pPr>
            <a:r>
              <a:rPr lang="en-US" altLang="zh-CN" sz="2000" dirty="0">
                <a:solidFill>
                  <a:srgbClr val="0000FF"/>
                </a:solidFill>
                <a:effectLst/>
              </a:rPr>
              <a:t>	</a:t>
            </a:r>
            <a:r>
              <a:rPr lang="en-US" altLang="zh-CN" sz="2000" dirty="0">
                <a:effectLst/>
              </a:rPr>
              <a:t>partition</a:t>
            </a:r>
            <a:r>
              <a:rPr lang="en-US" altLang="zh-CN" sz="2000" dirty="0">
                <a:solidFill>
                  <a:srgbClr val="0000FF"/>
                </a:solidFill>
                <a:effectLst/>
              </a:rPr>
              <a:t> e1 </a:t>
            </a:r>
            <a:r>
              <a:rPr lang="en-US" altLang="zh-CN" sz="2000" dirty="0">
                <a:effectLst/>
              </a:rPr>
              <a:t>values less than</a:t>
            </a:r>
            <a:r>
              <a:rPr lang="en-US" altLang="zh-CN" sz="2000" dirty="0">
                <a:solidFill>
                  <a:srgbClr val="0000FF"/>
                </a:solidFill>
                <a:effectLst/>
              </a:rPr>
              <a:t> (</a:t>
            </a:r>
            <a:r>
              <a:rPr lang="en-US" altLang="zh-CN" sz="2000" dirty="0" err="1">
                <a:solidFill>
                  <a:srgbClr val="0000FF"/>
                </a:solidFill>
                <a:effectLst/>
              </a:rPr>
              <a:t>to_date</a:t>
            </a:r>
            <a:r>
              <a:rPr lang="en-US" altLang="zh-CN" sz="2000" dirty="0">
                <a:solidFill>
                  <a:srgbClr val="0000FF"/>
                </a:solidFill>
                <a:effectLst/>
              </a:rPr>
              <a:t>('20020501','YYYYMMDD')), </a:t>
            </a:r>
          </a:p>
          <a:p>
            <a:pPr marL="342900" indent="-342900" algn="l">
              <a:lnSpc>
                <a:spcPct val="120000"/>
              </a:lnSpc>
              <a:spcBef>
                <a:spcPct val="30000"/>
              </a:spcBef>
            </a:pPr>
            <a:r>
              <a:rPr lang="en-US" altLang="zh-CN" sz="2000" dirty="0">
                <a:solidFill>
                  <a:srgbClr val="0000FF"/>
                </a:solidFill>
                <a:effectLst/>
              </a:rPr>
              <a:t>	</a:t>
            </a:r>
            <a:r>
              <a:rPr lang="en-US" altLang="zh-CN" sz="2000" dirty="0">
                <a:effectLst/>
              </a:rPr>
              <a:t>partition</a:t>
            </a:r>
            <a:r>
              <a:rPr lang="en-US" altLang="zh-CN" sz="2000" dirty="0">
                <a:solidFill>
                  <a:srgbClr val="0000FF"/>
                </a:solidFill>
                <a:effectLst/>
              </a:rPr>
              <a:t> e2 </a:t>
            </a:r>
            <a:r>
              <a:rPr lang="en-US" altLang="zh-CN" sz="2000" dirty="0">
                <a:effectLst/>
              </a:rPr>
              <a:t>values less than</a:t>
            </a:r>
            <a:r>
              <a:rPr lang="en-US" altLang="zh-CN" sz="2000" dirty="0">
                <a:solidFill>
                  <a:srgbClr val="0000FF"/>
                </a:solidFill>
                <a:effectLst/>
              </a:rPr>
              <a:t> (</a:t>
            </a:r>
            <a:r>
              <a:rPr lang="en-US" altLang="zh-CN" sz="2000" dirty="0" err="1">
                <a:solidFill>
                  <a:srgbClr val="0000FF"/>
                </a:solidFill>
                <a:effectLst/>
              </a:rPr>
              <a:t>to_date</a:t>
            </a:r>
            <a:r>
              <a:rPr lang="en-US" altLang="zh-CN" sz="2000" dirty="0">
                <a:solidFill>
                  <a:srgbClr val="0000FF"/>
                </a:solidFill>
                <a:effectLst/>
              </a:rPr>
              <a:t>('20021001','YYYYMMDD')), </a:t>
            </a:r>
          </a:p>
          <a:p>
            <a:pPr marL="342900" indent="-342900" algn="l">
              <a:lnSpc>
                <a:spcPct val="120000"/>
              </a:lnSpc>
              <a:spcBef>
                <a:spcPct val="30000"/>
              </a:spcBef>
            </a:pPr>
            <a:r>
              <a:rPr lang="en-US" altLang="zh-CN" sz="2000" dirty="0">
                <a:solidFill>
                  <a:srgbClr val="0000FF"/>
                </a:solidFill>
                <a:effectLst/>
              </a:rPr>
              <a:t>	</a:t>
            </a:r>
            <a:r>
              <a:rPr lang="en-US" altLang="zh-CN" sz="2000" dirty="0">
                <a:effectLst/>
              </a:rPr>
              <a:t>partition</a:t>
            </a:r>
            <a:r>
              <a:rPr lang="en-US" altLang="zh-CN" sz="2000" dirty="0">
                <a:solidFill>
                  <a:srgbClr val="0000FF"/>
                </a:solidFill>
                <a:effectLst/>
              </a:rPr>
              <a:t> e3 </a:t>
            </a:r>
            <a:r>
              <a:rPr lang="en-US" altLang="zh-CN" sz="2000" dirty="0">
                <a:effectLst/>
              </a:rPr>
              <a:t>values less than</a:t>
            </a:r>
            <a:r>
              <a:rPr lang="en-US" altLang="zh-CN" sz="2000" dirty="0">
                <a:solidFill>
                  <a:srgbClr val="0000FF"/>
                </a:solidFill>
                <a:effectLst/>
              </a:rPr>
              <a:t> (</a:t>
            </a:r>
            <a:r>
              <a:rPr lang="en-US" altLang="zh-CN" sz="2000" dirty="0" err="1">
                <a:solidFill>
                  <a:srgbClr val="0000FF"/>
                </a:solidFill>
                <a:effectLst/>
              </a:rPr>
              <a:t>maxvalue</a:t>
            </a:r>
            <a:r>
              <a:rPr lang="en-US" altLang="zh-CN" sz="2000" dirty="0">
                <a:solidFill>
                  <a:srgbClr val="0000FF"/>
                </a:solidFill>
                <a:effectLst/>
              </a:rPr>
              <a:t>)</a:t>
            </a:r>
          </a:p>
          <a:p>
            <a:pPr marL="342900" indent="-342900" algn="l">
              <a:lnSpc>
                <a:spcPct val="120000"/>
              </a:lnSpc>
              <a:spcBef>
                <a:spcPct val="30000"/>
              </a:spcBef>
            </a:pPr>
            <a:r>
              <a:rPr lang="en-US" altLang="zh-CN" sz="2000" dirty="0">
                <a:solidFill>
                  <a:srgbClr val="0000FF"/>
                </a:solidFill>
                <a:effectLst/>
              </a:rPr>
              <a:t>) </a:t>
            </a:r>
          </a:p>
        </p:txBody>
      </p:sp>
      <p:sp>
        <p:nvSpPr>
          <p:cNvPr id="4" name="矩形 3"/>
          <p:cNvSpPr/>
          <p:nvPr/>
        </p:nvSpPr>
        <p:spPr>
          <a:xfrm>
            <a:off x="5357818" y="1357298"/>
            <a:ext cx="2781531" cy="707886"/>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4000" b="1" spc="50" dirty="0" smtClean="0">
                <a:ln w="11430"/>
                <a:gradFill>
                  <a:gsLst>
                    <a:gs pos="0">
                      <a:srgbClr val="000082"/>
                    </a:gs>
                    <a:gs pos="30000">
                      <a:srgbClr val="66008F"/>
                    </a:gs>
                    <a:gs pos="64999">
                      <a:srgbClr val="BA0066"/>
                    </a:gs>
                    <a:gs pos="89999">
                      <a:srgbClr val="FF0000"/>
                    </a:gs>
                    <a:gs pos="100000">
                      <a:srgbClr val="FF8200"/>
                    </a:gs>
                  </a:gsLst>
                  <a:lin ang="5400000" scaled="0"/>
                </a:gradFill>
                <a:effectLst>
                  <a:glow rad="228600">
                    <a:schemeClr val="accent2">
                      <a:satMod val="175000"/>
                      <a:alpha val="40000"/>
                    </a:schemeClr>
                  </a:glow>
                  <a:outerShdw blurRad="76200" dist="50800" dir="5400000" algn="tl" rotWithShape="0">
                    <a:srgbClr val="000000">
                      <a:alpha val="65000"/>
                    </a:srgbClr>
                  </a:outerShdw>
                </a:effectLst>
                <a:latin typeface="华文新魏" pitchFamily="2" charset="-122"/>
                <a:ea typeface="华文新魏" pitchFamily="2" charset="-122"/>
              </a:rPr>
              <a:t>混合分区</a:t>
            </a:r>
            <a:r>
              <a:rPr lang="zh-CN" altLang="en-US" sz="4000" b="1" spc="50" dirty="0">
                <a:ln w="11430"/>
                <a:gradFill>
                  <a:gsLst>
                    <a:gs pos="0">
                      <a:srgbClr val="000082"/>
                    </a:gs>
                    <a:gs pos="30000">
                      <a:srgbClr val="66008F"/>
                    </a:gs>
                    <a:gs pos="64999">
                      <a:srgbClr val="BA0066"/>
                    </a:gs>
                    <a:gs pos="89999">
                      <a:srgbClr val="FF0000"/>
                    </a:gs>
                    <a:gs pos="100000">
                      <a:srgbClr val="FF8200"/>
                    </a:gs>
                  </a:gsLst>
                  <a:lin ang="5400000" scaled="0"/>
                </a:gradFill>
                <a:effectLst>
                  <a:glow rad="228600">
                    <a:schemeClr val="accent2">
                      <a:satMod val="175000"/>
                      <a:alpha val="40000"/>
                    </a:schemeClr>
                  </a:glow>
                  <a:outerShdw blurRad="76200" dist="50800" dir="5400000" algn="tl" rotWithShape="0">
                    <a:srgbClr val="000000">
                      <a:alpha val="65000"/>
                    </a:srgbClr>
                  </a:outerShdw>
                </a:effectLst>
                <a:latin typeface="华文新魏" pitchFamily="2" charset="-122"/>
                <a:ea typeface="华文新魏" pitchFamily="2" charset="-122"/>
              </a:rPr>
              <a:t>表</a:t>
            </a:r>
          </a:p>
        </p:txBody>
      </p:sp>
    </p:spTree>
    <p:extLst>
      <p:ext uri="{BB962C8B-B14F-4D97-AF65-F5344CB8AC3E}">
        <p14:creationId xmlns:p14="http://schemas.microsoft.com/office/powerpoint/2010/main" val="18669516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p:txBody>
          <a:bodyPr/>
          <a:lstStyle/>
          <a:p>
            <a:pPr eaLnBrk="1" hangingPunct="1">
              <a:defRPr/>
            </a:pPr>
            <a:r>
              <a:rPr lang="zh-CN" altLang="en-US" sz="4800" smtClean="0"/>
              <a:t>分区表：</a:t>
            </a:r>
            <a:r>
              <a:rPr lang="en-US" altLang="zh-CN" sz="3600" smtClean="0"/>
              <a:t>SQL Server</a:t>
            </a:r>
          </a:p>
        </p:txBody>
      </p:sp>
      <p:sp>
        <p:nvSpPr>
          <p:cNvPr id="1074179" name="Rectangle 3"/>
          <p:cNvSpPr>
            <a:spLocks noGrp="1" noChangeArrowheads="1"/>
          </p:cNvSpPr>
          <p:nvPr>
            <p:ph type="body" idx="1"/>
          </p:nvPr>
        </p:nvSpPr>
        <p:spPr/>
        <p:txBody>
          <a:bodyPr/>
          <a:lstStyle/>
          <a:p>
            <a:pPr eaLnBrk="1" hangingPunct="1">
              <a:lnSpc>
                <a:spcPct val="95000"/>
              </a:lnSpc>
              <a:defRPr/>
            </a:pPr>
            <a:r>
              <a:rPr lang="zh-CN" altLang="en-US" sz="2800" dirty="0" smtClean="0"/>
              <a:t>创建分区函数 </a:t>
            </a:r>
          </a:p>
          <a:p>
            <a:pPr lvl="1" eaLnBrk="1" hangingPunct="1">
              <a:lnSpc>
                <a:spcPct val="95000"/>
              </a:lnSpc>
              <a:buFont typeface="Wingdings" pitchFamily="2" charset="2"/>
              <a:buNone/>
              <a:defRPr/>
            </a:pPr>
            <a:r>
              <a:rPr lang="en-US" altLang="zh-CN" sz="2400" dirty="0" smtClean="0">
                <a:solidFill>
                  <a:srgbClr val="FF0000"/>
                </a:solidFill>
              </a:rPr>
              <a:t>create partition function</a:t>
            </a:r>
            <a:r>
              <a:rPr lang="en-US" altLang="zh-CN" sz="2400" dirty="0" smtClean="0">
                <a:solidFill>
                  <a:srgbClr val="660033"/>
                </a:solidFill>
                <a:latin typeface="Times New Roman"/>
              </a:rPr>
              <a:t> </a:t>
            </a:r>
            <a:r>
              <a:rPr lang="en-US" altLang="zh-CN" sz="2400" dirty="0" err="1" smtClean="0">
                <a:solidFill>
                  <a:srgbClr val="660033"/>
                </a:solidFill>
              </a:rPr>
              <a:t>customer_partfunc</a:t>
            </a:r>
            <a:r>
              <a:rPr lang="en-US" altLang="zh-CN" sz="2400" dirty="0" smtClean="0">
                <a:solidFill>
                  <a:srgbClr val="660033"/>
                </a:solidFill>
              </a:rPr>
              <a:t>(</a:t>
            </a:r>
            <a:r>
              <a:rPr lang="en-US" altLang="zh-CN" sz="2400" dirty="0" err="1" smtClean="0">
                <a:solidFill>
                  <a:srgbClr val="660033"/>
                </a:solidFill>
              </a:rPr>
              <a:t>int</a:t>
            </a:r>
            <a:r>
              <a:rPr lang="en-US" altLang="zh-CN" sz="2400" dirty="0" smtClean="0">
                <a:solidFill>
                  <a:srgbClr val="660033"/>
                </a:solidFill>
              </a:rPr>
              <a:t>)</a:t>
            </a:r>
          </a:p>
          <a:p>
            <a:pPr lvl="1" eaLnBrk="1" hangingPunct="1">
              <a:lnSpc>
                <a:spcPct val="95000"/>
              </a:lnSpc>
              <a:buFont typeface="Wingdings" pitchFamily="2" charset="2"/>
              <a:buNone/>
              <a:defRPr/>
            </a:pPr>
            <a:r>
              <a:rPr lang="en-US" altLang="zh-CN" sz="2400" dirty="0" smtClean="0">
                <a:solidFill>
                  <a:srgbClr val="CC0000"/>
                </a:solidFill>
              </a:rPr>
              <a:t>		</a:t>
            </a:r>
            <a:r>
              <a:rPr lang="en-US" altLang="zh-CN" sz="2400" dirty="0" smtClean="0">
                <a:solidFill>
                  <a:srgbClr val="FF0000"/>
                </a:solidFill>
              </a:rPr>
              <a:t>as range right</a:t>
            </a:r>
          </a:p>
          <a:p>
            <a:pPr lvl="1" eaLnBrk="1" hangingPunct="1">
              <a:lnSpc>
                <a:spcPct val="95000"/>
              </a:lnSpc>
              <a:buFont typeface="Wingdings" pitchFamily="2" charset="2"/>
              <a:buNone/>
              <a:defRPr/>
            </a:pPr>
            <a:r>
              <a:rPr lang="zh-CN" altLang="en-US" sz="2400" dirty="0" smtClean="0">
                <a:solidFill>
                  <a:srgbClr val="660033"/>
                </a:solidFill>
              </a:rPr>
              <a:t>　</a:t>
            </a:r>
            <a:r>
              <a:rPr lang="zh-CN" altLang="en-US" sz="2400" dirty="0" smtClean="0">
                <a:solidFill>
                  <a:srgbClr val="FF0000"/>
                </a:solidFill>
              </a:rPr>
              <a:t>	</a:t>
            </a:r>
            <a:r>
              <a:rPr lang="en-US" altLang="zh-CN" sz="2400" dirty="0" smtClean="0">
                <a:solidFill>
                  <a:srgbClr val="FF0000"/>
                </a:solidFill>
              </a:rPr>
              <a:t>for values</a:t>
            </a:r>
            <a:r>
              <a:rPr lang="en-US" altLang="zh-CN" sz="2400" dirty="0" smtClean="0">
                <a:solidFill>
                  <a:srgbClr val="660033"/>
                </a:solidFill>
              </a:rPr>
              <a:t>(250000,</a:t>
            </a:r>
            <a:r>
              <a:rPr lang="en-US" altLang="zh-CN" sz="2400" dirty="0" smtClean="0">
                <a:solidFill>
                  <a:srgbClr val="660033"/>
                </a:solidFill>
                <a:latin typeface="Times New Roman"/>
              </a:rPr>
              <a:t> </a:t>
            </a:r>
            <a:r>
              <a:rPr lang="en-US" altLang="zh-CN" sz="2400" dirty="0" smtClean="0">
                <a:solidFill>
                  <a:srgbClr val="660033"/>
                </a:solidFill>
              </a:rPr>
              <a:t>500000,</a:t>
            </a:r>
            <a:r>
              <a:rPr lang="en-US" altLang="zh-CN" sz="2400" dirty="0" smtClean="0">
                <a:solidFill>
                  <a:srgbClr val="660033"/>
                </a:solidFill>
                <a:latin typeface="Times New Roman"/>
              </a:rPr>
              <a:t> </a:t>
            </a:r>
            <a:r>
              <a:rPr lang="en-US" altLang="zh-CN" sz="2400" dirty="0" smtClean="0">
                <a:solidFill>
                  <a:srgbClr val="660033"/>
                </a:solidFill>
              </a:rPr>
              <a:t>750000)</a:t>
            </a:r>
            <a:r>
              <a:rPr lang="en-US" altLang="zh-CN" sz="2400" dirty="0" smtClean="0"/>
              <a:t> </a:t>
            </a:r>
          </a:p>
          <a:p>
            <a:pPr eaLnBrk="1" hangingPunct="1">
              <a:lnSpc>
                <a:spcPct val="95000"/>
              </a:lnSpc>
              <a:defRPr/>
            </a:pPr>
            <a:r>
              <a:rPr lang="zh-CN" altLang="en-US" sz="2800" dirty="0" smtClean="0"/>
              <a:t>创建分区架构 </a:t>
            </a:r>
          </a:p>
          <a:p>
            <a:pPr lvl="1" eaLnBrk="1" hangingPunct="1">
              <a:lnSpc>
                <a:spcPct val="95000"/>
              </a:lnSpc>
              <a:buFont typeface="Wingdings" pitchFamily="2" charset="2"/>
              <a:buNone/>
              <a:defRPr/>
            </a:pPr>
            <a:r>
              <a:rPr lang="en-US" altLang="zh-CN" sz="2400" dirty="0" smtClean="0">
                <a:solidFill>
                  <a:srgbClr val="FF0000"/>
                </a:solidFill>
              </a:rPr>
              <a:t>create partition scheme</a:t>
            </a:r>
            <a:r>
              <a:rPr lang="en-US" altLang="zh-CN" sz="2400" dirty="0" smtClean="0">
                <a:solidFill>
                  <a:srgbClr val="660033"/>
                </a:solidFill>
                <a:latin typeface="Times New Roman"/>
              </a:rPr>
              <a:t> </a:t>
            </a:r>
            <a:r>
              <a:rPr lang="en-US" altLang="zh-CN" sz="2400" dirty="0" err="1" smtClean="0">
                <a:solidFill>
                  <a:srgbClr val="660033"/>
                </a:solidFill>
              </a:rPr>
              <a:t>customer_partscheme</a:t>
            </a:r>
            <a:endParaRPr lang="en-US" altLang="zh-CN" sz="2400" dirty="0" smtClean="0">
              <a:solidFill>
                <a:srgbClr val="660033"/>
              </a:solidFill>
            </a:endParaRPr>
          </a:p>
          <a:p>
            <a:pPr lvl="1" eaLnBrk="1" hangingPunct="1">
              <a:lnSpc>
                <a:spcPct val="95000"/>
              </a:lnSpc>
              <a:buFont typeface="Wingdings" pitchFamily="2" charset="2"/>
              <a:buNone/>
              <a:defRPr/>
            </a:pPr>
            <a:r>
              <a:rPr lang="zh-CN" altLang="en-US" sz="2400" dirty="0" smtClean="0">
                <a:solidFill>
                  <a:srgbClr val="660033"/>
                </a:solidFill>
              </a:rPr>
              <a:t>　</a:t>
            </a:r>
            <a:r>
              <a:rPr lang="zh-CN" altLang="en-US" sz="2400" dirty="0" smtClean="0">
                <a:solidFill>
                  <a:srgbClr val="FF0000"/>
                </a:solidFill>
              </a:rPr>
              <a:t>	</a:t>
            </a:r>
            <a:r>
              <a:rPr lang="en-US" altLang="zh-CN" sz="2400" dirty="0" smtClean="0">
                <a:solidFill>
                  <a:srgbClr val="FF0000"/>
                </a:solidFill>
              </a:rPr>
              <a:t>as partition </a:t>
            </a:r>
            <a:r>
              <a:rPr lang="en-US" altLang="zh-CN" sz="2400" dirty="0" err="1" smtClean="0">
                <a:solidFill>
                  <a:srgbClr val="660033"/>
                </a:solidFill>
              </a:rPr>
              <a:t>customer_partfunc</a:t>
            </a:r>
            <a:endParaRPr lang="en-US" altLang="zh-CN" sz="2400" dirty="0" smtClean="0">
              <a:solidFill>
                <a:srgbClr val="660033"/>
              </a:solidFill>
            </a:endParaRPr>
          </a:p>
          <a:p>
            <a:pPr lvl="1" eaLnBrk="1" hangingPunct="1">
              <a:lnSpc>
                <a:spcPct val="95000"/>
              </a:lnSpc>
              <a:buFont typeface="Wingdings" pitchFamily="2" charset="2"/>
              <a:buNone/>
              <a:defRPr/>
            </a:pPr>
            <a:r>
              <a:rPr lang="zh-CN" altLang="en-US" sz="2400" dirty="0" smtClean="0">
                <a:solidFill>
                  <a:srgbClr val="660033"/>
                </a:solidFill>
              </a:rPr>
              <a:t>　	</a:t>
            </a:r>
            <a:r>
              <a:rPr lang="en-US" altLang="zh-CN" sz="2400" dirty="0" smtClean="0">
                <a:solidFill>
                  <a:srgbClr val="FF0000"/>
                </a:solidFill>
              </a:rPr>
              <a:t>to</a:t>
            </a:r>
            <a:r>
              <a:rPr lang="en-US" altLang="zh-CN" sz="2400" dirty="0" smtClean="0">
                <a:solidFill>
                  <a:srgbClr val="660033"/>
                </a:solidFill>
                <a:latin typeface="Times New Roman"/>
              </a:rPr>
              <a:t> </a:t>
            </a:r>
            <a:r>
              <a:rPr lang="en-US" altLang="zh-CN" sz="2400" dirty="0" smtClean="0">
                <a:solidFill>
                  <a:srgbClr val="660033"/>
                </a:solidFill>
              </a:rPr>
              <a:t>(fg1,</a:t>
            </a:r>
            <a:r>
              <a:rPr lang="en-US" altLang="zh-CN" sz="2400" dirty="0" smtClean="0">
                <a:solidFill>
                  <a:srgbClr val="660033"/>
                </a:solidFill>
                <a:latin typeface="Times New Roman"/>
              </a:rPr>
              <a:t> </a:t>
            </a:r>
            <a:r>
              <a:rPr lang="en-US" altLang="zh-CN" sz="2400" dirty="0" smtClean="0">
                <a:solidFill>
                  <a:srgbClr val="660033"/>
                </a:solidFill>
              </a:rPr>
              <a:t>fg2,</a:t>
            </a:r>
            <a:r>
              <a:rPr lang="en-US" altLang="zh-CN" sz="2400" dirty="0" smtClean="0">
                <a:solidFill>
                  <a:srgbClr val="660033"/>
                </a:solidFill>
                <a:latin typeface="Times New Roman"/>
              </a:rPr>
              <a:t> </a:t>
            </a:r>
            <a:r>
              <a:rPr lang="en-US" altLang="zh-CN" sz="2400" dirty="0" smtClean="0">
                <a:solidFill>
                  <a:srgbClr val="660033"/>
                </a:solidFill>
              </a:rPr>
              <a:t>fg3,</a:t>
            </a:r>
            <a:r>
              <a:rPr lang="en-US" altLang="zh-CN" sz="2400" dirty="0" smtClean="0">
                <a:solidFill>
                  <a:srgbClr val="660033"/>
                </a:solidFill>
                <a:latin typeface="Times New Roman"/>
              </a:rPr>
              <a:t> </a:t>
            </a:r>
            <a:r>
              <a:rPr lang="en-US" altLang="zh-CN" sz="2400" dirty="0" smtClean="0">
                <a:solidFill>
                  <a:srgbClr val="660033"/>
                </a:solidFill>
              </a:rPr>
              <a:t>fg4) </a:t>
            </a:r>
          </a:p>
          <a:p>
            <a:pPr eaLnBrk="1" hangingPunct="1">
              <a:lnSpc>
                <a:spcPct val="95000"/>
              </a:lnSpc>
              <a:defRPr/>
            </a:pPr>
            <a:r>
              <a:rPr lang="zh-CN" altLang="en-US" sz="2800" dirty="0" smtClean="0"/>
              <a:t>对表进行分区 </a:t>
            </a:r>
          </a:p>
          <a:p>
            <a:pPr lvl="1" eaLnBrk="1" hangingPunct="1">
              <a:lnSpc>
                <a:spcPct val="95000"/>
              </a:lnSpc>
              <a:buFont typeface="Wingdings" pitchFamily="2" charset="2"/>
              <a:buNone/>
              <a:defRPr/>
            </a:pPr>
            <a:r>
              <a:rPr lang="en-US" altLang="zh-CN" sz="2400" dirty="0" smtClean="0">
                <a:solidFill>
                  <a:srgbClr val="CC0000"/>
                </a:solidFill>
              </a:rPr>
              <a:t>create table</a:t>
            </a:r>
            <a:r>
              <a:rPr lang="en-US" altLang="zh-CN" sz="2400" dirty="0" smtClean="0">
                <a:solidFill>
                  <a:srgbClr val="660033"/>
                </a:solidFill>
                <a:latin typeface="Times New Roman"/>
              </a:rPr>
              <a:t> </a:t>
            </a:r>
            <a:r>
              <a:rPr lang="en-US" altLang="zh-CN" sz="2400" dirty="0" smtClean="0">
                <a:solidFill>
                  <a:srgbClr val="660033"/>
                </a:solidFill>
              </a:rPr>
              <a:t>customers</a:t>
            </a:r>
            <a:r>
              <a:rPr lang="en-US" altLang="zh-CN" sz="2400" dirty="0" smtClean="0">
                <a:solidFill>
                  <a:srgbClr val="660033"/>
                </a:solidFill>
                <a:latin typeface="Times New Roman"/>
              </a:rPr>
              <a:t> </a:t>
            </a:r>
            <a:r>
              <a:rPr lang="en-US" altLang="zh-CN" sz="2400" dirty="0" smtClean="0">
                <a:solidFill>
                  <a:srgbClr val="660033"/>
                </a:solidFill>
              </a:rPr>
              <a:t>(</a:t>
            </a:r>
            <a:r>
              <a:rPr lang="en-US" altLang="zh-CN" sz="2400" dirty="0" err="1" smtClean="0">
                <a:solidFill>
                  <a:srgbClr val="660033"/>
                </a:solidFill>
              </a:rPr>
              <a:t>FirstName</a:t>
            </a:r>
            <a:r>
              <a:rPr lang="en-US" altLang="zh-CN" sz="2400" dirty="0" smtClean="0">
                <a:solidFill>
                  <a:srgbClr val="660033"/>
                </a:solidFill>
                <a:latin typeface="Times New Roman"/>
              </a:rPr>
              <a:t> </a:t>
            </a:r>
            <a:r>
              <a:rPr lang="en-US" altLang="zh-CN" sz="2400" dirty="0" err="1" smtClean="0">
                <a:solidFill>
                  <a:srgbClr val="660033"/>
                </a:solidFill>
              </a:rPr>
              <a:t>nvarchar</a:t>
            </a:r>
            <a:r>
              <a:rPr lang="en-US" altLang="zh-CN" sz="2400" dirty="0" smtClean="0">
                <a:solidFill>
                  <a:srgbClr val="660033"/>
                </a:solidFill>
              </a:rPr>
              <a:t>(40),</a:t>
            </a:r>
            <a:r>
              <a:rPr lang="en-US" altLang="zh-CN" sz="2400" dirty="0" smtClean="0">
                <a:solidFill>
                  <a:srgbClr val="660033"/>
                </a:solidFill>
                <a:latin typeface="Times New Roman"/>
              </a:rPr>
              <a:t> </a:t>
            </a:r>
            <a:endParaRPr lang="en-US" altLang="zh-CN" sz="2400" dirty="0" smtClean="0">
              <a:solidFill>
                <a:srgbClr val="660033"/>
              </a:solidFill>
            </a:endParaRPr>
          </a:p>
          <a:p>
            <a:pPr lvl="1" eaLnBrk="1" hangingPunct="1">
              <a:lnSpc>
                <a:spcPct val="95000"/>
              </a:lnSpc>
              <a:buFont typeface="Wingdings" pitchFamily="2" charset="2"/>
              <a:buNone/>
              <a:defRPr/>
            </a:pPr>
            <a:r>
              <a:rPr lang="en-US" altLang="zh-CN" sz="2400" dirty="0" smtClean="0">
                <a:solidFill>
                  <a:srgbClr val="660033"/>
                </a:solidFill>
              </a:rPr>
              <a:t>			</a:t>
            </a:r>
            <a:r>
              <a:rPr lang="en-US" altLang="zh-CN" sz="2400" dirty="0" err="1" smtClean="0">
                <a:solidFill>
                  <a:srgbClr val="660033"/>
                </a:solidFill>
              </a:rPr>
              <a:t>LastName</a:t>
            </a:r>
            <a:r>
              <a:rPr lang="en-US" altLang="zh-CN" sz="2400" dirty="0" smtClean="0">
                <a:solidFill>
                  <a:srgbClr val="660033"/>
                </a:solidFill>
                <a:latin typeface="Times New Roman"/>
              </a:rPr>
              <a:t> </a:t>
            </a:r>
            <a:r>
              <a:rPr lang="en-US" altLang="zh-CN" sz="2400" dirty="0" err="1" smtClean="0">
                <a:solidFill>
                  <a:srgbClr val="660033"/>
                </a:solidFill>
              </a:rPr>
              <a:t>nvarchar</a:t>
            </a:r>
            <a:r>
              <a:rPr lang="en-US" altLang="zh-CN" sz="2400" dirty="0" smtClean="0">
                <a:solidFill>
                  <a:srgbClr val="660033"/>
                </a:solidFill>
              </a:rPr>
              <a:t>(40),</a:t>
            </a:r>
            <a:r>
              <a:rPr lang="en-US" altLang="zh-CN" sz="2400" dirty="0" smtClean="0">
                <a:solidFill>
                  <a:srgbClr val="660033"/>
                </a:solidFill>
                <a:latin typeface="Times New Roman"/>
              </a:rPr>
              <a:t> </a:t>
            </a:r>
            <a:r>
              <a:rPr lang="en-US" altLang="zh-CN" sz="2400" dirty="0" err="1" smtClean="0">
                <a:solidFill>
                  <a:srgbClr val="660033"/>
                </a:solidFill>
              </a:rPr>
              <a:t>CustomerNumber</a:t>
            </a:r>
            <a:r>
              <a:rPr lang="en-US" altLang="zh-CN" sz="2400" dirty="0" smtClean="0">
                <a:solidFill>
                  <a:srgbClr val="660033"/>
                </a:solidFill>
                <a:latin typeface="Times New Roman"/>
              </a:rPr>
              <a:t> </a:t>
            </a:r>
            <a:r>
              <a:rPr lang="en-US" altLang="zh-CN" sz="2400" dirty="0" err="1" smtClean="0">
                <a:solidFill>
                  <a:srgbClr val="660033"/>
                </a:solidFill>
              </a:rPr>
              <a:t>int</a:t>
            </a:r>
            <a:r>
              <a:rPr lang="en-US" altLang="zh-CN" sz="2400" dirty="0" smtClean="0">
                <a:solidFill>
                  <a:srgbClr val="660033"/>
                </a:solidFill>
              </a:rPr>
              <a:t>)</a:t>
            </a:r>
          </a:p>
          <a:p>
            <a:pPr lvl="1" eaLnBrk="1" hangingPunct="1">
              <a:lnSpc>
                <a:spcPct val="95000"/>
              </a:lnSpc>
              <a:buFont typeface="Wingdings" pitchFamily="2" charset="2"/>
              <a:buNone/>
              <a:defRPr/>
            </a:pPr>
            <a:r>
              <a:rPr lang="zh-CN" altLang="en-US" sz="2400" dirty="0" smtClean="0">
                <a:solidFill>
                  <a:srgbClr val="660033"/>
                </a:solidFill>
              </a:rPr>
              <a:t>　	</a:t>
            </a:r>
            <a:r>
              <a:rPr lang="en-US" altLang="zh-CN" sz="2400" dirty="0" smtClean="0">
                <a:solidFill>
                  <a:srgbClr val="CC0000"/>
                </a:solidFill>
              </a:rPr>
              <a:t>on</a:t>
            </a:r>
            <a:r>
              <a:rPr lang="en-US" altLang="zh-CN" sz="2400" dirty="0" smtClean="0">
                <a:solidFill>
                  <a:srgbClr val="660033"/>
                </a:solidFill>
                <a:latin typeface="Times New Roman"/>
              </a:rPr>
              <a:t> </a:t>
            </a:r>
            <a:r>
              <a:rPr lang="en-US" altLang="zh-CN" sz="2400" dirty="0" err="1" smtClean="0">
                <a:solidFill>
                  <a:srgbClr val="660033"/>
                </a:solidFill>
              </a:rPr>
              <a:t>customer_partscheme</a:t>
            </a:r>
            <a:r>
              <a:rPr lang="en-US" altLang="zh-CN" sz="2400" dirty="0" smtClean="0">
                <a:solidFill>
                  <a:srgbClr val="660033"/>
                </a:solidFill>
                <a:latin typeface="Times New Roman"/>
              </a:rPr>
              <a:t> </a:t>
            </a:r>
            <a:r>
              <a:rPr lang="en-US" altLang="zh-CN" sz="2400" dirty="0" smtClean="0">
                <a:solidFill>
                  <a:srgbClr val="660033"/>
                </a:solidFill>
              </a:rPr>
              <a:t>(</a:t>
            </a:r>
            <a:r>
              <a:rPr lang="en-US" altLang="zh-CN" sz="2400" dirty="0" err="1" smtClean="0">
                <a:solidFill>
                  <a:srgbClr val="660033"/>
                </a:solidFill>
              </a:rPr>
              <a:t>CustomerNumber</a:t>
            </a:r>
            <a:r>
              <a:rPr lang="en-US" altLang="zh-CN" sz="2400" dirty="0" smtClean="0">
                <a:solidFill>
                  <a:srgbClr val="660033"/>
                </a:solidFill>
              </a:rPr>
              <a:t>) </a:t>
            </a:r>
          </a:p>
        </p:txBody>
      </p:sp>
      <p:sp>
        <p:nvSpPr>
          <p:cNvPr id="58372" name="Rectangle 4"/>
          <p:cNvSpPr>
            <a:spLocks noChangeArrowheads="1"/>
          </p:cNvSpPr>
          <p:nvPr/>
        </p:nvSpPr>
        <p:spPr bwMode="auto">
          <a:xfrm>
            <a:off x="0" y="0"/>
            <a:ext cx="260350" cy="457200"/>
          </a:xfrm>
          <a:prstGeom prst="rect">
            <a:avLst/>
          </a:prstGeom>
          <a:noFill/>
          <a:ln w="9525" algn="ctr">
            <a:noFill/>
            <a:miter lim="800000"/>
            <a:headEnd/>
            <a:tailEnd/>
          </a:ln>
        </p:spPr>
        <p:txBody>
          <a:bodyPr wrap="none" anchor="ctr">
            <a:spAutoFit/>
          </a:bodyPr>
          <a:lstStyle/>
          <a:p>
            <a:pPr algn="l" eaLnBrk="0" hangingPunct="0">
              <a:spcBef>
                <a:spcPct val="0"/>
              </a:spcBef>
              <a:buSzTx/>
            </a:pPr>
            <a:r>
              <a:rPr lang="en-US" altLang="zh-CN" sz="2400">
                <a:solidFill>
                  <a:schemeClr val="tx1"/>
                </a:solidFill>
                <a:effectLst/>
                <a:latin typeface="Times New Roman" pitchFamily="18" charset="0"/>
                <a:ea typeface="宋体" charset="-122"/>
              </a:rPr>
              <a:t> </a:t>
            </a:r>
          </a:p>
        </p:txBody>
      </p:sp>
    </p:spTree>
    <p:extLst>
      <p:ext uri="{BB962C8B-B14F-4D97-AF65-F5344CB8AC3E}">
        <p14:creationId xmlns:p14="http://schemas.microsoft.com/office/powerpoint/2010/main" val="9258745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1890" name="Rectangle 2"/>
          <p:cNvSpPr>
            <a:spLocks noGrp="1" noChangeArrowheads="1"/>
          </p:cNvSpPr>
          <p:nvPr>
            <p:ph type="title"/>
          </p:nvPr>
        </p:nvSpPr>
        <p:spPr/>
        <p:txBody>
          <a:bodyPr/>
          <a:lstStyle/>
          <a:p>
            <a:pPr eaLnBrk="1" hangingPunct="1">
              <a:defRPr/>
            </a:pPr>
            <a:r>
              <a:rPr lang="zh-CN" altLang="en-US" smtClean="0"/>
              <a:t>分区视图：</a:t>
            </a:r>
            <a:r>
              <a:rPr lang="en-US" altLang="zh-CN" sz="3200" smtClean="0"/>
              <a:t>SQL Server</a:t>
            </a:r>
            <a:r>
              <a:rPr lang="en-US" altLang="zh-CN" smtClean="0"/>
              <a:t> </a:t>
            </a:r>
          </a:p>
        </p:txBody>
      </p:sp>
      <p:sp>
        <p:nvSpPr>
          <p:cNvPr id="1061891" name="Rectangle 3"/>
          <p:cNvSpPr>
            <a:spLocks noGrp="1" noChangeArrowheads="1"/>
          </p:cNvSpPr>
          <p:nvPr>
            <p:ph type="body" idx="1"/>
          </p:nvPr>
        </p:nvSpPr>
        <p:spPr/>
        <p:txBody>
          <a:bodyPr/>
          <a:lstStyle/>
          <a:p>
            <a:pPr eaLnBrk="1" hangingPunct="1">
              <a:spcBef>
                <a:spcPts val="1200"/>
              </a:spcBef>
              <a:defRPr/>
            </a:pPr>
            <a:r>
              <a:rPr lang="zh-CN" altLang="en-US" dirty="0" smtClean="0"/>
              <a:t>分区视图</a:t>
            </a:r>
          </a:p>
          <a:p>
            <a:pPr lvl="1" eaLnBrk="1" hangingPunct="1">
              <a:spcBef>
                <a:spcPts val="1200"/>
              </a:spcBef>
              <a:defRPr/>
            </a:pPr>
            <a:r>
              <a:rPr lang="zh-CN" altLang="en-US" dirty="0" smtClean="0"/>
              <a:t>将大型表根据其中某列的数据值范围进行分区，拆分成较小的成员表</a:t>
            </a:r>
          </a:p>
          <a:p>
            <a:pPr lvl="1" eaLnBrk="1" hangingPunct="1">
              <a:spcBef>
                <a:spcPts val="1200"/>
              </a:spcBef>
              <a:defRPr/>
            </a:pPr>
            <a:r>
              <a:rPr lang="zh-CN" altLang="en-US" dirty="0" smtClean="0"/>
              <a:t>每个成员表的数据范围都在为分区列指定的 </a:t>
            </a:r>
            <a:r>
              <a:rPr lang="en-US" altLang="zh-CN" dirty="0" smtClean="0">
                <a:solidFill>
                  <a:srgbClr val="FF0000"/>
                </a:solidFill>
              </a:rPr>
              <a:t>CHECK</a:t>
            </a:r>
            <a:r>
              <a:rPr lang="en-US" altLang="zh-CN" dirty="0" smtClean="0"/>
              <a:t> </a:t>
            </a:r>
            <a:r>
              <a:rPr lang="zh-CN" altLang="en-US" dirty="0" smtClean="0"/>
              <a:t>约束中定义</a:t>
            </a:r>
          </a:p>
          <a:p>
            <a:pPr lvl="1" eaLnBrk="1" hangingPunct="1">
              <a:spcBef>
                <a:spcPts val="1200"/>
              </a:spcBef>
              <a:defRPr/>
            </a:pPr>
            <a:r>
              <a:rPr lang="zh-CN" altLang="en-US" dirty="0" smtClean="0"/>
              <a:t>使用</a:t>
            </a:r>
            <a:r>
              <a:rPr lang="en-US" altLang="zh-CN" dirty="0" smtClean="0">
                <a:solidFill>
                  <a:srgbClr val="FF0000"/>
                </a:solidFill>
              </a:rPr>
              <a:t>UNION ALL</a:t>
            </a:r>
            <a:r>
              <a:rPr lang="zh-CN" altLang="en-US" dirty="0" smtClean="0"/>
              <a:t>定义视图，将选定的成员表组合成单个结果集。引用该视图的</a:t>
            </a:r>
            <a:r>
              <a:rPr lang="en-US" altLang="zh-CN" dirty="0" smtClean="0"/>
              <a:t>SELECT</a:t>
            </a:r>
            <a:r>
              <a:rPr lang="zh-CN" altLang="en-US" dirty="0" smtClean="0"/>
              <a:t>语句为分区列指定搜索条件后，查询优化器将使用</a:t>
            </a:r>
            <a:r>
              <a:rPr lang="en-US" altLang="zh-CN" dirty="0" smtClean="0"/>
              <a:t>CHECK</a:t>
            </a:r>
            <a:r>
              <a:rPr lang="zh-CN" altLang="en-US" dirty="0" smtClean="0"/>
              <a:t>约束确定哪个成员表包含这些行</a:t>
            </a:r>
          </a:p>
        </p:txBody>
      </p:sp>
      <p:sp>
        <p:nvSpPr>
          <p:cNvPr id="4" name="矩形 3"/>
          <p:cNvSpPr/>
          <p:nvPr/>
        </p:nvSpPr>
        <p:spPr>
          <a:xfrm>
            <a:off x="1331640" y="5805264"/>
            <a:ext cx="6737743"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600" b="1" cap="none" spc="5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分区视图的优点：基于多列分区</a:t>
            </a:r>
            <a:endParaRPr lang="zh-CN" altLang="en-US" sz="3600" b="1" cap="none" spc="50" dirty="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p:txBody>
      </p:sp>
    </p:spTree>
    <p:extLst>
      <p:ext uri="{BB962C8B-B14F-4D97-AF65-F5344CB8AC3E}">
        <p14:creationId xmlns:p14="http://schemas.microsoft.com/office/powerpoint/2010/main" val="92161310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2914" name="Rectangle 2"/>
          <p:cNvSpPr>
            <a:spLocks noGrp="1" noChangeArrowheads="1"/>
          </p:cNvSpPr>
          <p:nvPr>
            <p:ph type="title"/>
          </p:nvPr>
        </p:nvSpPr>
        <p:spPr/>
        <p:txBody>
          <a:bodyPr/>
          <a:lstStyle/>
          <a:p>
            <a:pPr eaLnBrk="1" hangingPunct="1">
              <a:defRPr/>
            </a:pPr>
            <a:r>
              <a:rPr lang="zh-CN" altLang="en-US" smtClean="0"/>
              <a:t>分区视图：</a:t>
            </a:r>
            <a:r>
              <a:rPr lang="en-US" altLang="zh-CN" sz="3200" smtClean="0"/>
              <a:t>SQL Server</a:t>
            </a:r>
            <a:r>
              <a:rPr lang="en-US" altLang="zh-CN" smtClean="0"/>
              <a:t> </a:t>
            </a:r>
          </a:p>
        </p:txBody>
      </p:sp>
      <p:sp>
        <p:nvSpPr>
          <p:cNvPr id="1062915" name="Rectangle 3"/>
          <p:cNvSpPr>
            <a:spLocks noChangeArrowheads="1"/>
          </p:cNvSpPr>
          <p:nvPr/>
        </p:nvSpPr>
        <p:spPr bwMode="auto">
          <a:xfrm>
            <a:off x="682625" y="1412776"/>
            <a:ext cx="7921625" cy="5309146"/>
          </a:xfrm>
          <a:prstGeom prst="rect">
            <a:avLst/>
          </a:prstGeom>
          <a:noFill/>
          <a:ln w="9525" algn="ctr">
            <a:noFill/>
            <a:miter lim="800000"/>
            <a:headEnd/>
            <a:tailEnd/>
          </a:ln>
          <a:effectLst/>
        </p:spPr>
        <p:txBody>
          <a:bodyPr>
            <a:spAutoFit/>
            <a:flatTx/>
          </a:bodyPr>
          <a:lstStyle/>
          <a:p>
            <a:pPr marL="342900" indent="-342900" algn="l">
              <a:spcBef>
                <a:spcPts val="1800"/>
              </a:spcBef>
              <a:defRPr/>
            </a:pPr>
            <a:r>
              <a:rPr lang="en-US" altLang="zh-CN" sz="2000" dirty="0">
                <a:effectLst>
                  <a:outerShdw blurRad="38100" dist="38100" dir="2700000" algn="tl">
                    <a:srgbClr val="C0C0C0"/>
                  </a:outerShdw>
                </a:effectLst>
              </a:rPr>
              <a:t>CREATE TABLE </a:t>
            </a:r>
            <a:r>
              <a:rPr lang="en-US" altLang="zh-CN" sz="2000" dirty="0">
                <a:solidFill>
                  <a:schemeClr val="folHlink"/>
                </a:solidFill>
                <a:effectLst>
                  <a:outerShdw blurRad="38100" dist="38100" dir="2700000" algn="tl">
                    <a:srgbClr val="C0C0C0"/>
                  </a:outerShdw>
                </a:effectLst>
              </a:rPr>
              <a:t>May1998Sales</a:t>
            </a:r>
          </a:p>
          <a:p>
            <a:pPr marL="342900" indent="-342900" algn="l">
              <a:spcBef>
                <a:spcPts val="1800"/>
              </a:spcBef>
              <a:defRPr/>
            </a:pPr>
            <a:r>
              <a:rPr lang="en-US" altLang="zh-CN" sz="2000" dirty="0">
                <a:effectLst>
                  <a:outerShdw blurRad="38100" dist="38100" dir="2700000" algn="tl">
                    <a:srgbClr val="C0C0C0"/>
                  </a:outerShdw>
                </a:effectLst>
              </a:rPr>
              <a:t>   (</a:t>
            </a:r>
            <a:r>
              <a:rPr lang="en-US" altLang="zh-CN" sz="2000" dirty="0" err="1">
                <a:effectLst>
                  <a:outerShdw blurRad="38100" dist="38100" dir="2700000" algn="tl">
                    <a:srgbClr val="C0C0C0"/>
                  </a:outerShdw>
                </a:effectLst>
              </a:rPr>
              <a:t>OrderID</a:t>
            </a:r>
            <a:r>
              <a:rPr lang="en-US" altLang="zh-CN" sz="2000" dirty="0">
                <a:effectLst>
                  <a:outerShdw blurRad="38100" dist="38100" dir="2700000" algn="tl">
                    <a:srgbClr val="C0C0C0"/>
                  </a:outerShdw>
                </a:effectLst>
              </a:rPr>
              <a:t>   INT      PRIMARY KEY,</a:t>
            </a:r>
          </a:p>
          <a:p>
            <a:pPr marL="342900" indent="-342900" algn="l">
              <a:spcBef>
                <a:spcPts val="1800"/>
              </a:spcBef>
              <a:defRPr/>
            </a:pPr>
            <a:r>
              <a:rPr lang="en-US" altLang="zh-CN" sz="2000" dirty="0">
                <a:effectLst>
                  <a:outerShdw blurRad="38100" dist="38100" dir="2700000" algn="tl">
                    <a:srgbClr val="C0C0C0"/>
                  </a:outerShdw>
                </a:effectLst>
              </a:rPr>
              <a:t>   </a:t>
            </a:r>
            <a:r>
              <a:rPr lang="en-US" altLang="zh-CN" sz="2000" dirty="0" err="1">
                <a:effectLst>
                  <a:outerShdw blurRad="38100" dist="38100" dir="2700000" algn="tl">
                    <a:srgbClr val="C0C0C0"/>
                  </a:outerShdw>
                </a:effectLst>
              </a:rPr>
              <a:t>CustomerID</a:t>
            </a:r>
            <a:r>
              <a:rPr lang="en-US" altLang="zh-CN" sz="2000" dirty="0">
                <a:effectLst>
                  <a:outerShdw blurRad="38100" dist="38100" dir="2700000" algn="tl">
                    <a:srgbClr val="C0C0C0"/>
                  </a:outerShdw>
                </a:effectLst>
              </a:rPr>
              <a:t>      INT         NOT NULL,</a:t>
            </a:r>
          </a:p>
          <a:p>
            <a:pPr marL="342900" indent="-342900" algn="l">
              <a:spcBef>
                <a:spcPts val="1800"/>
              </a:spcBef>
              <a:defRPr/>
            </a:pPr>
            <a:r>
              <a:rPr lang="en-US" altLang="zh-CN" sz="2000" dirty="0">
                <a:effectLst>
                  <a:outerShdw blurRad="38100" dist="38100" dir="2700000" algn="tl">
                    <a:srgbClr val="C0C0C0"/>
                  </a:outerShdw>
                </a:effectLst>
              </a:rPr>
              <a:t>   </a:t>
            </a:r>
            <a:r>
              <a:rPr lang="en-US" altLang="zh-CN" sz="2000" dirty="0" err="1">
                <a:effectLst>
                  <a:outerShdw blurRad="38100" dist="38100" dir="2700000" algn="tl">
                    <a:srgbClr val="C0C0C0"/>
                  </a:outerShdw>
                </a:effectLst>
              </a:rPr>
              <a:t>OrderDate</a:t>
            </a:r>
            <a:r>
              <a:rPr lang="en-US" altLang="zh-CN" sz="2000" dirty="0">
                <a:effectLst>
                  <a:outerShdw blurRad="38100" dist="38100" dir="2700000" algn="tl">
                    <a:srgbClr val="C0C0C0"/>
                  </a:outerShdw>
                </a:effectLst>
              </a:rPr>
              <a:t>      DATETIME      NULL</a:t>
            </a:r>
          </a:p>
          <a:p>
            <a:pPr marL="342900" indent="-342900" algn="l">
              <a:spcBef>
                <a:spcPts val="1800"/>
              </a:spcBef>
              <a:defRPr/>
            </a:pPr>
            <a:r>
              <a:rPr lang="en-US" altLang="zh-CN" sz="2000" dirty="0">
                <a:solidFill>
                  <a:srgbClr val="FF0000"/>
                </a:solidFill>
                <a:effectLst>
                  <a:outerShdw blurRad="38100" dist="38100" dir="2700000" algn="tl">
                    <a:srgbClr val="C0C0C0"/>
                  </a:outerShdw>
                </a:effectLst>
              </a:rPr>
              <a:t>      CHECK (DATEPART(</a:t>
            </a:r>
            <a:r>
              <a:rPr lang="en-US" altLang="zh-CN" sz="2000" dirty="0" err="1">
                <a:solidFill>
                  <a:srgbClr val="FF0000"/>
                </a:solidFill>
                <a:effectLst>
                  <a:outerShdw blurRad="38100" dist="38100" dir="2700000" algn="tl">
                    <a:srgbClr val="C0C0C0"/>
                  </a:outerShdw>
                </a:effectLst>
              </a:rPr>
              <a:t>yy</a:t>
            </a:r>
            <a:r>
              <a:rPr lang="en-US" altLang="zh-CN" sz="2000" dirty="0">
                <a:solidFill>
                  <a:srgbClr val="FF0000"/>
                </a:solidFill>
                <a:effectLst>
                  <a:outerShdw blurRad="38100" dist="38100" dir="2700000" algn="tl">
                    <a:srgbClr val="C0C0C0"/>
                  </a:outerShdw>
                </a:effectLst>
              </a:rPr>
              <a:t>, </a:t>
            </a:r>
            <a:r>
              <a:rPr lang="en-US" altLang="zh-CN" sz="2000" dirty="0" err="1">
                <a:solidFill>
                  <a:srgbClr val="FF0000"/>
                </a:solidFill>
                <a:effectLst>
                  <a:outerShdw blurRad="38100" dist="38100" dir="2700000" algn="tl">
                    <a:srgbClr val="C0C0C0"/>
                  </a:outerShdw>
                </a:effectLst>
              </a:rPr>
              <a:t>OrderDate</a:t>
            </a:r>
            <a:r>
              <a:rPr lang="en-US" altLang="zh-CN" sz="2000" dirty="0">
                <a:solidFill>
                  <a:srgbClr val="FF0000"/>
                </a:solidFill>
                <a:effectLst>
                  <a:outerShdw blurRad="38100" dist="38100" dir="2700000" algn="tl">
                    <a:srgbClr val="C0C0C0"/>
                  </a:outerShdw>
                </a:effectLst>
              </a:rPr>
              <a:t>) = 1998),</a:t>
            </a:r>
          </a:p>
          <a:p>
            <a:pPr marL="342900" indent="-342900" algn="l">
              <a:spcBef>
                <a:spcPts val="1800"/>
              </a:spcBef>
              <a:defRPr/>
            </a:pPr>
            <a:r>
              <a:rPr lang="en-US" altLang="zh-CN" sz="2000" dirty="0">
                <a:effectLst>
                  <a:outerShdw blurRad="38100" dist="38100" dir="2700000" algn="tl">
                    <a:srgbClr val="C0C0C0"/>
                  </a:outerShdw>
                </a:effectLst>
              </a:rPr>
              <a:t>   </a:t>
            </a:r>
            <a:r>
              <a:rPr lang="en-US" altLang="zh-CN" sz="2000" dirty="0" err="1">
                <a:effectLst>
                  <a:outerShdw blurRad="38100" dist="38100" dir="2700000" algn="tl">
                    <a:srgbClr val="C0C0C0"/>
                  </a:outerShdw>
                </a:effectLst>
              </a:rPr>
              <a:t>OrderMonth</a:t>
            </a:r>
            <a:r>
              <a:rPr lang="en-US" altLang="zh-CN" sz="2000" dirty="0">
                <a:effectLst>
                  <a:outerShdw blurRad="38100" dist="38100" dir="2700000" algn="tl">
                    <a:srgbClr val="C0C0C0"/>
                  </a:outerShdw>
                </a:effectLst>
              </a:rPr>
              <a:t>      INT</a:t>
            </a:r>
          </a:p>
          <a:p>
            <a:pPr marL="342900" indent="-342900" algn="l">
              <a:spcBef>
                <a:spcPts val="1800"/>
              </a:spcBef>
              <a:defRPr/>
            </a:pPr>
            <a:r>
              <a:rPr lang="en-US" altLang="zh-CN" sz="2000" dirty="0">
                <a:effectLst>
                  <a:outerShdw blurRad="38100" dist="38100" dir="2700000" algn="tl">
                    <a:srgbClr val="C0C0C0"/>
                  </a:outerShdw>
                </a:effectLst>
              </a:rPr>
              <a:t>      </a:t>
            </a:r>
            <a:r>
              <a:rPr lang="en-US" altLang="zh-CN" sz="2000" dirty="0" smtClean="0">
                <a:solidFill>
                  <a:srgbClr val="FF0000"/>
                </a:solidFill>
                <a:effectLst>
                  <a:outerShdw blurRad="38100" dist="38100" dir="2700000" algn="tl">
                    <a:srgbClr val="C0C0C0"/>
                  </a:outerShdw>
                </a:effectLst>
              </a:rPr>
              <a:t>CHECK </a:t>
            </a:r>
            <a:r>
              <a:rPr lang="en-US" altLang="zh-CN" sz="2000" dirty="0">
                <a:solidFill>
                  <a:srgbClr val="FF0000"/>
                </a:solidFill>
                <a:effectLst>
                  <a:outerShdw blurRad="38100" dist="38100" dir="2700000" algn="tl">
                    <a:srgbClr val="C0C0C0"/>
                  </a:outerShdw>
                </a:effectLst>
              </a:rPr>
              <a:t>(</a:t>
            </a:r>
            <a:r>
              <a:rPr lang="en-US" altLang="zh-CN" sz="2000" dirty="0" err="1">
                <a:solidFill>
                  <a:srgbClr val="FF0000"/>
                </a:solidFill>
                <a:effectLst>
                  <a:outerShdw blurRad="38100" dist="38100" dir="2700000" algn="tl">
                    <a:srgbClr val="C0C0C0"/>
                  </a:outerShdw>
                </a:effectLst>
              </a:rPr>
              <a:t>OrderMonth</a:t>
            </a:r>
            <a:r>
              <a:rPr lang="en-US" altLang="zh-CN" sz="2000" dirty="0">
                <a:solidFill>
                  <a:srgbClr val="FF0000"/>
                </a:solidFill>
                <a:effectLst>
                  <a:outerShdw blurRad="38100" dist="38100" dir="2700000" algn="tl">
                    <a:srgbClr val="C0C0C0"/>
                  </a:outerShdw>
                </a:effectLst>
              </a:rPr>
              <a:t> = 5),</a:t>
            </a:r>
          </a:p>
          <a:p>
            <a:pPr marL="342900" indent="-342900" algn="l">
              <a:spcBef>
                <a:spcPts val="1800"/>
              </a:spcBef>
              <a:defRPr/>
            </a:pPr>
            <a:r>
              <a:rPr lang="en-US" altLang="zh-CN" sz="2000" dirty="0">
                <a:effectLst>
                  <a:outerShdw blurRad="38100" dist="38100" dir="2700000" algn="tl">
                    <a:srgbClr val="C0C0C0"/>
                  </a:outerShdw>
                </a:effectLst>
              </a:rPr>
              <a:t>   </a:t>
            </a:r>
            <a:r>
              <a:rPr lang="en-US" altLang="zh-CN" sz="2000" dirty="0" err="1">
                <a:effectLst>
                  <a:outerShdw blurRad="38100" dist="38100" dir="2700000" algn="tl">
                    <a:srgbClr val="C0C0C0"/>
                  </a:outerShdw>
                </a:effectLst>
              </a:rPr>
              <a:t>DeliveryDate</a:t>
            </a:r>
            <a:r>
              <a:rPr lang="en-US" altLang="zh-CN" sz="2000" dirty="0">
                <a:effectLst>
                  <a:outerShdw blurRad="38100" dist="38100" dir="2700000" algn="tl">
                    <a:srgbClr val="C0C0C0"/>
                  </a:outerShdw>
                </a:effectLst>
              </a:rPr>
              <a:t>      DATETIME      NULL,</a:t>
            </a:r>
          </a:p>
          <a:p>
            <a:pPr marL="342900" indent="-342900" algn="l">
              <a:spcBef>
                <a:spcPts val="1800"/>
              </a:spcBef>
              <a:defRPr/>
            </a:pPr>
            <a:r>
              <a:rPr lang="en-US" altLang="zh-CN" sz="2000" dirty="0">
                <a:effectLst>
                  <a:outerShdw blurRad="38100" dist="38100" dir="2700000" algn="tl">
                    <a:srgbClr val="C0C0C0"/>
                  </a:outerShdw>
                </a:effectLst>
              </a:rPr>
              <a:t>      CHECK (DATEPART(mm, </a:t>
            </a:r>
            <a:r>
              <a:rPr lang="en-US" altLang="zh-CN" sz="2000" dirty="0" err="1">
                <a:effectLst>
                  <a:outerShdw blurRad="38100" dist="38100" dir="2700000" algn="tl">
                    <a:srgbClr val="C0C0C0"/>
                  </a:outerShdw>
                </a:effectLst>
              </a:rPr>
              <a:t>OrderDate</a:t>
            </a:r>
            <a:r>
              <a:rPr lang="en-US" altLang="zh-CN" sz="2000" dirty="0">
                <a:effectLst>
                  <a:outerShdw blurRad="38100" dist="38100" dir="2700000" algn="tl">
                    <a:srgbClr val="C0C0C0"/>
                  </a:outerShdw>
                </a:effectLst>
              </a:rPr>
              <a:t>) = </a:t>
            </a:r>
            <a:r>
              <a:rPr lang="en-US" altLang="zh-CN" sz="2000" dirty="0" err="1">
                <a:effectLst>
                  <a:outerShdw blurRad="38100" dist="38100" dir="2700000" algn="tl">
                    <a:srgbClr val="C0C0C0"/>
                  </a:outerShdw>
                </a:effectLst>
              </a:rPr>
              <a:t>OrderMonth</a:t>
            </a:r>
            <a:r>
              <a:rPr lang="en-US" altLang="zh-CN" sz="2000" dirty="0">
                <a:effectLst>
                  <a:outerShdw blurRad="38100" dist="38100" dir="2700000" algn="tl">
                    <a:srgbClr val="C0C0C0"/>
                  </a:outerShdw>
                </a:effectLst>
              </a:rPr>
              <a:t>)</a:t>
            </a:r>
          </a:p>
          <a:p>
            <a:pPr marL="342900" indent="-342900" algn="l">
              <a:spcBef>
                <a:spcPts val="1800"/>
              </a:spcBef>
              <a:defRPr/>
            </a:pPr>
            <a:r>
              <a:rPr lang="en-US" altLang="zh-CN" sz="2000" dirty="0">
                <a:effectLst>
                  <a:outerShdw blurRad="38100" dist="38100" dir="2700000" algn="tl">
                    <a:srgbClr val="C0C0C0"/>
                  </a:outerShdw>
                </a:effectLst>
              </a:rPr>
              <a:t>   )</a:t>
            </a:r>
          </a:p>
        </p:txBody>
      </p:sp>
    </p:spTree>
    <p:extLst>
      <p:ext uri="{BB962C8B-B14F-4D97-AF65-F5344CB8AC3E}">
        <p14:creationId xmlns:p14="http://schemas.microsoft.com/office/powerpoint/2010/main" val="8546198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3938" name="Rectangle 2"/>
          <p:cNvSpPr>
            <a:spLocks noGrp="1" noChangeArrowheads="1"/>
          </p:cNvSpPr>
          <p:nvPr>
            <p:ph type="title"/>
          </p:nvPr>
        </p:nvSpPr>
        <p:spPr/>
        <p:txBody>
          <a:bodyPr/>
          <a:lstStyle/>
          <a:p>
            <a:pPr eaLnBrk="1" hangingPunct="1">
              <a:defRPr/>
            </a:pPr>
            <a:r>
              <a:rPr lang="zh-CN" altLang="en-US" smtClean="0"/>
              <a:t>分区视图：</a:t>
            </a:r>
            <a:r>
              <a:rPr lang="en-US" altLang="zh-CN" sz="3200" smtClean="0"/>
              <a:t>SQL Server</a:t>
            </a:r>
            <a:r>
              <a:rPr lang="en-US" altLang="zh-CN" smtClean="0"/>
              <a:t> </a:t>
            </a:r>
          </a:p>
        </p:txBody>
      </p:sp>
      <p:sp>
        <p:nvSpPr>
          <p:cNvPr id="61443" name="Rectangle 3"/>
          <p:cNvSpPr>
            <a:spLocks noChangeArrowheads="1"/>
          </p:cNvSpPr>
          <p:nvPr/>
        </p:nvSpPr>
        <p:spPr bwMode="auto">
          <a:xfrm>
            <a:off x="395288" y="1460370"/>
            <a:ext cx="4198937" cy="5016758"/>
          </a:xfrm>
          <a:prstGeom prst="rect">
            <a:avLst/>
          </a:prstGeom>
          <a:noFill/>
          <a:ln w="9525" algn="ctr">
            <a:noFill/>
            <a:miter lim="800000"/>
            <a:headEnd/>
            <a:tailEnd/>
          </a:ln>
        </p:spPr>
        <p:txBody>
          <a:bodyPr anchor="ctr">
            <a:spAutoFit/>
          </a:bodyPr>
          <a:lstStyle/>
          <a:p>
            <a:pPr indent="266700"/>
            <a:r>
              <a:rPr lang="en-US" altLang="zh-CN" sz="2000" dirty="0">
                <a:effectLst/>
              </a:rPr>
              <a:t>CREATE VIEW </a:t>
            </a:r>
            <a:r>
              <a:rPr lang="en-US" altLang="zh-CN" sz="2000" dirty="0">
                <a:solidFill>
                  <a:schemeClr val="folHlink"/>
                </a:solidFill>
                <a:effectLst/>
              </a:rPr>
              <a:t>Year1998Sales</a:t>
            </a:r>
          </a:p>
          <a:p>
            <a:pPr indent="266700"/>
            <a:r>
              <a:rPr lang="en-US" altLang="zh-CN" sz="2000" dirty="0">
                <a:effectLst/>
              </a:rPr>
              <a:t>AS</a:t>
            </a:r>
          </a:p>
          <a:p>
            <a:pPr indent="266700"/>
            <a:r>
              <a:rPr lang="en-US" altLang="zh-CN" sz="2000" dirty="0">
                <a:effectLst/>
              </a:rPr>
              <a:t>SELECT * FROM Jan1998Sales</a:t>
            </a:r>
          </a:p>
          <a:p>
            <a:pPr indent="266700"/>
            <a:r>
              <a:rPr lang="en-US" altLang="zh-CN" sz="2000" dirty="0">
                <a:solidFill>
                  <a:srgbClr val="FF0000"/>
                </a:solidFill>
                <a:effectLst/>
              </a:rPr>
              <a:t>UNION ALL</a:t>
            </a:r>
          </a:p>
          <a:p>
            <a:pPr indent="266700"/>
            <a:r>
              <a:rPr lang="en-US" altLang="zh-CN" sz="2000" dirty="0">
                <a:effectLst/>
              </a:rPr>
              <a:t>SELECT * FROM Feb1998Sales</a:t>
            </a:r>
          </a:p>
          <a:p>
            <a:pPr indent="266700"/>
            <a:r>
              <a:rPr lang="en-US" altLang="zh-CN" sz="2000" dirty="0">
                <a:solidFill>
                  <a:srgbClr val="FF0000"/>
                </a:solidFill>
                <a:effectLst/>
              </a:rPr>
              <a:t>UNION ALL</a:t>
            </a:r>
          </a:p>
          <a:p>
            <a:pPr indent="266700"/>
            <a:r>
              <a:rPr lang="en-US" altLang="zh-CN" sz="2000" dirty="0">
                <a:effectLst/>
                <a:latin typeface="Times New Roman" pitchFamily="18" charset="0"/>
              </a:rPr>
              <a:t>……</a:t>
            </a:r>
            <a:endParaRPr lang="en-US" altLang="zh-CN" sz="2000" dirty="0">
              <a:effectLst/>
            </a:endParaRPr>
          </a:p>
          <a:p>
            <a:pPr indent="266700"/>
            <a:r>
              <a:rPr lang="en-US" altLang="zh-CN" sz="2000" dirty="0">
                <a:solidFill>
                  <a:srgbClr val="FF0000"/>
                </a:solidFill>
                <a:effectLst/>
              </a:rPr>
              <a:t>UNION ALL</a:t>
            </a:r>
          </a:p>
          <a:p>
            <a:pPr indent="266700"/>
            <a:r>
              <a:rPr lang="en-US" altLang="zh-CN" sz="2000" dirty="0">
                <a:effectLst/>
              </a:rPr>
              <a:t>SELECT * FROM Nov1998Sales</a:t>
            </a:r>
          </a:p>
          <a:p>
            <a:pPr indent="266700"/>
            <a:r>
              <a:rPr lang="en-US" altLang="zh-CN" sz="2000" dirty="0">
                <a:effectLst/>
              </a:rPr>
              <a:t>UNION ALL</a:t>
            </a:r>
          </a:p>
          <a:p>
            <a:pPr indent="266700"/>
            <a:r>
              <a:rPr lang="en-US" altLang="zh-CN" sz="2000" dirty="0">
                <a:effectLst/>
              </a:rPr>
              <a:t>SELECT * FROM Dec1998Sales</a:t>
            </a:r>
          </a:p>
        </p:txBody>
      </p:sp>
      <p:sp>
        <p:nvSpPr>
          <p:cNvPr id="61444" name="Rectangle 4"/>
          <p:cNvSpPr>
            <a:spLocks noChangeArrowheads="1"/>
          </p:cNvSpPr>
          <p:nvPr/>
        </p:nvSpPr>
        <p:spPr bwMode="auto">
          <a:xfrm>
            <a:off x="4932040" y="2536448"/>
            <a:ext cx="4032573" cy="1785104"/>
          </a:xfrm>
          <a:prstGeom prst="rect">
            <a:avLst/>
          </a:prstGeom>
          <a:noFill/>
          <a:ln w="9525" algn="ctr">
            <a:noFill/>
            <a:miter lim="800000"/>
            <a:headEnd/>
            <a:tailEnd/>
          </a:ln>
        </p:spPr>
        <p:txBody>
          <a:bodyPr wrap="square" anchor="ctr">
            <a:spAutoFit/>
          </a:bodyPr>
          <a:lstStyle/>
          <a:p>
            <a:pPr indent="266700" algn="l"/>
            <a:r>
              <a:rPr lang="en-US" altLang="zh-CN" sz="2000" dirty="0">
                <a:effectLst/>
              </a:rPr>
              <a:t>SELECT *</a:t>
            </a:r>
          </a:p>
          <a:p>
            <a:pPr indent="266700" algn="l"/>
            <a:r>
              <a:rPr lang="en-US" altLang="zh-CN" sz="2000" dirty="0">
                <a:effectLst/>
              </a:rPr>
              <a:t>FROM </a:t>
            </a:r>
            <a:r>
              <a:rPr lang="en-US" altLang="zh-CN" sz="2000" dirty="0">
                <a:solidFill>
                  <a:schemeClr val="folHlink"/>
                </a:solidFill>
                <a:effectLst/>
              </a:rPr>
              <a:t>Year1998Sales</a:t>
            </a:r>
          </a:p>
          <a:p>
            <a:pPr indent="266700" algn="l"/>
            <a:r>
              <a:rPr lang="en-US" altLang="zh-CN" sz="2000" dirty="0">
                <a:effectLst/>
              </a:rPr>
              <a:t>WHERE </a:t>
            </a:r>
            <a:r>
              <a:rPr lang="en-US" altLang="zh-CN" sz="2000" b="1" dirty="0" err="1">
                <a:effectLst/>
              </a:rPr>
              <a:t>OrderMonth</a:t>
            </a:r>
            <a:r>
              <a:rPr lang="en-US" altLang="zh-CN" sz="2000" dirty="0">
                <a:effectLst/>
              </a:rPr>
              <a:t> IN (5,6) </a:t>
            </a:r>
          </a:p>
          <a:p>
            <a:pPr indent="266700" algn="l"/>
            <a:r>
              <a:rPr lang="en-US" altLang="zh-CN" sz="2000" dirty="0">
                <a:effectLst/>
              </a:rPr>
              <a:t>AND </a:t>
            </a:r>
            <a:r>
              <a:rPr lang="en-US" altLang="zh-CN" sz="2000" dirty="0" err="1">
                <a:effectLst/>
              </a:rPr>
              <a:t>CustomerID</a:t>
            </a:r>
            <a:r>
              <a:rPr lang="en-US" altLang="zh-CN" sz="2000" dirty="0">
                <a:effectLst/>
              </a:rPr>
              <a:t> = 64892</a:t>
            </a:r>
          </a:p>
        </p:txBody>
      </p:sp>
    </p:spTree>
    <p:extLst>
      <p:ext uri="{BB962C8B-B14F-4D97-AF65-F5344CB8AC3E}">
        <p14:creationId xmlns:p14="http://schemas.microsoft.com/office/powerpoint/2010/main" val="3365348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隶书" pitchFamily="49" charset="-122"/>
          </a:defRPr>
        </a:defPPr>
      </a:lstStyle>
    </a:spDef>
    <a:lnDef>
      <a:spPr bwMode="auto">
        <a:xfrm>
          <a:off x="0" y="0"/>
          <a:ext cx="1" cy="1"/>
        </a:xfrm>
        <a:custGeom>
          <a:avLst/>
          <a:gdLst/>
          <a:ahLst/>
          <a:cxnLst/>
          <a:rect l="0" t="0" r="0" b="0"/>
          <a:pathLst/>
        </a:custGeom>
        <a:solidFill>
          <a:srgbClr val="00CC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隶书"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540597</TotalTime>
  <Words>7156</Words>
  <Application>Microsoft Office PowerPoint</Application>
  <PresentationFormat>全屏显示(4:3)</PresentationFormat>
  <Paragraphs>2330</Paragraphs>
  <Slides>112</Slides>
  <Notes>87</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5</vt:i4>
      </vt:variant>
      <vt:variant>
        <vt:lpstr>幻灯片标题</vt:lpstr>
      </vt:variant>
      <vt:variant>
        <vt:i4>112</vt:i4>
      </vt:variant>
    </vt:vector>
  </HeadingPairs>
  <TitlesOfParts>
    <vt:vector size="137" baseType="lpstr">
      <vt:lpstr>Arial Unicode MS</vt:lpstr>
      <vt:lpstr>华文行楷</vt:lpstr>
      <vt:lpstr>华文新魏</vt:lpstr>
      <vt:lpstr>楷体_GB2312</vt:lpstr>
      <vt:lpstr>隶书</vt:lpstr>
      <vt:lpstr>宋体</vt:lpstr>
      <vt:lpstr>Arial</vt:lpstr>
      <vt:lpstr>Arial Narrow</vt:lpstr>
      <vt:lpstr>Arial Rounded MT Bold</vt:lpstr>
      <vt:lpstr>French Script MT</vt:lpstr>
      <vt:lpstr>Helvetica</vt:lpstr>
      <vt:lpstr>Lucida Sans Typewriter</vt:lpstr>
      <vt:lpstr>Monotype Corsiva</vt:lpstr>
      <vt:lpstr>Tahoma</vt:lpstr>
      <vt:lpstr>Times New Roman</vt:lpstr>
      <vt:lpstr>Verdana</vt:lpstr>
      <vt:lpstr>Wingdings</vt:lpstr>
      <vt:lpstr>Blends</vt:lpstr>
      <vt:lpstr>2_Blends</vt:lpstr>
      <vt:lpstr>3_Blends</vt:lpstr>
      <vt:lpstr>公式</vt:lpstr>
      <vt:lpstr>Worksheet</vt:lpstr>
      <vt:lpstr>Photo Editor 照片</vt:lpstr>
      <vt:lpstr>图片</vt:lpstr>
      <vt:lpstr>Picture2</vt:lpstr>
      <vt:lpstr>PowerPoint 演示文稿</vt:lpstr>
      <vt:lpstr>提纲</vt:lpstr>
      <vt:lpstr>物理存储介质</vt:lpstr>
      <vt:lpstr>物理存储介质</vt:lpstr>
      <vt:lpstr>物理存储介质</vt:lpstr>
      <vt:lpstr>磁盘的物理结构</vt:lpstr>
      <vt:lpstr>磁盘的基本构成</vt:lpstr>
      <vt:lpstr>磁盘性能度量</vt:lpstr>
      <vt:lpstr>磁盘访问优化</vt:lpstr>
      <vt:lpstr>磁盘访问优化</vt:lpstr>
      <vt:lpstr>廉价磁盘冗余阵列（RAID）</vt:lpstr>
      <vt:lpstr>通过冗余提高可靠性</vt:lpstr>
      <vt:lpstr>镜像冗余</vt:lpstr>
      <vt:lpstr>校验码冗余</vt:lpstr>
      <vt:lpstr>通过拆分提高并行</vt:lpstr>
      <vt:lpstr>两种不同的拆分方式</vt:lpstr>
      <vt:lpstr>RAID级别</vt:lpstr>
      <vt:lpstr>RAID 0</vt:lpstr>
      <vt:lpstr>RAID 1</vt:lpstr>
      <vt:lpstr>RAID 3</vt:lpstr>
      <vt:lpstr>RAID 3</vt:lpstr>
      <vt:lpstr>RAID 3</vt:lpstr>
      <vt:lpstr>RAID 4</vt:lpstr>
      <vt:lpstr>RAID 4</vt:lpstr>
      <vt:lpstr>RAID 4</vt:lpstr>
      <vt:lpstr>RAID 5</vt:lpstr>
      <vt:lpstr>RAID 6</vt:lpstr>
      <vt:lpstr>RAID 6</vt:lpstr>
      <vt:lpstr>RAID 6</vt:lpstr>
      <vt:lpstr>RAID 6</vt:lpstr>
      <vt:lpstr>PowerPoint 演示文稿</vt:lpstr>
      <vt:lpstr>选择合适的RAID级别</vt:lpstr>
      <vt:lpstr>选择合适的RAID级别</vt:lpstr>
      <vt:lpstr>选择合适的RAID级别</vt:lpstr>
      <vt:lpstr>磁盘还是内存</vt:lpstr>
      <vt:lpstr>磁盘还是内存</vt:lpstr>
      <vt:lpstr>缓冲区管理</vt:lpstr>
      <vt:lpstr>缓冲区管理</vt:lpstr>
      <vt:lpstr>缓冲区管理：替换策略</vt:lpstr>
      <vt:lpstr>缓冲区管理：SQL Server</vt:lpstr>
      <vt:lpstr>SQL Server存储结构</vt:lpstr>
      <vt:lpstr>SQL Server存储结构</vt:lpstr>
      <vt:lpstr>文件</vt:lpstr>
      <vt:lpstr>文件</vt:lpstr>
      <vt:lpstr>文件组</vt:lpstr>
      <vt:lpstr>SQL Server存储结构</vt:lpstr>
      <vt:lpstr>页面</vt:lpstr>
      <vt:lpstr>区间</vt:lpstr>
      <vt:lpstr>区间</vt:lpstr>
      <vt:lpstr>GAM – 全局分配位图</vt:lpstr>
      <vt:lpstr>SGAM –共享全局分配位图</vt:lpstr>
      <vt:lpstr>GAM与SGAM</vt:lpstr>
      <vt:lpstr>PFS – 空闲页空间</vt:lpstr>
      <vt:lpstr>IAM – 索引分配位图</vt:lpstr>
      <vt:lpstr>IAM – 索引分配位图</vt:lpstr>
      <vt:lpstr>DCM- 差异变化位图</vt:lpstr>
      <vt:lpstr>BCM – 批量变化位图</vt:lpstr>
      <vt:lpstr>基本页结构</vt:lpstr>
      <vt:lpstr>基本页结构：页头字段含义</vt:lpstr>
      <vt:lpstr>数据行结构</vt:lpstr>
      <vt:lpstr>观察内部存储结构</vt:lpstr>
      <vt:lpstr>索引</vt:lpstr>
      <vt:lpstr>B+树</vt:lpstr>
      <vt:lpstr>B+树</vt:lpstr>
      <vt:lpstr>B+树</vt:lpstr>
      <vt:lpstr>B+树</vt:lpstr>
      <vt:lpstr>B+树</vt:lpstr>
      <vt:lpstr>B+树</vt:lpstr>
      <vt:lpstr>B+树  vs  二叉树</vt:lpstr>
      <vt:lpstr>数据查找：堆上的表</vt:lpstr>
      <vt:lpstr>数据查找：聚簇索引</vt:lpstr>
      <vt:lpstr>数据查找：堆上的非聚簇索引</vt:lpstr>
      <vt:lpstr>数据查找：聚簇索引表上的非聚簇索引</vt:lpstr>
      <vt:lpstr>散列索引</vt:lpstr>
      <vt:lpstr>散列索引</vt:lpstr>
      <vt:lpstr>散列索引</vt:lpstr>
      <vt:lpstr>多维索引：k-d树</vt:lpstr>
      <vt:lpstr>多维索引：四叉树</vt:lpstr>
      <vt:lpstr>多维索引：R树</vt:lpstr>
      <vt:lpstr>位图索引</vt:lpstr>
      <vt:lpstr>基于位图索引回答查询</vt:lpstr>
      <vt:lpstr>位图索引与B树大小的比较</vt:lpstr>
      <vt:lpstr>位图索引对分析查询的优势</vt:lpstr>
      <vt:lpstr>位图索引分析查询的优势</vt:lpstr>
      <vt:lpstr>位片索引(Bit-sliced Index)</vt:lpstr>
      <vt:lpstr>位片索引与位图索引的结合</vt:lpstr>
      <vt:lpstr>PowerPoint 演示文稿</vt:lpstr>
      <vt:lpstr>数据分区</vt:lpstr>
      <vt:lpstr>数据分区</vt:lpstr>
      <vt:lpstr>分区表</vt:lpstr>
      <vt:lpstr>分区表：Oracle</vt:lpstr>
      <vt:lpstr>分区表：Oracle</vt:lpstr>
      <vt:lpstr>分区表：Oracle</vt:lpstr>
      <vt:lpstr>分区表：Oracle</vt:lpstr>
      <vt:lpstr>分区表：Oracle</vt:lpstr>
      <vt:lpstr>分区表：SQL Server</vt:lpstr>
      <vt:lpstr>分区视图：SQL Server </vt:lpstr>
      <vt:lpstr>分区视图：SQL Server </vt:lpstr>
      <vt:lpstr>分区视图：SQL Server </vt:lpstr>
      <vt:lpstr>物化视图</vt:lpstr>
      <vt:lpstr>物化视图</vt:lpstr>
      <vt:lpstr>物化视图</vt:lpstr>
      <vt:lpstr>物化视图：SQL Server</vt:lpstr>
      <vt:lpstr>物化视图：Oracle</vt:lpstr>
      <vt:lpstr>按列存储数据库</vt:lpstr>
      <vt:lpstr>按列存储适合的场合</vt:lpstr>
      <vt:lpstr>稀疏属性的存储</vt:lpstr>
      <vt:lpstr>稀疏属性的存储</vt:lpstr>
      <vt:lpstr>稀疏属性的存储</vt:lpstr>
      <vt:lpstr>按列存储</vt:lpstr>
      <vt:lpstr>BLOB存储</vt:lpstr>
      <vt:lpstr>数据压缩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ljchen</dc:creator>
  <cp:lastModifiedBy>CHEN lijun</cp:lastModifiedBy>
  <cp:revision>355</cp:revision>
  <dcterms:created xsi:type="dcterms:W3CDTF">1601-01-01T00:00:00Z</dcterms:created>
  <dcterms:modified xsi:type="dcterms:W3CDTF">2018-09-15T00:01:58Z</dcterms:modified>
</cp:coreProperties>
</file>