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477" r:id="rId3"/>
    <p:sldId id="261" r:id="rId4"/>
    <p:sldId id="262" r:id="rId5"/>
    <p:sldId id="291" r:id="rId6"/>
    <p:sldId id="334" r:id="rId7"/>
    <p:sldId id="335" r:id="rId8"/>
    <p:sldId id="380" r:id="rId9"/>
    <p:sldId id="475" r:id="rId10"/>
    <p:sldId id="482" r:id="rId11"/>
    <p:sldId id="478" r:id="rId12"/>
    <p:sldId id="479" r:id="rId13"/>
    <p:sldId id="481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0" autoAdjust="0"/>
    <p:restoredTop sz="90929"/>
  </p:normalViewPr>
  <p:slideViewPr>
    <p:cSldViewPr>
      <p:cViewPr varScale="1">
        <p:scale>
          <a:sx n="63" d="100"/>
          <a:sy n="63" d="100"/>
        </p:scale>
        <p:origin x="11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1F3D589-EE1F-4CDB-9CAB-CD5A5C5657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885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11BA3A5-F493-49A2-9AC3-B0AE989CF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195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18BFE-2133-486E-8679-74DCCA12B48E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15475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54008C-F7B7-4DB2-8E2E-AC1048D53B5D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05744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1F8FD7-86EF-4381-A669-F4E0B8FAAD41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1053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8DE77D-2F62-451D-820B-2DB440A05752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62483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F68C41-C268-4E00-BC7E-5C685A25F341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6798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1C743-07B2-4834-A119-ACA01C831705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31641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E82E9-4FB0-477C-8900-0A457719376D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4421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B6B732-2566-4BF5-993D-C52D47584087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36038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B6B732-2566-4BF5-993D-C52D47584087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3019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CD5AB29-6E66-4BCF-91DF-16151DD6AB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327F-35E9-4518-AE6F-2B33854659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813" y="228600"/>
            <a:ext cx="2200275" cy="6400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50013" cy="6400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6F0BB-8FDF-4E44-A8B7-47512B6AB3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B1A77-6C14-466E-967D-BD380D20ED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85617-9B6A-482D-9B17-47A4DF8722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2435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71600"/>
            <a:ext cx="4325938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C9F0C-7FA3-4029-B585-60E2C5AC2A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3E7D3-379B-4BBE-A03E-CE22A36713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1D270-B965-443C-955F-C7C039764D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4023A-F33B-4B54-A30C-93F94D9343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30045-3A24-400D-9FC4-20E0EE8FF9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06223-6046-4EEC-865B-7DE4B5C8B3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412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412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835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835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762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3048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0953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793037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0268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A8546EBC-1943-4F93-ACB1-FBD6D2282C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hlink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hlink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hlink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hlink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hlink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hlink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hlink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4"/>
          <p:cNvSpPr>
            <a:spLocks noChangeArrowheads="1" noChangeShapeType="1" noTextEdit="1"/>
          </p:cNvSpPr>
          <p:nvPr/>
        </p:nvSpPr>
        <p:spPr bwMode="auto">
          <a:xfrm>
            <a:off x="900113" y="2411413"/>
            <a:ext cx="7343775" cy="2170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miter lim="800000"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课程内容提纲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第八章  恢复控制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备份概念及其类型</a:t>
            </a:r>
          </a:p>
          <a:p>
            <a:pPr eaLnBrk="1" hangingPunct="1">
              <a:defRPr/>
            </a:pPr>
            <a:r>
              <a:rPr lang="zh-CN" altLang="en-US" dirty="0" smtClean="0"/>
              <a:t>日志内容、</a:t>
            </a:r>
            <a:r>
              <a:rPr lang="en-US" altLang="zh-CN" dirty="0" smtClean="0"/>
              <a:t>WAL</a:t>
            </a:r>
            <a:r>
              <a:rPr lang="zh-CN" altLang="en-US" dirty="0" smtClean="0"/>
              <a:t>、检查点</a:t>
            </a:r>
          </a:p>
          <a:p>
            <a:pPr eaLnBrk="1" hangingPunct="1">
              <a:defRPr/>
            </a:pPr>
            <a:r>
              <a:rPr lang="zh-CN" altLang="en-US" dirty="0" smtClean="0"/>
              <a:t>各种故障恢复措施</a:t>
            </a:r>
          </a:p>
        </p:txBody>
      </p:sp>
    </p:spTree>
    <p:extLst>
      <p:ext uri="{BB962C8B-B14F-4D97-AF65-F5344CB8AC3E}">
        <p14:creationId xmlns:p14="http://schemas.microsoft.com/office/powerpoint/2010/main" val="23720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第九章  数据库存储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RAID1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RAID5</a:t>
            </a:r>
            <a:r>
              <a:rPr lang="zh-CN" altLang="en-US" dirty="0" smtClean="0"/>
              <a:t>定义及其特性，适用场合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数据库的页结构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数据库的行结构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位图索引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第十章  查询处理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三种连接策略及其适用场合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简答题</a:t>
            </a:r>
            <a:endParaRPr lang="en-US" altLang="zh-CN" dirty="0" smtClean="0"/>
          </a:p>
          <a:p>
            <a:r>
              <a:rPr lang="zh-CN" altLang="en-US" dirty="0" smtClean="0"/>
              <a:t>关系代数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</a:p>
          <a:p>
            <a:r>
              <a:rPr lang="zh-CN" altLang="en-US" dirty="0" smtClean="0"/>
              <a:t>关系规范化</a:t>
            </a:r>
            <a:endParaRPr lang="en-US" altLang="zh-CN" dirty="0" smtClean="0"/>
          </a:p>
          <a:p>
            <a:r>
              <a:rPr lang="en-US" altLang="zh-CN" dirty="0" smtClean="0"/>
              <a:t>ER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 smtClean="0"/>
              <a:t>事务调度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第一章  数据库系统简介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什么是数据独立性？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数据模型的概念、种类、特性比较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数据模式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数据库是如何保证数据独立性的？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第二章  实体</a:t>
            </a:r>
            <a:r>
              <a:rPr lang="en-US" altLang="zh-CN" smtClean="0"/>
              <a:t>-</a:t>
            </a:r>
            <a:r>
              <a:rPr lang="zh-CN" altLang="en-US" smtClean="0"/>
              <a:t>联系模型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基本概念</a:t>
            </a:r>
          </a:p>
          <a:p>
            <a:pPr lvl="1" eaLnBrk="1" hangingPunct="1">
              <a:defRPr/>
            </a:pPr>
            <a:r>
              <a:rPr lang="zh-CN" altLang="en-US" dirty="0" smtClean="0"/>
              <a:t>实体、联系、属性</a:t>
            </a:r>
          </a:p>
          <a:p>
            <a:pPr lvl="1" eaLnBrk="1" hangingPunct="1">
              <a:defRPr/>
            </a:pPr>
            <a:r>
              <a:rPr lang="zh-CN" altLang="en-US" dirty="0" smtClean="0"/>
              <a:t>超码、候选码、主码</a:t>
            </a:r>
          </a:p>
          <a:p>
            <a:pPr lvl="1" eaLnBrk="1" hangingPunct="1">
              <a:defRPr/>
            </a:pPr>
            <a:r>
              <a:rPr lang="zh-CN" altLang="en-US" dirty="0" smtClean="0"/>
              <a:t>联系的种类、联系的势</a:t>
            </a:r>
          </a:p>
          <a:p>
            <a:pPr lvl="1" eaLnBrk="1" hangingPunct="1">
              <a:defRPr/>
            </a:pPr>
            <a:r>
              <a:rPr lang="zh-CN" altLang="en-US" dirty="0" smtClean="0"/>
              <a:t>弱实体、特殊化、概括、聚集</a:t>
            </a:r>
          </a:p>
          <a:p>
            <a:pPr eaLnBrk="1" hangingPunct="1">
              <a:defRPr/>
            </a:pPr>
            <a:r>
              <a:rPr lang="en-US" altLang="zh-CN" dirty="0" smtClean="0"/>
              <a:t>E-R</a:t>
            </a:r>
            <a:r>
              <a:rPr lang="zh-CN" altLang="en-US" dirty="0" smtClean="0"/>
              <a:t>图表示方法</a:t>
            </a:r>
          </a:p>
          <a:p>
            <a:pPr eaLnBrk="1" hangingPunct="1">
              <a:defRPr/>
            </a:pPr>
            <a:r>
              <a:rPr lang="en-US" altLang="zh-CN" dirty="0" smtClean="0"/>
              <a:t>E-R</a:t>
            </a:r>
            <a:r>
              <a:rPr lang="zh-CN" altLang="en-US" dirty="0" smtClean="0"/>
              <a:t>图向关系模式的转换（或相反的转换方向）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第三章  关系模型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概念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华文新魏" pitchFamily="2" charset="-122"/>
              </a:rPr>
              <a:t>关系模型的完整性</a:t>
            </a:r>
          </a:p>
          <a:p>
            <a:pPr eaLnBrk="1" hangingPunct="1">
              <a:defRPr/>
            </a:pPr>
            <a:r>
              <a:rPr lang="zh-CN" altLang="en-US" dirty="0" smtClean="0"/>
              <a:t>关系运算</a:t>
            </a:r>
          </a:p>
          <a:p>
            <a:pPr lvl="1" eaLnBrk="1" hangingPunct="1">
              <a:defRPr/>
            </a:pPr>
            <a:r>
              <a:rPr lang="zh-CN" altLang="en-US" dirty="0" smtClean="0"/>
              <a:t>选择、投影、更名、笛卡儿积、集合并、差、交、自然连接、除、外连接</a:t>
            </a:r>
            <a:endParaRPr lang="zh-CN" altLang="en-US" dirty="0" smtClean="0">
              <a:latin typeface="华文新魏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行楷" pitchFamily="2" charset="-122"/>
              </a:rPr>
              <a:t>能用关系代数表达关系数据操作（仔细揣摩讲义中的例子）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第四章  </a:t>
            </a:r>
            <a:r>
              <a:rPr lang="en-US" altLang="zh-CN" smtClean="0"/>
              <a:t>SQL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行楷" pitchFamily="2" charset="-122"/>
              </a:rPr>
              <a:t>索引的定义</a:t>
            </a:r>
            <a:endParaRPr lang="en-US" altLang="zh-CN" dirty="0" smtClean="0">
              <a:latin typeface="华文行楷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行楷" pitchFamily="2" charset="-122"/>
              </a:rPr>
              <a:t>能用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SQL</a:t>
            </a:r>
            <a:r>
              <a:rPr lang="zh-CN" altLang="en-US" dirty="0" smtClean="0">
                <a:latin typeface="华文行楷" pitchFamily="2" charset="-122"/>
              </a:rPr>
              <a:t>表达各种数据库查询操作</a:t>
            </a:r>
            <a:endParaRPr lang="en-US" altLang="zh-CN" dirty="0" smtClean="0">
              <a:latin typeface="华文行楷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行楷" pitchFamily="2" charset="-122"/>
              </a:rPr>
              <a:t>表连接、分组聚集、集合、嵌套</a:t>
            </a:r>
            <a:r>
              <a:rPr lang="zh-CN" altLang="en-US" smtClean="0">
                <a:latin typeface="华文行楷" pitchFamily="2" charset="-122"/>
              </a:rPr>
              <a:t>子</a:t>
            </a:r>
            <a:r>
              <a:rPr lang="zh-CN" altLang="en-US" smtClean="0">
                <a:latin typeface="华文行楷" pitchFamily="2" charset="-122"/>
              </a:rPr>
              <a:t>查询</a:t>
            </a:r>
            <a:endParaRPr lang="en-US" altLang="zh-CN" dirty="0" smtClean="0">
              <a:latin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第五章  关系规范化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理解概念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华文新魏" pitchFamily="2" charset="-122"/>
              </a:rPr>
              <a:t>函数依赖、部分函数依赖、完全函数依赖、传递函数依赖、多值依赖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华文新魏" pitchFamily="2" charset="-122"/>
              </a:rPr>
              <a:t> 主码、主属性、全码</a:t>
            </a:r>
          </a:p>
          <a:p>
            <a:pPr lvl="1" eaLnBrk="1" hangingPunct="1">
              <a:defRPr/>
            </a:pPr>
            <a:r>
              <a:rPr lang="en-US" altLang="zh-CN" smtClean="0">
                <a:latin typeface="华文新魏" pitchFamily="2" charset="-122"/>
              </a:rPr>
              <a:t>1NF</a:t>
            </a:r>
            <a:r>
              <a:rPr lang="zh-CN" altLang="en-US" smtClean="0">
                <a:latin typeface="华文新魏" pitchFamily="2" charset="-122"/>
              </a:rPr>
              <a:t>、</a:t>
            </a:r>
            <a:r>
              <a:rPr lang="en-US" altLang="zh-CN" smtClean="0">
                <a:latin typeface="华文新魏" pitchFamily="2" charset="-122"/>
              </a:rPr>
              <a:t>2NF</a:t>
            </a:r>
            <a:r>
              <a:rPr lang="zh-CN" altLang="en-US" smtClean="0">
                <a:latin typeface="华文新魏" pitchFamily="2" charset="-122"/>
              </a:rPr>
              <a:t>、</a:t>
            </a:r>
            <a:r>
              <a:rPr lang="en-US" altLang="zh-CN" smtClean="0">
                <a:latin typeface="华文新魏" pitchFamily="2" charset="-122"/>
              </a:rPr>
              <a:t>3NF</a:t>
            </a:r>
            <a:r>
              <a:rPr lang="zh-CN" altLang="en-US" smtClean="0">
                <a:latin typeface="华文新魏" pitchFamily="2" charset="-122"/>
              </a:rPr>
              <a:t>、</a:t>
            </a:r>
            <a:r>
              <a:rPr lang="en-US" altLang="zh-CN" smtClean="0">
                <a:latin typeface="华文新魏" pitchFamily="2" charset="-122"/>
              </a:rPr>
              <a:t>BCNF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华文新魏" pitchFamily="2" charset="-122"/>
              </a:rPr>
              <a:t>无损连接分解、保持函数依赖分解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第五章  关系规范化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如何判断将一个关系模式分解为两个模式时是无损的？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宋体" pitchFamily="2" charset="-122"/>
              </a:rPr>
              <a:t>如何得到关系模式的候选码？能完成关系模式的范式级别的判定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宋体" pitchFamily="2" charset="-122"/>
              </a:rPr>
              <a:t>掌握关系模式的分解算法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宋体" pitchFamily="2" charset="-122"/>
              </a:rPr>
              <a:t>保持函数依赖的</a:t>
            </a:r>
            <a:r>
              <a:rPr lang="en-US" altLang="zh-CN" dirty="0" smtClean="0">
                <a:latin typeface="宋体" pitchFamily="2" charset="-122"/>
              </a:rPr>
              <a:t>3NF</a:t>
            </a:r>
            <a:r>
              <a:rPr lang="zh-CN" altLang="en-US" dirty="0" smtClean="0">
                <a:latin typeface="宋体" pitchFamily="2" charset="-122"/>
              </a:rPr>
              <a:t>分解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宋体" pitchFamily="2" charset="-122"/>
              </a:rPr>
              <a:t>保持无损连接的</a:t>
            </a:r>
            <a:r>
              <a:rPr lang="en-US" altLang="zh-CN" dirty="0" smtClean="0">
                <a:latin typeface="宋体" pitchFamily="2" charset="-122"/>
              </a:rPr>
              <a:t>BCNF</a:t>
            </a:r>
            <a:r>
              <a:rPr lang="zh-CN" altLang="en-US" dirty="0" smtClean="0">
                <a:latin typeface="宋体" pitchFamily="2" charset="-122"/>
              </a:rPr>
              <a:t>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第六章  事务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华文行楷" pitchFamily="2" charset="-122"/>
              </a:rPr>
              <a:t>  </a:t>
            </a:r>
            <a:r>
              <a:rPr lang="zh-CN" altLang="en-US" dirty="0" smtClean="0">
                <a:latin typeface="华文行楷" pitchFamily="2" charset="-122"/>
              </a:rPr>
              <a:t>理解概念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事务及事务的</a:t>
            </a:r>
            <a:r>
              <a:rPr lang="en-US" altLang="zh-CN" dirty="0" smtClean="0">
                <a:latin typeface="Times New Roman" pitchFamily="18" charset="0"/>
              </a:rPr>
              <a:t>ACID</a:t>
            </a:r>
            <a:r>
              <a:rPr lang="zh-CN" altLang="en-US" dirty="0" smtClean="0">
                <a:latin typeface="Times New Roman" pitchFamily="18" charset="0"/>
              </a:rPr>
              <a:t>特性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可恢复调度、无级联调度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四种数据不一致性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快照隔离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理解</a:t>
            </a:r>
            <a:r>
              <a:rPr lang="en-US" altLang="zh-CN" dirty="0" smtClean="0">
                <a:latin typeface="Times New Roman" pitchFamily="18" charset="0"/>
              </a:rPr>
              <a:t>SQL</a:t>
            </a:r>
            <a:r>
              <a:rPr lang="zh-CN" altLang="en-US" dirty="0" smtClean="0">
                <a:latin typeface="Times New Roman" pitchFamily="18" charset="0"/>
              </a:rPr>
              <a:t>中的四个事务隔离性级别定义</a:t>
            </a:r>
            <a:endParaRPr lang="en-US" altLang="zh-CN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理解快照隔离的概念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冲突可串行化及其判定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第七章  并发控制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各种封锁模式</a:t>
            </a:r>
          </a:p>
          <a:p>
            <a:pPr lvl="1" eaLnBrk="1" hangingPunct="1">
              <a:defRPr/>
            </a:pPr>
            <a:r>
              <a:rPr lang="en-US" altLang="zh-CN" dirty="0" smtClean="0"/>
              <a:t>X</a:t>
            </a:r>
            <a:r>
              <a:rPr lang="zh-CN" altLang="en-US" dirty="0" smtClean="0"/>
              <a:t>锁、</a:t>
            </a:r>
            <a:r>
              <a:rPr lang="en-US" altLang="zh-CN" dirty="0" smtClean="0"/>
              <a:t>S</a:t>
            </a:r>
            <a:r>
              <a:rPr lang="zh-CN" altLang="en-US" dirty="0" smtClean="0"/>
              <a:t>锁、</a:t>
            </a:r>
            <a:r>
              <a:rPr lang="en-US" altLang="zh-CN" dirty="0" smtClean="0"/>
              <a:t>U</a:t>
            </a:r>
            <a:r>
              <a:rPr lang="zh-CN" altLang="en-US" dirty="0" smtClean="0"/>
              <a:t>锁、</a:t>
            </a:r>
            <a:r>
              <a:rPr lang="en-US" altLang="zh-CN" dirty="0" smtClean="0"/>
              <a:t>IS</a:t>
            </a:r>
            <a:r>
              <a:rPr lang="zh-CN" altLang="en-US" dirty="0" smtClean="0"/>
              <a:t>锁、</a:t>
            </a:r>
            <a:r>
              <a:rPr lang="en-US" altLang="zh-CN" dirty="0" smtClean="0"/>
              <a:t>IX</a:t>
            </a:r>
            <a:r>
              <a:rPr lang="zh-CN" altLang="en-US" dirty="0" smtClean="0"/>
              <a:t>锁、</a:t>
            </a:r>
            <a:r>
              <a:rPr lang="en-US" altLang="zh-CN" dirty="0" smtClean="0"/>
              <a:t>SIX</a:t>
            </a:r>
            <a:r>
              <a:rPr lang="zh-CN" altLang="en-US" dirty="0" smtClean="0"/>
              <a:t>锁</a:t>
            </a:r>
          </a:p>
          <a:p>
            <a:pPr eaLnBrk="1" hangingPunct="1">
              <a:defRPr/>
            </a:pPr>
            <a:r>
              <a:rPr lang="zh-CN" altLang="en-US" dirty="0" smtClean="0"/>
              <a:t>两段锁协议及其作用</a:t>
            </a:r>
          </a:p>
          <a:p>
            <a:pPr eaLnBrk="1" hangingPunct="1">
              <a:defRPr/>
            </a:pPr>
            <a:r>
              <a:rPr lang="zh-CN" altLang="en-US" dirty="0" smtClean="0"/>
              <a:t>死锁及解决措施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2435</TotalTime>
  <Words>399</Words>
  <Application>Microsoft Office PowerPoint</Application>
  <PresentationFormat>全屏显示(4:3)</PresentationFormat>
  <Paragraphs>77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华文行楷</vt:lpstr>
      <vt:lpstr>华文新魏</vt:lpstr>
      <vt:lpstr>隶书</vt:lpstr>
      <vt:lpstr>宋体</vt:lpstr>
      <vt:lpstr>Tahoma</vt:lpstr>
      <vt:lpstr>Times New Roman</vt:lpstr>
      <vt:lpstr>Wingdings</vt:lpstr>
      <vt:lpstr>Blends</vt:lpstr>
      <vt:lpstr>PowerPoint 演示文稿</vt:lpstr>
      <vt:lpstr>第一章  数据库系统简介</vt:lpstr>
      <vt:lpstr>第二章  实体-联系模型</vt:lpstr>
      <vt:lpstr>第三章  关系模型</vt:lpstr>
      <vt:lpstr>第四章  SQL</vt:lpstr>
      <vt:lpstr>第五章  关系规范化</vt:lpstr>
      <vt:lpstr>第五章  关系规范化</vt:lpstr>
      <vt:lpstr>第六章  事务</vt:lpstr>
      <vt:lpstr>第七章  并发控制</vt:lpstr>
      <vt:lpstr>第八章  恢复控制</vt:lpstr>
      <vt:lpstr>第九章  数据库存储</vt:lpstr>
      <vt:lpstr>第十章  查询处理</vt:lpstr>
      <vt:lpstr>题型</vt:lpstr>
    </vt:vector>
  </TitlesOfParts>
  <Company>北京大学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考研辅导班课程内容提纲</dc:title>
  <dc:creator>ljchen</dc:creator>
  <cp:lastModifiedBy>CHEN lijun</cp:lastModifiedBy>
  <cp:revision>76</cp:revision>
  <dcterms:created xsi:type="dcterms:W3CDTF">2001-10-22T07:58:18Z</dcterms:created>
  <dcterms:modified xsi:type="dcterms:W3CDTF">2018-10-20T00:13:51Z</dcterms:modified>
</cp:coreProperties>
</file>