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1" r:id="rId2"/>
    <p:sldId id="364" r:id="rId3"/>
    <p:sldId id="365" r:id="rId4"/>
    <p:sldId id="366" r:id="rId5"/>
    <p:sldId id="367" r:id="rId6"/>
    <p:sldId id="370" r:id="rId7"/>
    <p:sldId id="369" r:id="rId8"/>
    <p:sldId id="371" r:id="rId9"/>
    <p:sldId id="372" r:id="rId10"/>
    <p:sldId id="373" r:id="rId11"/>
    <p:sldId id="368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20" y="1710747"/>
            <a:ext cx="2780242" cy="31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Practice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9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Assume that you need to perform load testing for an application.</a:t>
            </a:r>
          </a:p>
          <a:p>
            <a:pPr marL="0" indent="0">
              <a:buNone/>
            </a:pPr>
            <a:r>
              <a:rPr lang="en-US" dirty="0" smtClean="0"/>
              <a:t>You need to create a list similar to :</a:t>
            </a:r>
          </a:p>
          <a:p>
            <a:pPr marL="0" indent="0">
              <a:buNone/>
            </a:pPr>
            <a:r>
              <a:rPr lang="en-US" sz="2000" dirty="0" smtClean="0"/>
              <a:t>|USER      |PASSWORD|TRAVEL_DATE|DESTINATION|</a:t>
            </a:r>
          </a:p>
          <a:p>
            <a:pPr marL="0" indent="0">
              <a:buNone/>
            </a:pPr>
            <a:r>
              <a:rPr lang="en-US" sz="2000" dirty="0" smtClean="0"/>
              <a:t>|USER_01|PASS_02      |04/26/2016       |CBBA|</a:t>
            </a:r>
          </a:p>
          <a:p>
            <a:pPr marL="0" indent="0">
              <a:buNone/>
            </a:pPr>
            <a:r>
              <a:rPr lang="en-US" sz="2000" dirty="0" smtClean="0"/>
              <a:t>You should create the same list for 100 user using random dates and following the patter user_01, user_02, </a:t>
            </a:r>
            <a:r>
              <a:rPr lang="en-US" sz="2000" dirty="0" err="1" smtClean="0"/>
              <a:t>etc</a:t>
            </a:r>
            <a:r>
              <a:rPr lang="en-US" sz="2000" dirty="0" smtClean="0"/>
              <a:t> etc.</a:t>
            </a:r>
          </a:p>
          <a:p>
            <a:pPr marL="0" indent="0">
              <a:buNone/>
            </a:pPr>
            <a:r>
              <a:rPr lang="en-US" sz="2000" dirty="0" smtClean="0"/>
              <a:t>Destination could be any city of Bolivia.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81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Basics (gets, format, comments,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(Mixing and Library use)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(setter and getter)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 – Hashes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statements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Iterators</a:t>
            </a:r>
          </a:p>
          <a:p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Singletong</a:t>
            </a:r>
            <a:endParaRPr lang="en-US" sz="13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Singleton is a design pattern that restricts instantiation of a class to only one instance that is globally available.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It is useful when you need that instance to be accessible in different parts of the application, usually for logging functionality, communication with external systems, database access, etc</a:t>
            </a:r>
            <a:r>
              <a:rPr lang="en-US" sz="1350" dirty="0"/>
              <a:t>.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Ruby 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82889"/>
            <a:ext cx="2922224" cy="50769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dirty="0"/>
              <a:t>class Base  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initialize</a:t>
            </a:r>
          </a:p>
          <a:p>
            <a:pPr marL="0" indent="0">
              <a:buNone/>
            </a:pPr>
            <a:r>
              <a:rPr lang="en-US" sz="1350" dirty="0"/>
              <a:t>         @value= 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any</a:t>
            </a:r>
          </a:p>
          <a:p>
            <a:pPr marL="0" indent="0">
              <a:buNone/>
            </a:pPr>
            <a:r>
              <a:rPr lang="en-US" sz="1350" dirty="0"/>
              <a:t>         @value= 10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 </a:t>
            </a:r>
            <a:r>
              <a:rPr lang="en-US" sz="1350" dirty="0" err="1"/>
              <a:t>def</a:t>
            </a:r>
            <a:r>
              <a:rPr lang="en-US" sz="1350" dirty="0"/>
              <a:t> some</a:t>
            </a:r>
          </a:p>
          <a:p>
            <a:pPr marL="0" indent="0">
              <a:buNone/>
            </a:pPr>
            <a:r>
              <a:rPr lang="en-US" sz="1350" dirty="0"/>
              <a:t>         @value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end 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 b1 = </a:t>
            </a:r>
            <a:r>
              <a:rPr lang="en-US" sz="1350" dirty="0" err="1"/>
              <a:t>Base.new</a:t>
            </a:r>
            <a:r>
              <a:rPr lang="en-US" sz="1350" dirty="0"/>
              <a:t>  </a:t>
            </a:r>
          </a:p>
          <a:p>
            <a:pPr marL="0" indent="0">
              <a:buNone/>
            </a:pPr>
            <a:r>
              <a:rPr lang="en-US" sz="1350" dirty="0"/>
              <a:t> p b1.any # Output =&gt; 10  </a:t>
            </a:r>
          </a:p>
          <a:p>
            <a:pPr marL="0" indent="0">
              <a:buNone/>
            </a:pPr>
            <a:r>
              <a:rPr lang="en-US" sz="1350" dirty="0"/>
              <a:t> b2 = </a:t>
            </a:r>
            <a:r>
              <a:rPr lang="en-US" sz="1350" dirty="0" err="1"/>
              <a:t>Base.new</a:t>
            </a:r>
            <a:r>
              <a:rPr lang="en-US" sz="1350" dirty="0"/>
              <a:t>  </a:t>
            </a:r>
          </a:p>
          <a:p>
            <a:pPr marL="0" indent="0">
              <a:buNone/>
            </a:pPr>
            <a:r>
              <a:rPr lang="en-US" sz="1350" dirty="0"/>
              <a:t> p b2.some # Output =&gt; 0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72320" y="1282889"/>
            <a:ext cx="3782917" cy="50769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require 'singleton'  </a:t>
            </a:r>
          </a:p>
          <a:p>
            <a:pPr marL="0" indent="0">
              <a:buNone/>
            </a:pPr>
            <a:r>
              <a:rPr lang="en-US" sz="1350" dirty="0"/>
              <a:t> class Base  </a:t>
            </a:r>
          </a:p>
          <a:p>
            <a:pPr marL="0" indent="0">
              <a:buNone/>
            </a:pPr>
            <a:r>
              <a:rPr lang="en-US" sz="1350" dirty="0"/>
              <a:t>  include Singleton  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initialize</a:t>
            </a:r>
          </a:p>
          <a:p>
            <a:pPr marL="0" indent="0">
              <a:buNone/>
            </a:pPr>
            <a:r>
              <a:rPr lang="en-US" sz="1350" dirty="0"/>
              <a:t>         @value= 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</a:t>
            </a:r>
            <a:r>
              <a:rPr lang="en-US" sz="1350" dirty="0" err="1"/>
              <a:t>def</a:t>
            </a:r>
            <a:r>
              <a:rPr lang="en-US" sz="1350" dirty="0"/>
              <a:t> any</a:t>
            </a:r>
          </a:p>
          <a:p>
            <a:pPr marL="0" indent="0">
              <a:buNone/>
            </a:pPr>
            <a:r>
              <a:rPr lang="en-US" sz="1350" dirty="0"/>
              <a:t>         @value= 10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	 </a:t>
            </a:r>
            <a:r>
              <a:rPr lang="en-US" sz="1350" dirty="0" err="1"/>
              <a:t>def</a:t>
            </a:r>
            <a:r>
              <a:rPr lang="en-US" sz="1350" dirty="0"/>
              <a:t> some</a:t>
            </a:r>
          </a:p>
          <a:p>
            <a:pPr marL="0" indent="0">
              <a:buNone/>
            </a:pPr>
            <a:r>
              <a:rPr lang="en-US" sz="1350" dirty="0"/>
              <a:t>         @value</a:t>
            </a:r>
          </a:p>
          <a:p>
            <a:pPr marL="0" indent="0">
              <a:buNone/>
            </a:pPr>
            <a:r>
              <a:rPr lang="en-US" sz="1350" dirty="0"/>
              <a:t> 	end</a:t>
            </a:r>
          </a:p>
          <a:p>
            <a:pPr marL="0" indent="0">
              <a:buNone/>
            </a:pPr>
            <a:r>
              <a:rPr lang="en-US" sz="1350" dirty="0"/>
              <a:t> end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 b1 = </a:t>
            </a:r>
            <a:r>
              <a:rPr lang="en-US" sz="1350" dirty="0" err="1"/>
              <a:t>Base.new</a:t>
            </a:r>
            <a:r>
              <a:rPr lang="en-US" sz="1350" dirty="0"/>
              <a:t>  </a:t>
            </a:r>
          </a:p>
          <a:p>
            <a:pPr marL="0" indent="0">
              <a:buNone/>
            </a:pPr>
            <a:r>
              <a:rPr lang="en-US" sz="1350" dirty="0"/>
              <a:t>private method `new' called for </a:t>
            </a:r>
            <a:r>
              <a:rPr lang="en-US" sz="1350" dirty="0" err="1"/>
              <a:t>Base:Class</a:t>
            </a:r>
            <a:r>
              <a:rPr lang="en-US" sz="1350" dirty="0"/>
              <a:t> (</a:t>
            </a:r>
            <a:r>
              <a:rPr lang="en-US" sz="1350" dirty="0" err="1"/>
              <a:t>NoMethodError</a:t>
            </a:r>
            <a:r>
              <a:rPr lang="en-US" sz="1350" dirty="0"/>
              <a:t>)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9" y="1417638"/>
            <a:ext cx="3776030" cy="50923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 'singleton'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Base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include Singleton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0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10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 </a:t>
            </a:r>
          </a:p>
          <a:p>
            <a:pPr marL="0" indent="0">
              <a:buNone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b1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Base.instance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b1.any # Output =&gt; 10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Base.instance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b2.some # Output =&gt; 10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02617" y="1417638"/>
            <a:ext cx="4086290" cy="509234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@value= 10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@value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 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Base.new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singletn_example.any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10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singletn_example.object_id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20402200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singletn_example.some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10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singletn_example.object_id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20402200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Base.new.object_id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20402040 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Base.new.some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Output =&gt; 0</a:t>
            </a:r>
          </a:p>
        </p:txBody>
      </p:sp>
    </p:spTree>
    <p:extLst>
      <p:ext uri="{BB962C8B-B14F-4D97-AF65-F5344CB8AC3E}">
        <p14:creationId xmlns:p14="http://schemas.microsoft.com/office/powerpoint/2010/main" val="18576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Using instanced class and also applying singleton :</a:t>
            </a:r>
          </a:p>
          <a:p>
            <a:pPr>
              <a:buAutoNum type="arabicPeriod"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 class that initialized the values of :</a:t>
            </a:r>
          </a:p>
          <a:p>
            <a:pPr marL="685800" lvl="2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: Guest</a:t>
            </a:r>
          </a:p>
          <a:p>
            <a:pPr marL="685800" lvl="2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: Welcome to the city</a:t>
            </a:r>
          </a:p>
          <a:p>
            <a:pPr marL="685800" lvl="2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Visitors : 0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the class add a method to :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 user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 welcome message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 visitors amount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 all the users, and messages in a hash</a:t>
            </a:r>
          </a:p>
          <a:p>
            <a:pPr marL="642938" lvl="1" indent="-257175">
              <a:buAutoNum type="arabicPeriod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attr_accesor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 the last user defined</a:t>
            </a:r>
          </a:p>
          <a:p>
            <a:pPr marL="385763" lvl="1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Explain which differences you see between both definitions</a:t>
            </a:r>
          </a:p>
        </p:txBody>
      </p:sp>
    </p:spTree>
    <p:extLst>
      <p:ext uri="{BB962C8B-B14F-4D97-AF65-F5344CB8AC3E}">
        <p14:creationId xmlns:p14="http://schemas.microsoft.com/office/powerpoint/2010/main" val="37055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594"/>
            <a:ext cx="8229600" cy="51997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50" dirty="0" smtClean="0"/>
              <a:t>Lets’ assume you are a user for a user for an online shopping page (like amazon)</a:t>
            </a:r>
          </a:p>
          <a:p>
            <a:pPr>
              <a:buAutoNum type="arabicPeriod"/>
            </a:pPr>
            <a:r>
              <a:rPr lang="en-US" sz="1350" dirty="0" smtClean="0"/>
              <a:t>Create a class considering :</a:t>
            </a:r>
          </a:p>
          <a:p>
            <a:pPr lvl="1">
              <a:buAutoNum type="arabicPeriod"/>
            </a:pPr>
            <a:r>
              <a:rPr lang="en-US" sz="1600" dirty="0" smtClean="0"/>
              <a:t>Initial  amount of items to buy are 0</a:t>
            </a:r>
          </a:p>
          <a:p>
            <a:pPr lvl="1">
              <a:buAutoNum type="arabicPeriod"/>
            </a:pPr>
            <a:r>
              <a:rPr lang="en-US" sz="1600" dirty="0" smtClean="0"/>
              <a:t>Initial list of items with the specific price for each one</a:t>
            </a:r>
          </a:p>
          <a:p>
            <a:pPr lvl="1">
              <a:buAutoNum type="arabicPeriod"/>
            </a:pPr>
            <a:r>
              <a:rPr lang="en-US" sz="1600" dirty="0" smtClean="0"/>
              <a:t>Initial list of items with the quantity of each one</a:t>
            </a:r>
          </a:p>
          <a:p>
            <a:pPr lvl="1">
              <a:buAutoNum type="arabicPeriod"/>
            </a:pPr>
            <a:r>
              <a:rPr lang="en-US" sz="1600" dirty="0" smtClean="0"/>
              <a:t>Initial discount for each item as 0</a:t>
            </a:r>
          </a:p>
          <a:p>
            <a:pPr lvl="1">
              <a:buAutoNum type="arabicPeriod"/>
            </a:pPr>
            <a:r>
              <a:rPr lang="en-US" sz="1600" dirty="0" smtClean="0"/>
              <a:t>Create a method to buy an item(ask for the item and for the amount, after an item is buy, you should decrease the quantity from the list of items)</a:t>
            </a:r>
          </a:p>
          <a:p>
            <a:pPr lvl="1">
              <a:buAutoNum type="arabicPeriod"/>
            </a:pPr>
            <a:r>
              <a:rPr lang="en-US" sz="1600" dirty="0" smtClean="0"/>
              <a:t>Create a method to calculated the price according the item/</a:t>
            </a:r>
            <a:r>
              <a:rPr lang="en-US" sz="1600" dirty="0" err="1" smtClean="0"/>
              <a:t>quatity</a:t>
            </a:r>
            <a:r>
              <a:rPr lang="en-US" sz="1600" dirty="0" smtClean="0"/>
              <a:t> selected</a:t>
            </a:r>
          </a:p>
          <a:p>
            <a:pPr marL="457200" lvl="1" indent="0">
              <a:buNone/>
            </a:pPr>
            <a:r>
              <a:rPr lang="en-US" sz="1600" dirty="0" smtClean="0"/>
              <a:t>Outside the class call to the methods in order to perform the actions 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 define which items/</a:t>
            </a:r>
            <a:r>
              <a:rPr lang="en-US" sz="1400" dirty="0" err="1" smtClean="0"/>
              <a:t>quntity</a:t>
            </a:r>
            <a:r>
              <a:rPr lang="en-US" sz="1400" dirty="0" smtClean="0"/>
              <a:t> will be buy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Print the </a:t>
            </a:r>
            <a:r>
              <a:rPr lang="en-US" sz="1400" dirty="0" err="1" smtClean="0"/>
              <a:t>ist</a:t>
            </a:r>
            <a:r>
              <a:rPr lang="en-US" sz="1400" dirty="0" smtClean="0"/>
              <a:t> of items and the price calculated for each one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400" dirty="0" smtClean="0"/>
              <a:t>Print the balance of each item</a:t>
            </a:r>
            <a:endParaRPr lang="en-US" sz="1600" dirty="0"/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Answer the question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Should be better to use singleton for this implementation? Why?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2340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pen – open a file with some specific mode (read by default – w+ for read and write)</a:t>
            </a:r>
          </a:p>
          <a:p>
            <a:r>
              <a:rPr lang="en-US" dirty="0" smtClean="0"/>
              <a:t>close - </a:t>
            </a:r>
            <a:r>
              <a:rPr lang="en-US" dirty="0"/>
              <a:t>Closes the file. Like File-&gt;Save.. in your editor.</a:t>
            </a:r>
          </a:p>
          <a:p>
            <a:r>
              <a:rPr lang="en-US" dirty="0"/>
              <a:t>read </a:t>
            </a:r>
            <a:r>
              <a:rPr lang="en-US" dirty="0" smtClean="0"/>
              <a:t>- Reads </a:t>
            </a:r>
            <a:r>
              <a:rPr lang="en-US" dirty="0"/>
              <a:t>the contents of the file. You can assign the result to a variable.</a:t>
            </a:r>
          </a:p>
          <a:p>
            <a:r>
              <a:rPr lang="en-US" dirty="0" err="1"/>
              <a:t>readline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Reads just one line of a text file.</a:t>
            </a:r>
          </a:p>
          <a:p>
            <a:r>
              <a:rPr lang="en-US" dirty="0"/>
              <a:t>truncate </a:t>
            </a:r>
            <a:r>
              <a:rPr lang="en-US" dirty="0" smtClean="0"/>
              <a:t>- </a:t>
            </a:r>
            <a:r>
              <a:rPr lang="en-US" dirty="0"/>
              <a:t>Empties the file. Watch out if you care about the file.</a:t>
            </a:r>
          </a:p>
          <a:p>
            <a:r>
              <a:rPr lang="en-US" dirty="0"/>
              <a:t>write('stuff') </a:t>
            </a:r>
            <a:r>
              <a:rPr lang="en-US" dirty="0" smtClean="0"/>
              <a:t>- </a:t>
            </a:r>
            <a:r>
              <a:rPr lang="en-US" dirty="0"/>
              <a:t>Writes "stuff" to the file.</a:t>
            </a:r>
          </a:p>
        </p:txBody>
      </p:sp>
    </p:spTree>
    <p:extLst>
      <p:ext uri="{BB962C8B-B14F-4D97-AF65-F5344CB8AC3E}">
        <p14:creationId xmlns:p14="http://schemas.microsoft.com/office/powerpoint/2010/main" val="28172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9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file_example</a:t>
            </a:r>
            <a:r>
              <a:rPr lang="en-US" dirty="0"/>
              <a:t> = </a:t>
            </a:r>
            <a:r>
              <a:rPr lang="en-US" dirty="0" err="1"/>
              <a:t>File.open</a:t>
            </a:r>
            <a:r>
              <a:rPr lang="en-US" dirty="0"/>
              <a:t>('test.txt', 'w+')</a:t>
            </a:r>
          </a:p>
          <a:p>
            <a:pPr marL="0" indent="0">
              <a:buNone/>
            </a:pPr>
            <a:r>
              <a:rPr lang="en-US" dirty="0" err="1"/>
              <a:t>file_example.truncate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 err="1"/>
              <a:t>file_example.write</a:t>
            </a:r>
            <a:r>
              <a:rPr lang="en-US" dirty="0"/>
              <a:t>('line1')</a:t>
            </a:r>
          </a:p>
          <a:p>
            <a:pPr marL="0" indent="0">
              <a:buNone/>
            </a:pPr>
            <a:r>
              <a:rPr lang="en-US" dirty="0" err="1"/>
              <a:t>file_example.close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file_example</a:t>
            </a:r>
            <a:r>
              <a:rPr lang="en-US" dirty="0"/>
              <a:t> = </a:t>
            </a:r>
            <a:r>
              <a:rPr lang="en-US" dirty="0" err="1"/>
              <a:t>File.open</a:t>
            </a:r>
            <a:r>
              <a:rPr lang="en-US" dirty="0"/>
              <a:t>('test.txt')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file_example.read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Practice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9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method that is going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for a filename and extension  .</a:t>
            </a:r>
            <a:r>
              <a:rPr lang="en-US" dirty="0" err="1" smtClean="0"/>
              <a:t>E.g</a:t>
            </a:r>
            <a:r>
              <a:rPr lang="en-US" dirty="0" smtClean="0"/>
              <a:t> test.txt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you will delete all the content of the file (in case that already exist)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ask for the user for the amount of lines to be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According the amount of lines, ask for each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 print the values of the file (also be sure that file is created in your current directory)</a:t>
            </a:r>
          </a:p>
          <a:p>
            <a:pPr marL="0" indent="0">
              <a:buNone/>
            </a:pPr>
            <a:r>
              <a:rPr lang="en-US" dirty="0" smtClean="0"/>
              <a:t>7.  Change the mode of the file in order to add ay new line to </a:t>
            </a:r>
            <a:r>
              <a:rPr lang="en-US" dirty="0" err="1" smtClean="0"/>
              <a:t>tehe</a:t>
            </a:r>
            <a:r>
              <a:rPr lang="en-US" dirty="0" smtClean="0"/>
              <a:t> </a:t>
            </a:r>
            <a:r>
              <a:rPr lang="en-US" dirty="0" err="1" smtClean="0"/>
              <a:t>xisting</a:t>
            </a:r>
            <a:r>
              <a:rPr lang="en-US" dirty="0" smtClean="0"/>
              <a:t> file. Run the script and push the code and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8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1370</TotalTime>
  <Words>657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Karime Salomon Z.</vt:lpstr>
      <vt:lpstr>Ruby Singletons</vt:lpstr>
      <vt:lpstr> Ruby Singletons</vt:lpstr>
      <vt:lpstr>Ruby Singletons</vt:lpstr>
      <vt:lpstr>Practice</vt:lpstr>
      <vt:lpstr>Practice</vt:lpstr>
      <vt:lpstr>File </vt:lpstr>
      <vt:lpstr>File </vt:lpstr>
      <vt:lpstr>Practice </vt:lpstr>
      <vt:lpstr>Practice </vt:lpstr>
      <vt:lpstr>Exam summary</vt:lpstr>
      <vt:lpstr>PowerPoint Presentation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</cp:lastModifiedBy>
  <cp:revision>116</cp:revision>
  <dcterms:created xsi:type="dcterms:W3CDTF">2013-07-22T13:57:49Z</dcterms:created>
  <dcterms:modified xsi:type="dcterms:W3CDTF">2016-04-26T18:44:32Z</dcterms:modified>
</cp:coreProperties>
</file>