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DAA5E8-6D43-4C07-952B-EA4678F289A7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66A809-F9CA-41B3-987A-71597CF13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59080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Chapter 1:</a:t>
            </a:r>
          </a:p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Introduction to AWS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https://media.licdn.com/mpr/mpr/AAEAAQAAAAAAAAeRAAAAJDRhMzI2NmY5LWE0NGUtNGEyMS1iNTNiLWRhMmJmOGNiNGMwZ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075" y="228600"/>
            <a:ext cx="404812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Compute and Networking Services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variety of services to deliver core functionality that is leveraged by other services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Amazon Elastic Compute Cloud (EC2)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resizable compute capacity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Select: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Operating System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Memory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CPU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Storage </a:t>
            </a:r>
          </a:p>
          <a:p>
            <a:pPr marL="854075" indent="-3889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Launch compute resources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Lambda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is a zero administration platform for back-end web developers</a:t>
            </a:r>
          </a:p>
          <a:p>
            <a:pPr marL="1379538" indent="-3889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Runs code across multiple Availability Zones</a:t>
            </a:r>
          </a:p>
          <a:p>
            <a:pPr marL="854075" indent="-3889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Auto Scaling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allow for scaling of EC2 capacity up and down automatically according to conditions</a:t>
            </a:r>
          </a:p>
          <a:p>
            <a:pPr marL="1379538" indent="-3889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Well equipped for stable demand patterns and those that experience hourly, daily or weekly variability</a:t>
            </a:r>
          </a:p>
        </p:txBody>
      </p:sp>
      <p:pic>
        <p:nvPicPr>
          <p:cNvPr id="18434" name="Picture 2" descr="https://coschedule.s3.amazonaws.com/52932/c273235e-1eef-49a6-9264-d43c5b0e518b/01_23_17_provisioning2.png"/>
          <p:cNvPicPr>
            <a:picLocks noChangeAspect="1" noChangeArrowheads="1"/>
          </p:cNvPicPr>
          <p:nvPr/>
        </p:nvPicPr>
        <p:blipFill>
          <a:blip r:embed="rId2" cstate="print"/>
          <a:srcRect t="12855"/>
          <a:stretch>
            <a:fillRect/>
          </a:stretch>
        </p:blipFill>
        <p:spPr bwMode="auto">
          <a:xfrm>
            <a:off x="3981450" y="4084283"/>
            <a:ext cx="2952750" cy="1859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Elastic Load Balancing –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automatically distributes incoming traffic across multiple EC2 instances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Elastic Beanstalk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fast and easy way to get web applications up and running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Upload code and the service handles all the details:</a:t>
            </a:r>
          </a:p>
          <a:p>
            <a:pPr marL="1828800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Resource provisioning</a:t>
            </a:r>
          </a:p>
          <a:p>
            <a:pPr marL="1828800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 marL="1828800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Auto scaling </a:t>
            </a:r>
          </a:p>
          <a:p>
            <a:pPr marL="1828800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Monitoring 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Support a variety of platforms:</a:t>
            </a:r>
          </a:p>
          <a:p>
            <a:pPr marL="1828800" indent="-525463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marL="1828800" indent="-525463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Python</a:t>
            </a:r>
          </a:p>
          <a:p>
            <a:pPr marL="1828800" indent="-525463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Ruby</a:t>
            </a:r>
          </a:p>
          <a:p>
            <a:pPr marL="1828800" indent="-525463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.NET</a:t>
            </a:r>
          </a:p>
          <a:p>
            <a:pPr marL="1828800" indent="-525463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And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Virtual Private Cloud (VPC)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allows for provisioning a logically isolated section of the cloud – Virtual Private Network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Direct Connect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establishes a dedicated network connection from the data center to AWS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Route 53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highly available and scalable Domain Name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Storage and Content Delivery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variety of services to meet storage requirements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Amazon Simple Storage Services </a:t>
            </a:r>
            <a:r>
              <a:rPr lang="en-US" sz="2200" b="1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b="1" smtClean="0">
                <a:latin typeface="Arial" pitchFamily="34" charset="0"/>
                <a:cs typeface="Arial" pitchFamily="34" charset="0"/>
              </a:rPr>
              <a:t>S3)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highly durable and scalable object storage that can handle a unlimited amount of data and large numbers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Glacier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a secure extremely low-cost service for data archiving and long-term backup storage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Cold storage – information is not immediately available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Elastic Block Store (EBS)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persistent block level storage volumes for use with EC2 instances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Automatically replicates within its Availability Zone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Storage Gateway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 service used to connect an on-premise software appliance with cloud base storage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CloudFront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 content delivery web service</a:t>
            </a:r>
          </a:p>
          <a:p>
            <a:pPr marL="142398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easy way to distribute content to users around the world</a:t>
            </a:r>
          </a:p>
          <a:p>
            <a:pPr marL="142398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Uses a low latency high data transfer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Database Services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managed relational and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NoSQL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database services, in-memory caching and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petabyte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scale data warehouse solutions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Relational Database Service (RDS)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fully managed relational database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Support open source and commercial database engines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Amazon manages administration tasks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DynamoDB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NoSQL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database service 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Support both document and key/value data models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Redshift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data warehouse service 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Provides a standard SQL interface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ElastiCache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simple deployment for in-memory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Management Tools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helps to manage resources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CloudWatch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 monitoring services for resources and application running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Collects and tracks:</a:t>
            </a:r>
          </a:p>
          <a:p>
            <a:pPr marL="1889125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Metrics</a:t>
            </a:r>
          </a:p>
          <a:p>
            <a:pPr marL="1889125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Log files</a:t>
            </a:r>
          </a:p>
          <a:p>
            <a:pPr marL="1889125" indent="-465138"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Set alarms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CloudFormation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a way for developer and administrators to create and manage a collection of related resources, provisioning and updating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CloudTrail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 services that records API Calls 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provides a resource inventory, configuration history and configuration change notifications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Security and Identity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way to secure data  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Identity and Access Management (IAM)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way to control access to services and resources for users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Key Management Service (KMS)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provides a way to create and control the encryption keys and protect those keys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Directory Service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allows the setup, control, and running of Microsoft Active Directory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Certificate Manager  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provision. manage, and control Secure Sockets Layer/Transport Layer Security certificates 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Web Application Firewall (WAF)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protects applications from common attacks and exploits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Application Services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provides a variety of managed services to use with applications  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API Gateway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easy way to create, publish, maintain, monitor, and secure APIs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Elastic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Transcoder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is a media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transcoding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(converting) media files from source format into versions that will play back on devices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Simple Notification Service (SNS)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coordinates and manages the delivery and sending of messages to recipients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Simple Workflow Service (SWF)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help developers build, run, and scale background jobs that have parallel or sequential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AWS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219200"/>
            <a:ext cx="746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What is Cloud Computing?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Is the on-demand delivery of IT resource and applications via the internet with pay-as-go pricing</a:t>
            </a:r>
          </a:p>
          <a:p>
            <a:pPr marL="92075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Sharing of resources and information</a:t>
            </a:r>
          </a:p>
          <a:p>
            <a:pPr marL="92075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No large up-front hardware investments</a:t>
            </a:r>
          </a:p>
          <a:p>
            <a:pPr marL="92075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No hardware management</a:t>
            </a:r>
          </a:p>
          <a:p>
            <a:pPr marL="92075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Access as needed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www.cepis.org/media/shutterstock_1139108621.jpg"/>
          <p:cNvPicPr>
            <a:picLocks noChangeAspect="1" noChangeArrowheads="1"/>
          </p:cNvPicPr>
          <p:nvPr/>
        </p:nvPicPr>
        <p:blipFill>
          <a:blip r:embed="rId2" cstate="print"/>
          <a:srcRect l="8250" t="13000" r="10500" b="13000"/>
          <a:stretch>
            <a:fillRect/>
          </a:stretch>
        </p:blipFill>
        <p:spPr bwMode="auto">
          <a:xfrm>
            <a:off x="4876800" y="3505200"/>
            <a:ext cx="4151346" cy="3068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Simple Mail Service (SES)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cost-effective email service for transactional email, marketing messages or any type of content to customers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Simple Queue Service (SQS)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fully managed message queuing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On-demand delivery of IT resources vas the Internet with pay-as-you go pricing is referred to as Cloud Computing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AWS manages and maintains the Cloud infrastructure in a secure environment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Offers a broad set of services: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Compute 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Storage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Database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Analytics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Application deployment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AWS is arranged in Regions and Availability Zone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Availability Zone are connected via low latency links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AWS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2192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Advantages of Cloud Computing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innovative way to obtain, use, and manage how an organization pay for technology services </a:t>
            </a:r>
          </a:p>
        </p:txBody>
      </p:sp>
      <p:pic>
        <p:nvPicPr>
          <p:cNvPr id="15362" name="Picture 2" descr="http://images.slideplayer.com/47/11783084/slides/slide_3.jpg"/>
          <p:cNvPicPr>
            <a:picLocks noChangeAspect="1" noChangeArrowheads="1"/>
          </p:cNvPicPr>
          <p:nvPr/>
        </p:nvPicPr>
        <p:blipFill>
          <a:blip r:embed="rId2" cstate="print"/>
          <a:srcRect l="7832" t="15663" r="8811" b="6526"/>
          <a:stretch>
            <a:fillRect/>
          </a:stretch>
        </p:blipFill>
        <p:spPr bwMode="auto">
          <a:xfrm>
            <a:off x="2189423" y="2514600"/>
            <a:ext cx="5506777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AWS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219200"/>
            <a:ext cx="74676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Global in Minutes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deploy application to multiple locations around the world</a:t>
            </a:r>
          </a:p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Stop Guessing Capacity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no longer have to make capacity decisions before deployment – access as much or as little as needed</a:t>
            </a:r>
          </a:p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Focus on Business Differentiators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focus on business priorities instead of computing power</a:t>
            </a:r>
          </a:p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Increase Speed and Agility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 needed IT resources are only a click away</a:t>
            </a:r>
          </a:p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Economies of Scale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lower variable costs that is much less than the cost of ownership</a:t>
            </a:r>
          </a:p>
          <a:p>
            <a:pPr marL="465138" indent="-4651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Variable vs. Capital Expense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instead of paying for  for data centers pay for consumed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AWS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219200"/>
            <a:ext cx="746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Cloud Computing Deployment Models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Two primary models: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All-In Cloud Deployment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fully deployed in the cloud 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Hybrid Deployment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common approach that connects enterprise infrastructure and application between cloud resources</a:t>
            </a:r>
          </a:p>
        </p:txBody>
      </p:sp>
      <p:pic>
        <p:nvPicPr>
          <p:cNvPr id="16386" name="Picture 2" descr="http://3.bp.blogspot.com/-KWA19LbrEKM/UPuVvCQYpeI/AAAAAAAAAYA/X7dtxIJpFlg/s1600/deployment+models.png"/>
          <p:cNvPicPr>
            <a:picLocks noChangeAspect="1" noChangeArrowheads="1"/>
          </p:cNvPicPr>
          <p:nvPr/>
        </p:nvPicPr>
        <p:blipFill>
          <a:blip r:embed="rId2" cstate="print"/>
          <a:srcRect t="18821"/>
          <a:stretch>
            <a:fillRect/>
          </a:stretch>
        </p:blipFill>
        <p:spPr bwMode="auto">
          <a:xfrm>
            <a:off x="2619375" y="3882336"/>
            <a:ext cx="5381625" cy="236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AWS Fundamentals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Amazon Web Services is on-demand of IT resources via the Internet on a secure cloud services platform</a:t>
            </a:r>
          </a:p>
          <a:p>
            <a:pPr marL="465138" indent="-465138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Global Infrastructure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AWS serves over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million active customers in more than 190 countries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Infrastructure platforms are in multiple locations worldwide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locations are composed of Regions and Availability Zones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region is located in a separate geographic area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Each region has multiple, isolated locations called Availability Zones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Regions are independent and designed to be completely isolated from other regions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AWS Fundamentals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Security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AWS bases security on the CIA Triad:</a:t>
            </a:r>
          </a:p>
          <a:p>
            <a:pPr marL="1423988" indent="-465138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Confidentiality</a:t>
            </a:r>
          </a:p>
          <a:p>
            <a:pPr marL="1423988" indent="-465138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1423988" indent="-465138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Availability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Security is AWS number one priority</a:t>
            </a:r>
          </a:p>
          <a:p>
            <a:pPr marL="137953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Offers hundreds of tools and features to meet security objectives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Compliance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– AWS uses best practices and IT Security Standards 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Service Organizational Controls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Federal Information Security Management Act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Payment Card Industry Data Security Standard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International Organization for Standardization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096000"/>
            <a:ext cx="532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 Will cover deeper in Chapters 12 and 13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Cloud services can be combined to meet business requirements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Services are arranged in Seven Categories: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Accessing the Platform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Compute and Networking Services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Storage and Content Delivery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Database Services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Management Tools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Security and Identity</a:t>
            </a:r>
          </a:p>
          <a:p>
            <a:pPr marL="974725" indent="-465138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Application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Computing Platform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1" y="1066800"/>
            <a:ext cx="746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Accessing the Platform: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Management Console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web application with a intuitive user interface</a:t>
            </a:r>
          </a:p>
          <a:p>
            <a:pPr marL="142398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Each service has its own console</a:t>
            </a:r>
          </a:p>
          <a:p>
            <a:pPr marL="914400" indent="-449263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Command Line Interface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a unified tool used to manage services</a:t>
            </a:r>
          </a:p>
          <a:p>
            <a:pPr marL="142398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Used to control multiple services</a:t>
            </a:r>
          </a:p>
          <a:p>
            <a:pPr marL="914400" indent="-465138"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Software Development Kit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 provide Application Programming Interface (APIs) </a:t>
            </a:r>
          </a:p>
          <a:p>
            <a:pPr marL="1423988" indent="-465138">
              <a:buFont typeface="Courier New" pitchFamily="49" charset="0"/>
              <a:buChar char="o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Support different 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1825</TotalTime>
  <Words>1209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Cold Mountain</dc:creator>
  <cp:lastModifiedBy>Cold Mountain</cp:lastModifiedBy>
  <cp:revision>36</cp:revision>
  <dcterms:created xsi:type="dcterms:W3CDTF">2017-07-21T20:07:09Z</dcterms:created>
  <dcterms:modified xsi:type="dcterms:W3CDTF">2017-12-16T21:34:56Z</dcterms:modified>
</cp:coreProperties>
</file>