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howGuides="1">
      <p:cViewPr varScale="1">
        <p:scale>
          <a:sx n="91" d="100"/>
          <a:sy n="91" d="100"/>
        </p:scale>
        <p:origin x="283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2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7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07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71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43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86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85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17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0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69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3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2CB1-93AC-4DF5-A81B-4B67934DC9DD}" type="datetimeFigureOut">
              <a:rPr lang="es-AR" smtClean="0"/>
              <a:t>1/11/2021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1F8E-CB45-4A7C-802A-BFD1710249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66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55" idx="6"/>
            <a:endCxn id="175" idx="1"/>
          </p:cNvCxnSpPr>
          <p:nvPr/>
        </p:nvCxnSpPr>
        <p:spPr>
          <a:xfrm flipV="1">
            <a:off x="1947404" y="648829"/>
            <a:ext cx="2242850" cy="196465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5" idx="6"/>
            <a:endCxn id="176" idx="1"/>
          </p:cNvCxnSpPr>
          <p:nvPr/>
        </p:nvCxnSpPr>
        <p:spPr>
          <a:xfrm flipV="1">
            <a:off x="1947404" y="1106865"/>
            <a:ext cx="2249930" cy="150661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5" idx="6"/>
            <a:endCxn id="177" idx="1"/>
          </p:cNvCxnSpPr>
          <p:nvPr/>
        </p:nvCxnSpPr>
        <p:spPr>
          <a:xfrm flipV="1">
            <a:off x="1947404" y="1607851"/>
            <a:ext cx="2253773" cy="10056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190254" y="468809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197334" y="926845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F2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201177" y="1427831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F3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427444" y="483802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0.92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389247" y="935737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0.75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99122" y="1426517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0.73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52736" y="2123728"/>
            <a:ext cx="894668" cy="9795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s-AR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55" idx="6"/>
            <a:endCxn id="79" idx="1"/>
          </p:cNvCxnSpPr>
          <p:nvPr/>
        </p:nvCxnSpPr>
        <p:spPr>
          <a:xfrm flipV="1">
            <a:off x="1947404" y="2080957"/>
            <a:ext cx="2262085" cy="53252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6"/>
            <a:endCxn id="80" idx="1"/>
          </p:cNvCxnSpPr>
          <p:nvPr/>
        </p:nvCxnSpPr>
        <p:spPr>
          <a:xfrm flipV="1">
            <a:off x="1947404" y="2544412"/>
            <a:ext cx="2260717" cy="6907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81" idx="1"/>
          </p:cNvCxnSpPr>
          <p:nvPr/>
        </p:nvCxnSpPr>
        <p:spPr>
          <a:xfrm>
            <a:off x="1947404" y="2613483"/>
            <a:ext cx="2260717" cy="42741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09489" y="1900937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F4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08121" y="2364392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F5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8121" y="2860878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F6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99123" y="1906341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0.73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99124" y="2374625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0.62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64791" y="2865405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0.54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7" name="Straight Arrow Connector 136"/>
          <p:cNvCxnSpPr>
            <a:stCxn id="55" idx="6"/>
            <a:endCxn id="143" idx="1"/>
          </p:cNvCxnSpPr>
          <p:nvPr/>
        </p:nvCxnSpPr>
        <p:spPr>
          <a:xfrm>
            <a:off x="1947404" y="2613483"/>
            <a:ext cx="2249930" cy="90066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5" idx="6"/>
            <a:endCxn id="145" idx="1"/>
          </p:cNvCxnSpPr>
          <p:nvPr/>
        </p:nvCxnSpPr>
        <p:spPr>
          <a:xfrm>
            <a:off x="1947404" y="2613483"/>
            <a:ext cx="2249930" cy="13315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5" idx="6"/>
            <a:endCxn id="172" idx="1"/>
          </p:cNvCxnSpPr>
          <p:nvPr/>
        </p:nvCxnSpPr>
        <p:spPr>
          <a:xfrm>
            <a:off x="1947404" y="2613483"/>
            <a:ext cx="2242850" cy="224137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197334" y="3334127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F7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197334" y="3765004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F8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190254" y="4220881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F9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379530" y="3345229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0.66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355725" y="3765004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0.87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355725" y="4212702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0.84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190254" y="4674839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F10</a:t>
            </a:r>
            <a:endParaRPr lang="es-AR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onector recto de flecha 19"/>
          <p:cNvCxnSpPr>
            <a:stCxn id="55" idx="6"/>
            <a:endCxn id="147" idx="1"/>
          </p:cNvCxnSpPr>
          <p:nvPr/>
        </p:nvCxnSpPr>
        <p:spPr>
          <a:xfrm>
            <a:off x="1947404" y="2613483"/>
            <a:ext cx="2242850" cy="178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55"/>
          <p:cNvSpPr/>
          <p:nvPr/>
        </p:nvSpPr>
        <p:spPr>
          <a:xfrm>
            <a:off x="5358735" y="4660399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0.79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4946621" y="698499"/>
            <a:ext cx="414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76" idx="3"/>
            <a:endCxn id="183" idx="1"/>
          </p:cNvCxnSpPr>
          <p:nvPr/>
        </p:nvCxnSpPr>
        <p:spPr>
          <a:xfrm>
            <a:off x="4957904" y="1106865"/>
            <a:ext cx="431343" cy="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77" idx="3"/>
            <a:endCxn id="184" idx="1"/>
          </p:cNvCxnSpPr>
          <p:nvPr/>
        </p:nvCxnSpPr>
        <p:spPr>
          <a:xfrm flipV="1">
            <a:off x="4961747" y="1606537"/>
            <a:ext cx="437375" cy="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79" idx="3"/>
            <a:endCxn id="87" idx="1"/>
          </p:cNvCxnSpPr>
          <p:nvPr/>
        </p:nvCxnSpPr>
        <p:spPr>
          <a:xfrm>
            <a:off x="4970059" y="2080957"/>
            <a:ext cx="429064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0" idx="3"/>
            <a:endCxn id="89" idx="1"/>
          </p:cNvCxnSpPr>
          <p:nvPr/>
        </p:nvCxnSpPr>
        <p:spPr>
          <a:xfrm>
            <a:off x="4968691" y="2544412"/>
            <a:ext cx="430433" cy="1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>
            <a:stCxn id="81" idx="3"/>
            <a:endCxn id="90" idx="1"/>
          </p:cNvCxnSpPr>
          <p:nvPr/>
        </p:nvCxnSpPr>
        <p:spPr>
          <a:xfrm>
            <a:off x="4968691" y="3040898"/>
            <a:ext cx="396100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143" idx="3"/>
            <a:endCxn id="155" idx="1"/>
          </p:cNvCxnSpPr>
          <p:nvPr/>
        </p:nvCxnSpPr>
        <p:spPr>
          <a:xfrm>
            <a:off x="4957904" y="3514147"/>
            <a:ext cx="421626" cy="11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45" idx="3"/>
            <a:endCxn id="156" idx="1"/>
          </p:cNvCxnSpPr>
          <p:nvPr/>
        </p:nvCxnSpPr>
        <p:spPr>
          <a:xfrm>
            <a:off x="4957904" y="3945024"/>
            <a:ext cx="397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47" idx="3"/>
            <a:endCxn id="157" idx="1"/>
          </p:cNvCxnSpPr>
          <p:nvPr/>
        </p:nvCxnSpPr>
        <p:spPr>
          <a:xfrm flipV="1">
            <a:off x="4950824" y="4392722"/>
            <a:ext cx="404901" cy="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72" idx="3"/>
            <a:endCxn id="178" idx="1"/>
          </p:cNvCxnSpPr>
          <p:nvPr/>
        </p:nvCxnSpPr>
        <p:spPr>
          <a:xfrm flipV="1">
            <a:off x="4950824" y="4840419"/>
            <a:ext cx="407911" cy="1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curvado 168"/>
          <p:cNvCxnSpPr>
            <a:stCxn id="156" idx="3"/>
            <a:endCxn id="157" idx="3"/>
          </p:cNvCxnSpPr>
          <p:nvPr/>
        </p:nvCxnSpPr>
        <p:spPr>
          <a:xfrm>
            <a:off x="5888442" y="3945024"/>
            <a:ext cx="12700" cy="4476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154"/>
          <p:cNvSpPr/>
          <p:nvPr/>
        </p:nvSpPr>
        <p:spPr>
          <a:xfrm>
            <a:off x="6123375" y="398885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0.50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89"/>
          <p:cNvSpPr/>
          <p:nvPr/>
        </p:nvSpPr>
        <p:spPr>
          <a:xfrm rot="19023970">
            <a:off x="3041117" y="1066939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0.28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89"/>
          <p:cNvSpPr/>
          <p:nvPr/>
        </p:nvSpPr>
        <p:spPr>
          <a:xfrm rot="19837188">
            <a:off x="3246754" y="1260186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0.50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89"/>
          <p:cNvSpPr/>
          <p:nvPr/>
        </p:nvSpPr>
        <p:spPr>
          <a:xfrm rot="19958337">
            <a:off x="3401655" y="1550208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0.52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89"/>
          <p:cNvSpPr/>
          <p:nvPr/>
        </p:nvSpPr>
        <p:spPr>
          <a:xfrm rot="20861652">
            <a:off x="3339722" y="1955697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0.52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89"/>
          <p:cNvSpPr/>
          <p:nvPr/>
        </p:nvSpPr>
        <p:spPr>
          <a:xfrm rot="21140159">
            <a:off x="3404297" y="2273470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0.62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89"/>
          <p:cNvSpPr/>
          <p:nvPr/>
        </p:nvSpPr>
        <p:spPr>
          <a:xfrm rot="393892">
            <a:off x="3502682" y="2671875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0.67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89"/>
          <p:cNvSpPr/>
          <p:nvPr/>
        </p:nvSpPr>
        <p:spPr>
          <a:xfrm rot="953550">
            <a:off x="3443288" y="3032748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0.59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89"/>
          <p:cNvSpPr/>
          <p:nvPr/>
        </p:nvSpPr>
        <p:spPr>
          <a:xfrm rot="1740616">
            <a:off x="3529741" y="3417765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0.35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89"/>
          <p:cNvSpPr/>
          <p:nvPr/>
        </p:nvSpPr>
        <p:spPr>
          <a:xfrm rot="2510781">
            <a:off x="3516255" y="4134691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0.45</a:t>
            </a:r>
          </a:p>
        </p:txBody>
      </p:sp>
      <p:sp>
        <p:nvSpPr>
          <p:cNvPr id="228" name="Rectangle 89"/>
          <p:cNvSpPr/>
          <p:nvPr/>
        </p:nvSpPr>
        <p:spPr>
          <a:xfrm rot="2287871">
            <a:off x="3468029" y="3742430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0.40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angle 89"/>
          <p:cNvSpPr/>
          <p:nvPr/>
        </p:nvSpPr>
        <p:spPr>
          <a:xfrm>
            <a:off x="296555" y="2433462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1.00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2" name="Conector recto 251"/>
          <p:cNvCxnSpPr>
            <a:stCxn id="55" idx="2"/>
            <a:endCxn id="249" idx="3"/>
          </p:cNvCxnSpPr>
          <p:nvPr/>
        </p:nvCxnSpPr>
        <p:spPr>
          <a:xfrm flipH="1" flipV="1">
            <a:off x="829272" y="2613482"/>
            <a:ext cx="2234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curvado 61"/>
          <p:cNvCxnSpPr>
            <a:stCxn id="155" idx="3"/>
            <a:endCxn id="156" idx="3"/>
          </p:cNvCxnSpPr>
          <p:nvPr/>
        </p:nvCxnSpPr>
        <p:spPr>
          <a:xfrm flipH="1">
            <a:off x="5888442" y="3525249"/>
            <a:ext cx="23805" cy="419775"/>
          </a:xfrm>
          <a:prstGeom prst="curvedConnector3">
            <a:avLst>
              <a:gd name="adj1" fmla="val -96030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54"/>
          <p:cNvSpPr/>
          <p:nvPr/>
        </p:nvSpPr>
        <p:spPr>
          <a:xfrm>
            <a:off x="6123375" y="3549218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0.28</a:t>
            </a:r>
            <a:endParaRPr lang="es-A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55" idx="6"/>
            <a:endCxn id="175" idx="1"/>
          </p:cNvCxnSpPr>
          <p:nvPr/>
        </p:nvCxnSpPr>
        <p:spPr>
          <a:xfrm flipV="1">
            <a:off x="2149022" y="697822"/>
            <a:ext cx="2308716" cy="13144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29" idx="6"/>
            <a:endCxn id="176" idx="1"/>
          </p:cNvCxnSpPr>
          <p:nvPr/>
        </p:nvCxnSpPr>
        <p:spPr>
          <a:xfrm flipV="1">
            <a:off x="2149022" y="2607423"/>
            <a:ext cx="2286359" cy="10861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5" idx="6"/>
            <a:endCxn id="177" idx="1"/>
          </p:cNvCxnSpPr>
          <p:nvPr/>
        </p:nvCxnSpPr>
        <p:spPr>
          <a:xfrm flipV="1">
            <a:off x="2149022" y="1142490"/>
            <a:ext cx="2304513" cy="8697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457738" y="517802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F1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435381" y="2427403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F2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53535" y="962470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F3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94928" y="532795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0.92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714437" y="2434574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0.73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714438" y="963698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0.68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54354" y="1522533"/>
            <a:ext cx="894668" cy="9795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229" idx="6"/>
            <a:endCxn id="79" idx="1"/>
          </p:cNvCxnSpPr>
          <p:nvPr/>
        </p:nvCxnSpPr>
        <p:spPr>
          <a:xfrm flipV="1">
            <a:off x="2149022" y="3044165"/>
            <a:ext cx="2295432" cy="6494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9" idx="6"/>
            <a:endCxn id="80" idx="1"/>
          </p:cNvCxnSpPr>
          <p:nvPr/>
        </p:nvCxnSpPr>
        <p:spPr>
          <a:xfrm flipV="1">
            <a:off x="2149022" y="3465258"/>
            <a:ext cx="2295430" cy="22834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81" idx="1"/>
          </p:cNvCxnSpPr>
          <p:nvPr/>
        </p:nvCxnSpPr>
        <p:spPr>
          <a:xfrm flipV="1">
            <a:off x="2149022" y="1612115"/>
            <a:ext cx="2286363" cy="4001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44454" y="2864145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F4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44452" y="3285238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F5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35385" y="1432095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F6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22073" y="2867326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0.72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22073" y="3285238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0.59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94928" y="1427153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0.43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7" name="Straight Arrow Connector 136"/>
          <p:cNvCxnSpPr>
            <a:stCxn id="229" idx="6"/>
            <a:endCxn id="143" idx="1"/>
          </p:cNvCxnSpPr>
          <p:nvPr/>
        </p:nvCxnSpPr>
        <p:spPr>
          <a:xfrm>
            <a:off x="2149022" y="3693603"/>
            <a:ext cx="2295430" cy="217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29" idx="6"/>
            <a:endCxn id="145" idx="1"/>
          </p:cNvCxnSpPr>
          <p:nvPr/>
        </p:nvCxnSpPr>
        <p:spPr>
          <a:xfrm>
            <a:off x="2149022" y="3693603"/>
            <a:ext cx="2295430" cy="68173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5" idx="6"/>
            <a:endCxn id="172" idx="1"/>
          </p:cNvCxnSpPr>
          <p:nvPr/>
        </p:nvCxnSpPr>
        <p:spPr>
          <a:xfrm>
            <a:off x="2149022" y="2012288"/>
            <a:ext cx="2295434" cy="499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444452" y="3731270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F7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444452" y="4195322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F8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44452" y="4659374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F9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702560" y="3730369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0.62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22072" y="4183357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0.86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714436" y="4659374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0.82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444456" y="1882184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F10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onector recto de flecha 19"/>
          <p:cNvCxnSpPr>
            <a:stCxn id="229" idx="6"/>
            <a:endCxn id="147" idx="1"/>
          </p:cNvCxnSpPr>
          <p:nvPr/>
        </p:nvCxnSpPr>
        <p:spPr>
          <a:xfrm>
            <a:off x="2149022" y="3693603"/>
            <a:ext cx="2295430" cy="1145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55"/>
          <p:cNvSpPr/>
          <p:nvPr/>
        </p:nvSpPr>
        <p:spPr>
          <a:xfrm>
            <a:off x="5694928" y="1890608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0.75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5214105" y="747492"/>
            <a:ext cx="414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76" idx="3"/>
            <a:endCxn id="183" idx="1"/>
          </p:cNvCxnSpPr>
          <p:nvPr/>
        </p:nvCxnSpPr>
        <p:spPr>
          <a:xfrm>
            <a:off x="5195951" y="2607423"/>
            <a:ext cx="518486" cy="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77" idx="3"/>
            <a:endCxn id="184" idx="1"/>
          </p:cNvCxnSpPr>
          <p:nvPr/>
        </p:nvCxnSpPr>
        <p:spPr>
          <a:xfrm>
            <a:off x="5214105" y="1142490"/>
            <a:ext cx="500333" cy="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79" idx="3"/>
            <a:endCxn id="87" idx="1"/>
          </p:cNvCxnSpPr>
          <p:nvPr/>
        </p:nvCxnSpPr>
        <p:spPr>
          <a:xfrm>
            <a:off x="5205024" y="3044165"/>
            <a:ext cx="517049" cy="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0" idx="3"/>
            <a:endCxn id="89" idx="1"/>
          </p:cNvCxnSpPr>
          <p:nvPr/>
        </p:nvCxnSpPr>
        <p:spPr>
          <a:xfrm>
            <a:off x="5205022" y="3465258"/>
            <a:ext cx="517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>
            <a:stCxn id="81" idx="3"/>
            <a:endCxn id="90" idx="1"/>
          </p:cNvCxnSpPr>
          <p:nvPr/>
        </p:nvCxnSpPr>
        <p:spPr>
          <a:xfrm flipV="1">
            <a:off x="5195955" y="1607173"/>
            <a:ext cx="498973" cy="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>
            <a:stCxn id="143" idx="3"/>
            <a:endCxn id="155" idx="1"/>
          </p:cNvCxnSpPr>
          <p:nvPr/>
        </p:nvCxnSpPr>
        <p:spPr>
          <a:xfrm flipV="1">
            <a:off x="5205022" y="3910389"/>
            <a:ext cx="497538" cy="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45" idx="3"/>
            <a:endCxn id="156" idx="1"/>
          </p:cNvCxnSpPr>
          <p:nvPr/>
        </p:nvCxnSpPr>
        <p:spPr>
          <a:xfrm flipV="1">
            <a:off x="5205022" y="4363377"/>
            <a:ext cx="517050" cy="1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47" idx="3"/>
            <a:endCxn id="157" idx="1"/>
          </p:cNvCxnSpPr>
          <p:nvPr/>
        </p:nvCxnSpPr>
        <p:spPr>
          <a:xfrm>
            <a:off x="5205022" y="4839394"/>
            <a:ext cx="509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72" idx="3"/>
            <a:endCxn id="178" idx="1"/>
          </p:cNvCxnSpPr>
          <p:nvPr/>
        </p:nvCxnSpPr>
        <p:spPr>
          <a:xfrm>
            <a:off x="5205026" y="2062204"/>
            <a:ext cx="489902" cy="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curvado 168"/>
          <p:cNvCxnSpPr>
            <a:stCxn id="156" idx="3"/>
            <a:endCxn id="157" idx="3"/>
          </p:cNvCxnSpPr>
          <p:nvPr/>
        </p:nvCxnSpPr>
        <p:spPr>
          <a:xfrm flipH="1">
            <a:off x="6247153" y="4363377"/>
            <a:ext cx="7636" cy="476017"/>
          </a:xfrm>
          <a:prstGeom prst="curvedConnector3">
            <a:avLst>
              <a:gd name="adj1" fmla="val -299371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154"/>
          <p:cNvSpPr/>
          <p:nvPr/>
        </p:nvSpPr>
        <p:spPr>
          <a:xfrm>
            <a:off x="6390484" y="4421365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0.48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89"/>
          <p:cNvSpPr/>
          <p:nvPr/>
        </p:nvSpPr>
        <p:spPr>
          <a:xfrm rot="19773341">
            <a:off x="3572917" y="787889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0.29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89"/>
          <p:cNvSpPr/>
          <p:nvPr/>
        </p:nvSpPr>
        <p:spPr>
          <a:xfrm rot="20337685">
            <a:off x="3686844" y="1066652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0.56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89"/>
          <p:cNvSpPr/>
          <p:nvPr/>
        </p:nvSpPr>
        <p:spPr>
          <a:xfrm rot="20946474">
            <a:off x="3720704" y="1419877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0.76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89"/>
          <p:cNvSpPr/>
          <p:nvPr/>
        </p:nvSpPr>
        <p:spPr>
          <a:xfrm>
            <a:off x="3706125" y="1773426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0.50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89"/>
          <p:cNvSpPr/>
          <p:nvPr/>
        </p:nvSpPr>
        <p:spPr>
          <a:xfrm rot="20153566">
            <a:off x="3705093" y="2534016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0.52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89"/>
          <p:cNvSpPr/>
          <p:nvPr/>
        </p:nvSpPr>
        <p:spPr>
          <a:xfrm rot="20557579">
            <a:off x="3696398" y="292002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0.53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Rectangle 89"/>
          <p:cNvSpPr/>
          <p:nvPr/>
        </p:nvSpPr>
        <p:spPr>
          <a:xfrm rot="21049490">
            <a:off x="3726591" y="3247592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0.64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89"/>
          <p:cNvSpPr/>
          <p:nvPr/>
        </p:nvSpPr>
        <p:spPr>
          <a:xfrm rot="343522">
            <a:off x="3743633" y="360334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0.61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89"/>
          <p:cNvSpPr/>
          <p:nvPr/>
        </p:nvSpPr>
        <p:spPr>
          <a:xfrm rot="1625434">
            <a:off x="3833356" y="4378958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0.42</a:t>
            </a:r>
            <a:endParaRPr lang="es-AR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ctangle 89"/>
          <p:cNvSpPr/>
          <p:nvPr/>
        </p:nvSpPr>
        <p:spPr>
          <a:xfrm rot="1071886">
            <a:off x="3792158" y="397116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0.38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Oval 54"/>
          <p:cNvSpPr/>
          <p:nvPr/>
        </p:nvSpPr>
        <p:spPr>
          <a:xfrm>
            <a:off x="1254354" y="3203848"/>
            <a:ext cx="894668" cy="9795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FD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6" name="Conector curvado 245"/>
          <p:cNvCxnSpPr>
            <a:stCxn id="249" idx="1"/>
            <a:endCxn id="250" idx="1"/>
          </p:cNvCxnSpPr>
          <p:nvPr/>
        </p:nvCxnSpPr>
        <p:spPr>
          <a:xfrm rot="10800000" flipV="1">
            <a:off x="607711" y="2012286"/>
            <a:ext cx="3184" cy="1681315"/>
          </a:xfrm>
          <a:prstGeom prst="curvedConnector3">
            <a:avLst>
              <a:gd name="adj1" fmla="val 727964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89"/>
          <p:cNvSpPr/>
          <p:nvPr/>
        </p:nvSpPr>
        <p:spPr>
          <a:xfrm>
            <a:off x="610895" y="1832267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1.00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89"/>
          <p:cNvSpPr/>
          <p:nvPr/>
        </p:nvSpPr>
        <p:spPr>
          <a:xfrm>
            <a:off x="607711" y="3513582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1.00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2" name="Conector recto 251"/>
          <p:cNvCxnSpPr>
            <a:stCxn id="55" idx="2"/>
            <a:endCxn id="249" idx="3"/>
          </p:cNvCxnSpPr>
          <p:nvPr/>
        </p:nvCxnSpPr>
        <p:spPr>
          <a:xfrm flipH="1" flipV="1">
            <a:off x="1143612" y="2012287"/>
            <a:ext cx="1107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stCxn id="229" idx="2"/>
            <a:endCxn id="250" idx="3"/>
          </p:cNvCxnSpPr>
          <p:nvPr/>
        </p:nvCxnSpPr>
        <p:spPr>
          <a:xfrm flipH="1" flipV="1">
            <a:off x="1140428" y="3693602"/>
            <a:ext cx="1139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89"/>
          <p:cNvSpPr/>
          <p:nvPr/>
        </p:nvSpPr>
        <p:spPr>
          <a:xfrm>
            <a:off x="-88709" y="2634634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0.78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Conector curvado 61"/>
          <p:cNvCxnSpPr>
            <a:stCxn id="155" idx="3"/>
            <a:endCxn id="156" idx="3"/>
          </p:cNvCxnSpPr>
          <p:nvPr/>
        </p:nvCxnSpPr>
        <p:spPr>
          <a:xfrm>
            <a:off x="6235277" y="3910389"/>
            <a:ext cx="19512" cy="452988"/>
          </a:xfrm>
          <a:prstGeom prst="curvedConnector3">
            <a:avLst>
              <a:gd name="adj1" fmla="val 127158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54"/>
          <p:cNvSpPr/>
          <p:nvPr/>
        </p:nvSpPr>
        <p:spPr>
          <a:xfrm>
            <a:off x="6418899" y="397116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0.25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55" idx="6"/>
            <a:endCxn id="175" idx="1"/>
          </p:cNvCxnSpPr>
          <p:nvPr/>
        </p:nvCxnSpPr>
        <p:spPr>
          <a:xfrm flipV="1">
            <a:off x="2149022" y="1550951"/>
            <a:ext cx="1792840" cy="46133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5" idx="6"/>
            <a:endCxn id="177" idx="1"/>
          </p:cNvCxnSpPr>
          <p:nvPr/>
        </p:nvCxnSpPr>
        <p:spPr>
          <a:xfrm flipV="1">
            <a:off x="2149022" y="1995619"/>
            <a:ext cx="1788637" cy="1666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41862" y="1370931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IMP11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37659" y="1815599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IMP12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179052" y="1385924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0.57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198562" y="1816827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0.09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54354" y="1522533"/>
            <a:ext cx="894668" cy="9795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</a:t>
            </a:r>
            <a:endParaRPr lang="es-A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stCxn id="55" idx="6"/>
            <a:endCxn id="81" idx="1"/>
          </p:cNvCxnSpPr>
          <p:nvPr/>
        </p:nvCxnSpPr>
        <p:spPr>
          <a:xfrm>
            <a:off x="2149022" y="2012288"/>
            <a:ext cx="1770487" cy="4529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19509" y="2285224"/>
            <a:ext cx="76057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IMP13</a:t>
            </a:r>
            <a:endParaRPr lang="es-A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79052" y="2280282"/>
            <a:ext cx="532717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0.36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4698229" y="1600621"/>
            <a:ext cx="414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77" idx="3"/>
            <a:endCxn id="184" idx="1"/>
          </p:cNvCxnSpPr>
          <p:nvPr/>
        </p:nvCxnSpPr>
        <p:spPr>
          <a:xfrm>
            <a:off x="4698229" y="1995619"/>
            <a:ext cx="500333" cy="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>
            <a:stCxn id="81" idx="3"/>
            <a:endCxn id="90" idx="1"/>
          </p:cNvCxnSpPr>
          <p:nvPr/>
        </p:nvCxnSpPr>
        <p:spPr>
          <a:xfrm flipV="1">
            <a:off x="4680079" y="2460302"/>
            <a:ext cx="498973" cy="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89"/>
          <p:cNvSpPr/>
          <p:nvPr/>
        </p:nvSpPr>
        <p:spPr>
          <a:xfrm rot="20560500">
            <a:off x="3078521" y="1409948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0.66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89"/>
          <p:cNvSpPr/>
          <p:nvPr/>
        </p:nvSpPr>
        <p:spPr>
          <a:xfrm rot="21391209">
            <a:off x="3242327" y="1718087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0.95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89"/>
          <p:cNvSpPr/>
          <p:nvPr/>
        </p:nvSpPr>
        <p:spPr>
          <a:xfrm rot="759311">
            <a:off x="3218583" y="2065243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0.80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angle 89"/>
          <p:cNvSpPr/>
          <p:nvPr/>
        </p:nvSpPr>
        <p:spPr>
          <a:xfrm>
            <a:off x="610895" y="1832267"/>
            <a:ext cx="532717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1.00</a:t>
            </a:r>
            <a:endParaRPr lang="es-AR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2" name="Conector recto 251"/>
          <p:cNvCxnSpPr>
            <a:stCxn id="55" idx="2"/>
            <a:endCxn id="249" idx="3"/>
          </p:cNvCxnSpPr>
          <p:nvPr/>
        </p:nvCxnSpPr>
        <p:spPr>
          <a:xfrm flipH="1" flipV="1">
            <a:off x="1143612" y="2012287"/>
            <a:ext cx="1107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82</Words>
  <Application>Microsoft Office PowerPoint</Application>
  <PresentationFormat>Presentación en pantalla (4:3)</PresentationFormat>
  <Paragraphs>82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gaston</dc:creator>
  <cp:lastModifiedBy>Cuenta Microsoft</cp:lastModifiedBy>
  <cp:revision>37</cp:revision>
  <dcterms:created xsi:type="dcterms:W3CDTF">2016-09-15T02:56:48Z</dcterms:created>
  <dcterms:modified xsi:type="dcterms:W3CDTF">2021-11-02T01:13:17Z</dcterms:modified>
</cp:coreProperties>
</file>