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262" r:id="rId3"/>
    <p:sldId id="263" r:id="rId4"/>
    <p:sldId id="269" r:id="rId5"/>
    <p:sldId id="271" r:id="rId6"/>
    <p:sldId id="270" r:id="rId7"/>
    <p:sldId id="275" r:id="rId8"/>
    <p:sldId id="268" r:id="rId9"/>
    <p:sldId id="265" r:id="rId10"/>
    <p:sldId id="264" r:id="rId11"/>
    <p:sldId id="276" r:id="rId12"/>
    <p:sldId id="273" r:id="rId13"/>
    <p:sldId id="261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5"/>
    <p:restoredTop sz="91528"/>
  </p:normalViewPr>
  <p:slideViewPr>
    <p:cSldViewPr snapToGrid="0" snapToObjects="1">
      <p:cViewPr varScale="1">
        <p:scale>
          <a:sx n="78" d="100"/>
          <a:sy n="78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8A843-1D38-42FD-A28E-0F3C618F43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5355B-517B-4528-9EFB-854D1025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4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8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ABAD-294A-F54F-A983-B54965B08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CASSAVA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88750-B149-D449-9B5B-34502CB58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NETflix Bootcamp Data Science</a:t>
            </a:r>
          </a:p>
        </p:txBody>
      </p:sp>
    </p:spTree>
    <p:extLst>
      <p:ext uri="{BB962C8B-B14F-4D97-AF65-F5344CB8AC3E}">
        <p14:creationId xmlns:p14="http://schemas.microsoft.com/office/powerpoint/2010/main" val="404121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Develop a screening criteria to help users select a movie to watch based on user input.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9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User Input: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Based on user’s input(s), movies are suggested.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E2FFEB75-ECF6-4FF8-BA63-F64ED483D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419341"/>
              </p:ext>
            </p:extLst>
          </p:nvPr>
        </p:nvGraphicFramePr>
        <p:xfrm>
          <a:off x="5459413" y="439489"/>
          <a:ext cx="6150950" cy="261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475">
                  <a:extLst>
                    <a:ext uri="{9D8B030D-6E8A-4147-A177-3AD203B41FA5}">
                      <a16:colId xmlns:a16="http://schemas.microsoft.com/office/drawing/2014/main" val="287803693"/>
                    </a:ext>
                  </a:extLst>
                </a:gridCol>
                <a:gridCol w="3075475">
                  <a:extLst>
                    <a:ext uri="{9D8B030D-6E8A-4147-A177-3AD203B41FA5}">
                      <a16:colId xmlns:a16="http://schemas.microsoft.com/office/drawing/2014/main" val="2757712308"/>
                    </a:ext>
                  </a:extLst>
                </a:gridCol>
              </a:tblGrid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00085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42028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54762"/>
                  </a:ext>
                </a:extLst>
              </a:tr>
              <a:tr h="5295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and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18140"/>
                  </a:ext>
                </a:extLst>
              </a:tr>
              <a:tr h="553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genre and year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7775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DA032D9-B1BB-4278-ABD1-AE71C23F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187365"/>
            <a:ext cx="4306348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Years with highly rated movies based on customized metascore.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4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9A3A5-A425-49CC-9D49-FB0BB812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914400"/>
            <a:ext cx="96107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2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 experience with coding in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Normalizing our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Finetuning our questions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5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We were able to produce information necessary for major studios to acquire subsidiaries, by finding the profits made by various studios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Enable a user to pick movies to watch based on  inputs which are used to filter </a:t>
            </a:r>
            <a:r>
              <a:rPr lang="en-US" sz="2400" dirty="0" err="1"/>
              <a:t>DataFrame</a:t>
            </a:r>
            <a:r>
              <a:rPr lang="en-US" sz="2400" dirty="0"/>
              <a:t> to make Movie Suggestions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29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FC236-0AB4-0C40-8D42-4405905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Aim</a:t>
            </a:r>
            <a:r>
              <a:rPr lang="en-US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24AF7-670C-6046-8BFE-7D84A88B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We intend to use an IMDB dataset to produce useful information for business and entertainment purposes by asking strategic questions.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F722-8FBC-434D-A45D-1B8A2CEA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701486" y="4145468"/>
            <a:ext cx="1269826" cy="875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5 Times Hollywood got it Right – Pan and Slam">
            <a:extLst>
              <a:ext uri="{FF2B5EF4-FFF2-40B4-BE49-F238E27FC236}">
                <a16:creationId xmlns:a16="http://schemas.microsoft.com/office/drawing/2014/main" id="{1C3CAC73-2FB0-4BEB-B822-D5B3C99C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4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869" y="840653"/>
            <a:ext cx="6856055" cy="53084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Develop a screening criteria to help users select a movie to watch based on the filters they apply.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Years with highly rated movies based on customized metascore.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0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Source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r>
              <a:rPr lang="en-US" dirty="0"/>
              <a:t>Source : Kaggle.com</a:t>
            </a:r>
          </a:p>
          <a:p>
            <a:r>
              <a:rPr lang="en-US" dirty="0"/>
              <a:t>https://www.kaggle.com/stefanoleone992/imdb-extensive-dataset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85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 Cleaning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We visualized the dataset to understand and select the correct methods for our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cleaned the data by dropping NAN, removing currency signs and performed other data pre-processing methods.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2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0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lnSpcReduction="10000"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Workout the from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Plotted top 10 profitable movies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Having one profitable movie does not necessarily makes a studio most profitable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11C30-5169-4AB4-BB3B-3D5152FE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76" y="88490"/>
            <a:ext cx="7333181" cy="62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7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Deduced the profit/loss as follows: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Produced 20 studios with topmost profit.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 the studios showing the budget and profit.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C9F16-470C-4F05-8D33-B1B1F815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01" y="251797"/>
            <a:ext cx="7663336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3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 Cont’d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Studios with greatest reported losses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EA10FAE9-2E49-E646-8B8F-8CE1399A7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560" y="140054"/>
            <a:ext cx="7271283" cy="62351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6058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312B1B"/>
      </a:dk2>
      <a:lt2>
        <a:srgbClr val="F1F0F3"/>
      </a:lt2>
      <a:accent1>
        <a:srgbClr val="8DAD39"/>
      </a:accent1>
      <a:accent2>
        <a:srgbClr val="B29F2F"/>
      </a:accent2>
      <a:accent3>
        <a:srgbClr val="CD7F43"/>
      </a:accent3>
      <a:accent4>
        <a:srgbClr val="BB3431"/>
      </a:accent4>
      <a:accent5>
        <a:srgbClr val="CD437A"/>
      </a:accent5>
      <a:accent6>
        <a:srgbClr val="BB31A1"/>
      </a:accent6>
      <a:hlink>
        <a:srgbClr val="7E62CA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428</Words>
  <Application>Microsoft Office PowerPoint</Application>
  <PresentationFormat>Widescreen</PresentationFormat>
  <Paragraphs>63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Sagona Book</vt:lpstr>
      <vt:lpstr>Sagona ExtraLight</vt:lpstr>
      <vt:lpstr>Wingdings</vt:lpstr>
      <vt:lpstr>RetrospectVTI</vt:lpstr>
      <vt:lpstr>TEAM CASSAVA</vt:lpstr>
      <vt:lpstr>Aim:</vt:lpstr>
      <vt:lpstr>Question s:</vt:lpstr>
      <vt:lpstr>Dataset Source:</vt:lpstr>
      <vt:lpstr>Dataset  Cleaning:</vt:lpstr>
      <vt:lpstr>Question 1:</vt:lpstr>
      <vt:lpstr>Studios  Budgets &amp; Profits</vt:lpstr>
      <vt:lpstr>Studios  Budgets &amp; Profits</vt:lpstr>
      <vt:lpstr>Studios  Budgets &amp; Profits Cont’d</vt:lpstr>
      <vt:lpstr>Question 2:</vt:lpstr>
      <vt:lpstr>User Input:</vt:lpstr>
      <vt:lpstr>Question 3:</vt:lpstr>
      <vt:lpstr>PowerPoint Presentation</vt:lpstr>
      <vt:lpstr>Challenges :</vt:lpstr>
      <vt:lpstr>Conclusion 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CASSAVA</dc:title>
  <dc:creator>Obasogie, Brandon A.</dc:creator>
  <cp:lastModifiedBy>Frimpong, Ruth A.</cp:lastModifiedBy>
  <cp:revision>27</cp:revision>
  <dcterms:created xsi:type="dcterms:W3CDTF">2021-03-02T22:46:55Z</dcterms:created>
  <dcterms:modified xsi:type="dcterms:W3CDTF">2021-03-04T20:08:00Z</dcterms:modified>
</cp:coreProperties>
</file>