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5143500" type="screen16x9"/>
  <p:notesSz cx="6797675" cy="99282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Open Sans Light" panose="020B0306030504020204" pitchFamily="34" charset="0"/>
      <p:regular r:id="rId13"/>
      <p:italic r:id="rId14"/>
    </p:embeddedFont>
    <p:embeddedFont>
      <p:font typeface="Open Sans Semibold" panose="020B0706030804020204" pitchFamily="34" charset="0"/>
      <p:bold r:id="rId15"/>
      <p:boldItalic r:id="rId16"/>
    </p:embeddedFont>
    <p:embeddedFont>
      <p:font typeface="Verveine" panose="02010506020202020203" pitchFamily="2" charset="0"/>
      <p:regular r:id="rId17"/>
    </p:embeddedFont>
  </p:embeddedFont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d Ruecker" initials="BR" lastIdx="1" clrIdx="0">
    <p:extLst>
      <p:ext uri="{19B8F6BF-5375-455C-9EA6-DF929625EA0E}">
        <p15:presenceInfo xmlns:p15="http://schemas.microsoft.com/office/powerpoint/2012/main" userId="S::bernd.ruecker@camunda.com::d8b30811-ada3-472e-940b-a6ec92c97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2"/>
    <a:srgbClr val="BCBBBB"/>
    <a:srgbClr val="CFB2A1"/>
    <a:srgbClr val="886C63"/>
    <a:srgbClr val="FE7B89"/>
    <a:srgbClr val="FFFFFF"/>
    <a:srgbClr val="E0E0E0"/>
    <a:srgbClr val="F2BC72"/>
    <a:srgbClr val="CBCBC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6" autoAdjust="0"/>
    <p:restoredTop sz="82374" autoAdjust="0"/>
  </p:normalViewPr>
  <p:slideViewPr>
    <p:cSldViewPr snapToObjects="1">
      <p:cViewPr varScale="1">
        <p:scale>
          <a:sx n="73" d="100"/>
          <a:sy n="73" d="100"/>
        </p:scale>
        <p:origin x="48" y="846"/>
      </p:cViewPr>
      <p:guideLst/>
    </p:cSldViewPr>
  </p:slideViewPr>
  <p:outlineViewPr>
    <p:cViewPr>
      <p:scale>
        <a:sx n="33" d="100"/>
        <a:sy n="33" d="100"/>
      </p:scale>
      <p:origin x="0" y="-80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2524-EEB4-41FD-8968-B219266CD870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D893-006C-4671-A99D-216F98E21E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11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6825" y="2313736"/>
            <a:ext cx="5501320" cy="969548"/>
          </a:xfrm>
        </p:spPr>
        <p:txBody>
          <a:bodyPr anchor="t">
            <a:normAutofit/>
          </a:bodyPr>
          <a:lstStyle>
            <a:lvl1pPr>
              <a:defRPr sz="2600" b="1" i="0" baseline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824" y="3283284"/>
            <a:ext cx="5501320" cy="720725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de-DE" dirty="0"/>
              <a:t>Sub Title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additional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" y="0"/>
            <a:ext cx="4407372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50588" y="659555"/>
            <a:ext cx="4022215" cy="16917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idx="14"/>
          </p:nvPr>
        </p:nvSpPr>
        <p:spPr>
          <a:xfrm>
            <a:off x="4650588" y="2629977"/>
            <a:ext cx="4021594" cy="205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8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28" y="0"/>
            <a:ext cx="4407372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7745" y="659555"/>
            <a:ext cx="4022215" cy="16917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Placeholder 2"/>
          <p:cNvSpPr>
            <a:spLocks noGrp="1"/>
          </p:cNvSpPr>
          <p:nvPr>
            <p:ph idx="14"/>
          </p:nvPr>
        </p:nvSpPr>
        <p:spPr>
          <a:xfrm>
            <a:off x="467745" y="2629977"/>
            <a:ext cx="4021594" cy="205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 userDrawn="1"/>
        </p:nvGrpSpPr>
        <p:grpSpPr>
          <a:xfrm>
            <a:off x="461863" y="1243929"/>
            <a:ext cx="8682137" cy="420472"/>
            <a:chOff x="461863" y="685279"/>
            <a:chExt cx="8682137" cy="420472"/>
          </a:xfrm>
        </p:grpSpPr>
        <p:sp>
          <p:nvSpPr>
            <p:cNvPr id="10" name="Rechteck 9"/>
            <p:cNvSpPr/>
            <p:nvPr userDrawn="1"/>
          </p:nvSpPr>
          <p:spPr>
            <a:xfrm>
              <a:off x="461864" y="685279"/>
              <a:ext cx="8682136" cy="4204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461863" y="685279"/>
              <a:ext cx="25200" cy="4204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1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4021594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4"/>
          </p:nvPr>
        </p:nvSpPr>
        <p:spPr>
          <a:xfrm>
            <a:off x="4660541" y="1228054"/>
            <a:ext cx="4021594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9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9136" y="411510"/>
            <a:ext cx="7974516" cy="576064"/>
          </a:xfrm>
        </p:spPr>
        <p:txBody>
          <a:bodyPr anchor="t">
            <a:noAutofit/>
          </a:bodyPr>
          <a:lstStyle>
            <a:lvl1pPr algn="l">
              <a:defRPr sz="3200" b="0" i="0" baseline="0">
                <a:solidFill>
                  <a:schemeClr val="bg1"/>
                </a:solidFill>
                <a:latin typeface="Verveine" panose="02010506020202020203" pitchFamily="2" charset="0"/>
                <a:ea typeface="Open Sans Light" charset="0"/>
                <a:cs typeface="Open Sans Light" charset="0"/>
              </a:defRPr>
            </a:lvl1pPr>
          </a:lstStyle>
          <a:p>
            <a:r>
              <a:rPr lang="de-DE" dirty="0" err="1"/>
              <a:t>Emphasize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3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3894" y="653611"/>
            <a:ext cx="8318241" cy="1870320"/>
          </a:xfrm>
        </p:spPr>
        <p:txBody>
          <a:bodyPr anchor="b">
            <a:noAutofit/>
          </a:bodyPr>
          <a:lstStyle>
            <a:lvl1pPr algn="l">
              <a:defRPr sz="1600" b="0" i="0" baseline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de-DE" dirty="0"/>
              <a:t>»Add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.«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3894" y="2571750"/>
            <a:ext cx="8318241" cy="2112217"/>
          </a:xfrm>
        </p:spPr>
        <p:txBody>
          <a:bodyPr numCol="1">
            <a:normAutofit/>
          </a:bodyPr>
          <a:lstStyle>
            <a:lvl1pPr marL="0" indent="0" algn="l">
              <a:lnSpc>
                <a:spcPct val="100000"/>
              </a:lnSpc>
              <a:buNone/>
              <a:defRPr sz="10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Company Name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2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387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0"/>
            <a:ext cx="9144000" cy="1849489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itel 3"/>
          <p:cNvSpPr>
            <a:spLocks noGrp="1"/>
          </p:cNvSpPr>
          <p:nvPr>
            <p:ph type="title"/>
          </p:nvPr>
        </p:nvSpPr>
        <p:spPr>
          <a:xfrm>
            <a:off x="382455" y="2215790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2881903"/>
            <a:ext cx="4021594" cy="18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4"/>
          </p:nvPr>
        </p:nvSpPr>
        <p:spPr>
          <a:xfrm>
            <a:off x="4660541" y="2881903"/>
            <a:ext cx="4021594" cy="18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62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Open Sans Semibold" charset="0"/>
          <a:ea typeface="Open Sans Semibold" charset="0"/>
          <a:cs typeface="Open Sans Semibold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04388D7-D38C-4ADF-B52D-4F1885710F8C}"/>
              </a:ext>
            </a:extLst>
          </p:cNvPr>
          <p:cNvSpPr/>
          <p:nvPr/>
        </p:nvSpPr>
        <p:spPr>
          <a:xfrm>
            <a:off x="5372472" y="3156255"/>
            <a:ext cx="1080120" cy="79208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C646F-E444-4427-8A60-B2081AE1F47E}"/>
              </a:ext>
            </a:extLst>
          </p:cNvPr>
          <p:cNvSpPr/>
          <p:nvPr/>
        </p:nvSpPr>
        <p:spPr>
          <a:xfrm>
            <a:off x="763960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926BF-48C0-4D3C-B9B5-D7A4B754273B}"/>
              </a:ext>
            </a:extLst>
          </p:cNvPr>
          <p:cNvSpPr/>
          <p:nvPr/>
        </p:nvSpPr>
        <p:spPr>
          <a:xfrm>
            <a:off x="611560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1AA10-1388-4151-B289-57AF2E03EFF9}"/>
              </a:ext>
            </a:extLst>
          </p:cNvPr>
          <p:cNvSpPr/>
          <p:nvPr/>
        </p:nvSpPr>
        <p:spPr>
          <a:xfrm>
            <a:off x="781592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Workflow engine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38B6222-8E00-404C-9FFF-3BA7351325DC}"/>
              </a:ext>
            </a:extLst>
          </p:cNvPr>
          <p:cNvSpPr/>
          <p:nvPr/>
        </p:nvSpPr>
        <p:spPr>
          <a:xfrm>
            <a:off x="705352" y="289812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RDMS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7065AA-9E3E-4156-BF5E-EA1DA00E96C9}"/>
              </a:ext>
            </a:extLst>
          </p:cNvPr>
          <p:cNvSpPr/>
          <p:nvPr/>
        </p:nvSpPr>
        <p:spPr>
          <a:xfrm>
            <a:off x="709584" y="375125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AA862-814E-434F-8B82-727115B7C71F}"/>
              </a:ext>
            </a:extLst>
          </p:cNvPr>
          <p:cNvSpPr/>
          <p:nvPr/>
        </p:nvSpPr>
        <p:spPr>
          <a:xfrm>
            <a:off x="777360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Cockpit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ADDC0-5776-449B-A45F-3AB1D2C68720}"/>
              </a:ext>
            </a:extLst>
          </p:cNvPr>
          <p:cNvSpPr/>
          <p:nvPr/>
        </p:nvSpPr>
        <p:spPr>
          <a:xfrm>
            <a:off x="2001496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16E10-0558-4CAB-9FAB-FFE7094B7B8F}"/>
              </a:ext>
            </a:extLst>
          </p:cNvPr>
          <p:cNvSpPr/>
          <p:nvPr/>
        </p:nvSpPr>
        <p:spPr>
          <a:xfrm>
            <a:off x="2004120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9876CC-E66E-404A-BCB6-94F522CBE51F}"/>
              </a:ext>
            </a:extLst>
          </p:cNvPr>
          <p:cNvCxnSpPr>
            <a:cxnSpLocks/>
          </p:cNvCxnSpPr>
          <p:nvPr/>
        </p:nvCxnSpPr>
        <p:spPr>
          <a:xfrm flipV="1">
            <a:off x="2699792" y="2652199"/>
            <a:ext cx="0" cy="5676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FE299-6A29-462C-B4E0-6B7CC34FF23E}"/>
              </a:ext>
            </a:extLst>
          </p:cNvPr>
          <p:cNvCxnSpPr>
            <a:cxnSpLocks/>
          </p:cNvCxnSpPr>
          <p:nvPr/>
        </p:nvCxnSpPr>
        <p:spPr>
          <a:xfrm flipH="1">
            <a:off x="2004120" y="4003283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B4B22-71AF-4664-B0D2-9A3691EFA4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flipH="1">
            <a:off x="1317420" y="2455111"/>
            <a:ext cx="4232" cy="4430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507F0-1E50-42AB-A1F1-46D069E8B8D0}"/>
              </a:ext>
            </a:extLst>
          </p:cNvPr>
          <p:cNvSpPr/>
          <p:nvPr/>
        </p:nvSpPr>
        <p:spPr>
          <a:xfrm>
            <a:off x="5372472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0ED2A-93B7-47F2-A124-2D57D897FDF5}"/>
              </a:ext>
            </a:extLst>
          </p:cNvPr>
          <p:cNvSpPr/>
          <p:nvPr/>
        </p:nvSpPr>
        <p:spPr>
          <a:xfrm>
            <a:off x="5220072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A7DFF-0CC1-490F-959F-C096936BACF5}"/>
              </a:ext>
            </a:extLst>
          </p:cNvPr>
          <p:cNvSpPr/>
          <p:nvPr/>
        </p:nvSpPr>
        <p:spPr>
          <a:xfrm>
            <a:off x="5390104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client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B18EA610-D848-4A37-9840-AEA1F8B577AB}"/>
              </a:ext>
            </a:extLst>
          </p:cNvPr>
          <p:cNvSpPr/>
          <p:nvPr/>
        </p:nvSpPr>
        <p:spPr>
          <a:xfrm>
            <a:off x="5227300" y="4228048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5FBCC-E265-4ABD-A5E3-6224169ECACF}"/>
              </a:ext>
            </a:extLst>
          </p:cNvPr>
          <p:cNvSpPr/>
          <p:nvPr/>
        </p:nvSpPr>
        <p:spPr>
          <a:xfrm>
            <a:off x="6839040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9E90E2-72AE-45CD-AA25-4B0A72352187}"/>
              </a:ext>
            </a:extLst>
          </p:cNvPr>
          <p:cNvSpPr/>
          <p:nvPr/>
        </p:nvSpPr>
        <p:spPr>
          <a:xfrm>
            <a:off x="8059196" y="3006137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99982B-2579-43FF-A2D0-C45A7BEF29ED}"/>
              </a:ext>
            </a:extLst>
          </p:cNvPr>
          <p:cNvSpPr/>
          <p:nvPr/>
        </p:nvSpPr>
        <p:spPr>
          <a:xfrm>
            <a:off x="6612632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854C1F-E7F0-418E-B455-BCA03A471E33}"/>
              </a:ext>
            </a:extLst>
          </p:cNvPr>
          <p:cNvCxnSpPr>
            <a:cxnSpLocks/>
          </p:cNvCxnSpPr>
          <p:nvPr/>
        </p:nvCxnSpPr>
        <p:spPr>
          <a:xfrm flipH="1">
            <a:off x="6507580" y="4480076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3D11EB6-CE2D-490B-85A1-6BBCFAF86FDC}"/>
              </a:ext>
            </a:extLst>
          </p:cNvPr>
          <p:cNvSpPr/>
          <p:nvPr/>
        </p:nvSpPr>
        <p:spPr>
          <a:xfrm>
            <a:off x="5220072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34DD-682B-4222-AF82-7BB29FCAB6C3}"/>
              </a:ext>
            </a:extLst>
          </p:cNvPr>
          <p:cNvSpPr/>
          <p:nvPr/>
        </p:nvSpPr>
        <p:spPr>
          <a:xfrm>
            <a:off x="2371920" y="3300271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A5FC5-F95A-4916-9A0E-115DC8867876}"/>
              </a:ext>
            </a:extLst>
          </p:cNvPr>
          <p:cNvSpPr/>
          <p:nvPr/>
        </p:nvSpPr>
        <p:spPr>
          <a:xfrm>
            <a:off x="6836416" y="3972386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AAE3C5-6065-4C1F-8E90-71985F764566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871520" cy="3601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E31684-8994-42B8-B418-FB0E289186F9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2091676" cy="4984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0538D-D804-4CD5-8EE6-BC78E2989916}"/>
              </a:ext>
            </a:extLst>
          </p:cNvPr>
          <p:cNvCxnSpPr>
            <a:cxnSpLocks/>
          </p:cNvCxnSpPr>
          <p:nvPr/>
        </p:nvCxnSpPr>
        <p:spPr>
          <a:xfrm>
            <a:off x="5652120" y="3812826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C05677-3750-4D27-A026-F82B2416228B}"/>
              </a:ext>
            </a:extLst>
          </p:cNvPr>
          <p:cNvCxnSpPr>
            <a:cxnSpLocks/>
          </p:cNvCxnSpPr>
          <p:nvPr/>
        </p:nvCxnSpPr>
        <p:spPr>
          <a:xfrm>
            <a:off x="6012160" y="2482903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C0E2B1-4736-4C96-BEA1-15311F93F4CD}"/>
              </a:ext>
            </a:extLst>
          </p:cNvPr>
          <p:cNvSpPr txBox="1"/>
          <p:nvPr/>
        </p:nvSpPr>
        <p:spPr>
          <a:xfrm>
            <a:off x="611560" y="88221"/>
            <a:ext cx="3024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7: Typical deployment</a:t>
            </a:r>
            <a:endParaRPr lang="en-DE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C05F02-3F52-4144-9087-1AEB5D7D5E86}"/>
              </a:ext>
            </a:extLst>
          </p:cNvPr>
          <p:cNvSpPr txBox="1"/>
          <p:nvPr/>
        </p:nvSpPr>
        <p:spPr>
          <a:xfrm>
            <a:off x="5227300" y="88221"/>
            <a:ext cx="3449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8: Typical deployment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69411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04388D7-D38C-4ADF-B52D-4F1885710F8C}"/>
              </a:ext>
            </a:extLst>
          </p:cNvPr>
          <p:cNvSpPr/>
          <p:nvPr/>
        </p:nvSpPr>
        <p:spPr>
          <a:xfrm>
            <a:off x="5372472" y="3156255"/>
            <a:ext cx="1080120" cy="79208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C646F-E444-4427-8A60-B2081AE1F47E}"/>
              </a:ext>
            </a:extLst>
          </p:cNvPr>
          <p:cNvSpPr/>
          <p:nvPr/>
        </p:nvSpPr>
        <p:spPr>
          <a:xfrm>
            <a:off x="763960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926BF-48C0-4D3C-B9B5-D7A4B754273B}"/>
              </a:ext>
            </a:extLst>
          </p:cNvPr>
          <p:cNvSpPr/>
          <p:nvPr/>
        </p:nvSpPr>
        <p:spPr>
          <a:xfrm>
            <a:off x="611560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1AA10-1388-4151-B289-57AF2E03EFF9}"/>
              </a:ext>
            </a:extLst>
          </p:cNvPr>
          <p:cNvSpPr/>
          <p:nvPr/>
        </p:nvSpPr>
        <p:spPr>
          <a:xfrm>
            <a:off x="781592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Workflow engine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38B6222-8E00-404C-9FFF-3BA7351325DC}"/>
              </a:ext>
            </a:extLst>
          </p:cNvPr>
          <p:cNvSpPr/>
          <p:nvPr/>
        </p:nvSpPr>
        <p:spPr>
          <a:xfrm>
            <a:off x="705352" y="289812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RDMS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7065AA-9E3E-4156-BF5E-EA1DA00E96C9}"/>
              </a:ext>
            </a:extLst>
          </p:cNvPr>
          <p:cNvSpPr/>
          <p:nvPr/>
        </p:nvSpPr>
        <p:spPr>
          <a:xfrm>
            <a:off x="709584" y="375125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AA862-814E-434F-8B82-727115B7C71F}"/>
              </a:ext>
            </a:extLst>
          </p:cNvPr>
          <p:cNvSpPr/>
          <p:nvPr/>
        </p:nvSpPr>
        <p:spPr>
          <a:xfrm>
            <a:off x="777360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Cockpit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ADDC0-5776-449B-A45F-3AB1D2C68720}"/>
              </a:ext>
            </a:extLst>
          </p:cNvPr>
          <p:cNvSpPr/>
          <p:nvPr/>
        </p:nvSpPr>
        <p:spPr>
          <a:xfrm>
            <a:off x="2001496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16E10-0558-4CAB-9FAB-FFE7094B7B8F}"/>
              </a:ext>
            </a:extLst>
          </p:cNvPr>
          <p:cNvSpPr/>
          <p:nvPr/>
        </p:nvSpPr>
        <p:spPr>
          <a:xfrm>
            <a:off x="2004120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9876CC-E66E-404A-BCB6-94F522CBE51F}"/>
              </a:ext>
            </a:extLst>
          </p:cNvPr>
          <p:cNvCxnSpPr>
            <a:cxnSpLocks/>
          </p:cNvCxnSpPr>
          <p:nvPr/>
        </p:nvCxnSpPr>
        <p:spPr>
          <a:xfrm flipV="1">
            <a:off x="2699792" y="2652199"/>
            <a:ext cx="0" cy="5676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FE299-6A29-462C-B4E0-6B7CC34FF23E}"/>
              </a:ext>
            </a:extLst>
          </p:cNvPr>
          <p:cNvCxnSpPr>
            <a:cxnSpLocks/>
          </p:cNvCxnSpPr>
          <p:nvPr/>
        </p:nvCxnSpPr>
        <p:spPr>
          <a:xfrm flipH="1">
            <a:off x="2004120" y="4003283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B4B22-71AF-4664-B0D2-9A3691EFA4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flipH="1">
            <a:off x="1317420" y="2455111"/>
            <a:ext cx="4232" cy="4430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507F0-1E50-42AB-A1F1-46D069E8B8D0}"/>
              </a:ext>
            </a:extLst>
          </p:cNvPr>
          <p:cNvSpPr/>
          <p:nvPr/>
        </p:nvSpPr>
        <p:spPr>
          <a:xfrm>
            <a:off x="5372472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0ED2A-93B7-47F2-A124-2D57D897FDF5}"/>
              </a:ext>
            </a:extLst>
          </p:cNvPr>
          <p:cNvSpPr/>
          <p:nvPr/>
        </p:nvSpPr>
        <p:spPr>
          <a:xfrm>
            <a:off x="5220072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A7DFF-0CC1-490F-959F-C096936BACF5}"/>
              </a:ext>
            </a:extLst>
          </p:cNvPr>
          <p:cNvSpPr/>
          <p:nvPr/>
        </p:nvSpPr>
        <p:spPr>
          <a:xfrm>
            <a:off x="5390104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client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B18EA610-D848-4A37-9840-AEA1F8B577AB}"/>
              </a:ext>
            </a:extLst>
          </p:cNvPr>
          <p:cNvSpPr/>
          <p:nvPr/>
        </p:nvSpPr>
        <p:spPr>
          <a:xfrm>
            <a:off x="5227300" y="4228048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5FBCC-E265-4ABD-A5E3-6224169ECACF}"/>
              </a:ext>
            </a:extLst>
          </p:cNvPr>
          <p:cNvSpPr/>
          <p:nvPr/>
        </p:nvSpPr>
        <p:spPr>
          <a:xfrm>
            <a:off x="6839040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9E90E2-72AE-45CD-AA25-4B0A72352187}"/>
              </a:ext>
            </a:extLst>
          </p:cNvPr>
          <p:cNvSpPr/>
          <p:nvPr/>
        </p:nvSpPr>
        <p:spPr>
          <a:xfrm>
            <a:off x="8059196" y="3006137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99982B-2579-43FF-A2D0-C45A7BEF29ED}"/>
              </a:ext>
            </a:extLst>
          </p:cNvPr>
          <p:cNvSpPr/>
          <p:nvPr/>
        </p:nvSpPr>
        <p:spPr>
          <a:xfrm>
            <a:off x="6612632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854C1F-E7F0-418E-B455-BCA03A471E33}"/>
              </a:ext>
            </a:extLst>
          </p:cNvPr>
          <p:cNvCxnSpPr>
            <a:cxnSpLocks/>
          </p:cNvCxnSpPr>
          <p:nvPr/>
        </p:nvCxnSpPr>
        <p:spPr>
          <a:xfrm flipH="1">
            <a:off x="6507580" y="4480076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3D11EB6-CE2D-490B-85A1-6BBCFAF86FDC}"/>
              </a:ext>
            </a:extLst>
          </p:cNvPr>
          <p:cNvSpPr/>
          <p:nvPr/>
        </p:nvSpPr>
        <p:spPr>
          <a:xfrm>
            <a:off x="5220072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34DD-682B-4222-AF82-7BB29FCAB6C3}"/>
              </a:ext>
            </a:extLst>
          </p:cNvPr>
          <p:cNvSpPr/>
          <p:nvPr/>
        </p:nvSpPr>
        <p:spPr>
          <a:xfrm>
            <a:off x="2371920" y="3300271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A5FC5-F95A-4916-9A0E-115DC8867876}"/>
              </a:ext>
            </a:extLst>
          </p:cNvPr>
          <p:cNvSpPr/>
          <p:nvPr/>
        </p:nvSpPr>
        <p:spPr>
          <a:xfrm>
            <a:off x="6836416" y="3972386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AAE3C5-6065-4C1F-8E90-71985F764566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871520" cy="3601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E31684-8994-42B8-B418-FB0E289186F9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2091676" cy="4984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0538D-D804-4CD5-8EE6-BC78E2989916}"/>
              </a:ext>
            </a:extLst>
          </p:cNvPr>
          <p:cNvCxnSpPr>
            <a:cxnSpLocks/>
          </p:cNvCxnSpPr>
          <p:nvPr/>
        </p:nvCxnSpPr>
        <p:spPr>
          <a:xfrm>
            <a:off x="5652120" y="3812826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C05677-3750-4D27-A026-F82B2416228B}"/>
              </a:ext>
            </a:extLst>
          </p:cNvPr>
          <p:cNvCxnSpPr>
            <a:cxnSpLocks/>
          </p:cNvCxnSpPr>
          <p:nvPr/>
        </p:nvCxnSpPr>
        <p:spPr>
          <a:xfrm>
            <a:off x="6012160" y="2482903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C0E2B1-4736-4C96-BEA1-15311F93F4CD}"/>
              </a:ext>
            </a:extLst>
          </p:cNvPr>
          <p:cNvSpPr txBox="1"/>
          <p:nvPr/>
        </p:nvSpPr>
        <p:spPr>
          <a:xfrm>
            <a:off x="611560" y="88221"/>
            <a:ext cx="3024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7: Typical deployment</a:t>
            </a:r>
            <a:endParaRPr lang="en-DE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C05F02-3F52-4144-9087-1AEB5D7D5E86}"/>
              </a:ext>
            </a:extLst>
          </p:cNvPr>
          <p:cNvSpPr txBox="1"/>
          <p:nvPr/>
        </p:nvSpPr>
        <p:spPr>
          <a:xfrm>
            <a:off x="5227300" y="88221"/>
            <a:ext cx="3449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Cloud: Typical deployment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261452802"/>
      </p:ext>
    </p:extLst>
  </p:cSld>
  <p:clrMapOvr>
    <a:masterClrMapping/>
  </p:clrMapOvr>
</p:sld>
</file>

<file path=ppt/theme/theme1.xml><?xml version="1.0" encoding="utf-8"?>
<a:theme xmlns:a="http://schemas.openxmlformats.org/drawingml/2006/main" name="Camunda Slide Master 16:9">
  <a:themeElements>
    <a:clrScheme name="Benutzerdefiniert 2">
      <a:dk1>
        <a:srgbClr val="000000"/>
      </a:dk1>
      <a:lt1>
        <a:srgbClr val="FFFFFF"/>
      </a:lt1>
      <a:dk2>
        <a:srgbClr val="575656"/>
      </a:dk2>
      <a:lt2>
        <a:srgbClr val="FFFFFF"/>
      </a:lt2>
      <a:accent1>
        <a:srgbClr val="1F89B1"/>
      </a:accent1>
      <a:accent2>
        <a:srgbClr val="575656"/>
      </a:accent2>
      <a:accent3>
        <a:srgbClr val="B5152B"/>
      </a:accent3>
      <a:accent4>
        <a:srgbClr val="1FB19B"/>
      </a:accent4>
      <a:accent5>
        <a:srgbClr val="EECE20"/>
      </a:accent5>
      <a:accent6>
        <a:srgbClr val="F39A32"/>
      </a:accent6>
      <a:hlink>
        <a:srgbClr val="FFFFFF"/>
      </a:hlink>
      <a:folHlink>
        <a:srgbClr val="FFFF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_16_9.pptx" id="{1A2F486B-5F1D-4F05-88F0-E72A1A720246}" vid="{8EC28AB9-F382-490D-8ACE-3EF6900677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Master_16_9</Template>
  <TotalTime>0</TotalTime>
  <Words>78</Words>
  <Application>Microsoft Office PowerPoint</Application>
  <PresentationFormat>On-screen Show (16:9)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Open Sans</vt:lpstr>
      <vt:lpstr>Open Sans Semibold</vt:lpstr>
      <vt:lpstr>Verveine</vt:lpstr>
      <vt:lpstr>Open Sans Light</vt:lpstr>
      <vt:lpstr>Calibri</vt:lpstr>
      <vt:lpstr>Arial</vt:lpstr>
      <vt:lpstr>Camunda Slide Master 16:9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Bernd Ruecker</cp:lastModifiedBy>
  <cp:revision>804</cp:revision>
  <cp:lastPrinted>2021-04-08T09:10:21Z</cp:lastPrinted>
  <dcterms:created xsi:type="dcterms:W3CDTF">2018-01-26T08:27:23Z</dcterms:created>
  <dcterms:modified xsi:type="dcterms:W3CDTF">2022-03-10T19:42:54Z</dcterms:modified>
</cp:coreProperties>
</file>