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49"/>
  </p:normalViewPr>
  <p:slideViewPr>
    <p:cSldViewPr snapToGrid="0" snapToObjects="1">
      <p:cViewPr>
        <p:scale>
          <a:sx n="130" d="100"/>
          <a:sy n="130" d="100"/>
        </p:scale>
        <p:origin x="1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AF3B-1BD3-174A-9630-BFBC83A3749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F9800852-9174-E44D-B287-FB05CEBF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2" y="2953416"/>
            <a:ext cx="6179595" cy="37077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5FF78F-0E3A-FC42-A571-A8F9125BBF5C}"/>
              </a:ext>
            </a:extLst>
          </p:cNvPr>
          <p:cNvGrpSpPr/>
          <p:nvPr/>
        </p:nvGrpSpPr>
        <p:grpSpPr>
          <a:xfrm>
            <a:off x="1644730" y="7392610"/>
            <a:ext cx="3460384" cy="643259"/>
            <a:chOff x="378896" y="5141388"/>
            <a:chExt cx="5114483" cy="950743"/>
          </a:xfrm>
        </p:grpSpPr>
        <p:pic>
          <p:nvPicPr>
            <p:cNvPr id="11" name="Picture 10" descr="A picture containing tableware, clipart, plate, dishware&#10;&#10;Description automatically generated">
              <a:extLst>
                <a:ext uri="{FF2B5EF4-FFF2-40B4-BE49-F238E27FC236}">
                  <a16:creationId xmlns:a16="http://schemas.microsoft.com/office/drawing/2014/main" id="{275196A3-EA87-E04F-B82F-088F2EDE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1613" y="5568923"/>
              <a:ext cx="1280440" cy="517034"/>
            </a:xfrm>
            <a:prstGeom prst="rect">
              <a:avLst/>
            </a:prstGeom>
          </p:spPr>
        </p:pic>
        <p:pic>
          <p:nvPicPr>
            <p:cNvPr id="12" name="Picture 11" descr="A picture containing food, drawing&#10;&#10;Description automatically generated">
              <a:extLst>
                <a:ext uri="{FF2B5EF4-FFF2-40B4-BE49-F238E27FC236}">
                  <a16:creationId xmlns:a16="http://schemas.microsoft.com/office/drawing/2014/main" id="{A1576BFB-0F85-7645-9812-3791BCA33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896" y="5141388"/>
              <a:ext cx="1864809" cy="950743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1EF9D86-7999-B240-AC65-AFFDD512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4831" y="5597689"/>
              <a:ext cx="1508548" cy="4595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6A080C-BD0F-0543-BA3E-20AE4AB40FB4}"/>
              </a:ext>
            </a:extLst>
          </p:cNvPr>
          <p:cNvGrpSpPr/>
          <p:nvPr/>
        </p:nvGrpSpPr>
        <p:grpSpPr>
          <a:xfrm>
            <a:off x="652289" y="8300464"/>
            <a:ext cx="5553420" cy="823743"/>
            <a:chOff x="747194" y="7989816"/>
            <a:chExt cx="9632673" cy="1428821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0F06B14-92CF-1943-B74E-9777CEC4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7194" y="8396826"/>
              <a:ext cx="2127045" cy="819847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E3E6254-3196-4341-AA79-4DA9FC01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8973" y="8285754"/>
              <a:ext cx="1051214" cy="1041992"/>
            </a:xfrm>
            <a:prstGeom prst="rect">
              <a:avLst/>
            </a:prstGeom>
          </p:spPr>
        </p:pic>
        <p:pic>
          <p:nvPicPr>
            <p:cNvPr id="20" name="Picture 19" descr="A drawing of a face&#10;&#10;Description automatically generated">
              <a:extLst>
                <a:ext uri="{FF2B5EF4-FFF2-40B4-BE49-F238E27FC236}">
                  <a16:creationId xmlns:a16="http://schemas.microsoft.com/office/drawing/2014/main" id="{B1C32352-324D-8A4D-AC80-EEE01CE0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4901" y="8285754"/>
              <a:ext cx="2009820" cy="1041992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C01360F8-EC28-C249-90EE-D98B895E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59435" y="8284985"/>
              <a:ext cx="2411383" cy="104276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2CD0736-59E9-AF41-B2A7-8C8867C69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11412" y="7989816"/>
              <a:ext cx="1068455" cy="1428821"/>
            </a:xfrm>
            <a:prstGeom prst="rect">
              <a:avLst/>
            </a:prstGeom>
          </p:spPr>
        </p:pic>
      </p:grpSp>
      <p:pic>
        <p:nvPicPr>
          <p:cNvPr id="18" name="Picture 17" descr="9bebe25a1362c56393d44c9c35d54fad.jpg">
            <a:extLst>
              <a:ext uri="{FF2B5EF4-FFF2-40B4-BE49-F238E27FC236}">
                <a16:creationId xmlns:a16="http://schemas.microsoft.com/office/drawing/2014/main" id="{D2BBBD07-1771-204C-B28C-4A195CA25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775998"/>
            <a:ext cx="2134835" cy="144546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6A6F471-6057-E74E-BBF6-FFCD3D0D6FC5}"/>
              </a:ext>
            </a:extLst>
          </p:cNvPr>
          <p:cNvSpPr txBox="1">
            <a:spLocks/>
          </p:cNvSpPr>
          <p:nvPr/>
        </p:nvSpPr>
        <p:spPr>
          <a:xfrm>
            <a:off x="2596248" y="1018872"/>
            <a:ext cx="3775066" cy="61128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IPMU2020 </a:t>
            </a:r>
            <a:r>
              <a:rPr lang="en-US" dirty="0" err="1"/>
              <a:t>Lisboa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65D3563-8E64-1E4D-A3F7-7D64ACCB805C}"/>
              </a:ext>
            </a:extLst>
          </p:cNvPr>
          <p:cNvSpPr txBox="1">
            <a:spLocks/>
          </p:cNvSpPr>
          <p:nvPr/>
        </p:nvSpPr>
        <p:spPr>
          <a:xfrm>
            <a:off x="339202" y="2043557"/>
            <a:ext cx="6179595" cy="92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</a:rPr>
              <a:t>18</a:t>
            </a:r>
            <a:r>
              <a:rPr lang="en-US" sz="1600" baseline="30000" dirty="0">
                <a:solidFill>
                  <a:srgbClr val="000000"/>
                </a:solidFill>
              </a:rPr>
              <a:t>th</a:t>
            </a:r>
            <a:r>
              <a:rPr lang="en-US" sz="1600" dirty="0">
                <a:solidFill>
                  <a:srgbClr val="000000"/>
                </a:solidFill>
              </a:rPr>
              <a:t> International Conference on Information Processing and Management of Uncertainty in Knowledge-Based Systems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53322D3-F5E0-0242-B745-B5352487FEB6}"/>
              </a:ext>
            </a:extLst>
          </p:cNvPr>
          <p:cNvSpPr txBox="1">
            <a:spLocks/>
          </p:cNvSpPr>
          <p:nvPr/>
        </p:nvSpPr>
        <p:spPr>
          <a:xfrm>
            <a:off x="2495522" y="1587286"/>
            <a:ext cx="3875792" cy="4661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15-19</a:t>
            </a:r>
            <a:r>
              <a:rPr lang="en-US" sz="2000" baseline="30000" dirty="0"/>
              <a:t>th</a:t>
            </a:r>
            <a:r>
              <a:rPr lang="en-US" sz="2000" dirty="0"/>
              <a:t> June 2020, Lisbon, Portugal</a:t>
            </a:r>
          </a:p>
        </p:txBody>
      </p:sp>
    </p:spTree>
    <p:extLst>
      <p:ext uri="{BB962C8B-B14F-4D97-AF65-F5344CB8AC3E}">
        <p14:creationId xmlns:p14="http://schemas.microsoft.com/office/powerpoint/2010/main" val="142930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78CF9-94E1-E04C-914F-C6B8AC0B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7" y="531067"/>
            <a:ext cx="6165046" cy="3699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9571D-C3F8-2D4D-BDD9-B5D9EF27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64" y="7939126"/>
            <a:ext cx="4265272" cy="93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1475D-1A25-8849-8B8C-6DBAC385C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77" y="8875234"/>
            <a:ext cx="5630320" cy="80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7B6165-E168-8048-AF7E-F2AC9EF8AE2A}"/>
              </a:ext>
            </a:extLst>
          </p:cNvPr>
          <p:cNvSpPr/>
          <p:nvPr/>
        </p:nvSpPr>
        <p:spPr>
          <a:xfrm>
            <a:off x="454244" y="4762305"/>
            <a:ext cx="5949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cap="all" dirty="0">
                <a:latin typeface="Arial" panose="020B0604020202020204" pitchFamily="34" charset="0"/>
              </a:rPr>
              <a:t>IPMU2020 LISBOA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18th International Conference on Information Processing and Management of Uncertainty in Knowledge-Based Systems.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Lisbon, Portugal, June 15th – 19th 2020</a:t>
            </a:r>
            <a:endParaRPr lang="en-GB" sz="2000" b="0" i="0" u="none" strike="noStrike" dirty="0">
              <a:effectLst/>
              <a:latin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1850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47</Words>
  <Application>Microsoft Macintosh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Libre Franklin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Joao Paulo Carvalho</cp:lastModifiedBy>
  <cp:revision>8</cp:revision>
  <dcterms:created xsi:type="dcterms:W3CDTF">2020-05-26T17:09:33Z</dcterms:created>
  <dcterms:modified xsi:type="dcterms:W3CDTF">2020-06-05T10:16:30Z</dcterms:modified>
</cp:coreProperties>
</file>