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8"/>
    <p:restoredTop sz="94681"/>
  </p:normalViewPr>
  <p:slideViewPr>
    <p:cSldViewPr snapToGrid="0" snapToObjects="1">
      <p:cViewPr varScale="1">
        <p:scale>
          <a:sx n="111" d="100"/>
          <a:sy n="111" d="100"/>
        </p:scale>
        <p:origin x="8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7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9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5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2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4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2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8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F3B-1BD3-174A-9630-BFBC83A3749E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3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1AF3B-1BD3-174A-9630-BFBC83A3749E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4169A-E3BF-6246-98A8-C1E10FBF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0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F78CF9-94E1-E04C-914F-C6B8AC0B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77" y="531067"/>
            <a:ext cx="6165046" cy="3699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49571D-C3F8-2D4D-BDD9-B5D9EF27F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364" y="7939126"/>
            <a:ext cx="4265272" cy="936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21475D-1A25-8849-8B8C-6DBAC385C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77" y="8875234"/>
            <a:ext cx="5630320" cy="803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7B6165-E168-8048-AF7E-F2AC9EF8AE2A}"/>
              </a:ext>
            </a:extLst>
          </p:cNvPr>
          <p:cNvSpPr/>
          <p:nvPr/>
        </p:nvSpPr>
        <p:spPr>
          <a:xfrm>
            <a:off x="454244" y="4762305"/>
            <a:ext cx="59495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cap="all" dirty="0">
                <a:latin typeface="Arial" panose="020B0604020202020204" pitchFamily="34" charset="0"/>
              </a:rPr>
              <a:t>IPMU2020 LISBOA</a:t>
            </a:r>
          </a:p>
          <a:p>
            <a:pPr algn="ctr"/>
            <a:endParaRPr lang="en-GB" sz="2000" dirty="0">
              <a:latin typeface="Libre Franklin"/>
            </a:endParaRPr>
          </a:p>
          <a:p>
            <a:pPr algn="ctr"/>
            <a:r>
              <a:rPr lang="en-GB" sz="2000" dirty="0">
                <a:latin typeface="Libre Franklin"/>
              </a:rPr>
              <a:t>18th International Conference on Information Processing and Management of Uncertainty in Knowledge-Based Systems.</a:t>
            </a:r>
          </a:p>
          <a:p>
            <a:pPr algn="ctr"/>
            <a:endParaRPr lang="en-GB" sz="2000" dirty="0">
              <a:latin typeface="Libre Franklin"/>
            </a:endParaRPr>
          </a:p>
          <a:p>
            <a:pPr algn="ctr"/>
            <a:r>
              <a:rPr lang="en-GB" sz="2000" dirty="0">
                <a:latin typeface="Libre Franklin"/>
              </a:rPr>
              <a:t>Lisbon, Portugal, June 15th – 19th 2020</a:t>
            </a:r>
            <a:endParaRPr lang="en-GB" sz="2000" b="0" i="0" u="none" strike="noStrike" dirty="0">
              <a:effectLst/>
              <a:latin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71850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25</Words>
  <Application>Microsoft Macintosh PowerPoint</Application>
  <PresentationFormat>A4 Paper (210x297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Libre Franklin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Batista</dc:creator>
  <cp:lastModifiedBy>Fernando Batista</cp:lastModifiedBy>
  <cp:revision>3</cp:revision>
  <dcterms:created xsi:type="dcterms:W3CDTF">2020-05-26T17:09:33Z</dcterms:created>
  <dcterms:modified xsi:type="dcterms:W3CDTF">2020-05-26T17:15:01Z</dcterms:modified>
</cp:coreProperties>
</file>