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10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2B54-DB31-CC4F-AB57-0FBF0E49E955}" type="datetimeFigureOut">
              <a:rPr lang="en-US" smtClean="0"/>
              <a:t>14/09/15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053F-8AC7-2D4F-9080-6C32C95C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31633" y="927100"/>
            <a:ext cx="3944124" cy="5101590"/>
            <a:chOff x="4931633" y="927100"/>
            <a:chExt cx="3944124" cy="51015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633" y="927100"/>
              <a:ext cx="3822700" cy="50038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5276512" y="3563180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81603" y="5773237"/>
              <a:ext cx="394154" cy="2554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>
            <a:spLocks noChangeAspect="1"/>
          </p:cNvSpPr>
          <p:nvPr/>
        </p:nvSpPr>
        <p:spPr>
          <a:xfrm>
            <a:off x="5186512" y="352479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149249" y="260633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001729" y="258269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293589" y="151153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952155" y="454039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4061" y="462502"/>
            <a:ext cx="168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Poster locations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09727" y="977999"/>
            <a:ext cx="262198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Level -1 Main Auditorium</a:t>
            </a:r>
            <a:endParaRPr lang="en-US" sz="1200" b="1" dirty="0"/>
          </a:p>
          <a:p>
            <a:endParaRPr lang="en-US" sz="1200" dirty="0" smtClean="0"/>
          </a:p>
          <a:p>
            <a:r>
              <a:rPr lang="en-US" sz="1200" dirty="0" smtClean="0"/>
              <a:t>1. Meeting </a:t>
            </a:r>
            <a:r>
              <a:rPr lang="en-US" sz="1200" dirty="0"/>
              <a:t>room </a:t>
            </a:r>
            <a:r>
              <a:rPr lang="en-US" sz="1200" dirty="0" smtClean="0"/>
              <a:t>1</a:t>
            </a:r>
            <a:endParaRPr lang="en-US" sz="1200" dirty="0"/>
          </a:p>
          <a:p>
            <a:r>
              <a:rPr lang="en-US" sz="1200" dirty="0"/>
              <a:t>2. </a:t>
            </a:r>
            <a:r>
              <a:rPr lang="en-US" sz="1200" dirty="0" smtClean="0"/>
              <a:t>Meeting </a:t>
            </a:r>
            <a:r>
              <a:rPr lang="en-US" sz="1200" dirty="0"/>
              <a:t>room </a:t>
            </a:r>
            <a:r>
              <a:rPr lang="en-US" sz="1200" dirty="0" smtClean="0"/>
              <a:t>2</a:t>
            </a:r>
            <a:endParaRPr lang="en-US" sz="1200" dirty="0"/>
          </a:p>
          <a:p>
            <a:r>
              <a:rPr lang="en-US" sz="1200" dirty="0"/>
              <a:t>3. Lower level </a:t>
            </a:r>
            <a:r>
              <a:rPr lang="en-US" sz="1200" dirty="0" smtClean="0"/>
              <a:t>foyer</a:t>
            </a:r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dirty="0" smtClean="0"/>
              <a:t>Main </a:t>
            </a:r>
            <a:r>
              <a:rPr lang="en-US" sz="1200" dirty="0"/>
              <a:t>entrance access</a:t>
            </a:r>
          </a:p>
          <a:p>
            <a:r>
              <a:rPr lang="en-US" sz="1200" dirty="0"/>
              <a:t>5. </a:t>
            </a:r>
            <a:r>
              <a:rPr lang="en-US" sz="1200" dirty="0" smtClean="0"/>
              <a:t>Higher level foyer</a:t>
            </a:r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dirty="0" smtClean="0"/>
              <a:t>Cloakroom </a:t>
            </a:r>
            <a:r>
              <a:rPr lang="en-US" sz="1200" dirty="0"/>
              <a:t>and secretarial facilities</a:t>
            </a:r>
          </a:p>
          <a:p>
            <a:r>
              <a:rPr lang="en-US" sz="1200" dirty="0"/>
              <a:t>7. </a:t>
            </a:r>
            <a:r>
              <a:rPr lang="en-US" sz="1200" dirty="0" smtClean="0"/>
              <a:t>Bar</a:t>
            </a:r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dirty="0" smtClean="0"/>
              <a:t>Main </a:t>
            </a:r>
            <a:r>
              <a:rPr lang="en-US" sz="1200" dirty="0"/>
              <a:t>Auditorium stage</a:t>
            </a:r>
          </a:p>
          <a:p>
            <a:r>
              <a:rPr lang="en-US" sz="1200" dirty="0"/>
              <a:t>9. </a:t>
            </a:r>
            <a:r>
              <a:rPr lang="en-US" sz="1200" dirty="0" smtClean="0"/>
              <a:t>Main </a:t>
            </a:r>
            <a:r>
              <a:rPr lang="en-US" sz="1200" dirty="0"/>
              <a:t>Auditorium loading dock</a:t>
            </a:r>
          </a:p>
          <a:p>
            <a:r>
              <a:rPr lang="en-US" sz="1200" dirty="0"/>
              <a:t>10. </a:t>
            </a:r>
            <a:r>
              <a:rPr lang="en-US" sz="1200" dirty="0" smtClean="0"/>
              <a:t>Stage door</a:t>
            </a:r>
            <a:endParaRPr lang="en-US" sz="1200" dirty="0"/>
          </a:p>
          <a:p>
            <a:r>
              <a:rPr lang="en-US" sz="1200" dirty="0"/>
              <a:t>11. </a:t>
            </a:r>
            <a:r>
              <a:rPr lang="en-US" sz="1200" dirty="0" smtClean="0"/>
              <a:t>Dining </a:t>
            </a:r>
            <a:r>
              <a:rPr lang="en-US" sz="1200" dirty="0"/>
              <a:t>hall access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91462" y="1074285"/>
            <a:ext cx="0" cy="2538897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20291" y="3056046"/>
            <a:ext cx="4171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35m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97625" y="4444199"/>
            <a:ext cx="104775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1353" y="4226202"/>
            <a:ext cx="4171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14m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313319" y="170565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13319" y="160229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13319" y="139555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313319" y="149675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313319" y="206740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313319" y="197574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313319" y="187237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313319" y="287047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13319" y="276710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13319" y="266373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13319" y="256036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13319" y="2456999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817445" y="194437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696953" y="34801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696953" y="3376773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6218433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321697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6528225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6631489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5908640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6011905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115169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6424961" y="105754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696953" y="390971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696953" y="370318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696953" y="359992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696953" y="380644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817445" y="2310965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817445" y="2207701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696953" y="327742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817445" y="261968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5817445" y="251642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817445" y="241315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793677" y="3647274"/>
            <a:ext cx="523875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867606" y="3572412"/>
            <a:ext cx="352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7m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V="1">
            <a:off x="6397625" y="3643298"/>
            <a:ext cx="328104" cy="3976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397625" y="3617684"/>
            <a:ext cx="352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5m</a:t>
            </a:r>
            <a:endParaRPr lang="en-GB" sz="1000" dirty="0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5817445" y="149881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817445" y="129228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817445" y="118902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817445" y="139555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96953" y="174134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696953" y="163808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696953" y="143155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696953" y="132828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696953" y="2051137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696953" y="194787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696953" y="184460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96953" y="153481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817445" y="3789032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817445" y="368576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17445" y="347924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17445" y="337597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817445" y="3995560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817445" y="3892296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817445" y="3582504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17445" y="1844608"/>
            <a:ext cx="0" cy="720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44202" y="988172"/>
            <a:ext cx="3146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Level 1 </a:t>
            </a:r>
          </a:p>
          <a:p>
            <a:r>
              <a:rPr lang="en-US" sz="1200" dirty="0" smtClean="0"/>
              <a:t>1. Higher </a:t>
            </a:r>
            <a:r>
              <a:rPr lang="en-US" sz="1200" dirty="0"/>
              <a:t>level foyer </a:t>
            </a:r>
            <a:r>
              <a:rPr lang="en-US" sz="1200" dirty="0" smtClean="0"/>
              <a:t>(</a:t>
            </a:r>
            <a:r>
              <a:rPr lang="en-US" sz="1200" dirty="0"/>
              <a:t>Foyer </a:t>
            </a:r>
            <a:r>
              <a:rPr lang="en-US" sz="1200" dirty="0" smtClean="0"/>
              <a:t>Superior)</a:t>
            </a:r>
            <a:endParaRPr lang="en-US" sz="1200" dirty="0"/>
          </a:p>
          <a:p>
            <a:r>
              <a:rPr lang="en-US" sz="1200" dirty="0" smtClean="0"/>
              <a:t>2. Lower </a:t>
            </a:r>
            <a:r>
              <a:rPr lang="en-US" sz="1200" dirty="0"/>
              <a:t>level foyer access </a:t>
            </a:r>
          </a:p>
          <a:p>
            <a:r>
              <a:rPr lang="en-US" sz="1200" dirty="0" smtClean="0"/>
              <a:t>3. Meeting </a:t>
            </a:r>
            <a:r>
              <a:rPr lang="en-US" sz="1200" dirty="0"/>
              <a:t>room 3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3)</a:t>
            </a:r>
            <a:endParaRPr lang="en-US" sz="1200" dirty="0"/>
          </a:p>
          <a:p>
            <a:r>
              <a:rPr lang="en-US" sz="1200" dirty="0" smtClean="0"/>
              <a:t>4. Meeting </a:t>
            </a:r>
            <a:r>
              <a:rPr lang="en-US" sz="1200" dirty="0"/>
              <a:t>room 4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4)</a:t>
            </a:r>
            <a:endParaRPr lang="en-US" sz="1200" dirty="0"/>
          </a:p>
          <a:p>
            <a:r>
              <a:rPr lang="en-US" sz="1200" dirty="0" smtClean="0"/>
              <a:t>5. Meeting </a:t>
            </a:r>
            <a:r>
              <a:rPr lang="en-US" sz="1200" dirty="0"/>
              <a:t>room 5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5)</a:t>
            </a:r>
            <a:endParaRPr lang="en-US" sz="1200" dirty="0"/>
          </a:p>
          <a:p>
            <a:r>
              <a:rPr lang="en-US" sz="1200" dirty="0" smtClean="0"/>
              <a:t>6. Meeting </a:t>
            </a:r>
            <a:r>
              <a:rPr lang="en-US" sz="1200" dirty="0"/>
              <a:t>room 6 </a:t>
            </a:r>
            <a:r>
              <a:rPr lang="en-US" sz="1200" dirty="0" smtClean="0"/>
              <a:t>(</a:t>
            </a:r>
            <a:r>
              <a:rPr lang="en-US" sz="1200" dirty="0" err="1"/>
              <a:t>Sala</a:t>
            </a:r>
            <a:r>
              <a:rPr lang="en-US" sz="1200" dirty="0"/>
              <a:t> </a:t>
            </a:r>
            <a:r>
              <a:rPr lang="en-US" sz="1200" dirty="0" smtClean="0"/>
              <a:t>6)</a:t>
            </a:r>
            <a:endParaRPr lang="en-US" sz="1200" dirty="0"/>
          </a:p>
          <a:p>
            <a:r>
              <a:rPr lang="en-US" sz="1200" dirty="0" smtClean="0"/>
              <a:t>7. Main </a:t>
            </a:r>
            <a:r>
              <a:rPr lang="en-US" sz="1200" dirty="0"/>
              <a:t>Auditorium stage </a:t>
            </a:r>
          </a:p>
          <a:p>
            <a:r>
              <a:rPr lang="en-US" sz="1200" dirty="0" smtClean="0"/>
              <a:t>8. Control room / Projection </a:t>
            </a:r>
            <a:r>
              <a:rPr lang="en-US" sz="1200" dirty="0"/>
              <a:t>booth </a:t>
            </a:r>
          </a:p>
          <a:p>
            <a:r>
              <a:rPr lang="en-US" sz="1200" dirty="0" smtClean="0"/>
              <a:t>9. Simultaneous </a:t>
            </a:r>
            <a:r>
              <a:rPr lang="en-US" sz="1200" dirty="0"/>
              <a:t>translation booths / Boxes </a:t>
            </a:r>
          </a:p>
          <a:p>
            <a:r>
              <a:rPr lang="en-US" sz="1200" dirty="0" smtClean="0"/>
              <a:t>10. Telecommunications </a:t>
            </a:r>
            <a:r>
              <a:rPr lang="en-US" sz="1200" dirty="0"/>
              <a:t>room </a:t>
            </a:r>
          </a:p>
          <a:p>
            <a:r>
              <a:rPr lang="en-US" sz="1200" dirty="0" smtClean="0"/>
              <a:t>11. </a:t>
            </a:r>
            <a:r>
              <a:rPr lang="en-US" sz="1200" dirty="0" err="1" smtClean="0"/>
              <a:t>Culturgest</a:t>
            </a:r>
            <a:r>
              <a:rPr lang="en-US" sz="1200" dirty="0" smtClean="0"/>
              <a:t> </a:t>
            </a:r>
            <a:r>
              <a:rPr lang="en-US" sz="1200" dirty="0"/>
              <a:t>administration and offices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09" y="1422537"/>
            <a:ext cx="3695700" cy="46863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44202" y="3453269"/>
            <a:ext cx="184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Sponsor locations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19135" y="3951155"/>
            <a:ext cx="288098" cy="147559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19133" y="4229271"/>
            <a:ext cx="288099" cy="124664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rgbClr val="000000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7234" y="380920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Platinum sponsor</a:t>
            </a:r>
          </a:p>
          <a:p>
            <a:r>
              <a:rPr lang="en-US" dirty="0" smtClean="0"/>
              <a:t>Golden sponsor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34505" y="4482437"/>
            <a:ext cx="19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A: </a:t>
            </a:r>
            <a:r>
              <a:rPr lang="en-US" sz="1600" dirty="0" smtClean="0"/>
              <a:t>Bloomberg</a:t>
            </a:r>
            <a:endParaRPr lang="en-US" sz="1600" dirty="0"/>
          </a:p>
          <a:p>
            <a:r>
              <a:rPr lang="en-US" sz="1600" dirty="0" smtClean="0"/>
              <a:t>B</a:t>
            </a:r>
            <a:r>
              <a:rPr lang="en-US" sz="1600" dirty="0"/>
              <a:t>: </a:t>
            </a:r>
            <a:r>
              <a:rPr lang="en-US" sz="1600" dirty="0" err="1"/>
              <a:t>Baidu</a:t>
            </a:r>
            <a:endParaRPr lang="en-US" sz="1600" dirty="0" smtClean="0"/>
          </a:p>
          <a:p>
            <a:r>
              <a:rPr lang="en-US" sz="1600" dirty="0" smtClean="0"/>
              <a:t>C: </a:t>
            </a:r>
            <a:r>
              <a:rPr lang="en-US" sz="1600" dirty="0"/>
              <a:t>Google</a:t>
            </a:r>
          </a:p>
          <a:p>
            <a:r>
              <a:rPr lang="en-US" sz="1600" dirty="0" smtClean="0"/>
              <a:t>D: </a:t>
            </a:r>
            <a:r>
              <a:rPr lang="en-US" sz="1600" dirty="0" err="1"/>
              <a:t>Linkedn</a:t>
            </a:r>
            <a:endParaRPr lang="en-US" sz="1600" dirty="0"/>
          </a:p>
          <a:p>
            <a:r>
              <a:rPr lang="en-US" sz="1600" dirty="0" smtClean="0"/>
              <a:t>E: Morgan &amp; Claypool</a:t>
            </a:r>
          </a:p>
          <a:p>
            <a:r>
              <a:rPr lang="en-US" sz="1600" dirty="0" smtClean="0"/>
              <a:t>F: Springer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62074" y="2883702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0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B</a:t>
            </a:r>
            <a:endParaRPr lang="en-US" sz="10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4949" y="3754199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D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64949" y="3501058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C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64949" y="2328330"/>
            <a:ext cx="144000" cy="4320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A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7149" y="3360006"/>
            <a:ext cx="144000" cy="208800"/>
          </a:xfrm>
          <a:prstGeom prst="rect">
            <a:avLst/>
          </a:prstGeom>
          <a:solidFill>
            <a:srgbClr val="FDEADA"/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E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7149" y="3106865"/>
            <a:ext cx="144000" cy="20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ln w="3175" cmpd="sng">
                  <a:solidFill>
                    <a:srgbClr val="000000"/>
                  </a:solidFill>
                </a:ln>
                <a:latin typeface="Arial"/>
                <a:cs typeface="Arial"/>
              </a:rPr>
              <a:t>F</a:t>
            </a:r>
            <a:endParaRPr lang="en-US" sz="1100" dirty="0">
              <a:ln w="3175" cmpd="sng">
                <a:solidFill>
                  <a:srgbClr val="000000"/>
                </a:solidFill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47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184</Words>
  <Application>Microsoft Macintosh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Iscte / Inesc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Batista</dc:creator>
  <cp:lastModifiedBy>Fernando Batista</cp:lastModifiedBy>
  <cp:revision>44</cp:revision>
  <cp:lastPrinted>2015-09-14T09:49:25Z</cp:lastPrinted>
  <dcterms:created xsi:type="dcterms:W3CDTF">2015-07-23T07:45:02Z</dcterms:created>
  <dcterms:modified xsi:type="dcterms:W3CDTF">2015-09-14T10:30:07Z</dcterms:modified>
</cp:coreProperties>
</file>