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952" y="-1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7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1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01AD-6846-8E41-B247-5A7569080CD0}" type="datetimeFigureOut">
              <a:rPr lang="en-US" smtClean="0"/>
              <a:t>18/09/15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D75-A40C-514B-92AA-6407F6F6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4923" y="581555"/>
            <a:ext cx="5607201" cy="8038221"/>
            <a:chOff x="4931633" y="927100"/>
            <a:chExt cx="3944124" cy="51015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633" y="927100"/>
              <a:ext cx="3822700" cy="50038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76512" y="3563180"/>
              <a:ext cx="394154" cy="2554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1603" y="5773237"/>
              <a:ext cx="394154" cy="2554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7313" y="280458"/>
            <a:ext cx="135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Poster locations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111612" y="273778"/>
            <a:ext cx="1968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Thursday, September 19</a:t>
            </a:r>
            <a:endParaRPr lang="en-US" sz="14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2718573" y="5702141"/>
            <a:ext cx="50079" cy="510311"/>
            <a:chOff x="2634693" y="1410960"/>
            <a:chExt cx="50079" cy="510311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2634693" y="171714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634693" y="18192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634693" y="16150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634693" y="141096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34693" y="151302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3113546" y="5006368"/>
            <a:ext cx="50079" cy="510311"/>
            <a:chOff x="1900727" y="1195216"/>
            <a:chExt cx="50079" cy="510311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894107" y="1401765"/>
            <a:ext cx="50079" cy="408249"/>
            <a:chOff x="1894107" y="1833417"/>
            <a:chExt cx="50079" cy="408249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119269" y="1436864"/>
            <a:ext cx="50079" cy="408249"/>
            <a:chOff x="2634693" y="2473984"/>
            <a:chExt cx="50079" cy="408249"/>
          </a:xfrm>
        </p:grpSpPr>
        <p:cxnSp>
          <p:nvCxnSpPr>
            <p:cNvPr id="113" name="Straight Connector 112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886254" y="834150"/>
            <a:ext cx="50079" cy="510311"/>
            <a:chOff x="1900727" y="1195216"/>
            <a:chExt cx="50079" cy="51031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1894107" y="834150"/>
            <a:ext cx="50079" cy="510311"/>
            <a:chOff x="1900727" y="1195216"/>
            <a:chExt cx="50079" cy="510311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2290063" y="1114228"/>
            <a:ext cx="50079" cy="408249"/>
            <a:chOff x="1894107" y="1833417"/>
            <a:chExt cx="50079" cy="408249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2290063" y="1640988"/>
            <a:ext cx="50079" cy="408249"/>
            <a:chOff x="2634693" y="2473984"/>
            <a:chExt cx="50079" cy="408249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2271994" y="2157686"/>
            <a:ext cx="50079" cy="408249"/>
            <a:chOff x="2634693" y="2473984"/>
            <a:chExt cx="50079" cy="408249"/>
          </a:xfrm>
        </p:grpSpPr>
        <p:cxnSp>
          <p:nvCxnSpPr>
            <p:cNvPr id="143" name="Straight Connector 142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 rot="5400000">
            <a:off x="4405046" y="5575039"/>
            <a:ext cx="50079" cy="408249"/>
            <a:chOff x="1894107" y="1833417"/>
            <a:chExt cx="50079" cy="408249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 rot="5400000">
            <a:off x="3941488" y="5575039"/>
            <a:ext cx="50079" cy="408249"/>
            <a:chOff x="1894107" y="1833417"/>
            <a:chExt cx="50079" cy="408249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663927" y="1453827"/>
            <a:ext cx="50079" cy="408249"/>
            <a:chOff x="2634693" y="2473984"/>
            <a:chExt cx="50079" cy="40824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894107" y="5108430"/>
            <a:ext cx="50079" cy="408249"/>
            <a:chOff x="1894107" y="1833417"/>
            <a:chExt cx="50079" cy="408249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1894107" y="4530918"/>
            <a:ext cx="50079" cy="408249"/>
            <a:chOff x="1894107" y="1833417"/>
            <a:chExt cx="50079" cy="408249"/>
          </a:xfrm>
        </p:grpSpPr>
        <p:cxnSp>
          <p:nvCxnSpPr>
            <p:cNvPr id="168" name="Straight Connector 167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1844844" y="1710287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*WMT-1</a:t>
            </a:r>
            <a:endParaRPr lang="en-US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855279" y="792458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*WMT-6</a:t>
            </a:r>
            <a:endParaRPr lang="en-US" sz="7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902578" y="1092344"/>
            <a:ext cx="5027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WMT-7*</a:t>
            </a:r>
            <a:endParaRPr lang="en-US" sz="7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834175" y="2445907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WMT-14*</a:t>
            </a:r>
            <a:endParaRPr lang="en-US" sz="7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222090" y="2335879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*WMT-15</a:t>
            </a:r>
            <a:endParaRPr 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231990" y="1058274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*WMT-21</a:t>
            </a:r>
            <a:endParaRPr lang="en-US" sz="7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225172" y="1388271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WMT-22*</a:t>
            </a:r>
            <a:endParaRPr lang="en-US" sz="7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245459" y="1773050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WMT-24*</a:t>
            </a:r>
            <a:endParaRPr lang="en-US" sz="7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609037" y="168305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*LOUHI-1</a:t>
            </a:r>
            <a:endParaRPr lang="en-US" sz="7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413850" y="792855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LOUHI-3*</a:t>
            </a:r>
            <a:endParaRPr lang="en-US" sz="7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413850" y="1192371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LOUHI-5*</a:t>
            </a:r>
            <a:endParaRPr lang="en-US" sz="7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848928" y="8046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*LOUHI-8</a:t>
            </a:r>
            <a:endParaRPr lang="en-US" sz="7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843725" y="12251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*LOUHI-6</a:t>
            </a:r>
            <a:endParaRPr lang="en-US" sz="7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678643" y="1374802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LOUHI-9*</a:t>
            </a:r>
            <a:endParaRPr 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844102" y="4450890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</a:t>
            </a:r>
            <a:endParaRPr 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852573" y="5414617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*Disco-6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732374" y="4935167"/>
            <a:ext cx="4985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Disco-7*</a:t>
            </a:r>
            <a:endParaRPr lang="en-US" sz="7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718573" y="5351982"/>
            <a:ext cx="4985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Disco-9*</a:t>
            </a:r>
            <a:endParaRPr lang="en-US" sz="7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671960" y="5644672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*Disco-10</a:t>
            </a:r>
            <a:endParaRPr lang="en-US" sz="7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672368" y="6062397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*Disco-12</a:t>
            </a:r>
            <a:endParaRPr lang="en-US" sz="7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661870" y="5754124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*Disco-13</a:t>
            </a:r>
            <a:endParaRPr lang="en-US" sz="7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98671" y="5734124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*Disco-18</a:t>
            </a:r>
            <a:endParaRPr lang="en-US" sz="700" dirty="0"/>
          </a:p>
        </p:txBody>
      </p:sp>
      <p:sp>
        <p:nvSpPr>
          <p:cNvPr id="2" name="TextBox 1"/>
          <p:cNvSpPr txBox="1"/>
          <p:nvPr/>
        </p:nvSpPr>
        <p:spPr>
          <a:xfrm>
            <a:off x="996432" y="8659774"/>
            <a:ext cx="2056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11:00-12:</a:t>
            </a:r>
            <a:r>
              <a:rPr lang="en-US" sz="1400" dirty="0" smtClean="0"/>
              <a:t>30, WMT: 24</a:t>
            </a:r>
          </a:p>
          <a:p>
            <a:r>
              <a:rPr lang="en-US" sz="1400" dirty="0" smtClean="0"/>
              <a:t>11</a:t>
            </a:r>
            <a:r>
              <a:rPr lang="en-US" sz="1400" dirty="0"/>
              <a:t>:00-12:30, </a:t>
            </a:r>
            <a:r>
              <a:rPr lang="en-US" sz="1400" dirty="0" err="1"/>
              <a:t>DiscoMT</a:t>
            </a:r>
            <a:r>
              <a:rPr lang="en-US" sz="1400" dirty="0"/>
              <a:t>: 18 </a:t>
            </a:r>
          </a:p>
          <a:p>
            <a:r>
              <a:rPr lang="en-US" sz="1400" dirty="0" smtClean="0"/>
              <a:t>11:00</a:t>
            </a:r>
            <a:r>
              <a:rPr lang="en-US" sz="1400" dirty="0"/>
              <a:t>-</a:t>
            </a:r>
            <a:r>
              <a:rPr lang="en-US" sz="1400" dirty="0" smtClean="0"/>
              <a:t>12:30, LOUHI: 11</a:t>
            </a:r>
          </a:p>
          <a:p>
            <a:r>
              <a:rPr lang="en-US" sz="1400" dirty="0"/>
              <a:t>17:30-19:20, WASSA: </a:t>
            </a: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6095" y="8659774"/>
            <a:ext cx="200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11:00-12:</a:t>
            </a:r>
            <a:r>
              <a:rPr lang="en-US" sz="1400" dirty="0" smtClean="0"/>
              <a:t>30, WMT: 22</a:t>
            </a:r>
          </a:p>
          <a:p>
            <a:r>
              <a:rPr lang="en-US" sz="1400" dirty="0" smtClean="0"/>
              <a:t>12:15-14:00, VL: 11</a:t>
            </a:r>
          </a:p>
          <a:p>
            <a:r>
              <a:rPr lang="en-US" sz="1400" dirty="0"/>
              <a:t>12:10-13:00, </a:t>
            </a:r>
            <a:r>
              <a:rPr lang="en-US" sz="1400" dirty="0" err="1"/>
              <a:t>CogACLL</a:t>
            </a:r>
            <a:r>
              <a:rPr lang="en-US" sz="1400" dirty="0"/>
              <a:t>: 6</a:t>
            </a:r>
          </a:p>
          <a:p>
            <a:r>
              <a:rPr lang="en-US" sz="1400" dirty="0" smtClean="0"/>
              <a:t>15:10-16:00, </a:t>
            </a:r>
            <a:r>
              <a:rPr lang="en-US" sz="1400" dirty="0" err="1" smtClean="0"/>
              <a:t>LSDSem</a:t>
            </a:r>
            <a:r>
              <a:rPr lang="en-US" sz="1400" dirty="0" smtClean="0"/>
              <a:t>: 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8004" y="8425887"/>
            <a:ext cx="1968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Thursday, September 19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867571" y="8413565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Friday, September 20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684613" y="1773077"/>
            <a:ext cx="5811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LOUHI-11*</a:t>
            </a:r>
            <a:endParaRPr lang="en-US" sz="7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84870" y="1793077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*WASSA-1</a:t>
            </a:r>
            <a:endParaRPr lang="en-US" sz="7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037379" y="1553113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*WASSA-1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8727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4923" y="581555"/>
            <a:ext cx="5607201" cy="8038221"/>
            <a:chOff x="4931633" y="927100"/>
            <a:chExt cx="3944124" cy="51015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633" y="927100"/>
              <a:ext cx="3822700" cy="50038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76512" y="3563180"/>
              <a:ext cx="394154" cy="2554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1603" y="5773237"/>
              <a:ext cx="394154" cy="2554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7313" y="280458"/>
            <a:ext cx="135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Poster locations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221243" y="273778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Friday, September 20</a:t>
            </a:r>
            <a:endParaRPr lang="en-US" sz="14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2718573" y="5702141"/>
            <a:ext cx="50079" cy="510311"/>
            <a:chOff x="2634693" y="1410960"/>
            <a:chExt cx="50079" cy="510311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2634693" y="171714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634693" y="18192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634693" y="16150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634693" y="141096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34693" y="151302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3113546" y="5006368"/>
            <a:ext cx="50079" cy="510311"/>
            <a:chOff x="1900727" y="1195216"/>
            <a:chExt cx="50079" cy="510311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894107" y="1401765"/>
            <a:ext cx="50079" cy="408249"/>
            <a:chOff x="1894107" y="1833417"/>
            <a:chExt cx="50079" cy="408249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119269" y="1436864"/>
            <a:ext cx="50079" cy="408249"/>
            <a:chOff x="2634693" y="2473984"/>
            <a:chExt cx="50079" cy="408249"/>
          </a:xfrm>
        </p:grpSpPr>
        <p:cxnSp>
          <p:nvCxnSpPr>
            <p:cNvPr id="113" name="Straight Connector 112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886254" y="834150"/>
            <a:ext cx="50079" cy="510311"/>
            <a:chOff x="1900727" y="1195216"/>
            <a:chExt cx="50079" cy="51031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1894107" y="834150"/>
            <a:ext cx="50079" cy="510311"/>
            <a:chOff x="1900727" y="1195216"/>
            <a:chExt cx="50079" cy="510311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1900727" y="1603465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900727" y="139934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900727" y="1501403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900727" y="1297278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1900727" y="119521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2290063" y="1114228"/>
            <a:ext cx="50079" cy="408249"/>
            <a:chOff x="1894107" y="1833417"/>
            <a:chExt cx="50079" cy="408249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2290063" y="1640988"/>
            <a:ext cx="50079" cy="408249"/>
            <a:chOff x="2634693" y="2473984"/>
            <a:chExt cx="50079" cy="408249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2271994" y="2157686"/>
            <a:ext cx="50079" cy="408249"/>
            <a:chOff x="2634693" y="2473984"/>
            <a:chExt cx="50079" cy="408249"/>
          </a:xfrm>
        </p:grpSpPr>
        <p:cxnSp>
          <p:nvCxnSpPr>
            <p:cNvPr id="143" name="Straight Connector 142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 rot="5400000">
            <a:off x="4405046" y="5575039"/>
            <a:ext cx="50079" cy="408249"/>
            <a:chOff x="1894107" y="1833417"/>
            <a:chExt cx="50079" cy="408249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 rot="5400000">
            <a:off x="3941488" y="5575039"/>
            <a:ext cx="50079" cy="408249"/>
            <a:chOff x="1894107" y="1833417"/>
            <a:chExt cx="50079" cy="408249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663927" y="1453827"/>
            <a:ext cx="50079" cy="408249"/>
            <a:chOff x="2634693" y="2473984"/>
            <a:chExt cx="50079" cy="40824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2634693" y="2678109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634693" y="2780171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34693" y="2576046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634693" y="247398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894107" y="5108430"/>
            <a:ext cx="50079" cy="408249"/>
            <a:chOff x="1894107" y="1833417"/>
            <a:chExt cx="50079" cy="408249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1894107" y="4530918"/>
            <a:ext cx="50079" cy="408249"/>
            <a:chOff x="1894107" y="1833417"/>
            <a:chExt cx="50079" cy="408249"/>
          </a:xfrm>
        </p:grpSpPr>
        <p:cxnSp>
          <p:nvCxnSpPr>
            <p:cNvPr id="168" name="Straight Connector 167"/>
            <p:cNvCxnSpPr/>
            <p:nvPr/>
          </p:nvCxnSpPr>
          <p:spPr>
            <a:xfrm flipV="1">
              <a:off x="1894107" y="2139604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1894107" y="1935480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894107" y="2037542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894107" y="1833417"/>
              <a:ext cx="50079" cy="10206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1844844" y="1710287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*WMT-1</a:t>
            </a:r>
            <a:endParaRPr lang="en-US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855279" y="792458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*WMT-6</a:t>
            </a:r>
            <a:endParaRPr lang="en-US" sz="7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902578" y="1092344"/>
            <a:ext cx="5027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WMT-7*</a:t>
            </a:r>
            <a:endParaRPr lang="en-US" sz="7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834175" y="2445907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WMT-14*</a:t>
            </a:r>
            <a:endParaRPr lang="en-US" sz="7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222090" y="2335879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*WMT-15</a:t>
            </a:r>
            <a:endParaRPr 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231990" y="1058274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*WMT-21</a:t>
            </a:r>
            <a:endParaRPr lang="en-US" sz="7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225172" y="1388271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WMT-22*</a:t>
            </a:r>
            <a:endParaRPr lang="en-US" sz="7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245459" y="1773050"/>
            <a:ext cx="548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WMT-24*</a:t>
            </a:r>
            <a:endParaRPr lang="en-US" sz="7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609037" y="168305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*LOUHI-1</a:t>
            </a:r>
            <a:endParaRPr lang="en-US" sz="7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413850" y="792855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LOUHI-3*</a:t>
            </a:r>
            <a:endParaRPr lang="en-US" sz="7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413850" y="1192371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LOUHI-5*</a:t>
            </a:r>
            <a:endParaRPr lang="en-US" sz="7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848928" y="8046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*LOUHI-8</a:t>
            </a:r>
            <a:endParaRPr lang="en-US" sz="7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843725" y="12251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*LOUHI-6</a:t>
            </a:r>
            <a:endParaRPr lang="en-US" sz="7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678643" y="1374802"/>
            <a:ext cx="5356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LOUHI-9*</a:t>
            </a:r>
            <a:endParaRPr 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844102" y="4450890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</a:t>
            </a:r>
            <a:endParaRPr 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852573" y="5414617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*Disco-6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732374" y="4935167"/>
            <a:ext cx="4985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Disco-7*</a:t>
            </a:r>
            <a:endParaRPr lang="en-US" sz="7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718573" y="5351982"/>
            <a:ext cx="4985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Disco-9*</a:t>
            </a:r>
            <a:endParaRPr lang="en-US" sz="7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671960" y="5644672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*Disco-10</a:t>
            </a:r>
            <a:endParaRPr lang="en-US" sz="7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672368" y="6062397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*Disco-12</a:t>
            </a:r>
            <a:endParaRPr lang="en-US" sz="7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661870" y="5754124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*Disco-13</a:t>
            </a:r>
            <a:endParaRPr lang="en-US" sz="7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98671" y="5734124"/>
            <a:ext cx="544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*Disco-18</a:t>
            </a:r>
            <a:endParaRPr lang="en-US" sz="700" dirty="0"/>
          </a:p>
        </p:txBody>
      </p:sp>
      <p:sp>
        <p:nvSpPr>
          <p:cNvPr id="2" name="TextBox 1"/>
          <p:cNvSpPr txBox="1"/>
          <p:nvPr/>
        </p:nvSpPr>
        <p:spPr>
          <a:xfrm>
            <a:off x="996432" y="8659774"/>
            <a:ext cx="2056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11:00-12:</a:t>
            </a:r>
            <a:r>
              <a:rPr lang="en-US" sz="1400" dirty="0" smtClean="0"/>
              <a:t>30, WMT: 24</a:t>
            </a:r>
          </a:p>
          <a:p>
            <a:r>
              <a:rPr lang="en-US" sz="1400" dirty="0" smtClean="0"/>
              <a:t>11</a:t>
            </a:r>
            <a:r>
              <a:rPr lang="en-US" sz="1400" dirty="0"/>
              <a:t>:00-12:30, </a:t>
            </a:r>
            <a:r>
              <a:rPr lang="en-US" sz="1400" dirty="0" err="1"/>
              <a:t>DiscoMT</a:t>
            </a:r>
            <a:r>
              <a:rPr lang="en-US" sz="1400" dirty="0"/>
              <a:t>: 18 </a:t>
            </a:r>
          </a:p>
          <a:p>
            <a:r>
              <a:rPr lang="en-US" sz="1400" dirty="0" smtClean="0"/>
              <a:t>11:00</a:t>
            </a:r>
            <a:r>
              <a:rPr lang="en-US" sz="1400" dirty="0"/>
              <a:t>-</a:t>
            </a:r>
            <a:r>
              <a:rPr lang="en-US" sz="1400" dirty="0" smtClean="0"/>
              <a:t>12:30, LOUHI: 11</a:t>
            </a:r>
          </a:p>
          <a:p>
            <a:r>
              <a:rPr lang="en-US" sz="1400" dirty="0"/>
              <a:t>17:30-19:20, WASSA: </a:t>
            </a: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6095" y="8659774"/>
            <a:ext cx="200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11:00-12:</a:t>
            </a:r>
            <a:r>
              <a:rPr lang="en-US" sz="1400" dirty="0" smtClean="0"/>
              <a:t>30, WMT: 22</a:t>
            </a:r>
          </a:p>
          <a:p>
            <a:r>
              <a:rPr lang="en-US" sz="1400" dirty="0" smtClean="0"/>
              <a:t>12:15-14:00, VL: 11</a:t>
            </a:r>
          </a:p>
          <a:p>
            <a:r>
              <a:rPr lang="en-US" sz="1400" dirty="0"/>
              <a:t>12:10-13:00, </a:t>
            </a:r>
            <a:r>
              <a:rPr lang="en-US" sz="1400" dirty="0" err="1"/>
              <a:t>CogACLL</a:t>
            </a:r>
            <a:r>
              <a:rPr lang="en-US" sz="1400" dirty="0"/>
              <a:t>: 6</a:t>
            </a:r>
          </a:p>
          <a:p>
            <a:r>
              <a:rPr lang="en-US" sz="1400" dirty="0" smtClean="0"/>
              <a:t>15:10-16:00, </a:t>
            </a:r>
            <a:r>
              <a:rPr lang="en-US" sz="1400" dirty="0" err="1" smtClean="0"/>
              <a:t>LSDSem</a:t>
            </a:r>
            <a:r>
              <a:rPr lang="en-US" sz="1400" dirty="0" smtClean="0"/>
              <a:t>: 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8004" y="8425887"/>
            <a:ext cx="1968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Thursday, September 19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867571" y="8413565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Friday, September 20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684613" y="1773077"/>
            <a:ext cx="5811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LOUHI-11*</a:t>
            </a:r>
            <a:endParaRPr lang="en-US" sz="7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84870" y="1793077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*WASSA-1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338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24" y="358034"/>
            <a:ext cx="3695700" cy="468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30889" y="1819199"/>
            <a:ext cx="144000" cy="432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0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B</a:t>
            </a:r>
            <a:endParaRPr lang="en-US" sz="10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3763" y="2689696"/>
            <a:ext cx="144000" cy="208800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D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3763" y="2436555"/>
            <a:ext cx="144000" cy="20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C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3763" y="1263827"/>
            <a:ext cx="144000" cy="432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A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5963" y="2295503"/>
            <a:ext cx="144000" cy="208800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E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5963" y="2042362"/>
            <a:ext cx="144000" cy="20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F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5658" y="6184695"/>
            <a:ext cx="184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Sponsor locations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0592" y="6682583"/>
            <a:ext cx="288099" cy="147559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rgbClr val="000000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0590" y="6960699"/>
            <a:ext cx="288099" cy="124664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rgbClr val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8692" y="6540630"/>
            <a:ext cx="1822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Platinum sponsor</a:t>
            </a:r>
          </a:p>
          <a:p>
            <a:r>
              <a:rPr lang="en-US" dirty="0" smtClean="0"/>
              <a:t>Golden sponsor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5963" y="7213864"/>
            <a:ext cx="19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A: Bloomberg</a:t>
            </a:r>
            <a:endParaRPr lang="en-US" sz="1600" dirty="0"/>
          </a:p>
          <a:p>
            <a:r>
              <a:rPr lang="en-US" sz="1600" dirty="0" smtClean="0"/>
              <a:t>B</a:t>
            </a:r>
            <a:r>
              <a:rPr lang="en-US" sz="1600" dirty="0"/>
              <a:t>: </a:t>
            </a:r>
            <a:r>
              <a:rPr lang="en-US" sz="1600" dirty="0" err="1"/>
              <a:t>Baidu</a:t>
            </a:r>
            <a:endParaRPr lang="en-US" sz="1600" dirty="0" smtClean="0"/>
          </a:p>
          <a:p>
            <a:r>
              <a:rPr lang="en-US" sz="1600" dirty="0" smtClean="0"/>
              <a:t>C: </a:t>
            </a:r>
            <a:r>
              <a:rPr lang="en-US" sz="1600" dirty="0"/>
              <a:t>Google</a:t>
            </a:r>
          </a:p>
          <a:p>
            <a:r>
              <a:rPr lang="en-US" sz="1600" dirty="0" smtClean="0"/>
              <a:t>D: </a:t>
            </a:r>
            <a:r>
              <a:rPr lang="en-US" sz="1600" dirty="0" err="1"/>
              <a:t>Linkedn</a:t>
            </a:r>
            <a:endParaRPr lang="en-US" sz="1600" dirty="0"/>
          </a:p>
          <a:p>
            <a:r>
              <a:rPr lang="en-US" sz="1600" dirty="0" smtClean="0"/>
              <a:t>E: Morgan &amp; Claypool</a:t>
            </a:r>
          </a:p>
          <a:p>
            <a:r>
              <a:rPr lang="en-US" sz="1600" dirty="0" smtClean="0"/>
              <a:t>F: Springer</a:t>
            </a:r>
          </a:p>
        </p:txBody>
      </p:sp>
    </p:spTree>
    <p:extLst>
      <p:ext uri="{BB962C8B-B14F-4D97-AF65-F5344CB8AC3E}">
        <p14:creationId xmlns:p14="http://schemas.microsoft.com/office/powerpoint/2010/main" val="40097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432</Words>
  <Application>Microsoft Macintosh PowerPoint</Application>
  <PresentationFormat>A4 Paper (210x297 mm)</PresentationFormat>
  <Paragraphs>88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Iscte / Inesc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Batista</dc:creator>
  <cp:lastModifiedBy>Fernando Batista</cp:lastModifiedBy>
  <cp:revision>15</cp:revision>
  <cp:lastPrinted>2015-09-16T18:13:38Z</cp:lastPrinted>
  <dcterms:created xsi:type="dcterms:W3CDTF">2015-09-16T17:46:53Z</dcterms:created>
  <dcterms:modified xsi:type="dcterms:W3CDTF">2015-09-18T07:21:16Z</dcterms:modified>
</cp:coreProperties>
</file>