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5330825" cy="7562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A2D16"/>
    <a:srgbClr val="D9D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3976" y="-120"/>
      </p:cViewPr>
      <p:guideLst>
        <p:guide orient="horz" pos="3145"/>
        <p:guide pos="30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B861-7F9F-0146-B061-1095AF6E8BA7}" type="datetimeFigureOut">
              <a:rPr lang="en-US" smtClean="0"/>
              <a:t>19/08/15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20913" y="685800"/>
            <a:ext cx="2416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A1AD6-1DB7-C649-8F36-2CD64918280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0508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812" y="2349388"/>
            <a:ext cx="4531201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624" y="4285615"/>
            <a:ext cx="3731578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19/08/15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19/08/15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2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22104" y="353634"/>
            <a:ext cx="689490" cy="75278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632" y="353634"/>
            <a:ext cx="1979624" cy="75278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19/08/15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19/08/15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9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099" y="4859833"/>
            <a:ext cx="4531201" cy="150206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099" y="3205460"/>
            <a:ext cx="4531201" cy="165437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19/08/15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8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543" y="1764667"/>
            <a:ext cx="2354448" cy="4991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9837" y="1764667"/>
            <a:ext cx="2354448" cy="4991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19/08/15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6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541" y="1692889"/>
            <a:ext cx="2355373" cy="7055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6541" y="2398403"/>
            <a:ext cx="2355373" cy="43573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07985" y="1692889"/>
            <a:ext cx="2356299" cy="7055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07985" y="2398403"/>
            <a:ext cx="2356299" cy="43573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19/08/15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1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19/08/15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1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19/08/15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4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541" y="301114"/>
            <a:ext cx="1753805" cy="12814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4205" y="301115"/>
            <a:ext cx="2980079" cy="64546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6541" y="1582599"/>
            <a:ext cx="1753805" cy="5173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19/08/15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879" y="5293995"/>
            <a:ext cx="3198495" cy="6249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44879" y="675754"/>
            <a:ext cx="3198495" cy="45377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4879" y="5918981"/>
            <a:ext cx="3198495" cy="8875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19/08/15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2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541" y="302865"/>
            <a:ext cx="4797743" cy="1260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541" y="1764667"/>
            <a:ext cx="4797743" cy="4991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6541" y="7009644"/>
            <a:ext cx="124385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6068F-D492-514C-AF8C-493C4081BC9C}" type="datetimeFigureOut">
              <a:rPr lang="en-US" smtClean="0"/>
              <a:t>19/08/15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1365" y="7009644"/>
            <a:ext cx="168809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20425" y="7009644"/>
            <a:ext cx="124385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8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6465" y="684000"/>
            <a:ext cx="1487378" cy="1200328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800" dirty="0" smtClean="0"/>
              <a:t>1. Higher </a:t>
            </a:r>
            <a:r>
              <a:rPr lang="en-US" sz="800" dirty="0"/>
              <a:t>level </a:t>
            </a:r>
            <a:r>
              <a:rPr lang="en-US" sz="800" dirty="0" smtClean="0"/>
              <a:t>foyer</a:t>
            </a:r>
          </a:p>
          <a:p>
            <a:r>
              <a:rPr lang="en-US" sz="800" dirty="0" smtClean="0"/>
              <a:t>2. Lower </a:t>
            </a:r>
            <a:r>
              <a:rPr lang="en-US" sz="800" dirty="0"/>
              <a:t>level foyer access </a:t>
            </a:r>
          </a:p>
          <a:p>
            <a:r>
              <a:rPr lang="en-US" sz="800" dirty="0" smtClean="0"/>
              <a:t>3. Room 3</a:t>
            </a:r>
            <a:endParaRPr lang="en-US" sz="800" dirty="0"/>
          </a:p>
          <a:p>
            <a:r>
              <a:rPr lang="en-US" sz="800" dirty="0" smtClean="0"/>
              <a:t>4. Room 4</a:t>
            </a:r>
            <a:endParaRPr lang="en-US" sz="800" dirty="0"/>
          </a:p>
          <a:p>
            <a:r>
              <a:rPr lang="en-US" sz="800" dirty="0" smtClean="0"/>
              <a:t>5. Room 5</a:t>
            </a:r>
            <a:endParaRPr lang="en-US" sz="800" dirty="0"/>
          </a:p>
          <a:p>
            <a:r>
              <a:rPr lang="en-US" sz="800" dirty="0" smtClean="0"/>
              <a:t>6. Room 6</a:t>
            </a:r>
            <a:endParaRPr lang="en-US" sz="800" dirty="0"/>
          </a:p>
          <a:p>
            <a:r>
              <a:rPr lang="en-US" sz="800" dirty="0"/>
              <a:t>7</a:t>
            </a:r>
            <a:r>
              <a:rPr lang="en-US" sz="800" dirty="0" smtClean="0"/>
              <a:t>. WC</a:t>
            </a:r>
          </a:p>
          <a:p>
            <a:r>
              <a:rPr lang="en-US" sz="800" dirty="0" smtClean="0"/>
              <a:t>8. </a:t>
            </a:r>
            <a:r>
              <a:rPr lang="en-US" sz="800" dirty="0"/>
              <a:t>Main </a:t>
            </a:r>
            <a:r>
              <a:rPr lang="en-US" sz="800" dirty="0" smtClean="0"/>
              <a:t>Auditorium</a:t>
            </a:r>
          </a:p>
          <a:p>
            <a:r>
              <a:rPr lang="en-US" sz="800" dirty="0" smtClean="0"/>
              <a:t>9. Bar 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456464" y="2587171"/>
            <a:ext cx="1487378" cy="1077218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800" dirty="0" smtClean="0"/>
              <a:t>1. Room 1</a:t>
            </a:r>
            <a:endParaRPr lang="en-US" sz="800" dirty="0"/>
          </a:p>
          <a:p>
            <a:r>
              <a:rPr lang="en-US" sz="800" dirty="0"/>
              <a:t>2. </a:t>
            </a:r>
            <a:r>
              <a:rPr lang="en-US" sz="800" dirty="0" smtClean="0"/>
              <a:t>Room 2</a:t>
            </a:r>
            <a:endParaRPr lang="en-US" sz="800" dirty="0"/>
          </a:p>
          <a:p>
            <a:r>
              <a:rPr lang="en-US" sz="800" dirty="0"/>
              <a:t>3. Lower level </a:t>
            </a:r>
            <a:r>
              <a:rPr lang="en-US" sz="800" dirty="0" smtClean="0"/>
              <a:t>foyer</a:t>
            </a:r>
            <a:endParaRPr lang="en-US" sz="800" dirty="0"/>
          </a:p>
          <a:p>
            <a:r>
              <a:rPr lang="en-US" sz="800" dirty="0" smtClean="0"/>
              <a:t>4. </a:t>
            </a:r>
            <a:r>
              <a:rPr lang="en-US" sz="800" dirty="0"/>
              <a:t>Higher level </a:t>
            </a:r>
            <a:r>
              <a:rPr lang="en-US" sz="800" dirty="0" smtClean="0"/>
              <a:t>foyer access</a:t>
            </a:r>
            <a:endParaRPr lang="en-US" sz="800" dirty="0"/>
          </a:p>
          <a:p>
            <a:r>
              <a:rPr lang="en-US" sz="800" dirty="0" smtClean="0"/>
              <a:t>5. Main entrance</a:t>
            </a:r>
            <a:endParaRPr lang="en-US" sz="800" dirty="0"/>
          </a:p>
          <a:p>
            <a:r>
              <a:rPr lang="en-US" sz="800" dirty="0" smtClean="0"/>
              <a:t>7. WC</a:t>
            </a:r>
          </a:p>
          <a:p>
            <a:r>
              <a:rPr lang="en-US" sz="800" dirty="0" smtClean="0"/>
              <a:t>8. Main Auditorium</a:t>
            </a:r>
          </a:p>
          <a:p>
            <a:r>
              <a:rPr lang="en-US" sz="800" dirty="0" smtClean="0"/>
              <a:t>9. Bar</a:t>
            </a:r>
            <a:endParaRPr 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438738" y="2318140"/>
            <a:ext cx="1677491" cy="24622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1000" b="1" dirty="0"/>
              <a:t>Level -1: Main </a:t>
            </a:r>
            <a:r>
              <a:rPr lang="en-US" sz="1000" b="1" dirty="0" smtClean="0"/>
              <a:t>Auditorium</a:t>
            </a:r>
            <a:endParaRPr lang="en-US" sz="1000" b="1" dirty="0"/>
          </a:p>
        </p:txBody>
      </p:sp>
      <p:sp>
        <p:nvSpPr>
          <p:cNvPr id="17" name="Rectangle 16"/>
          <p:cNvSpPr/>
          <p:nvPr/>
        </p:nvSpPr>
        <p:spPr>
          <a:xfrm>
            <a:off x="438738" y="353633"/>
            <a:ext cx="1587654" cy="24622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1000" b="1" dirty="0"/>
              <a:t>Level 1: Main </a:t>
            </a:r>
            <a:r>
              <a:rPr lang="en-US" sz="1000" b="1" dirty="0" smtClean="0"/>
              <a:t>Auditorium</a:t>
            </a:r>
            <a:endParaRPr lang="en-US" sz="1000" b="1" dirty="0"/>
          </a:p>
        </p:txBody>
      </p:sp>
      <p:sp>
        <p:nvSpPr>
          <p:cNvPr id="46" name="Rectangle 45"/>
          <p:cNvSpPr/>
          <p:nvPr/>
        </p:nvSpPr>
        <p:spPr>
          <a:xfrm>
            <a:off x="433002" y="4114829"/>
            <a:ext cx="1249591" cy="24622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sz="1000" b="1" dirty="0"/>
              <a:t>Level -</a:t>
            </a:r>
            <a:r>
              <a:rPr lang="en-US" sz="1000" b="1" dirty="0" smtClean="0"/>
              <a:t>2: Main Entrance</a:t>
            </a:r>
            <a:endParaRPr lang="en-US" sz="1000" b="1" dirty="0"/>
          </a:p>
        </p:txBody>
      </p:sp>
      <p:sp>
        <p:nvSpPr>
          <p:cNvPr id="47" name="Rectangle 46"/>
          <p:cNvSpPr/>
          <p:nvPr/>
        </p:nvSpPr>
        <p:spPr>
          <a:xfrm>
            <a:off x="438738" y="6483390"/>
            <a:ext cx="4027491" cy="46166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GB" sz="800" i="1" dirty="0"/>
              <a:t>Cover design by Sarah </a:t>
            </a:r>
            <a:r>
              <a:rPr lang="en-GB" sz="800" i="1" dirty="0" smtClean="0"/>
              <a:t>Almeida</a:t>
            </a:r>
          </a:p>
          <a:p>
            <a:r>
              <a:rPr lang="en-GB" sz="800" i="1" dirty="0" smtClean="0"/>
              <a:t>Handbook </a:t>
            </a:r>
            <a:r>
              <a:rPr lang="en-GB" sz="800" i="1" dirty="0"/>
              <a:t>assembled by Fernando </a:t>
            </a:r>
            <a:r>
              <a:rPr lang="en-GB" sz="800" i="1" dirty="0" smtClean="0"/>
              <a:t>Batista</a:t>
            </a:r>
          </a:p>
          <a:p>
            <a:r>
              <a:rPr lang="en-GB" sz="800" i="1" dirty="0" smtClean="0"/>
              <a:t>Special thanks to Matt </a:t>
            </a:r>
            <a:r>
              <a:rPr lang="en-GB" sz="800" i="1" dirty="0"/>
              <a:t>Post </a:t>
            </a:r>
            <a:r>
              <a:rPr lang="en-GB" sz="800" i="1" dirty="0" smtClean="0"/>
              <a:t>for his notes about creating an handbook </a:t>
            </a:r>
            <a:endParaRPr lang="en-GB" sz="800" i="1" dirty="0"/>
          </a:p>
        </p:txBody>
      </p:sp>
      <p:sp>
        <p:nvSpPr>
          <p:cNvPr id="48" name="Rectangle 47"/>
          <p:cNvSpPr/>
          <p:nvPr/>
        </p:nvSpPr>
        <p:spPr>
          <a:xfrm>
            <a:off x="432000" y="5883651"/>
            <a:ext cx="1403817" cy="24622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sz="1000" b="1" dirty="0"/>
              <a:t>Level </a:t>
            </a:r>
            <a:r>
              <a:rPr lang="en-US" sz="1000" b="1" dirty="0" smtClean="0"/>
              <a:t>-3: Small Auditorium</a:t>
            </a:r>
            <a:endParaRPr lang="en-US" sz="10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1826165" y="4310693"/>
            <a:ext cx="2820353" cy="1508760"/>
            <a:chOff x="1826165" y="4310693"/>
            <a:chExt cx="2820353" cy="1508760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481962" y="3654896"/>
              <a:ext cx="1508760" cy="2820353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943842" y="5289453"/>
              <a:ext cx="162526" cy="9146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162944" y="2446123"/>
            <a:ext cx="2528921" cy="1598401"/>
            <a:chOff x="2162944" y="2446123"/>
            <a:chExt cx="2528921" cy="1598401"/>
          </a:xfrm>
        </p:grpSpPr>
        <p:grpSp>
          <p:nvGrpSpPr>
            <p:cNvPr id="23" name="Group 22"/>
            <p:cNvGrpSpPr/>
            <p:nvPr/>
          </p:nvGrpSpPr>
          <p:grpSpPr>
            <a:xfrm rot="5400000">
              <a:off x="2628204" y="1980863"/>
              <a:ext cx="1598401" cy="2528921"/>
              <a:chOff x="504488" y="840661"/>
              <a:chExt cx="2213843" cy="3502660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3"/>
              <a:srcRect r="17267"/>
              <a:stretch/>
            </p:blipFill>
            <p:spPr>
              <a:xfrm>
                <a:off x="504488" y="840661"/>
                <a:ext cx="2213843" cy="3502660"/>
              </a:xfrm>
              <a:prstGeom prst="rect">
                <a:avLst/>
              </a:prstGeom>
            </p:spPr>
          </p:pic>
          <p:sp>
            <p:nvSpPr>
              <p:cNvPr id="20" name="Rectangle 19"/>
              <p:cNvSpPr/>
              <p:nvPr/>
            </p:nvSpPr>
            <p:spPr>
              <a:xfrm>
                <a:off x="745903" y="2685917"/>
                <a:ext cx="275908" cy="17881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543130" y="3396671"/>
              <a:ext cx="1330072" cy="482293"/>
              <a:chOff x="2543130" y="3396671"/>
              <a:chExt cx="1330072" cy="482293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543130" y="3787499"/>
                <a:ext cx="81263" cy="9146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765202" y="3396671"/>
                <a:ext cx="108000" cy="36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2106369" y="484438"/>
            <a:ext cx="2537632" cy="1733645"/>
            <a:chOff x="2106369" y="484438"/>
            <a:chExt cx="2537632" cy="173364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4"/>
            <a:srcRect r="13370"/>
            <a:stretch/>
          </p:blipFill>
          <p:spPr>
            <a:xfrm rot="5400000">
              <a:off x="2508362" y="82445"/>
              <a:ext cx="1733645" cy="2537632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2321314" y="751391"/>
              <a:ext cx="1925596" cy="908959"/>
              <a:chOff x="2321314" y="751391"/>
              <a:chExt cx="1925596" cy="908959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691780" y="1591772"/>
                <a:ext cx="82334" cy="4571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378148" y="1538189"/>
                <a:ext cx="45951" cy="5358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321314" y="1178879"/>
                <a:ext cx="81263" cy="9146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118438" y="751391"/>
                <a:ext cx="81263" cy="9146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013488" y="1536763"/>
                <a:ext cx="50079" cy="4571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101581" y="1555629"/>
                <a:ext cx="50079" cy="4571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196831" y="1596095"/>
                <a:ext cx="50079" cy="4571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282566" y="1554820"/>
                <a:ext cx="50079" cy="4571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186755" y="1614631"/>
                <a:ext cx="50079" cy="4571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4" name="Rectangle 43"/>
          <p:cNvSpPr/>
          <p:nvPr/>
        </p:nvSpPr>
        <p:spPr>
          <a:xfrm>
            <a:off x="456464" y="4367941"/>
            <a:ext cx="1881313" cy="95410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800" dirty="0" smtClean="0"/>
              <a:t>1. Main entrance</a:t>
            </a:r>
          </a:p>
          <a:p>
            <a:r>
              <a:rPr lang="en-US" sz="800" dirty="0" smtClean="0"/>
              <a:t>2</a:t>
            </a:r>
            <a:r>
              <a:rPr lang="en-US" sz="800" dirty="0"/>
              <a:t>. </a:t>
            </a:r>
            <a:r>
              <a:rPr lang="en-US" sz="800" dirty="0" smtClean="0"/>
              <a:t>Reception desk</a:t>
            </a:r>
          </a:p>
          <a:p>
            <a:r>
              <a:rPr lang="en-US" sz="800" dirty="0" smtClean="0"/>
              <a:t>3</a:t>
            </a:r>
            <a:r>
              <a:rPr lang="en-US" sz="800" dirty="0"/>
              <a:t>. Access to </a:t>
            </a:r>
            <a:r>
              <a:rPr lang="en-US" sz="800" dirty="0" smtClean="0"/>
              <a:t>levels -1 and 1</a:t>
            </a:r>
          </a:p>
          <a:p>
            <a:r>
              <a:rPr lang="en-US" sz="800" dirty="0" smtClean="0"/>
              <a:t>    Main </a:t>
            </a:r>
            <a:r>
              <a:rPr lang="en-US" sz="800" dirty="0"/>
              <a:t>Auditorium and </a:t>
            </a:r>
            <a:r>
              <a:rPr lang="en-US" sz="800" dirty="0" smtClean="0"/>
              <a:t>Meeting rooms</a:t>
            </a:r>
          </a:p>
          <a:p>
            <a:r>
              <a:rPr lang="en-US" sz="800" dirty="0" smtClean="0"/>
              <a:t>4</a:t>
            </a:r>
            <a:r>
              <a:rPr lang="en-US" sz="800" dirty="0"/>
              <a:t>. Access to </a:t>
            </a:r>
            <a:r>
              <a:rPr lang="en-US" sz="800" dirty="0" smtClean="0"/>
              <a:t>level -3</a:t>
            </a:r>
          </a:p>
          <a:p>
            <a:r>
              <a:rPr lang="en-US" sz="800" dirty="0" smtClean="0"/>
              <a:t>    Small </a:t>
            </a:r>
            <a:r>
              <a:rPr lang="en-US" sz="800" dirty="0"/>
              <a:t>Auditorium</a:t>
            </a:r>
            <a:br>
              <a:rPr lang="en-US" sz="800" dirty="0"/>
            </a:br>
            <a:r>
              <a:rPr lang="en-US" sz="800" dirty="0" smtClean="0"/>
              <a:t>5. Cafeteria</a:t>
            </a:r>
            <a:endParaRPr lang="en-US" sz="800" dirty="0"/>
          </a:p>
        </p:txBody>
      </p:sp>
      <p:sp>
        <p:nvSpPr>
          <p:cNvPr id="67" name="Rounded Rectangle 66"/>
          <p:cNvSpPr/>
          <p:nvPr/>
        </p:nvSpPr>
        <p:spPr>
          <a:xfrm>
            <a:off x="3662922" y="2543317"/>
            <a:ext cx="268852" cy="170259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500" dirty="0" smtClean="0">
                <a:solidFill>
                  <a:srgbClr val="FF0000"/>
                </a:solidFill>
              </a:rPr>
              <a:t>access to level +1</a:t>
            </a:r>
            <a:endParaRPr lang="en-US" sz="500" dirty="0">
              <a:solidFill>
                <a:srgbClr val="FF0000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171770" y="2670059"/>
            <a:ext cx="333471" cy="136208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Room 1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4223131" y="2659135"/>
            <a:ext cx="333471" cy="136208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Room 2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3489545" y="2940952"/>
            <a:ext cx="725091" cy="136208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Lower level foyer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3155703" y="3365844"/>
            <a:ext cx="139402" cy="119182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700" dirty="0" smtClean="0">
                <a:solidFill>
                  <a:srgbClr val="FF0000"/>
                </a:solidFill>
              </a:rPr>
              <a:t>WC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305781" y="3363218"/>
            <a:ext cx="139402" cy="119182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700" dirty="0" smtClean="0">
                <a:solidFill>
                  <a:srgbClr val="FF0000"/>
                </a:solidFill>
              </a:rPr>
              <a:t>WC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2778891" y="3328789"/>
            <a:ext cx="164306" cy="119182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700" dirty="0" smtClean="0">
                <a:solidFill>
                  <a:srgbClr val="FF0000"/>
                </a:solidFill>
              </a:rPr>
              <a:t>BAR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2708464" y="2963316"/>
            <a:ext cx="470595" cy="102156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600" dirty="0" smtClean="0">
                <a:solidFill>
                  <a:srgbClr val="FF0000"/>
                </a:solidFill>
              </a:rPr>
              <a:t>Main entrance</a:t>
            </a:r>
            <a:endParaRPr lang="en-US" sz="600" dirty="0">
              <a:solidFill>
                <a:srgbClr val="FF0000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3429760" y="3877386"/>
            <a:ext cx="718718" cy="136208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Main Auditorium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3382863" y="2074640"/>
            <a:ext cx="718718" cy="136208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Main Auditorium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647420" y="1472590"/>
            <a:ext cx="164306" cy="119182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700" dirty="0" smtClean="0">
                <a:solidFill>
                  <a:srgbClr val="FF0000"/>
                </a:solidFill>
              </a:rPr>
              <a:t>BAR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2807876" y="1041388"/>
            <a:ext cx="139402" cy="119182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700" dirty="0" smtClean="0">
                <a:solidFill>
                  <a:srgbClr val="FF0000"/>
                </a:solidFill>
              </a:rPr>
              <a:t>WC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3421954" y="1052937"/>
            <a:ext cx="750987" cy="136208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Higher level foyer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2681823" y="723288"/>
            <a:ext cx="293043" cy="119182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700" dirty="0" smtClean="0">
                <a:solidFill>
                  <a:srgbClr val="FF0000"/>
                </a:solidFill>
              </a:rPr>
              <a:t>Room 3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3258527" y="731067"/>
            <a:ext cx="293043" cy="119182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700" dirty="0" smtClean="0">
                <a:solidFill>
                  <a:srgbClr val="FF0000"/>
                </a:solidFill>
              </a:rPr>
              <a:t>Room 4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3938124" y="602185"/>
            <a:ext cx="238014" cy="2383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700" dirty="0" smtClean="0">
                <a:solidFill>
                  <a:srgbClr val="FF0000"/>
                </a:solidFill>
              </a:rPr>
              <a:t>Room</a:t>
            </a:r>
          </a:p>
          <a:p>
            <a:pPr algn="ctr"/>
            <a:r>
              <a:rPr lang="en-US" sz="7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4246910" y="698057"/>
            <a:ext cx="293043" cy="119182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700" dirty="0" smtClean="0">
                <a:solidFill>
                  <a:srgbClr val="FF0000"/>
                </a:solidFill>
              </a:rPr>
              <a:t>Room 6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3586495" y="618805"/>
            <a:ext cx="260852" cy="170259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500" dirty="0" smtClean="0">
                <a:solidFill>
                  <a:srgbClr val="FF0000"/>
                </a:solidFill>
              </a:rPr>
              <a:t>Access to</a:t>
            </a:r>
          </a:p>
          <a:p>
            <a:pPr algn="ctr"/>
            <a:r>
              <a:rPr lang="en-US" sz="500" dirty="0" smtClean="0">
                <a:solidFill>
                  <a:srgbClr val="FF0000"/>
                </a:solidFill>
              </a:rPr>
              <a:t>level -1</a:t>
            </a:r>
            <a:endParaRPr lang="en-US" sz="500" dirty="0">
              <a:solidFill>
                <a:srgbClr val="FF0000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2075366" y="4908907"/>
            <a:ext cx="627459" cy="136208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Main entrance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3282566" y="4924425"/>
            <a:ext cx="1022896" cy="136208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Access to levels -1 and 1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096021" y="4470124"/>
            <a:ext cx="81263" cy="91465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2440390" y="4231733"/>
            <a:ext cx="1146105" cy="136208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Access to Small Auditorium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1828450" y="5325654"/>
            <a:ext cx="395883" cy="136208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Cafeteria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2321313" y="5313687"/>
            <a:ext cx="338807" cy="204311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600" dirty="0" smtClean="0">
                <a:solidFill>
                  <a:srgbClr val="FF0000"/>
                </a:solidFill>
              </a:rPr>
              <a:t>Reception</a:t>
            </a:r>
          </a:p>
          <a:p>
            <a:pPr algn="ctr"/>
            <a:r>
              <a:rPr lang="en-US" sz="600" dirty="0" smtClean="0">
                <a:solidFill>
                  <a:srgbClr val="FF0000"/>
                </a:solidFill>
              </a:rPr>
              <a:t>Desk</a:t>
            </a:r>
            <a:endParaRPr lang="en-US" sz="600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682594" y="5461862"/>
            <a:ext cx="20335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88" idx="3"/>
          </p:cNvCxnSpPr>
          <p:nvPr/>
        </p:nvCxnSpPr>
        <p:spPr>
          <a:xfrm>
            <a:off x="3000375" y="4310692"/>
            <a:ext cx="176909" cy="20516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633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203</Words>
  <Application>Microsoft Macintosh PowerPoint</Application>
  <PresentationFormat>Custom</PresentationFormat>
  <Paragraphs>56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Johns Hopkins HLT COE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Post</dc:creator>
  <cp:lastModifiedBy>Fernando Batista</cp:lastModifiedBy>
  <cp:revision>56</cp:revision>
  <cp:lastPrinted>2015-08-01T06:33:18Z</cp:lastPrinted>
  <dcterms:created xsi:type="dcterms:W3CDTF">2014-06-06T02:30:04Z</dcterms:created>
  <dcterms:modified xsi:type="dcterms:W3CDTF">2015-08-19T15:39:55Z</dcterms:modified>
</cp:coreProperties>
</file>