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0" r:id="rId3"/>
    <p:sldId id="258" r:id="rId4"/>
    <p:sldId id="259" r:id="rId5"/>
  </p:sldIdLst>
  <p:sldSz cx="533082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A2D16"/>
    <a:srgbClr val="D9D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376" y="-104"/>
      </p:cViewPr>
      <p:guideLst>
        <p:guide orient="horz" pos="3145"/>
        <p:guide pos="30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B861-7F9F-0146-B061-1095AF6E8BA7}" type="datetimeFigureOut">
              <a:rPr lang="en-US" smtClean="0"/>
              <a:t>03/09/15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685800"/>
            <a:ext cx="2416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A1AD6-1DB7-C649-8F36-2CD64918280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50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812" y="2349388"/>
            <a:ext cx="4531201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624" y="4285615"/>
            <a:ext cx="3731578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2104" y="353634"/>
            <a:ext cx="689490" cy="75278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632" y="353634"/>
            <a:ext cx="1979624" cy="7527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99" y="4859833"/>
            <a:ext cx="4531201" cy="15020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099" y="3205460"/>
            <a:ext cx="4531201" cy="165437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543" y="1764667"/>
            <a:ext cx="2354448" cy="4991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9837" y="1764667"/>
            <a:ext cx="2354448" cy="4991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541" y="1692889"/>
            <a:ext cx="2355373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541" y="2398403"/>
            <a:ext cx="2355373" cy="435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7985" y="1692889"/>
            <a:ext cx="2356299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7985" y="2398403"/>
            <a:ext cx="2356299" cy="435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41" y="301114"/>
            <a:ext cx="1753805" cy="12814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205" y="301115"/>
            <a:ext cx="2980079" cy="6454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541" y="1582599"/>
            <a:ext cx="1753805" cy="517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879" y="5293995"/>
            <a:ext cx="3198495" cy="6249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4879" y="675754"/>
            <a:ext cx="3198495" cy="45377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4879" y="5918981"/>
            <a:ext cx="3198495" cy="8875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541" y="302865"/>
            <a:ext cx="4797743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541" y="1764667"/>
            <a:ext cx="4797743" cy="499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41" y="7009644"/>
            <a:ext cx="12438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1365" y="7009644"/>
            <a:ext cx="168809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0425" y="7009644"/>
            <a:ext cx="12438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6369" y="484438"/>
            <a:ext cx="2537632" cy="1733645"/>
            <a:chOff x="2106369" y="484438"/>
            <a:chExt cx="2537632" cy="1733645"/>
          </a:xfrm>
        </p:grpSpPr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 rot="5400000">
              <a:off x="2508362" y="82445"/>
              <a:ext cx="1733645" cy="2537632"/>
              <a:chOff x="2723085" y="1488672"/>
              <a:chExt cx="2167056" cy="3172040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/>
              <a:srcRect r="13370"/>
              <a:stretch/>
            </p:blipFill>
            <p:spPr>
              <a:xfrm>
                <a:off x="2723085" y="1488672"/>
                <a:ext cx="2167056" cy="3172040"/>
              </a:xfrm>
              <a:prstGeom prst="rect">
                <a:avLst/>
              </a:prstGeom>
            </p:spPr>
          </p:pic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 rot="16200000">
                <a:off x="3020678" y="1694360"/>
                <a:ext cx="129960" cy="1299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6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 rot="16200000">
                <a:off x="3011006" y="2104098"/>
                <a:ext cx="129960" cy="12996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/>
                    <a:cs typeface="Arial"/>
                  </a:rPr>
                  <a:t>5</a:t>
                </a:r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rot="16200000">
                <a:off x="2952233" y="2511050"/>
                <a:ext cx="129960" cy="12996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16200000">
                <a:off x="3020678" y="2944990"/>
                <a:ext cx="129960" cy="12996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4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 rot="16200000">
                <a:off x="3041147" y="3693555"/>
                <a:ext cx="129960" cy="1299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/>
                    <a:cs typeface="Arial"/>
                  </a:rPr>
                  <a:t>3</a:t>
                </a: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 rot="16200000">
                <a:off x="3477886" y="2576030"/>
                <a:ext cx="129960" cy="1299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16200000">
                <a:off x="4705717" y="2582616"/>
                <a:ext cx="129961" cy="1299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8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16200000">
                <a:off x="3432265" y="3751746"/>
                <a:ext cx="129961" cy="12996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7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6200000">
                <a:off x="3948202" y="3829983"/>
                <a:ext cx="129961" cy="12996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9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21314" y="751391"/>
              <a:ext cx="1925596" cy="908959"/>
              <a:chOff x="2321314" y="751391"/>
              <a:chExt cx="1925596" cy="90895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691780" y="1591772"/>
                <a:ext cx="82334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78148" y="1538189"/>
                <a:ext cx="45951" cy="5358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321314" y="1178879"/>
                <a:ext cx="81263" cy="9146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118438" y="751391"/>
                <a:ext cx="81263" cy="9146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13488" y="1536763"/>
                <a:ext cx="50079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101581" y="1555629"/>
                <a:ext cx="50079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96831" y="1596095"/>
                <a:ext cx="50079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82566" y="1554820"/>
                <a:ext cx="50079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186755" y="1614631"/>
                <a:ext cx="50079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162944" y="2446123"/>
            <a:ext cx="2528921" cy="1598401"/>
            <a:chOff x="2162944" y="2446123"/>
            <a:chExt cx="2528921" cy="1598401"/>
          </a:xfrm>
        </p:grpSpPr>
        <p:grpSp>
          <p:nvGrpSpPr>
            <p:cNvPr id="2" name="Group 1"/>
            <p:cNvGrpSpPr/>
            <p:nvPr/>
          </p:nvGrpSpPr>
          <p:grpSpPr>
            <a:xfrm>
              <a:off x="2162944" y="2446123"/>
              <a:ext cx="2528921" cy="1598401"/>
              <a:chOff x="2162944" y="2645685"/>
              <a:chExt cx="2528921" cy="1598401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2628204" y="2180425"/>
                <a:ext cx="1598401" cy="2528921"/>
                <a:chOff x="504488" y="840661"/>
                <a:chExt cx="2213843" cy="3502660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17267"/>
                <a:stretch/>
              </p:blipFill>
              <p:spPr>
                <a:xfrm>
                  <a:off x="504488" y="840661"/>
                  <a:ext cx="2213843" cy="3502660"/>
                </a:xfrm>
                <a:prstGeom prst="rect">
                  <a:avLst/>
                </a:prstGeom>
              </p:spPr>
            </p:pic>
            <p:sp>
              <p:nvSpPr>
                <p:cNvPr id="20" name="Rectangle 19"/>
                <p:cNvSpPr/>
                <p:nvPr/>
              </p:nvSpPr>
              <p:spPr>
                <a:xfrm>
                  <a:off x="745903" y="2685917"/>
                  <a:ext cx="275908" cy="1788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3307606" y="2854788"/>
                <a:ext cx="103968" cy="1039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3741155" y="2750820"/>
                <a:ext cx="103968" cy="103968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4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3741155" y="3164168"/>
                <a:ext cx="103968" cy="1039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3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299784" y="2829708"/>
                <a:ext cx="103968" cy="1039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2764997" y="3164168"/>
                <a:ext cx="103968" cy="103968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5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3159070" y="3568323"/>
                <a:ext cx="103968" cy="103968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7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3689170" y="4085133"/>
                <a:ext cx="103969" cy="1039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8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4323498" y="3573952"/>
                <a:ext cx="103968" cy="103968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7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2782476" y="3541018"/>
                <a:ext cx="103968" cy="103968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9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543130" y="3396671"/>
              <a:ext cx="1330072" cy="482293"/>
              <a:chOff x="2543130" y="3396671"/>
              <a:chExt cx="1330072" cy="48229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543130" y="3787499"/>
                <a:ext cx="81263" cy="9146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765202" y="3396671"/>
                <a:ext cx="108000" cy="36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777566" y="4475241"/>
            <a:ext cx="2868952" cy="1508760"/>
            <a:chOff x="1777566" y="4310693"/>
            <a:chExt cx="2868952" cy="1508760"/>
          </a:xfrm>
        </p:grpSpPr>
        <p:grpSp>
          <p:nvGrpSpPr>
            <p:cNvPr id="4" name="Group 3"/>
            <p:cNvGrpSpPr/>
            <p:nvPr/>
          </p:nvGrpSpPr>
          <p:grpSpPr>
            <a:xfrm>
              <a:off x="1777566" y="4310693"/>
              <a:ext cx="2868952" cy="1508760"/>
              <a:chOff x="1862945" y="4587826"/>
              <a:chExt cx="2868952" cy="1508760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2567341" y="3932029"/>
                <a:ext cx="1508760" cy="2820353"/>
              </a:xfrm>
              <a:prstGeom prst="rect">
                <a:avLst/>
              </a:prstGeom>
            </p:spPr>
          </p:pic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2358356" y="5201151"/>
                <a:ext cx="129600" cy="1296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2628510" y="5631315"/>
                <a:ext cx="129600" cy="1296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3351752" y="5201151"/>
                <a:ext cx="129600" cy="1296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3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3127549" y="4730489"/>
                <a:ext cx="129600" cy="129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/>
                    <a:cs typeface="Arial"/>
                  </a:rPr>
                  <a:t>4</a:t>
                </a:r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862945" y="5658052"/>
                <a:ext cx="129600" cy="1296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1800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5</a:t>
                </a:r>
                <a:endParaRPr lang="en-US" sz="1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1943842" y="5289453"/>
              <a:ext cx="162526" cy="914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56464" y="609008"/>
            <a:ext cx="1592253" cy="120032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800" dirty="0" smtClean="0"/>
              <a:t>1. Higher </a:t>
            </a:r>
            <a:r>
              <a:rPr lang="en-US" sz="800" dirty="0"/>
              <a:t>level </a:t>
            </a:r>
            <a:r>
              <a:rPr lang="en-US" sz="800" dirty="0" smtClean="0"/>
              <a:t>foyer</a:t>
            </a:r>
          </a:p>
          <a:p>
            <a:r>
              <a:rPr lang="en-US" sz="800" dirty="0" smtClean="0"/>
              <a:t>2. Lower </a:t>
            </a:r>
            <a:r>
              <a:rPr lang="en-US" sz="800" dirty="0"/>
              <a:t>level foyer access </a:t>
            </a:r>
          </a:p>
          <a:p>
            <a:r>
              <a:rPr lang="en-US" sz="800" dirty="0" smtClean="0"/>
              <a:t>3. Room 3</a:t>
            </a:r>
            <a:endParaRPr lang="en-US" sz="800" dirty="0"/>
          </a:p>
          <a:p>
            <a:r>
              <a:rPr lang="en-US" sz="800" dirty="0" smtClean="0"/>
              <a:t>4. Room 4</a:t>
            </a:r>
            <a:endParaRPr lang="en-US" sz="800" dirty="0"/>
          </a:p>
          <a:p>
            <a:r>
              <a:rPr lang="en-US" sz="800" dirty="0" smtClean="0"/>
              <a:t>5. Room 5</a:t>
            </a:r>
            <a:endParaRPr lang="en-US" sz="800" dirty="0"/>
          </a:p>
          <a:p>
            <a:r>
              <a:rPr lang="en-US" sz="800" dirty="0" smtClean="0"/>
              <a:t>6. Room 6</a:t>
            </a:r>
            <a:endParaRPr lang="en-US" sz="800" dirty="0"/>
          </a:p>
          <a:p>
            <a:r>
              <a:rPr lang="en-US" sz="800" dirty="0"/>
              <a:t>7</a:t>
            </a:r>
            <a:r>
              <a:rPr lang="en-US" sz="800" dirty="0" smtClean="0"/>
              <a:t>. WC</a:t>
            </a:r>
          </a:p>
          <a:p>
            <a:r>
              <a:rPr lang="en-US" sz="800" dirty="0" smtClean="0"/>
              <a:t>8. </a:t>
            </a:r>
            <a:r>
              <a:rPr lang="en-US" sz="800" dirty="0"/>
              <a:t>Main </a:t>
            </a:r>
            <a:r>
              <a:rPr lang="en-US" sz="800" dirty="0" smtClean="0"/>
              <a:t>Auditorium</a:t>
            </a:r>
          </a:p>
          <a:p>
            <a:r>
              <a:rPr lang="en-US" sz="800" dirty="0" smtClean="0"/>
              <a:t>9. Bar 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456464" y="2535614"/>
            <a:ext cx="1730944" cy="120032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800" dirty="0" smtClean="0"/>
              <a:t>1. Room 1</a:t>
            </a:r>
            <a:endParaRPr lang="en-US" sz="800" dirty="0"/>
          </a:p>
          <a:p>
            <a:r>
              <a:rPr lang="en-US" sz="800" dirty="0"/>
              <a:t>2. </a:t>
            </a:r>
            <a:r>
              <a:rPr lang="en-US" sz="800" dirty="0" smtClean="0"/>
              <a:t>Room 2</a:t>
            </a:r>
            <a:endParaRPr lang="en-US" sz="800" dirty="0"/>
          </a:p>
          <a:p>
            <a:r>
              <a:rPr lang="en-US" sz="800" dirty="0"/>
              <a:t>3. Lower level </a:t>
            </a:r>
            <a:r>
              <a:rPr lang="en-US" sz="800" dirty="0" smtClean="0"/>
              <a:t>foyer</a:t>
            </a:r>
            <a:endParaRPr lang="en-US" sz="800" dirty="0"/>
          </a:p>
          <a:p>
            <a:r>
              <a:rPr lang="en-US" sz="800" dirty="0" smtClean="0"/>
              <a:t>4. </a:t>
            </a:r>
            <a:r>
              <a:rPr lang="en-US" sz="800" dirty="0"/>
              <a:t>Higher level </a:t>
            </a:r>
            <a:r>
              <a:rPr lang="en-US" sz="800" dirty="0" smtClean="0"/>
              <a:t>foyer access</a:t>
            </a:r>
            <a:endParaRPr lang="en-US" sz="800" dirty="0"/>
          </a:p>
          <a:p>
            <a:r>
              <a:rPr lang="en-US" sz="800" dirty="0" smtClean="0"/>
              <a:t>5. Main entrance</a:t>
            </a:r>
            <a:endParaRPr lang="en-US" sz="800" dirty="0"/>
          </a:p>
          <a:p>
            <a:r>
              <a:rPr lang="en-US" sz="800" dirty="0" smtClean="0"/>
              <a:t>6. Cloakroom</a:t>
            </a:r>
          </a:p>
          <a:p>
            <a:r>
              <a:rPr lang="en-US" sz="800" dirty="0" smtClean="0"/>
              <a:t>7. WC</a:t>
            </a:r>
          </a:p>
          <a:p>
            <a:r>
              <a:rPr lang="en-US" sz="800" dirty="0" smtClean="0"/>
              <a:t>8. Main Auditorium</a:t>
            </a:r>
          </a:p>
          <a:p>
            <a:r>
              <a:rPr lang="en-US" sz="800" dirty="0" smtClean="0"/>
              <a:t>9. Bar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38738" y="2318140"/>
            <a:ext cx="1677491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00" b="1" dirty="0"/>
              <a:t>Level -</a:t>
            </a:r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456464" y="4366359"/>
            <a:ext cx="1881313" cy="95410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800" dirty="0" smtClean="0"/>
              <a:t>1. Main entrance</a:t>
            </a:r>
          </a:p>
          <a:p>
            <a:r>
              <a:rPr lang="en-US" sz="800" dirty="0" smtClean="0"/>
              <a:t>2</a:t>
            </a:r>
            <a:r>
              <a:rPr lang="en-US" sz="800" dirty="0"/>
              <a:t>. </a:t>
            </a:r>
            <a:r>
              <a:rPr lang="en-US" sz="800" dirty="0" smtClean="0"/>
              <a:t>Reception desk</a:t>
            </a:r>
          </a:p>
          <a:p>
            <a:r>
              <a:rPr lang="en-US" sz="800" dirty="0" smtClean="0"/>
              <a:t>3</a:t>
            </a:r>
            <a:r>
              <a:rPr lang="en-US" sz="800" dirty="0"/>
              <a:t>. </a:t>
            </a:r>
            <a:r>
              <a:rPr lang="en-US" sz="800" dirty="0" smtClean="0"/>
              <a:t>Access to Main Auditorium</a:t>
            </a:r>
            <a:r>
              <a:rPr lang="en-US" sz="800" dirty="0"/>
              <a:t> </a:t>
            </a:r>
            <a:r>
              <a:rPr lang="en-US" sz="800" dirty="0" smtClean="0"/>
              <a:t>(MA)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and </a:t>
            </a:r>
            <a:r>
              <a:rPr lang="en-US" sz="800" dirty="0"/>
              <a:t>Meeting rooms </a:t>
            </a:r>
            <a:r>
              <a:rPr lang="en-US" sz="800" dirty="0" smtClean="0"/>
              <a:t>(levels </a:t>
            </a:r>
            <a:r>
              <a:rPr lang="en-US" sz="800" dirty="0"/>
              <a:t>-1 and </a:t>
            </a:r>
            <a:r>
              <a:rPr lang="en-US" sz="800" dirty="0" smtClean="0"/>
              <a:t>1)</a:t>
            </a:r>
          </a:p>
          <a:p>
            <a:r>
              <a:rPr lang="en-US" sz="800" dirty="0" smtClean="0"/>
              <a:t>4</a:t>
            </a:r>
            <a:r>
              <a:rPr lang="en-US" sz="800" dirty="0"/>
              <a:t>. Access to </a:t>
            </a:r>
            <a:r>
              <a:rPr lang="en-US" sz="800" dirty="0" smtClean="0"/>
              <a:t>Small Auditorium (SA)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(level -3)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>5. Cafeteria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433002" y="4096081"/>
            <a:ext cx="124959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b="1" dirty="0"/>
              <a:t>Level -</a:t>
            </a:r>
            <a:r>
              <a:rPr lang="en-US" sz="1000" b="1" dirty="0" smtClean="0"/>
              <a:t>2: Main Entrance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38738" y="6483390"/>
            <a:ext cx="4027491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GB" sz="800" i="1" dirty="0"/>
              <a:t>Cover design by Sarah </a:t>
            </a:r>
            <a:r>
              <a:rPr lang="en-GB" sz="800" i="1" dirty="0" smtClean="0"/>
              <a:t>Almeida</a:t>
            </a:r>
          </a:p>
          <a:p>
            <a:r>
              <a:rPr lang="en-GB" sz="800" i="1" dirty="0" smtClean="0"/>
              <a:t>Thanks to Matt </a:t>
            </a:r>
            <a:r>
              <a:rPr lang="en-GB" sz="800" i="1" dirty="0"/>
              <a:t>Post </a:t>
            </a:r>
            <a:r>
              <a:rPr lang="en-GB" sz="800" i="1" dirty="0" smtClean="0"/>
              <a:t>for his notes about creating an handbook</a:t>
            </a:r>
          </a:p>
          <a:p>
            <a:r>
              <a:rPr lang="en-GB" sz="800" i="1" dirty="0"/>
              <a:t>Handbook assembled by Fernando </a:t>
            </a:r>
            <a:r>
              <a:rPr lang="en-GB" sz="800" i="1" dirty="0" smtClean="0"/>
              <a:t>Batista </a:t>
            </a:r>
            <a:endParaRPr lang="en-GB" sz="800" i="1" dirty="0"/>
          </a:p>
        </p:txBody>
      </p:sp>
      <p:sp>
        <p:nvSpPr>
          <p:cNvPr id="17" name="Rectangle 16"/>
          <p:cNvSpPr/>
          <p:nvPr/>
        </p:nvSpPr>
        <p:spPr>
          <a:xfrm>
            <a:off x="438738" y="353633"/>
            <a:ext cx="2050894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00" b="1" dirty="0"/>
              <a:t>Level </a:t>
            </a:r>
            <a:r>
              <a:rPr lang="en-US" sz="1000" b="1" dirty="0" smtClean="0"/>
              <a:t>1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0763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75" y="691528"/>
            <a:ext cx="4212000" cy="6185360"/>
          </a:xfrm>
          <a:prstGeom prst="rect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32000" y="684000"/>
            <a:ext cx="4212000" cy="6185360"/>
          </a:xfrm>
          <a:prstGeom prst="rect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7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160128" y="1221038"/>
            <a:ext cx="1508760" cy="2868953"/>
            <a:chOff x="0" y="932301"/>
            <a:chExt cx="1676400" cy="3187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32301"/>
              <a:ext cx="1676400" cy="3133725"/>
            </a:xfrm>
            <a:prstGeom prst="rect">
              <a:avLst/>
            </a:prstGeom>
          </p:spPr>
        </p:pic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1009141" y="3787858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159433" y="3125398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81473" y="2321796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58515" y="257091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1189141" y="3976026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577523" y="696548"/>
            <a:ext cx="1686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Level -</a:t>
            </a:r>
            <a:r>
              <a:rPr lang="en-US" sz="1200" b="1" dirty="0" smtClean="0"/>
              <a:t>2: Main </a:t>
            </a:r>
            <a:r>
              <a:rPr lang="en-US" sz="1200" b="1" dirty="0"/>
              <a:t>entrance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738" y="6365467"/>
            <a:ext cx="4027491" cy="5078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GB" sz="900" i="1" dirty="0"/>
              <a:t>Cover design by Sarah </a:t>
            </a:r>
            <a:r>
              <a:rPr lang="en-GB" sz="900" i="1" dirty="0" smtClean="0"/>
              <a:t>Almeida</a:t>
            </a:r>
          </a:p>
          <a:p>
            <a:r>
              <a:rPr lang="en-GB" sz="900" i="1" dirty="0" smtClean="0"/>
              <a:t>Handbook </a:t>
            </a:r>
            <a:r>
              <a:rPr lang="en-GB" sz="900" i="1" dirty="0"/>
              <a:t>assembled by Fernando </a:t>
            </a:r>
            <a:r>
              <a:rPr lang="en-GB" sz="900" i="1" dirty="0" smtClean="0"/>
              <a:t>Batista</a:t>
            </a:r>
          </a:p>
          <a:p>
            <a:r>
              <a:rPr lang="en-GB" sz="900" i="1" dirty="0" smtClean="0"/>
              <a:t>Special thanks to Matt </a:t>
            </a:r>
            <a:r>
              <a:rPr lang="en-GB" sz="900" i="1" dirty="0"/>
              <a:t>Post </a:t>
            </a:r>
            <a:r>
              <a:rPr lang="en-GB" sz="900" i="1" dirty="0" smtClean="0"/>
              <a:t>for his notes about creating an handbook </a:t>
            </a:r>
            <a:endParaRPr lang="en-GB" sz="900" i="1" dirty="0"/>
          </a:p>
        </p:txBody>
      </p:sp>
      <p:sp>
        <p:nvSpPr>
          <p:cNvPr id="14" name="Rectangle 13"/>
          <p:cNvSpPr/>
          <p:nvPr/>
        </p:nvSpPr>
        <p:spPr>
          <a:xfrm>
            <a:off x="416762" y="4364827"/>
            <a:ext cx="4227238" cy="58477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/>
            <a:r>
              <a:rPr lang="en-US" sz="800" dirty="0" smtClean="0"/>
              <a:t>The EMNLP 2015 main conference and all associated workshops will take place in floors 1, -1 and -3. The Main </a:t>
            </a:r>
            <a:r>
              <a:rPr lang="en-US" sz="800" dirty="0"/>
              <a:t>Auditorium and Meeting </a:t>
            </a:r>
            <a:r>
              <a:rPr lang="en-US" sz="800" dirty="0" smtClean="0"/>
              <a:t>rooms are located in levels 1 and -1. Next page contains the corresponding maps. The </a:t>
            </a:r>
            <a:r>
              <a:rPr lang="en-US" sz="800" dirty="0"/>
              <a:t>Small </a:t>
            </a:r>
            <a:r>
              <a:rPr lang="en-US" sz="800" dirty="0" smtClean="0"/>
              <a:t>Auditorium</a:t>
            </a:r>
            <a:r>
              <a:rPr lang="en-US" sz="800" dirty="0"/>
              <a:t> </a:t>
            </a:r>
            <a:r>
              <a:rPr lang="en-US" sz="800" dirty="0" smtClean="0"/>
              <a:t>is located in level -3.</a:t>
            </a:r>
          </a:p>
          <a:p>
            <a:pPr algn="just"/>
            <a:r>
              <a:rPr lang="en-US" sz="800" dirty="0" smtClean="0"/>
              <a:t>The plenary sessions will occupy rooms ____. Coffee breaks will be in _____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438738" y="3335179"/>
            <a:ext cx="2933562" cy="70788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800" dirty="0" smtClean="0"/>
              <a:t>1. Main entrance</a:t>
            </a:r>
          </a:p>
          <a:p>
            <a:r>
              <a:rPr lang="en-US" sz="800" dirty="0" smtClean="0"/>
              <a:t>2</a:t>
            </a:r>
            <a:r>
              <a:rPr lang="en-US" sz="800" dirty="0"/>
              <a:t>. </a:t>
            </a:r>
            <a:r>
              <a:rPr lang="en-US" sz="800" dirty="0" smtClean="0"/>
              <a:t>?Reception Desk</a:t>
            </a:r>
          </a:p>
          <a:p>
            <a:r>
              <a:rPr lang="en-US" sz="800" dirty="0" smtClean="0"/>
              <a:t>3</a:t>
            </a:r>
            <a:r>
              <a:rPr lang="en-US" sz="800" dirty="0"/>
              <a:t>. Access to </a:t>
            </a:r>
            <a:r>
              <a:rPr lang="en-US" sz="800" dirty="0" smtClean="0"/>
              <a:t>Main </a:t>
            </a:r>
            <a:r>
              <a:rPr lang="en-US" sz="800" dirty="0"/>
              <a:t>Auditorium and Meeting </a:t>
            </a:r>
            <a:r>
              <a:rPr lang="en-US" sz="800" dirty="0" smtClean="0"/>
              <a:t>rooms (levels -1 and 1)</a:t>
            </a:r>
          </a:p>
          <a:p>
            <a:r>
              <a:rPr lang="en-US" sz="800" dirty="0" smtClean="0"/>
              <a:t>4</a:t>
            </a:r>
            <a:r>
              <a:rPr lang="en-US" sz="800" dirty="0"/>
              <a:t>. Access to Small Auditorium (</a:t>
            </a:r>
            <a:r>
              <a:rPr lang="en-US" sz="800" dirty="0" smtClean="0"/>
              <a:t>level -3)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>5. Cafeteria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3742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4471" y="4918247"/>
            <a:ext cx="2019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1. Higher </a:t>
            </a:r>
            <a:r>
              <a:rPr lang="en-US" sz="800" dirty="0"/>
              <a:t>level </a:t>
            </a:r>
            <a:r>
              <a:rPr lang="en-US" sz="800" dirty="0" smtClean="0"/>
              <a:t>foyer</a:t>
            </a:r>
          </a:p>
          <a:p>
            <a:r>
              <a:rPr lang="en-US" sz="800" dirty="0" smtClean="0"/>
              <a:t>2. Lower </a:t>
            </a:r>
            <a:r>
              <a:rPr lang="en-US" sz="800" dirty="0"/>
              <a:t>level foyer access </a:t>
            </a:r>
          </a:p>
          <a:p>
            <a:r>
              <a:rPr lang="en-US" sz="800" dirty="0" smtClean="0"/>
              <a:t>3. Meeting </a:t>
            </a:r>
            <a:r>
              <a:rPr lang="en-US" sz="800" dirty="0"/>
              <a:t>room </a:t>
            </a:r>
            <a:r>
              <a:rPr lang="en-US" sz="800" dirty="0" smtClean="0"/>
              <a:t>3</a:t>
            </a:r>
            <a:endParaRPr lang="en-US" sz="800" dirty="0"/>
          </a:p>
          <a:p>
            <a:r>
              <a:rPr lang="en-US" sz="800" dirty="0" smtClean="0"/>
              <a:t>4. Meeting </a:t>
            </a:r>
            <a:r>
              <a:rPr lang="en-US" sz="800" dirty="0"/>
              <a:t>room </a:t>
            </a:r>
            <a:r>
              <a:rPr lang="en-US" sz="800" dirty="0" smtClean="0"/>
              <a:t>4</a:t>
            </a:r>
            <a:endParaRPr lang="en-US" sz="800" dirty="0"/>
          </a:p>
          <a:p>
            <a:r>
              <a:rPr lang="en-US" sz="800" dirty="0" smtClean="0"/>
              <a:t>5. Meeting </a:t>
            </a:r>
            <a:r>
              <a:rPr lang="en-US" sz="800" dirty="0"/>
              <a:t>room </a:t>
            </a:r>
            <a:r>
              <a:rPr lang="en-US" sz="800" dirty="0" smtClean="0"/>
              <a:t>5</a:t>
            </a:r>
            <a:endParaRPr lang="en-US" sz="800" dirty="0"/>
          </a:p>
          <a:p>
            <a:r>
              <a:rPr lang="en-US" sz="800" dirty="0" smtClean="0"/>
              <a:t>6. Meeting </a:t>
            </a:r>
            <a:r>
              <a:rPr lang="en-US" sz="800" dirty="0"/>
              <a:t>room </a:t>
            </a:r>
            <a:r>
              <a:rPr lang="en-US" sz="800" dirty="0" smtClean="0"/>
              <a:t>6</a:t>
            </a:r>
            <a:endParaRPr lang="en-US" sz="800" dirty="0"/>
          </a:p>
          <a:p>
            <a:r>
              <a:rPr lang="en-US" sz="800" dirty="0" smtClean="0"/>
              <a:t>7. Main </a:t>
            </a:r>
            <a:r>
              <a:rPr lang="en-US" sz="800" dirty="0"/>
              <a:t>Auditorium stage </a:t>
            </a:r>
          </a:p>
          <a:p>
            <a:r>
              <a:rPr lang="en-US" sz="800" dirty="0" smtClean="0"/>
              <a:t>8. Control room / Projection </a:t>
            </a:r>
            <a:r>
              <a:rPr lang="en-US" sz="800" dirty="0"/>
              <a:t>booth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9398" y="4935858"/>
            <a:ext cx="2100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1. Meeting </a:t>
            </a:r>
            <a:r>
              <a:rPr lang="en-US" sz="800" dirty="0"/>
              <a:t>room </a:t>
            </a:r>
            <a:r>
              <a:rPr lang="en-US" sz="800" dirty="0" smtClean="0"/>
              <a:t>1</a:t>
            </a:r>
            <a:endParaRPr lang="en-US" sz="800" dirty="0"/>
          </a:p>
          <a:p>
            <a:r>
              <a:rPr lang="en-US" sz="800" dirty="0"/>
              <a:t>2. </a:t>
            </a:r>
            <a:r>
              <a:rPr lang="en-US" sz="800" dirty="0" smtClean="0"/>
              <a:t>Meeting </a:t>
            </a:r>
            <a:r>
              <a:rPr lang="en-US" sz="800" dirty="0"/>
              <a:t>room </a:t>
            </a:r>
            <a:r>
              <a:rPr lang="en-US" sz="800" dirty="0" smtClean="0"/>
              <a:t>2</a:t>
            </a:r>
            <a:endParaRPr lang="en-US" sz="800" dirty="0"/>
          </a:p>
          <a:p>
            <a:r>
              <a:rPr lang="en-US" sz="800" dirty="0"/>
              <a:t>3. Lower level </a:t>
            </a:r>
            <a:r>
              <a:rPr lang="en-US" sz="800" dirty="0" smtClean="0"/>
              <a:t>foyer</a:t>
            </a:r>
            <a:endParaRPr lang="en-US" sz="800" dirty="0"/>
          </a:p>
          <a:p>
            <a:r>
              <a:rPr lang="en-US" sz="800" dirty="0"/>
              <a:t>4. </a:t>
            </a:r>
            <a:r>
              <a:rPr lang="en-US" sz="800" dirty="0" smtClean="0"/>
              <a:t>Main </a:t>
            </a:r>
            <a:r>
              <a:rPr lang="en-US" sz="800" dirty="0"/>
              <a:t>entrance access</a:t>
            </a:r>
          </a:p>
          <a:p>
            <a:r>
              <a:rPr lang="en-US" sz="800" dirty="0"/>
              <a:t>5. </a:t>
            </a:r>
            <a:r>
              <a:rPr lang="en-US" sz="800" dirty="0" smtClean="0"/>
              <a:t>Higher </a:t>
            </a:r>
            <a:r>
              <a:rPr lang="en-US" sz="800" dirty="0"/>
              <a:t>level foyer</a:t>
            </a:r>
          </a:p>
          <a:p>
            <a:r>
              <a:rPr lang="en-US" sz="800" dirty="0"/>
              <a:t>6. </a:t>
            </a:r>
            <a:r>
              <a:rPr lang="en-US" sz="800" dirty="0" smtClean="0"/>
              <a:t>Cloakroom &amp; secretarial </a:t>
            </a:r>
            <a:r>
              <a:rPr lang="en-US" sz="800" dirty="0"/>
              <a:t>facilities</a:t>
            </a:r>
          </a:p>
          <a:p>
            <a:r>
              <a:rPr lang="en-US" sz="800" dirty="0"/>
              <a:t>7. </a:t>
            </a:r>
            <a:r>
              <a:rPr lang="en-US" sz="800" dirty="0" smtClean="0"/>
              <a:t>Bar</a:t>
            </a:r>
          </a:p>
          <a:p>
            <a:r>
              <a:rPr lang="en-US" sz="800" dirty="0" smtClean="0"/>
              <a:t>8. Main Auditorium stage</a:t>
            </a:r>
          </a:p>
          <a:p>
            <a:r>
              <a:rPr lang="en-US" sz="800" dirty="0" smtClean="0"/>
              <a:t>9. Main Auditorium loading dock</a:t>
            </a:r>
          </a:p>
          <a:p>
            <a:r>
              <a:rPr lang="en-US" sz="800" dirty="0" smtClean="0"/>
              <a:t>10. Stage door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6275" y="1109605"/>
            <a:ext cx="21031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Level -</a:t>
            </a:r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7" name="Rectangle 16"/>
          <p:cNvSpPr/>
          <p:nvPr/>
        </p:nvSpPr>
        <p:spPr>
          <a:xfrm>
            <a:off x="2723085" y="1109605"/>
            <a:ext cx="21616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Level </a:t>
            </a:r>
            <a:r>
              <a:rPr lang="en-US" sz="1100" b="1" dirty="0" smtClean="0"/>
              <a:t>1</a:t>
            </a:r>
            <a:endParaRPr lang="en-US" sz="1100" b="1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676275" y="1488672"/>
            <a:ext cx="1998001" cy="3161151"/>
            <a:chOff x="504488" y="840661"/>
            <a:chExt cx="2213843" cy="3502660"/>
          </a:xfrm>
        </p:grpSpPr>
        <p:grpSp>
          <p:nvGrpSpPr>
            <p:cNvPr id="23" name="Group 22"/>
            <p:cNvGrpSpPr/>
            <p:nvPr/>
          </p:nvGrpSpPr>
          <p:grpSpPr>
            <a:xfrm>
              <a:off x="504488" y="840661"/>
              <a:ext cx="2213843" cy="3502660"/>
              <a:chOff x="504488" y="840661"/>
              <a:chExt cx="2213843" cy="350266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/>
              <a:srcRect r="17267"/>
              <a:stretch/>
            </p:blipFill>
            <p:spPr>
              <a:xfrm>
                <a:off x="504488" y="840661"/>
                <a:ext cx="2213843" cy="3502660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745903" y="2685917"/>
                <a:ext cx="275908" cy="1788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794103" y="261391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650103" y="201343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222605" y="201343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59366" y="1239709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222605" y="336545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1764785" y="336545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498175" y="2085434"/>
              <a:ext cx="144001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976658" y="691529"/>
            <a:ext cx="3605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Main Auditorium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Grande </a:t>
            </a:r>
            <a:r>
              <a:rPr 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Auditório</a:t>
            </a:r>
            <a:endParaRPr lang="en-US" sz="12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2723085" y="1525807"/>
            <a:ext cx="2167056" cy="3172040"/>
            <a:chOff x="2723085" y="1488672"/>
            <a:chExt cx="2167056" cy="317204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13370"/>
            <a:stretch/>
          </p:blipFill>
          <p:spPr>
            <a:xfrm>
              <a:off x="2723085" y="1488672"/>
              <a:ext cx="2167056" cy="3172040"/>
            </a:xfrm>
            <a:prstGeom prst="rect">
              <a:avLst/>
            </a:prstGeom>
          </p:spPr>
        </p:pic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3020678" y="1694360"/>
              <a:ext cx="129960" cy="129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011006" y="2104097"/>
              <a:ext cx="129960" cy="129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952233" y="2511050"/>
              <a:ext cx="129960" cy="129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3020678" y="2944990"/>
              <a:ext cx="129960" cy="129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3060429" y="3283456"/>
              <a:ext cx="129960" cy="129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041147" y="3693555"/>
              <a:ext cx="129960" cy="129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477885" y="2576030"/>
              <a:ext cx="129960" cy="129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05717" y="2582616"/>
              <a:ext cx="129961" cy="129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1800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  <a:endParaRPr lang="en-US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00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424</Words>
  <Application>Microsoft Macintosh PowerPoint</Application>
  <PresentationFormat>Custom</PresentationFormat>
  <Paragraphs>104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Johns Hopkins HLT COE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Post</dc:creator>
  <cp:lastModifiedBy>Fernando Batista</cp:lastModifiedBy>
  <cp:revision>59</cp:revision>
  <cp:lastPrinted>2015-08-01T06:33:18Z</cp:lastPrinted>
  <dcterms:created xsi:type="dcterms:W3CDTF">2014-06-06T02:30:04Z</dcterms:created>
  <dcterms:modified xsi:type="dcterms:W3CDTF">2015-09-03T10:08:18Z</dcterms:modified>
</cp:coreProperties>
</file>