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533082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DEBE2"/>
    <a:srgbClr val="E4DFD3"/>
    <a:srgbClr val="3A2D16"/>
    <a:srgbClr val="D9D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1072" y="448"/>
      </p:cViewPr>
      <p:guideLst>
        <p:guide orient="horz" pos="2382"/>
        <p:guide pos="1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B861-7F9F-0146-B061-1095AF6E8BA7}" type="datetimeFigureOut">
              <a:rPr lang="en-US" smtClean="0"/>
              <a:t>03/09/15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685800"/>
            <a:ext cx="2416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A1AD6-1DB7-C649-8F36-2CD64918280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50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A1AD6-1DB7-C649-8F36-2CD64918280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19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812" y="2349388"/>
            <a:ext cx="4531201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624" y="4285615"/>
            <a:ext cx="3731578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2104" y="353634"/>
            <a:ext cx="689490" cy="75278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632" y="353634"/>
            <a:ext cx="1979624" cy="7527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99" y="4859833"/>
            <a:ext cx="4531201" cy="15020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099" y="3205460"/>
            <a:ext cx="4531201" cy="165437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543" y="1764667"/>
            <a:ext cx="2354448" cy="4991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9837" y="1764667"/>
            <a:ext cx="2354448" cy="4991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541" y="1692889"/>
            <a:ext cx="2355373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541" y="2398403"/>
            <a:ext cx="2355373" cy="435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7985" y="1692889"/>
            <a:ext cx="2356299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7985" y="2398403"/>
            <a:ext cx="2356299" cy="435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41" y="301114"/>
            <a:ext cx="1753805" cy="12814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205" y="301115"/>
            <a:ext cx="2980079" cy="64546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541" y="1582599"/>
            <a:ext cx="1753805" cy="517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879" y="5293995"/>
            <a:ext cx="3198495" cy="6249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4879" y="675754"/>
            <a:ext cx="3198495" cy="45377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4879" y="5918981"/>
            <a:ext cx="3198495" cy="8875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541" y="302865"/>
            <a:ext cx="4797743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541" y="1764667"/>
            <a:ext cx="4797743" cy="499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41" y="7009644"/>
            <a:ext cx="12438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068F-D492-514C-AF8C-493C4081BC9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1365" y="7009644"/>
            <a:ext cx="168809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0425" y="7009644"/>
            <a:ext cx="12438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mapa-restaurant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691528"/>
            <a:ext cx="4212000" cy="616478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2047997" y="2005108"/>
            <a:ext cx="586868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Dieci Pizzeria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82569" y="1492889"/>
            <a:ext cx="42319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O Nobre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31732" y="1635329"/>
            <a:ext cx="55143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Passerelle 1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1143" y="1566701"/>
            <a:ext cx="615553" cy="430887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pPr algn="ctr">
              <a:tabLst>
                <a:tab pos="177800" algn="l"/>
              </a:tabLst>
            </a:pPr>
            <a:r>
              <a:rPr lang="en-US" sz="700" b="1" noProof="1" smtClean="0">
                <a:solidFill>
                  <a:srgbClr val="0000FF"/>
                </a:solidFill>
              </a:rPr>
              <a:t>Campo Pequeno</a:t>
            </a:r>
          </a:p>
          <a:p>
            <a:pPr algn="ctr">
              <a:tabLst>
                <a:tab pos="177800" algn="l"/>
              </a:tabLst>
            </a:pPr>
            <a:r>
              <a:rPr lang="en-US" sz="700" b="1" i="1" noProof="1" smtClean="0">
                <a:solidFill>
                  <a:srgbClr val="0000FF"/>
                </a:solidFill>
              </a:rPr>
              <a:t>food court</a:t>
            </a:r>
          </a:p>
          <a:p>
            <a:pPr algn="ctr">
              <a:tabLst>
                <a:tab pos="177800" algn="l"/>
              </a:tabLst>
            </a:pPr>
            <a:r>
              <a:rPr lang="en-US" sz="1400" noProof="1" smtClean="0">
                <a:solidFill>
                  <a:srgbClr val="FF0000"/>
                </a:solidFill>
              </a:rPr>
              <a:t>⦿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298462" y="1533275"/>
            <a:ext cx="437839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Ti Lurdes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265687" y="1157714"/>
            <a:ext cx="466155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Nova Goa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45730" y="1137181"/>
            <a:ext cx="577081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O Apeadeiro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04242" y="1943215"/>
            <a:ext cx="474489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Xin Lai Lai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20626" y="2502089"/>
            <a:ext cx="42319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Adega Li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61658" y="2851178"/>
            <a:ext cx="837938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Prazeres da Picanha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05494" y="3039005"/>
            <a:ext cx="74379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Pastelaria Namur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49233" y="3304351"/>
            <a:ext cx="541677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Sem Dúvida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421240" y="3099451"/>
            <a:ext cx="903950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Cervejaria O Tamboril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05494" y="4012582"/>
            <a:ext cx="48731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Eccellenza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74954" y="2779096"/>
            <a:ext cx="616674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O Buraquinho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349629" y="3457070"/>
            <a:ext cx="577081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Apple House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781130" y="3559124"/>
            <a:ext cx="55143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Sal e Açúcar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88568" y="3886600"/>
            <a:ext cx="831276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Cantinho da Família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214901" y="4602489"/>
            <a:ext cx="67545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Leitaria Vilhena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429105" y="4686998"/>
            <a:ext cx="834344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Fábrica dos Sabores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92165" y="5364288"/>
            <a:ext cx="35907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Galeto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027785" y="5535205"/>
            <a:ext cx="55143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McDonald’s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88596" y="5657266"/>
            <a:ext cx="530018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700" noProof="1" smtClean="0">
                <a:solidFill>
                  <a:srgbClr val="FF0000"/>
                </a:solidFill>
              </a:rPr>
              <a:t>⦿ ⦿ ⦿ ⦿ ⦿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901646" y="3175826"/>
            <a:ext cx="89768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53251" y="2472299"/>
            <a:ext cx="500137" cy="215444"/>
          </a:xfrm>
          <a:prstGeom prst="rect">
            <a:avLst/>
          </a:prstGeom>
          <a:solidFill>
            <a:srgbClr val="EDEBE2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700" noProof="1" smtClean="0">
                <a:solidFill>
                  <a:srgbClr val="FF0000"/>
                </a:solidFill>
              </a:rPr>
              <a:t>⦿ Culturgest</a:t>
            </a:r>
          </a:p>
          <a:p>
            <a:pPr algn="ctr"/>
            <a:r>
              <a:rPr lang="en-US" sz="700" b="1" noProof="1" smtClean="0">
                <a:solidFill>
                  <a:srgbClr val="FF0000"/>
                </a:solidFill>
              </a:rPr>
              <a:t>EMNLP 2015</a:t>
            </a:r>
            <a:endParaRPr lang="en-US" sz="700" b="1" noProof="1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414604" y="1796495"/>
            <a:ext cx="730969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People and Food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715045" y="3383377"/>
            <a:ext cx="730969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>
                <a:solidFill>
                  <a:srgbClr val="0000FF"/>
                </a:solidFill>
              </a:rPr>
              <a:t>Costelão </a:t>
            </a:r>
            <a:r>
              <a:rPr lang="en-US" sz="700" noProof="1" smtClean="0">
                <a:solidFill>
                  <a:srgbClr val="0000FF"/>
                </a:solidFill>
              </a:rPr>
              <a:t>Gaúcho 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301088" y="5188669"/>
            <a:ext cx="644595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Café com Nata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994303" y="5723440"/>
            <a:ext cx="692497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Duas Amazonas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1392" y="1425240"/>
            <a:ext cx="36845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Fishtail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71334" y="1431065"/>
            <a:ext cx="89768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04253" y="3925665"/>
            <a:ext cx="948978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Clube dos empresários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233259" y="4710348"/>
            <a:ext cx="334965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Gula’s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71180" y="5609914"/>
            <a:ext cx="89768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691247" y="5609914"/>
            <a:ext cx="326549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Rialva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860475" y="751618"/>
            <a:ext cx="564257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Entre-Copos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297270" y="2157052"/>
            <a:ext cx="54277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US" sz="700" noProof="1" smtClean="0">
                <a:solidFill>
                  <a:srgbClr val="0000FF"/>
                </a:solidFill>
              </a:rPr>
              <a:t>McDonald’s </a:t>
            </a:r>
            <a:r>
              <a:rPr lang="en-US" sz="700" noProof="1" smtClean="0">
                <a:solidFill>
                  <a:srgbClr val="FF0000"/>
                </a:solidFill>
              </a:rPr>
              <a:t>⦿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641143" y="6546014"/>
            <a:ext cx="564257" cy="169277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1100" noProof="1" smtClean="0">
                <a:solidFill>
                  <a:srgbClr val="FF0000"/>
                </a:solidFill>
              </a:rPr>
              <a:t>⦿</a:t>
            </a:r>
            <a:r>
              <a:rPr lang="en-US" sz="700" noProof="1" smtClean="0">
                <a:solidFill>
                  <a:srgbClr val="FF0000"/>
                </a:solidFill>
              </a:rPr>
              <a:t> </a:t>
            </a:r>
            <a:r>
              <a:rPr lang="en-US" sz="700" b="1" i="1" noProof="1" smtClean="0">
                <a:solidFill>
                  <a:srgbClr val="0000FF"/>
                </a:solidFill>
              </a:rPr>
              <a:t>food court </a:t>
            </a:r>
            <a:endParaRPr lang="en-US" sz="700" b="1" i="1" noProof="1">
              <a:solidFill>
                <a:srgbClr val="0000FF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163658" y="1071670"/>
            <a:ext cx="525785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Dom Tacho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182954" y="1313129"/>
            <a:ext cx="525785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Papo Cheio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580007" y="1911635"/>
            <a:ext cx="67967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Pizzaria Di Case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395619" y="5535113"/>
            <a:ext cx="461665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0000FF"/>
                </a:solidFill>
              </a:rPr>
              <a:t>Versailles </a:t>
            </a:r>
            <a:r>
              <a:rPr lang="en-US" sz="700" noProof="1" smtClean="0">
                <a:solidFill>
                  <a:srgbClr val="FF0000"/>
                </a:solidFill>
              </a:rPr>
              <a:t>⦿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50330" y="4492360"/>
            <a:ext cx="607732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0000FF"/>
                </a:solidFill>
              </a:rPr>
              <a:t>António Clara </a:t>
            </a:r>
            <a:r>
              <a:rPr lang="en-US" sz="700" noProof="1" smtClean="0">
                <a:solidFill>
                  <a:srgbClr val="FF0000"/>
                </a:solidFill>
              </a:rPr>
              <a:t>⦿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18834" y="4656350"/>
            <a:ext cx="410369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Samurai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5922" y="6690338"/>
            <a:ext cx="564257" cy="169277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1100" noProof="1" smtClean="0">
                <a:solidFill>
                  <a:srgbClr val="FF0000"/>
                </a:solidFill>
              </a:rPr>
              <a:t>⦿</a:t>
            </a:r>
            <a:r>
              <a:rPr lang="en-US" sz="700" noProof="1" smtClean="0">
                <a:solidFill>
                  <a:srgbClr val="FF0000"/>
                </a:solidFill>
              </a:rPr>
              <a:t> </a:t>
            </a:r>
            <a:r>
              <a:rPr lang="en-US" sz="700" b="1" i="1" noProof="1" smtClean="0">
                <a:solidFill>
                  <a:srgbClr val="0000FF"/>
                </a:solidFill>
              </a:rPr>
              <a:t>food court</a:t>
            </a:r>
            <a:endParaRPr lang="en-US" sz="700" b="1" i="1" noProof="1">
              <a:solidFill>
                <a:srgbClr val="0000FF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90387" y="6696906"/>
            <a:ext cx="551433" cy="153888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1000" noProof="1" smtClean="0">
                <a:solidFill>
                  <a:srgbClr val="FF0000"/>
                </a:solidFill>
              </a:rPr>
              <a:t>☟</a:t>
            </a:r>
            <a:r>
              <a:rPr lang="en-US" sz="700" noProof="1" smtClean="0">
                <a:solidFill>
                  <a:srgbClr val="FF0000"/>
                </a:solidFill>
              </a:rPr>
              <a:t> </a:t>
            </a:r>
            <a:r>
              <a:rPr lang="en-US" sz="700" b="1" i="1" noProof="1" smtClean="0">
                <a:solidFill>
                  <a:srgbClr val="0000FF"/>
                </a:solidFill>
              </a:rPr>
              <a:t>food court</a:t>
            </a:r>
            <a:endParaRPr lang="en-US" sz="700" b="1" i="1" noProof="1">
              <a:solidFill>
                <a:srgbClr val="0000FF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182954" y="6590221"/>
            <a:ext cx="4529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171623" y="6556044"/>
            <a:ext cx="482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100m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2533864" y="6393363"/>
            <a:ext cx="720731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Passage to India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40408" y="3332388"/>
            <a:ext cx="744620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US" sz="700" noProof="1" smtClean="0">
                <a:solidFill>
                  <a:srgbClr val="0000FF"/>
                </a:solidFill>
              </a:rPr>
              <a:t>B’Perfect Burgers </a:t>
            </a:r>
            <a:r>
              <a:rPr lang="en-US" sz="700" noProof="1" smtClean="0">
                <a:solidFill>
                  <a:srgbClr val="FF0000"/>
                </a:solidFill>
              </a:rPr>
              <a:t>⦿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947739" y="6694543"/>
            <a:ext cx="384721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À Parte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05143" y="2157052"/>
            <a:ext cx="580951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Celeiro Dieta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81950" y="3250490"/>
            <a:ext cx="538653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☜ </a:t>
            </a:r>
            <a:r>
              <a:rPr lang="en-US" sz="700" noProof="1" smtClean="0">
                <a:solidFill>
                  <a:srgbClr val="0000FF"/>
                </a:solidFill>
              </a:rPr>
              <a:t>Paladar Zen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15189" y="4350774"/>
            <a:ext cx="410369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Mayumi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54973" y="2049330"/>
            <a:ext cx="730969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Hanburgueria 21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82474" y="2054433"/>
            <a:ext cx="375159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Di Casa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79865" y="1986530"/>
            <a:ext cx="512961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Bom Garfo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28017" y="751618"/>
            <a:ext cx="730969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Pizzeria da Beppi</a:t>
            </a:r>
            <a:endParaRPr lang="en-US" sz="700" noProof="1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78649" y="963948"/>
            <a:ext cx="500738" cy="107722"/>
          </a:xfrm>
          <a:prstGeom prst="rect">
            <a:avLst/>
          </a:prstGeom>
          <a:solidFill>
            <a:srgbClr val="E4DFD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700" noProof="1" smtClean="0">
                <a:solidFill>
                  <a:srgbClr val="FF0000"/>
                </a:solidFill>
              </a:rPr>
              <a:t>⦿ </a:t>
            </a:r>
            <a:r>
              <a:rPr lang="en-US" sz="700" noProof="1" smtClean="0">
                <a:solidFill>
                  <a:srgbClr val="0000FF"/>
                </a:solidFill>
              </a:rPr>
              <a:t>Real Nepal</a:t>
            </a:r>
            <a:endParaRPr lang="en-US" sz="700" noProof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2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175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 HLT COE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Post</dc:creator>
  <cp:lastModifiedBy>Fernando Batista</cp:lastModifiedBy>
  <cp:revision>74</cp:revision>
  <cp:lastPrinted>2015-09-01T15:11:18Z</cp:lastPrinted>
  <dcterms:created xsi:type="dcterms:W3CDTF">2014-06-06T02:30:04Z</dcterms:created>
  <dcterms:modified xsi:type="dcterms:W3CDTF">2015-09-03T19:25:58Z</dcterms:modified>
</cp:coreProperties>
</file>