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2B54-DB31-CC4F-AB57-0FBF0E49E95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931633" y="927100"/>
            <a:ext cx="3944124" cy="5101590"/>
            <a:chOff x="4931633" y="927100"/>
            <a:chExt cx="3944124" cy="510159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1633" y="927100"/>
              <a:ext cx="3944124" cy="5101590"/>
              <a:chOff x="4931633" y="927100"/>
              <a:chExt cx="3944124" cy="51015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31633" y="927100"/>
                <a:ext cx="3822700" cy="5003800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276512" y="3563180"/>
                <a:ext cx="394154" cy="2554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481603" y="5773237"/>
                <a:ext cx="394154" cy="2554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186512" y="3524795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149249" y="2606332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001729" y="258269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293589" y="151153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952155" y="454039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4061" y="462502"/>
            <a:ext cx="168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Poster locations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09727" y="977999"/>
            <a:ext cx="262198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Level -1 Main Auditorium</a:t>
            </a:r>
            <a:endParaRPr lang="en-US" sz="1200" b="1" dirty="0"/>
          </a:p>
          <a:p>
            <a:endParaRPr lang="en-US" sz="1200" dirty="0" smtClean="0"/>
          </a:p>
          <a:p>
            <a:r>
              <a:rPr lang="en-US" sz="1200" dirty="0" smtClean="0"/>
              <a:t>1. Meeting </a:t>
            </a:r>
            <a:r>
              <a:rPr lang="en-US" sz="1200" dirty="0"/>
              <a:t>room </a:t>
            </a:r>
            <a:r>
              <a:rPr lang="en-US" sz="1200" dirty="0" smtClean="0"/>
              <a:t>1</a:t>
            </a:r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smtClean="0"/>
              <a:t>Meeting </a:t>
            </a:r>
            <a:r>
              <a:rPr lang="en-US" sz="1200" dirty="0"/>
              <a:t>room </a:t>
            </a:r>
            <a:r>
              <a:rPr lang="en-US" sz="1200" dirty="0" smtClean="0"/>
              <a:t>2</a:t>
            </a:r>
            <a:endParaRPr lang="en-US" sz="1200" dirty="0"/>
          </a:p>
          <a:p>
            <a:r>
              <a:rPr lang="en-US" sz="1200" dirty="0"/>
              <a:t>3. Lower level </a:t>
            </a:r>
            <a:r>
              <a:rPr lang="en-US" sz="1200" dirty="0" smtClean="0"/>
              <a:t>foyer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smtClean="0"/>
              <a:t>Main </a:t>
            </a:r>
            <a:r>
              <a:rPr lang="en-US" sz="1200" dirty="0"/>
              <a:t>entrance access</a:t>
            </a:r>
          </a:p>
          <a:p>
            <a:r>
              <a:rPr lang="en-US" sz="1200" dirty="0"/>
              <a:t>5. </a:t>
            </a:r>
            <a:r>
              <a:rPr lang="en-US" sz="1200" dirty="0" smtClean="0"/>
              <a:t>Higher level foyer</a:t>
            </a:r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smtClean="0"/>
              <a:t>Cloakroom </a:t>
            </a:r>
            <a:r>
              <a:rPr lang="en-US" sz="1200" dirty="0"/>
              <a:t>and secretarial facilities</a:t>
            </a:r>
          </a:p>
          <a:p>
            <a:r>
              <a:rPr lang="en-US" sz="1200" dirty="0"/>
              <a:t>7. </a:t>
            </a:r>
            <a:r>
              <a:rPr lang="en-US" sz="1200" dirty="0" smtClean="0"/>
              <a:t>Bar</a:t>
            </a:r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dirty="0" smtClean="0"/>
              <a:t>Main </a:t>
            </a:r>
            <a:r>
              <a:rPr lang="en-US" sz="1200" dirty="0"/>
              <a:t>Auditorium stage</a:t>
            </a:r>
          </a:p>
          <a:p>
            <a:r>
              <a:rPr lang="en-US" sz="1200" dirty="0"/>
              <a:t>9. </a:t>
            </a:r>
            <a:r>
              <a:rPr lang="en-US" sz="1200" dirty="0" smtClean="0"/>
              <a:t>Main </a:t>
            </a:r>
            <a:r>
              <a:rPr lang="en-US" sz="1200" dirty="0"/>
              <a:t>Auditorium loading dock</a:t>
            </a:r>
          </a:p>
          <a:p>
            <a:r>
              <a:rPr lang="en-US" sz="1200" dirty="0"/>
              <a:t>10. </a:t>
            </a:r>
            <a:r>
              <a:rPr lang="en-US" sz="1200" dirty="0" smtClean="0"/>
              <a:t>Stage door</a:t>
            </a:r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smtClean="0"/>
              <a:t>Dining </a:t>
            </a:r>
            <a:r>
              <a:rPr lang="en-US" sz="1200" dirty="0"/>
              <a:t>hall access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91462" y="1074285"/>
            <a:ext cx="0" cy="2538897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0291" y="3056046"/>
            <a:ext cx="417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35m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97625" y="4444199"/>
            <a:ext cx="104775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1353" y="4226202"/>
            <a:ext cx="417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14m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317552" y="170565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17552" y="160229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17552" y="139555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317552" y="149675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867606" y="196892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17552" y="206740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317552" y="197574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317552" y="187237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17552" y="287047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17552" y="276710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17552" y="266373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17552" y="256036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17552" y="245699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17552" y="345279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317552" y="334942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317552" y="325350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71652" y="34801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71652" y="3376773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671652" y="173258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71652" y="162932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671652" y="1422793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671652" y="131952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671652" y="204237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671652" y="1939113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71652" y="183584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671652" y="152605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 rot="5400000">
            <a:off x="7318257" y="3828778"/>
            <a:ext cx="0" cy="794849"/>
            <a:chOff x="6671652" y="1319529"/>
            <a:chExt cx="0" cy="794849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6671652" y="1732585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671652" y="1629321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671652" y="1422793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671652" y="1319529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671652" y="2042378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671652" y="1939113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671652" y="1835849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671652" y="1526057"/>
              <a:ext cx="0" cy="7200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>
            <a:off x="6671652" y="390971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671652" y="370318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671652" y="359992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671652" y="380644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867030" y="231096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867030" y="220770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361814" y="170570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361814" y="160233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361814" y="139560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361814" y="149680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867606" y="187730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361814" y="206745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361814" y="197578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361814" y="187241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361814" y="287052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361814" y="276715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361814" y="266378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361814" y="256041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361814" y="245704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361814" y="3452843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361814" y="334947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361814" y="325354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671652" y="327742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867606" y="261968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867606" y="251642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867606" y="241315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793677" y="3647274"/>
            <a:ext cx="52387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867606" y="3572412"/>
            <a:ext cx="352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7m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6397625" y="3643298"/>
            <a:ext cx="328104" cy="3976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397625" y="3617684"/>
            <a:ext cx="352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5m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44202" y="988172"/>
            <a:ext cx="3146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Level 1 </a:t>
            </a:r>
            <a:endParaRPr lang="en-US" sz="1200" b="1" dirty="0" smtClean="0"/>
          </a:p>
          <a:p>
            <a:r>
              <a:rPr lang="en-US" sz="1200" dirty="0" smtClean="0"/>
              <a:t>1</a:t>
            </a:r>
            <a:r>
              <a:rPr lang="en-US" sz="1200" dirty="0" smtClean="0"/>
              <a:t>. Higher </a:t>
            </a:r>
            <a:r>
              <a:rPr lang="en-US" sz="1200" dirty="0"/>
              <a:t>level foyer </a:t>
            </a:r>
            <a:r>
              <a:rPr lang="en-US" sz="1200" dirty="0" smtClean="0"/>
              <a:t>(</a:t>
            </a:r>
            <a:r>
              <a:rPr lang="en-US" sz="1200" dirty="0"/>
              <a:t>Foyer </a:t>
            </a:r>
            <a:r>
              <a:rPr lang="en-US" sz="1200" dirty="0" smtClean="0"/>
              <a:t>Superior)</a:t>
            </a:r>
            <a:endParaRPr lang="en-US" sz="1200" dirty="0"/>
          </a:p>
          <a:p>
            <a:r>
              <a:rPr lang="en-US" sz="1200" dirty="0" smtClean="0"/>
              <a:t>2. Lower </a:t>
            </a:r>
            <a:r>
              <a:rPr lang="en-US" sz="1200" dirty="0"/>
              <a:t>level foyer access </a:t>
            </a:r>
          </a:p>
          <a:p>
            <a:r>
              <a:rPr lang="en-US" sz="1200" dirty="0" smtClean="0"/>
              <a:t>3. Meeting </a:t>
            </a:r>
            <a:r>
              <a:rPr lang="en-US" sz="1200" dirty="0"/>
              <a:t>room 3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3)</a:t>
            </a:r>
            <a:endParaRPr lang="en-US" sz="1200" dirty="0"/>
          </a:p>
          <a:p>
            <a:r>
              <a:rPr lang="en-US" sz="1200" dirty="0" smtClean="0"/>
              <a:t>4. Meeting </a:t>
            </a:r>
            <a:r>
              <a:rPr lang="en-US" sz="1200" dirty="0"/>
              <a:t>room 4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4)</a:t>
            </a:r>
            <a:endParaRPr lang="en-US" sz="1200" dirty="0"/>
          </a:p>
          <a:p>
            <a:r>
              <a:rPr lang="en-US" sz="1200" dirty="0" smtClean="0"/>
              <a:t>5. Meeting </a:t>
            </a:r>
            <a:r>
              <a:rPr lang="en-US" sz="1200" dirty="0"/>
              <a:t>room 5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5)</a:t>
            </a:r>
            <a:endParaRPr lang="en-US" sz="1200" dirty="0"/>
          </a:p>
          <a:p>
            <a:r>
              <a:rPr lang="en-US" sz="1200" dirty="0" smtClean="0"/>
              <a:t>6. Meeting </a:t>
            </a:r>
            <a:r>
              <a:rPr lang="en-US" sz="1200" dirty="0"/>
              <a:t>room 6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6)</a:t>
            </a:r>
            <a:endParaRPr lang="en-US" sz="1200" dirty="0"/>
          </a:p>
          <a:p>
            <a:r>
              <a:rPr lang="en-US" sz="1200" dirty="0" smtClean="0"/>
              <a:t>7. Main </a:t>
            </a:r>
            <a:r>
              <a:rPr lang="en-US" sz="1200" dirty="0"/>
              <a:t>Auditorium stage </a:t>
            </a:r>
          </a:p>
          <a:p>
            <a:r>
              <a:rPr lang="en-US" sz="1200" dirty="0" smtClean="0"/>
              <a:t>8. Control room / Projection </a:t>
            </a:r>
            <a:r>
              <a:rPr lang="en-US" sz="1200" dirty="0"/>
              <a:t>booth </a:t>
            </a:r>
          </a:p>
          <a:p>
            <a:r>
              <a:rPr lang="en-US" sz="1200" dirty="0" smtClean="0"/>
              <a:t>9. Simultaneous </a:t>
            </a:r>
            <a:r>
              <a:rPr lang="en-US" sz="1200" dirty="0"/>
              <a:t>translation booths / Boxes </a:t>
            </a:r>
          </a:p>
          <a:p>
            <a:r>
              <a:rPr lang="en-US" sz="1200" dirty="0" smtClean="0"/>
              <a:t>10. Telecommunications </a:t>
            </a:r>
            <a:r>
              <a:rPr lang="en-US" sz="1200" dirty="0"/>
              <a:t>room </a:t>
            </a:r>
          </a:p>
          <a:p>
            <a:r>
              <a:rPr lang="en-US" sz="1200" dirty="0" smtClean="0"/>
              <a:t>11. </a:t>
            </a:r>
            <a:r>
              <a:rPr lang="en-US" sz="1200" dirty="0" err="1" smtClean="0"/>
              <a:t>Culturgest</a:t>
            </a:r>
            <a:r>
              <a:rPr lang="en-US" sz="1200" dirty="0" smtClean="0"/>
              <a:t> </a:t>
            </a:r>
            <a:r>
              <a:rPr lang="en-US" sz="1200" dirty="0"/>
              <a:t>administration and offices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09" y="1422537"/>
            <a:ext cx="3695700" cy="46863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44202" y="3453269"/>
            <a:ext cx="184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Sponsor locations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19135" y="3951155"/>
            <a:ext cx="288098" cy="147559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19133" y="4229271"/>
            <a:ext cx="288099" cy="124664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7234" y="380920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Platinum sponsor</a:t>
            </a:r>
          </a:p>
          <a:p>
            <a:r>
              <a:rPr lang="en-US" dirty="0" smtClean="0"/>
              <a:t>Golden sponsor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34505" y="4482437"/>
            <a:ext cx="19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A: </a:t>
            </a:r>
            <a:r>
              <a:rPr lang="en-US" sz="1600" dirty="0" err="1"/>
              <a:t>Baidu</a:t>
            </a:r>
            <a:endParaRPr lang="en-US" sz="1600" dirty="0"/>
          </a:p>
          <a:p>
            <a:r>
              <a:rPr lang="en-US" sz="1600" dirty="0" smtClean="0"/>
              <a:t>B: Bloomberg</a:t>
            </a:r>
          </a:p>
          <a:p>
            <a:r>
              <a:rPr lang="en-US" sz="1600" dirty="0" smtClean="0"/>
              <a:t>C: </a:t>
            </a:r>
            <a:r>
              <a:rPr lang="en-US" sz="1600" dirty="0"/>
              <a:t>Google</a:t>
            </a:r>
          </a:p>
          <a:p>
            <a:r>
              <a:rPr lang="en-US" sz="1600" dirty="0" smtClean="0"/>
              <a:t>D: </a:t>
            </a:r>
            <a:r>
              <a:rPr lang="en-US" sz="1600" dirty="0" err="1"/>
              <a:t>Linkedn</a:t>
            </a:r>
            <a:endParaRPr lang="en-US" sz="1600" dirty="0"/>
          </a:p>
          <a:p>
            <a:r>
              <a:rPr lang="en-US" sz="1600" dirty="0" smtClean="0"/>
              <a:t>E: Morgan &amp; Claypool</a:t>
            </a:r>
          </a:p>
          <a:p>
            <a:r>
              <a:rPr lang="en-US" sz="1600" dirty="0" smtClean="0"/>
              <a:t>F: Springer</a:t>
            </a:r>
          </a:p>
        </p:txBody>
      </p:sp>
      <p:sp>
        <p:nvSpPr>
          <p:cNvPr id="32" name="Rectangle 31"/>
          <p:cNvSpPr/>
          <p:nvPr/>
        </p:nvSpPr>
        <p:spPr>
          <a:xfrm rot="5400000">
            <a:off x="6419272" y="1476485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F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6124754" y="1480274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E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62074" y="2928006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0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B</a:t>
            </a:r>
            <a:endParaRPr lang="en-US" sz="10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4949" y="3754199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D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64949" y="3501058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C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64949" y="2357866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A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4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184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Iscte / Inesc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37</cp:revision>
  <cp:lastPrinted>2015-07-23T17:14:53Z</cp:lastPrinted>
  <dcterms:created xsi:type="dcterms:W3CDTF">2015-07-23T07:45:02Z</dcterms:created>
  <dcterms:modified xsi:type="dcterms:W3CDTF">2015-09-08T17:23:44Z</dcterms:modified>
</cp:coreProperties>
</file>