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793" r:id="rId1"/>
    <p:sldMasterId id="2147483721" r:id="rId2"/>
    <p:sldMasterId id="2147483781" r:id="rId3"/>
  </p:sldMasterIdLst>
  <p:notesMasterIdLst>
    <p:notesMasterId r:id="rId36"/>
  </p:notesMasterIdLst>
  <p:handoutMasterIdLst>
    <p:handoutMasterId r:id="rId37"/>
  </p:handoutMasterIdLst>
  <p:sldIdLst>
    <p:sldId id="551" r:id="rId4"/>
    <p:sldId id="483" r:id="rId5"/>
    <p:sldId id="578" r:id="rId6"/>
    <p:sldId id="576" r:id="rId7"/>
    <p:sldId id="577" r:id="rId8"/>
    <p:sldId id="573" r:id="rId9"/>
    <p:sldId id="574" r:id="rId10"/>
    <p:sldId id="575" r:id="rId11"/>
    <p:sldId id="579" r:id="rId12"/>
    <p:sldId id="581" r:id="rId13"/>
    <p:sldId id="594" r:id="rId14"/>
    <p:sldId id="595" r:id="rId15"/>
    <p:sldId id="582" r:id="rId16"/>
    <p:sldId id="583" r:id="rId17"/>
    <p:sldId id="584" r:id="rId18"/>
    <p:sldId id="596" r:id="rId19"/>
    <p:sldId id="585" r:id="rId20"/>
    <p:sldId id="586" r:id="rId21"/>
    <p:sldId id="587" r:id="rId22"/>
    <p:sldId id="588" r:id="rId23"/>
    <p:sldId id="589" r:id="rId24"/>
    <p:sldId id="590" r:id="rId25"/>
    <p:sldId id="597" r:id="rId26"/>
    <p:sldId id="591" r:id="rId27"/>
    <p:sldId id="592" r:id="rId28"/>
    <p:sldId id="598" r:id="rId29"/>
    <p:sldId id="599" r:id="rId30"/>
    <p:sldId id="600" r:id="rId31"/>
    <p:sldId id="601" r:id="rId32"/>
    <p:sldId id="572" r:id="rId33"/>
    <p:sldId id="603" r:id="rId34"/>
    <p:sldId id="552" r:id="rId35"/>
  </p:sldIdLst>
  <p:sldSz cx="9144000" cy="5143500" type="screen16x9"/>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5D7DABC-36E1-4BBF-B631-26FFE94421CD}">
          <p14:sldIdLst>
            <p14:sldId id="551"/>
            <p14:sldId id="483"/>
            <p14:sldId id="578"/>
            <p14:sldId id="576"/>
            <p14:sldId id="577"/>
            <p14:sldId id="573"/>
            <p14:sldId id="574"/>
            <p14:sldId id="575"/>
            <p14:sldId id="579"/>
            <p14:sldId id="581"/>
            <p14:sldId id="594"/>
            <p14:sldId id="595"/>
            <p14:sldId id="582"/>
            <p14:sldId id="583"/>
            <p14:sldId id="584"/>
            <p14:sldId id="596"/>
            <p14:sldId id="585"/>
            <p14:sldId id="586"/>
            <p14:sldId id="587"/>
            <p14:sldId id="588"/>
            <p14:sldId id="589"/>
            <p14:sldId id="590"/>
            <p14:sldId id="597"/>
            <p14:sldId id="591"/>
            <p14:sldId id="592"/>
            <p14:sldId id="598"/>
            <p14:sldId id="599"/>
            <p14:sldId id="600"/>
            <p14:sldId id="601"/>
            <p14:sldId id="572"/>
            <p14:sldId id="603"/>
            <p14:sldId id="552"/>
          </p14:sldIdLst>
        </p14:section>
      </p14:sectionLst>
    </p:ext>
    <p:ext uri="{EFAFB233-063F-42B5-8137-9DF3F51BA10A}">
      <p15:sldGuideLst xmlns=""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3528B"/>
    <a:srgbClr val="EC5D2E"/>
    <a:srgbClr val="99C837"/>
    <a:srgbClr val="7B7E7C"/>
    <a:srgbClr val="12284B"/>
    <a:srgbClr val="042E3A"/>
    <a:srgbClr val="8DDAEB"/>
    <a:srgbClr val="0E6D88"/>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49" autoAdjust="0"/>
    <p:restoredTop sz="96496" autoAdjust="0"/>
  </p:normalViewPr>
  <p:slideViewPr>
    <p:cSldViewPr>
      <p:cViewPr varScale="1">
        <p:scale>
          <a:sx n="115" d="100"/>
          <a:sy n="115" d="100"/>
        </p:scale>
        <p:origin x="-672" y="-96"/>
      </p:cViewPr>
      <p:guideLst>
        <p:guide orient="horz" pos="2160"/>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70" d="100"/>
          <a:sy n="70" d="100"/>
        </p:scale>
        <p:origin x="-3280" y="-11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notesMaster" Target="notesMasters/notesMaster1.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7" Type="http://schemas.openxmlformats.org/officeDocument/2006/relationships/handoutMaster" Target="handoutMasters/handoutMaster1.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373060-65F9-1D4F-9CC8-1682640CEA74}" type="doc">
      <dgm:prSet loTypeId="urn:microsoft.com/office/officeart/2005/8/layout/process1" loCatId="" qsTypeId="urn:microsoft.com/office/officeart/2005/8/quickstyle/simple4" qsCatId="simple" csTypeId="urn:microsoft.com/office/officeart/2005/8/colors/accent1_2" csCatId="accent1" phldr="1"/>
      <dgm:spPr/>
      <dgm:t>
        <a:bodyPr/>
        <a:lstStyle/>
        <a:p>
          <a:endParaRPr lang="en-US"/>
        </a:p>
      </dgm:t>
    </dgm:pt>
    <dgm:pt modelId="{94E001C8-DB03-3246-955D-EAF3B4A8554F}">
      <dgm:prSet/>
      <dgm:spPr/>
      <dgm:t>
        <a:bodyPr/>
        <a:lstStyle/>
        <a:p>
          <a:pPr rtl="0"/>
          <a:r>
            <a:rPr lang="en-US" dirty="0" smtClean="0"/>
            <a:t>Source</a:t>
          </a:r>
          <a:endParaRPr lang="en-US" dirty="0"/>
        </a:p>
      </dgm:t>
    </dgm:pt>
    <dgm:pt modelId="{4FB4BBDA-BAD9-2B4B-AFA2-F4D66206550C}" type="parTrans" cxnId="{000B4907-1A6B-F84A-AC68-4CF494480629}">
      <dgm:prSet/>
      <dgm:spPr/>
      <dgm:t>
        <a:bodyPr/>
        <a:lstStyle/>
        <a:p>
          <a:endParaRPr lang="en-US"/>
        </a:p>
      </dgm:t>
    </dgm:pt>
    <dgm:pt modelId="{6C70FD47-6944-6641-9B37-681D59F223A7}" type="sibTrans" cxnId="{000B4907-1A6B-F84A-AC68-4CF494480629}">
      <dgm:prSet/>
      <dgm:spPr/>
      <dgm:t>
        <a:bodyPr/>
        <a:lstStyle/>
        <a:p>
          <a:endParaRPr lang="en-US"/>
        </a:p>
      </dgm:t>
    </dgm:pt>
    <dgm:pt modelId="{690211A1-37CD-5942-8986-9C9848E354FC}">
      <dgm:prSet/>
      <dgm:spPr/>
      <dgm:t>
        <a:bodyPr/>
        <a:lstStyle/>
        <a:p>
          <a:pPr rtl="0"/>
          <a:r>
            <a:rPr lang="en-US" dirty="0" smtClean="0"/>
            <a:t>Process</a:t>
          </a:r>
          <a:endParaRPr lang="en-US" dirty="0"/>
        </a:p>
      </dgm:t>
    </dgm:pt>
    <dgm:pt modelId="{63498BE8-6A19-B84F-80C8-DE971A549298}" type="parTrans" cxnId="{5C7BF1FE-5EAF-F542-AD8A-8D4999CEA9C3}">
      <dgm:prSet/>
      <dgm:spPr/>
      <dgm:t>
        <a:bodyPr/>
        <a:lstStyle/>
        <a:p>
          <a:endParaRPr lang="en-US"/>
        </a:p>
      </dgm:t>
    </dgm:pt>
    <dgm:pt modelId="{921D6ADC-DBE1-B04C-9119-9EE76044AD56}" type="sibTrans" cxnId="{5C7BF1FE-5EAF-F542-AD8A-8D4999CEA9C3}">
      <dgm:prSet/>
      <dgm:spPr/>
      <dgm:t>
        <a:bodyPr/>
        <a:lstStyle/>
        <a:p>
          <a:endParaRPr lang="en-US"/>
        </a:p>
      </dgm:t>
    </dgm:pt>
    <dgm:pt modelId="{2A83AB3B-DF8C-3541-9630-BBC71DF8486B}">
      <dgm:prSet/>
      <dgm:spPr/>
      <dgm:t>
        <a:bodyPr/>
        <a:lstStyle/>
        <a:p>
          <a:pPr rtl="0"/>
          <a:r>
            <a:rPr lang="en-US" dirty="0" smtClean="0"/>
            <a:t>Destination</a:t>
          </a:r>
          <a:endParaRPr lang="en-US" dirty="0"/>
        </a:p>
      </dgm:t>
    </dgm:pt>
    <dgm:pt modelId="{B946319D-A9BE-2241-BC2D-92D45FC9287C}" type="parTrans" cxnId="{91DD1A43-DDBB-AA4E-934A-D71FE1981A00}">
      <dgm:prSet/>
      <dgm:spPr/>
      <dgm:t>
        <a:bodyPr/>
        <a:lstStyle/>
        <a:p>
          <a:endParaRPr lang="en-US"/>
        </a:p>
      </dgm:t>
    </dgm:pt>
    <dgm:pt modelId="{7C0FBFCA-51A4-3340-AAEB-8BE9B200F2C8}" type="sibTrans" cxnId="{91DD1A43-DDBB-AA4E-934A-D71FE1981A00}">
      <dgm:prSet/>
      <dgm:spPr/>
      <dgm:t>
        <a:bodyPr/>
        <a:lstStyle/>
        <a:p>
          <a:endParaRPr lang="en-US"/>
        </a:p>
      </dgm:t>
    </dgm:pt>
    <dgm:pt modelId="{AE12AD93-C0DD-C84D-A4D3-6908CD62469D}" type="pres">
      <dgm:prSet presAssocID="{12373060-65F9-1D4F-9CC8-1682640CEA74}" presName="Name0" presStyleCnt="0">
        <dgm:presLayoutVars>
          <dgm:dir/>
          <dgm:resizeHandles val="exact"/>
        </dgm:presLayoutVars>
      </dgm:prSet>
      <dgm:spPr/>
      <dgm:t>
        <a:bodyPr/>
        <a:lstStyle/>
        <a:p>
          <a:endParaRPr lang="en-US"/>
        </a:p>
      </dgm:t>
    </dgm:pt>
    <dgm:pt modelId="{80DD982F-6B40-6447-9C4E-E4E96C7ACC5A}" type="pres">
      <dgm:prSet presAssocID="{94E001C8-DB03-3246-955D-EAF3B4A8554F}" presName="node" presStyleLbl="node1" presStyleIdx="0" presStyleCnt="3">
        <dgm:presLayoutVars>
          <dgm:bulletEnabled val="1"/>
        </dgm:presLayoutVars>
      </dgm:prSet>
      <dgm:spPr/>
      <dgm:t>
        <a:bodyPr/>
        <a:lstStyle/>
        <a:p>
          <a:endParaRPr lang="en-US"/>
        </a:p>
      </dgm:t>
    </dgm:pt>
    <dgm:pt modelId="{76C34C72-2BE6-B742-9960-CAF387C6DC35}" type="pres">
      <dgm:prSet presAssocID="{6C70FD47-6944-6641-9B37-681D59F223A7}" presName="sibTrans" presStyleLbl="sibTrans2D1" presStyleIdx="0" presStyleCnt="2"/>
      <dgm:spPr/>
      <dgm:t>
        <a:bodyPr/>
        <a:lstStyle/>
        <a:p>
          <a:endParaRPr lang="en-US"/>
        </a:p>
      </dgm:t>
    </dgm:pt>
    <dgm:pt modelId="{45A70B72-E1D9-0245-B734-4E30BA60FD10}" type="pres">
      <dgm:prSet presAssocID="{6C70FD47-6944-6641-9B37-681D59F223A7}" presName="connectorText" presStyleLbl="sibTrans2D1" presStyleIdx="0" presStyleCnt="2"/>
      <dgm:spPr/>
      <dgm:t>
        <a:bodyPr/>
        <a:lstStyle/>
        <a:p>
          <a:endParaRPr lang="en-US"/>
        </a:p>
      </dgm:t>
    </dgm:pt>
    <dgm:pt modelId="{D6AFF21B-5FFC-AA4F-83A9-9CDE64EE8C2A}" type="pres">
      <dgm:prSet presAssocID="{690211A1-37CD-5942-8986-9C9848E354FC}" presName="node" presStyleLbl="node1" presStyleIdx="1" presStyleCnt="3">
        <dgm:presLayoutVars>
          <dgm:bulletEnabled val="1"/>
        </dgm:presLayoutVars>
      </dgm:prSet>
      <dgm:spPr/>
      <dgm:t>
        <a:bodyPr/>
        <a:lstStyle/>
        <a:p>
          <a:endParaRPr lang="en-US"/>
        </a:p>
      </dgm:t>
    </dgm:pt>
    <dgm:pt modelId="{6D7A5FAD-D897-9846-9A82-5A96F45FEFB5}" type="pres">
      <dgm:prSet presAssocID="{921D6ADC-DBE1-B04C-9119-9EE76044AD56}" presName="sibTrans" presStyleLbl="sibTrans2D1" presStyleIdx="1" presStyleCnt="2"/>
      <dgm:spPr/>
      <dgm:t>
        <a:bodyPr/>
        <a:lstStyle/>
        <a:p>
          <a:endParaRPr lang="en-US"/>
        </a:p>
      </dgm:t>
    </dgm:pt>
    <dgm:pt modelId="{685B4FB3-A495-634B-B082-5CF32E9EA985}" type="pres">
      <dgm:prSet presAssocID="{921D6ADC-DBE1-B04C-9119-9EE76044AD56}" presName="connectorText" presStyleLbl="sibTrans2D1" presStyleIdx="1" presStyleCnt="2"/>
      <dgm:spPr/>
      <dgm:t>
        <a:bodyPr/>
        <a:lstStyle/>
        <a:p>
          <a:endParaRPr lang="en-US"/>
        </a:p>
      </dgm:t>
    </dgm:pt>
    <dgm:pt modelId="{3431E959-699C-0647-8953-3C240DBDD77D}" type="pres">
      <dgm:prSet presAssocID="{2A83AB3B-DF8C-3541-9630-BBC71DF8486B}" presName="node" presStyleLbl="node1" presStyleIdx="2" presStyleCnt="3">
        <dgm:presLayoutVars>
          <dgm:bulletEnabled val="1"/>
        </dgm:presLayoutVars>
      </dgm:prSet>
      <dgm:spPr/>
      <dgm:t>
        <a:bodyPr/>
        <a:lstStyle/>
        <a:p>
          <a:endParaRPr lang="en-US"/>
        </a:p>
      </dgm:t>
    </dgm:pt>
  </dgm:ptLst>
  <dgm:cxnLst>
    <dgm:cxn modelId="{5C7BF1FE-5EAF-F542-AD8A-8D4999CEA9C3}" srcId="{12373060-65F9-1D4F-9CC8-1682640CEA74}" destId="{690211A1-37CD-5942-8986-9C9848E354FC}" srcOrd="1" destOrd="0" parTransId="{63498BE8-6A19-B84F-80C8-DE971A549298}" sibTransId="{921D6ADC-DBE1-B04C-9119-9EE76044AD56}"/>
    <dgm:cxn modelId="{3F1F5B88-3E20-3D40-BCED-1894430946AA}" type="presOf" srcId="{921D6ADC-DBE1-B04C-9119-9EE76044AD56}" destId="{6D7A5FAD-D897-9846-9A82-5A96F45FEFB5}" srcOrd="0" destOrd="0" presId="urn:microsoft.com/office/officeart/2005/8/layout/process1"/>
    <dgm:cxn modelId="{2B033206-6053-1C48-BB08-23BC2AD5CCB6}" type="presOf" srcId="{6C70FD47-6944-6641-9B37-681D59F223A7}" destId="{76C34C72-2BE6-B742-9960-CAF387C6DC35}" srcOrd="0" destOrd="0" presId="urn:microsoft.com/office/officeart/2005/8/layout/process1"/>
    <dgm:cxn modelId="{F8B3E084-5066-2A4E-9F3B-44616C094319}" type="presOf" srcId="{690211A1-37CD-5942-8986-9C9848E354FC}" destId="{D6AFF21B-5FFC-AA4F-83A9-9CDE64EE8C2A}" srcOrd="0" destOrd="0" presId="urn:microsoft.com/office/officeart/2005/8/layout/process1"/>
    <dgm:cxn modelId="{0B129CB2-68EB-D54C-A705-A31CC7536D69}" type="presOf" srcId="{921D6ADC-DBE1-B04C-9119-9EE76044AD56}" destId="{685B4FB3-A495-634B-B082-5CF32E9EA985}" srcOrd="1" destOrd="0" presId="urn:microsoft.com/office/officeart/2005/8/layout/process1"/>
    <dgm:cxn modelId="{765A9E40-47CC-504B-96FC-35B52EDBDEA7}" type="presOf" srcId="{94E001C8-DB03-3246-955D-EAF3B4A8554F}" destId="{80DD982F-6B40-6447-9C4E-E4E96C7ACC5A}" srcOrd="0" destOrd="0" presId="urn:microsoft.com/office/officeart/2005/8/layout/process1"/>
    <dgm:cxn modelId="{6AE4C7BD-7B83-974C-8986-53102EFE799A}" type="presOf" srcId="{2A83AB3B-DF8C-3541-9630-BBC71DF8486B}" destId="{3431E959-699C-0647-8953-3C240DBDD77D}" srcOrd="0" destOrd="0" presId="urn:microsoft.com/office/officeart/2005/8/layout/process1"/>
    <dgm:cxn modelId="{000B4907-1A6B-F84A-AC68-4CF494480629}" srcId="{12373060-65F9-1D4F-9CC8-1682640CEA74}" destId="{94E001C8-DB03-3246-955D-EAF3B4A8554F}" srcOrd="0" destOrd="0" parTransId="{4FB4BBDA-BAD9-2B4B-AFA2-F4D66206550C}" sibTransId="{6C70FD47-6944-6641-9B37-681D59F223A7}"/>
    <dgm:cxn modelId="{80D91944-260F-0449-9FC3-7EB657303960}" type="presOf" srcId="{6C70FD47-6944-6641-9B37-681D59F223A7}" destId="{45A70B72-E1D9-0245-B734-4E30BA60FD10}" srcOrd="1" destOrd="0" presId="urn:microsoft.com/office/officeart/2005/8/layout/process1"/>
    <dgm:cxn modelId="{A0FE8AE8-2484-914E-8039-5F80CB9CEE59}" type="presOf" srcId="{12373060-65F9-1D4F-9CC8-1682640CEA74}" destId="{AE12AD93-C0DD-C84D-A4D3-6908CD62469D}" srcOrd="0" destOrd="0" presId="urn:microsoft.com/office/officeart/2005/8/layout/process1"/>
    <dgm:cxn modelId="{91DD1A43-DDBB-AA4E-934A-D71FE1981A00}" srcId="{12373060-65F9-1D4F-9CC8-1682640CEA74}" destId="{2A83AB3B-DF8C-3541-9630-BBC71DF8486B}" srcOrd="2" destOrd="0" parTransId="{B946319D-A9BE-2241-BC2D-92D45FC9287C}" sibTransId="{7C0FBFCA-51A4-3340-AAEB-8BE9B200F2C8}"/>
    <dgm:cxn modelId="{A5E1C992-4D22-7B4B-A895-E0EB256A23F0}" type="presParOf" srcId="{AE12AD93-C0DD-C84D-A4D3-6908CD62469D}" destId="{80DD982F-6B40-6447-9C4E-E4E96C7ACC5A}" srcOrd="0" destOrd="0" presId="urn:microsoft.com/office/officeart/2005/8/layout/process1"/>
    <dgm:cxn modelId="{07AFD787-C552-5E49-B87D-33F5ED5B7515}" type="presParOf" srcId="{AE12AD93-C0DD-C84D-A4D3-6908CD62469D}" destId="{76C34C72-2BE6-B742-9960-CAF387C6DC35}" srcOrd="1" destOrd="0" presId="urn:microsoft.com/office/officeart/2005/8/layout/process1"/>
    <dgm:cxn modelId="{6A6FBCE1-97FC-C74D-B141-228B446C5B68}" type="presParOf" srcId="{76C34C72-2BE6-B742-9960-CAF387C6DC35}" destId="{45A70B72-E1D9-0245-B734-4E30BA60FD10}" srcOrd="0" destOrd="0" presId="urn:microsoft.com/office/officeart/2005/8/layout/process1"/>
    <dgm:cxn modelId="{0CECF656-9BE8-BF4D-B34C-4E097C231D88}" type="presParOf" srcId="{AE12AD93-C0DD-C84D-A4D3-6908CD62469D}" destId="{D6AFF21B-5FFC-AA4F-83A9-9CDE64EE8C2A}" srcOrd="2" destOrd="0" presId="urn:microsoft.com/office/officeart/2005/8/layout/process1"/>
    <dgm:cxn modelId="{80B3ED78-AB7C-0E49-8097-37B105BA07F3}" type="presParOf" srcId="{AE12AD93-C0DD-C84D-A4D3-6908CD62469D}" destId="{6D7A5FAD-D897-9846-9A82-5A96F45FEFB5}" srcOrd="3" destOrd="0" presId="urn:microsoft.com/office/officeart/2005/8/layout/process1"/>
    <dgm:cxn modelId="{7CF38816-01E8-2C47-800B-808FE65803AE}" type="presParOf" srcId="{6D7A5FAD-D897-9846-9A82-5A96F45FEFB5}" destId="{685B4FB3-A495-634B-B082-5CF32E9EA985}" srcOrd="0" destOrd="0" presId="urn:microsoft.com/office/officeart/2005/8/layout/process1"/>
    <dgm:cxn modelId="{FFA44CF3-9A2C-EC4C-BA8A-8F925475C569}" type="presParOf" srcId="{AE12AD93-C0DD-C84D-A4D3-6908CD62469D}" destId="{3431E959-699C-0647-8953-3C240DBDD77D}"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DD982F-6B40-6447-9C4E-E4E96C7ACC5A}">
      <dsp:nvSpPr>
        <dsp:cNvPr id="0" name=""/>
        <dsp:cNvSpPr/>
      </dsp:nvSpPr>
      <dsp:spPr>
        <a:xfrm>
          <a:off x="7366" y="1109730"/>
          <a:ext cx="2201912" cy="132114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rtl="0">
            <a:lnSpc>
              <a:spcPct val="90000"/>
            </a:lnSpc>
            <a:spcBef>
              <a:spcPct val="0"/>
            </a:spcBef>
            <a:spcAft>
              <a:spcPct val="35000"/>
            </a:spcAft>
          </a:pPr>
          <a:r>
            <a:rPr lang="en-US" sz="2900" kern="1200" dirty="0" smtClean="0"/>
            <a:t>Source</a:t>
          </a:r>
          <a:endParaRPr lang="en-US" sz="2900" kern="1200" dirty="0"/>
        </a:p>
      </dsp:txBody>
      <dsp:txXfrm>
        <a:off x="46061" y="1148425"/>
        <a:ext cx="2124522" cy="1243757"/>
      </dsp:txXfrm>
    </dsp:sp>
    <dsp:sp modelId="{76C34C72-2BE6-B742-9960-CAF387C6DC35}">
      <dsp:nvSpPr>
        <dsp:cNvPr id="0" name=""/>
        <dsp:cNvSpPr/>
      </dsp:nvSpPr>
      <dsp:spPr>
        <a:xfrm>
          <a:off x="2429470" y="1497266"/>
          <a:ext cx="466805" cy="546074"/>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a:off x="2429470" y="1606481"/>
        <a:ext cx="326764" cy="327644"/>
      </dsp:txXfrm>
    </dsp:sp>
    <dsp:sp modelId="{D6AFF21B-5FFC-AA4F-83A9-9CDE64EE8C2A}">
      <dsp:nvSpPr>
        <dsp:cNvPr id="0" name=""/>
        <dsp:cNvSpPr/>
      </dsp:nvSpPr>
      <dsp:spPr>
        <a:xfrm>
          <a:off x="3090044" y="1109730"/>
          <a:ext cx="2201912" cy="132114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rtl="0">
            <a:lnSpc>
              <a:spcPct val="90000"/>
            </a:lnSpc>
            <a:spcBef>
              <a:spcPct val="0"/>
            </a:spcBef>
            <a:spcAft>
              <a:spcPct val="35000"/>
            </a:spcAft>
          </a:pPr>
          <a:r>
            <a:rPr lang="en-US" sz="2900" kern="1200" dirty="0" smtClean="0"/>
            <a:t>Process</a:t>
          </a:r>
          <a:endParaRPr lang="en-US" sz="2900" kern="1200" dirty="0"/>
        </a:p>
      </dsp:txBody>
      <dsp:txXfrm>
        <a:off x="3128739" y="1148425"/>
        <a:ext cx="2124522" cy="1243757"/>
      </dsp:txXfrm>
    </dsp:sp>
    <dsp:sp modelId="{6D7A5FAD-D897-9846-9A82-5A96F45FEFB5}">
      <dsp:nvSpPr>
        <dsp:cNvPr id="0" name=""/>
        <dsp:cNvSpPr/>
      </dsp:nvSpPr>
      <dsp:spPr>
        <a:xfrm>
          <a:off x="5512147" y="1497266"/>
          <a:ext cx="466805" cy="546074"/>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a:off x="5512147" y="1606481"/>
        <a:ext cx="326764" cy="327644"/>
      </dsp:txXfrm>
    </dsp:sp>
    <dsp:sp modelId="{3431E959-699C-0647-8953-3C240DBDD77D}">
      <dsp:nvSpPr>
        <dsp:cNvPr id="0" name=""/>
        <dsp:cNvSpPr/>
      </dsp:nvSpPr>
      <dsp:spPr>
        <a:xfrm>
          <a:off x="6172721" y="1109730"/>
          <a:ext cx="2201912" cy="132114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rtl="0">
            <a:lnSpc>
              <a:spcPct val="90000"/>
            </a:lnSpc>
            <a:spcBef>
              <a:spcPct val="0"/>
            </a:spcBef>
            <a:spcAft>
              <a:spcPct val="35000"/>
            </a:spcAft>
          </a:pPr>
          <a:r>
            <a:rPr lang="en-US" sz="2900" kern="1200" dirty="0" smtClean="0"/>
            <a:t>Destination</a:t>
          </a:r>
          <a:endParaRPr lang="en-US" sz="2900" kern="1200" dirty="0"/>
        </a:p>
      </dsp:txBody>
      <dsp:txXfrm>
        <a:off x="6211416" y="1148425"/>
        <a:ext cx="2124522" cy="124375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65" tIns="46583" rIns="93165" bIns="46583" rtlCol="0"/>
          <a:lstStyle>
            <a:lvl1pPr algn="l">
              <a:defRPr sz="1200"/>
            </a:lvl1pPr>
          </a:lstStyle>
          <a:p>
            <a:endParaRPr lang="en-US" dirty="0">
              <a:latin typeface="Franklin Gothic Book"/>
            </a:endParaRPr>
          </a:p>
        </p:txBody>
      </p:sp>
      <p:sp>
        <p:nvSpPr>
          <p:cNvPr id="3" name="Date Placeholder 2"/>
          <p:cNvSpPr>
            <a:spLocks noGrp="1"/>
          </p:cNvSpPr>
          <p:nvPr>
            <p:ph type="dt" sz="quarter" idx="1"/>
          </p:nvPr>
        </p:nvSpPr>
        <p:spPr>
          <a:xfrm>
            <a:off x="3970938" y="0"/>
            <a:ext cx="3037840" cy="464820"/>
          </a:xfrm>
          <a:prstGeom prst="rect">
            <a:avLst/>
          </a:prstGeom>
        </p:spPr>
        <p:txBody>
          <a:bodyPr vert="horz" lIns="93165" tIns="46583" rIns="93165" bIns="46583" rtlCol="0"/>
          <a:lstStyle>
            <a:lvl1pPr algn="r">
              <a:defRPr sz="1200"/>
            </a:lvl1pPr>
          </a:lstStyle>
          <a:p>
            <a:fld id="{E618197E-D0A3-694D-BB5D-E47BF04C1842}" type="datetime1">
              <a:rPr lang="en-US" smtClean="0">
                <a:latin typeface="Franklin Gothic Book"/>
              </a:rPr>
              <a:t>6/8/18</a:t>
            </a:fld>
            <a:endParaRPr lang="en-US" dirty="0">
              <a:latin typeface="Franklin Gothic Book"/>
            </a:endParaRPr>
          </a:p>
        </p:txBody>
      </p:sp>
      <p:sp>
        <p:nvSpPr>
          <p:cNvPr id="4" name="Footer Placeholder 3"/>
          <p:cNvSpPr>
            <a:spLocks noGrp="1"/>
          </p:cNvSpPr>
          <p:nvPr>
            <p:ph type="ftr" sz="quarter" idx="2"/>
          </p:nvPr>
        </p:nvSpPr>
        <p:spPr>
          <a:xfrm>
            <a:off x="0" y="8829967"/>
            <a:ext cx="3037840" cy="464820"/>
          </a:xfrm>
          <a:prstGeom prst="rect">
            <a:avLst/>
          </a:prstGeom>
        </p:spPr>
        <p:txBody>
          <a:bodyPr vert="horz" lIns="93165" tIns="46583" rIns="93165" bIns="46583" rtlCol="0" anchor="b"/>
          <a:lstStyle>
            <a:lvl1pPr algn="l">
              <a:defRPr sz="1200"/>
            </a:lvl1pPr>
          </a:lstStyle>
          <a:p>
            <a:endParaRPr lang="en-US" dirty="0">
              <a:latin typeface="Franklin Gothic Book"/>
            </a:endParaRPr>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65" tIns="46583" rIns="93165" bIns="46583" rtlCol="0" anchor="b"/>
          <a:lstStyle>
            <a:lvl1pPr algn="r">
              <a:defRPr sz="1200"/>
            </a:lvl1pPr>
          </a:lstStyle>
          <a:p>
            <a:fld id="{18239050-DBD5-4A13-A44D-8C6CDA95BCFF}" type="slidenum">
              <a:rPr lang="en-US" smtClean="0">
                <a:latin typeface="Franklin Gothic Book"/>
              </a:rPr>
              <a:t>‹#›</a:t>
            </a:fld>
            <a:endParaRPr lang="en-US" dirty="0">
              <a:latin typeface="Franklin Gothic Book"/>
            </a:endParaRPr>
          </a:p>
        </p:txBody>
      </p:sp>
    </p:spTree>
    <p:extLst>
      <p:ext uri="{BB962C8B-B14F-4D97-AF65-F5344CB8AC3E}">
        <p14:creationId xmlns:p14="http://schemas.microsoft.com/office/powerpoint/2010/main" val="40059769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65" tIns="46583" rIns="93165" bIns="46583" rtlCol="0"/>
          <a:lstStyle>
            <a:lvl1pPr algn="l">
              <a:defRPr sz="1200">
                <a:latin typeface="Franklin Gothic Book"/>
              </a:defRPr>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65" tIns="46583" rIns="93165" bIns="46583" rtlCol="0"/>
          <a:lstStyle>
            <a:lvl1pPr algn="r">
              <a:defRPr sz="1200">
                <a:latin typeface="Franklin Gothic Book"/>
              </a:defRPr>
            </a:lvl1pPr>
          </a:lstStyle>
          <a:p>
            <a:fld id="{72792051-D94D-0844-B48A-BD4A38370BE9}" type="datetime1">
              <a:rPr lang="en-US" smtClean="0"/>
              <a:pPr/>
              <a:t>6/8/18</a:t>
            </a:fld>
            <a:endParaRPr lang="en-US" dirty="0"/>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65" tIns="46583" rIns="93165" bIns="46583"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65" tIns="46583" rIns="93165" bIns="46583"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3037840" cy="464820"/>
          </a:xfrm>
          <a:prstGeom prst="rect">
            <a:avLst/>
          </a:prstGeom>
        </p:spPr>
        <p:txBody>
          <a:bodyPr vert="horz" lIns="93165" tIns="46583" rIns="93165" bIns="46583" rtlCol="0" anchor="b"/>
          <a:lstStyle>
            <a:lvl1pPr algn="l">
              <a:defRPr sz="1200">
                <a:latin typeface="Franklin Gothic Book"/>
              </a:defRPr>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65" tIns="46583" rIns="93165" bIns="46583" rtlCol="0" anchor="b"/>
          <a:lstStyle>
            <a:lvl1pPr algn="r">
              <a:defRPr sz="1200">
                <a:latin typeface="Franklin Gothic Book"/>
              </a:defRPr>
            </a:lvl1pPr>
          </a:lstStyle>
          <a:p>
            <a:fld id="{8C0D6297-ACA2-42B2-B887-C83C6ED3DBA8}" type="slidenum">
              <a:rPr lang="en-US" smtClean="0"/>
              <a:pPr/>
              <a:t>‹#›</a:t>
            </a:fld>
            <a:endParaRPr lang="en-US" dirty="0"/>
          </a:p>
        </p:txBody>
      </p:sp>
    </p:spTree>
    <p:extLst>
      <p:ext uri="{BB962C8B-B14F-4D97-AF65-F5344CB8AC3E}">
        <p14:creationId xmlns:p14="http://schemas.microsoft.com/office/powerpoint/2010/main" val="400464508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Franklin Gothic Book"/>
        <a:ea typeface="+mn-ea"/>
        <a:cs typeface="+mn-cs"/>
      </a:defRPr>
    </a:lvl1pPr>
    <a:lvl2pPr marL="457200" algn="l" defTabSz="914400" rtl="0" eaLnBrk="1" latinLnBrk="0" hangingPunct="1">
      <a:defRPr sz="1200" kern="1200">
        <a:solidFill>
          <a:schemeClr val="tx1"/>
        </a:solidFill>
        <a:latin typeface="Franklin Gothic Book"/>
        <a:ea typeface="+mn-ea"/>
        <a:cs typeface="+mn-cs"/>
      </a:defRPr>
    </a:lvl2pPr>
    <a:lvl3pPr marL="914400" algn="l" defTabSz="914400" rtl="0" eaLnBrk="1" latinLnBrk="0" hangingPunct="1">
      <a:defRPr sz="1200" kern="1200">
        <a:solidFill>
          <a:schemeClr val="tx1"/>
        </a:solidFill>
        <a:latin typeface="Franklin Gothic Book"/>
        <a:ea typeface="+mn-ea"/>
        <a:cs typeface="+mn-cs"/>
      </a:defRPr>
    </a:lvl3pPr>
    <a:lvl4pPr marL="1371600" algn="l" defTabSz="914400" rtl="0" eaLnBrk="1" latinLnBrk="0" hangingPunct="1">
      <a:defRPr sz="1200" kern="1200">
        <a:solidFill>
          <a:schemeClr val="tx1"/>
        </a:solidFill>
        <a:latin typeface="Franklin Gothic Book"/>
        <a:ea typeface="+mn-ea"/>
        <a:cs typeface="+mn-cs"/>
      </a:defRPr>
    </a:lvl4pPr>
    <a:lvl5pPr marL="1828800" algn="l" defTabSz="914400" rtl="0" eaLnBrk="1" latinLnBrk="0" hangingPunct="1">
      <a:defRPr sz="1200" kern="1200">
        <a:solidFill>
          <a:schemeClr val="tx1"/>
        </a:solidFill>
        <a:latin typeface="Franklin Gothic Book"/>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0D6297-ACA2-42B2-B887-C83C6ED3DBA8}" type="slidenum">
              <a:rPr lang="en-US" smtClean="0"/>
              <a:t>1</a:t>
            </a:fld>
            <a:endParaRPr lang="en-US" dirty="0"/>
          </a:p>
        </p:txBody>
      </p:sp>
    </p:spTree>
    <p:extLst>
      <p:ext uri="{BB962C8B-B14F-4D97-AF65-F5344CB8AC3E}">
        <p14:creationId xmlns:p14="http://schemas.microsoft.com/office/powerpoint/2010/main" val="17080955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0D6297-ACA2-42B2-B887-C83C6ED3DBA8}" type="slidenum">
              <a:rPr lang="en-US" smtClean="0"/>
              <a:t>13</a:t>
            </a:fld>
            <a:endParaRPr lang="en-US" dirty="0"/>
          </a:p>
        </p:txBody>
      </p:sp>
    </p:spTree>
    <p:extLst>
      <p:ext uri="{BB962C8B-B14F-4D97-AF65-F5344CB8AC3E}">
        <p14:creationId xmlns:p14="http://schemas.microsoft.com/office/powerpoint/2010/main" val="8765430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0D6297-ACA2-42B2-B887-C83C6ED3DBA8}" type="slidenum">
              <a:rPr lang="en-US" smtClean="0"/>
              <a:pPr/>
              <a:t>14</a:t>
            </a:fld>
            <a:endParaRPr lang="en-US" dirty="0"/>
          </a:p>
        </p:txBody>
      </p:sp>
    </p:spTree>
    <p:extLst>
      <p:ext uri="{BB962C8B-B14F-4D97-AF65-F5344CB8AC3E}">
        <p14:creationId xmlns:p14="http://schemas.microsoft.com/office/powerpoint/2010/main" val="6349399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0D6297-ACA2-42B2-B887-C83C6ED3DBA8}" type="slidenum">
              <a:rPr lang="en-US" smtClean="0"/>
              <a:pPr/>
              <a:t>15</a:t>
            </a:fld>
            <a:endParaRPr lang="en-US" dirty="0"/>
          </a:p>
        </p:txBody>
      </p:sp>
    </p:spTree>
    <p:extLst>
      <p:ext uri="{BB962C8B-B14F-4D97-AF65-F5344CB8AC3E}">
        <p14:creationId xmlns:p14="http://schemas.microsoft.com/office/powerpoint/2010/main" val="35975861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0D6297-ACA2-42B2-B887-C83C6ED3DBA8}" type="slidenum">
              <a:rPr lang="en-US" smtClean="0"/>
              <a:pPr/>
              <a:t>16</a:t>
            </a:fld>
            <a:endParaRPr lang="en-US" dirty="0"/>
          </a:p>
        </p:txBody>
      </p:sp>
    </p:spTree>
    <p:extLst>
      <p:ext uri="{BB962C8B-B14F-4D97-AF65-F5344CB8AC3E}">
        <p14:creationId xmlns:p14="http://schemas.microsoft.com/office/powerpoint/2010/main" val="37826400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0D6297-ACA2-42B2-B887-C83C6ED3DBA8}" type="slidenum">
              <a:rPr lang="en-US" smtClean="0"/>
              <a:t>17</a:t>
            </a:fld>
            <a:endParaRPr lang="en-US" dirty="0"/>
          </a:p>
        </p:txBody>
      </p:sp>
    </p:spTree>
    <p:extLst>
      <p:ext uri="{BB962C8B-B14F-4D97-AF65-F5344CB8AC3E}">
        <p14:creationId xmlns:p14="http://schemas.microsoft.com/office/powerpoint/2010/main" val="8765430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0D6297-ACA2-42B2-B887-C83C6ED3DBA8}" type="slidenum">
              <a:rPr lang="en-US" smtClean="0"/>
              <a:t>24</a:t>
            </a:fld>
            <a:endParaRPr lang="en-US" dirty="0"/>
          </a:p>
        </p:txBody>
      </p:sp>
    </p:spTree>
    <p:extLst>
      <p:ext uri="{BB962C8B-B14F-4D97-AF65-F5344CB8AC3E}">
        <p14:creationId xmlns:p14="http://schemas.microsoft.com/office/powerpoint/2010/main" val="8765430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0D6297-ACA2-42B2-B887-C83C6ED3DBA8}" type="slidenum">
              <a:rPr lang="en-US" smtClean="0"/>
              <a:t>27</a:t>
            </a:fld>
            <a:endParaRPr lang="en-US" dirty="0"/>
          </a:p>
        </p:txBody>
      </p:sp>
    </p:spTree>
    <p:extLst>
      <p:ext uri="{BB962C8B-B14F-4D97-AF65-F5344CB8AC3E}">
        <p14:creationId xmlns:p14="http://schemas.microsoft.com/office/powerpoint/2010/main" val="8765430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0D6297-ACA2-42B2-B887-C83C6ED3DBA8}" type="slidenum">
              <a:rPr lang="en-US" smtClean="0"/>
              <a:pPr/>
              <a:t>31</a:t>
            </a:fld>
            <a:endParaRPr lang="en-US" dirty="0"/>
          </a:p>
        </p:txBody>
      </p:sp>
    </p:spTree>
    <p:extLst>
      <p:ext uri="{BB962C8B-B14F-4D97-AF65-F5344CB8AC3E}">
        <p14:creationId xmlns:p14="http://schemas.microsoft.com/office/powerpoint/2010/main" val="3094278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smtClean="0"/>
              <a:t>Title Page</a:t>
            </a:r>
            <a:endParaRPr lang="en-US" dirty="0"/>
          </a:p>
        </p:txBody>
      </p:sp>
      <p:sp>
        <p:nvSpPr>
          <p:cNvPr id="4" name="Slide Number Placeholder 3"/>
          <p:cNvSpPr>
            <a:spLocks noGrp="1"/>
          </p:cNvSpPr>
          <p:nvPr>
            <p:ph type="sldNum" sz="quarter" idx="10"/>
          </p:nvPr>
        </p:nvSpPr>
        <p:spPr/>
        <p:txBody>
          <a:bodyPr/>
          <a:lstStyle/>
          <a:p>
            <a:fld id="{8C0D6297-ACA2-42B2-B887-C83C6ED3DBA8}" type="slidenum">
              <a:rPr lang="en-US" smtClean="0"/>
              <a:t>2</a:t>
            </a:fld>
            <a:endParaRPr lang="en-US" dirty="0"/>
          </a:p>
        </p:txBody>
      </p:sp>
    </p:spTree>
    <p:extLst>
      <p:ext uri="{BB962C8B-B14F-4D97-AF65-F5344CB8AC3E}">
        <p14:creationId xmlns:p14="http://schemas.microsoft.com/office/powerpoint/2010/main" val="889453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0D6297-ACA2-42B2-B887-C83C6ED3DBA8}" type="slidenum">
              <a:rPr lang="en-US" smtClean="0"/>
              <a:pPr/>
              <a:t>5</a:t>
            </a:fld>
            <a:endParaRPr lang="en-US" dirty="0"/>
          </a:p>
        </p:txBody>
      </p:sp>
    </p:spTree>
    <p:extLst>
      <p:ext uri="{BB962C8B-B14F-4D97-AF65-F5344CB8AC3E}">
        <p14:creationId xmlns:p14="http://schemas.microsoft.com/office/powerpoint/2010/main" val="2840823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0D6297-ACA2-42B2-B887-C83C6ED3DBA8}" type="slidenum">
              <a:rPr lang="en-US" smtClean="0"/>
              <a:t>6</a:t>
            </a:fld>
            <a:endParaRPr lang="en-US" dirty="0"/>
          </a:p>
        </p:txBody>
      </p:sp>
    </p:spTree>
    <p:extLst>
      <p:ext uri="{BB962C8B-B14F-4D97-AF65-F5344CB8AC3E}">
        <p14:creationId xmlns:p14="http://schemas.microsoft.com/office/powerpoint/2010/main" val="876543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Full</a:t>
            </a:r>
            <a:r>
              <a:rPr lang="en-US" baseline="0" dirty="0" smtClean="0"/>
              <a:t> page image treatment</a:t>
            </a:r>
            <a:endParaRPr lang="en-US" dirty="0"/>
          </a:p>
        </p:txBody>
      </p:sp>
      <p:sp>
        <p:nvSpPr>
          <p:cNvPr id="4" name="Slide Number Placeholder 3"/>
          <p:cNvSpPr>
            <a:spLocks noGrp="1"/>
          </p:cNvSpPr>
          <p:nvPr>
            <p:ph type="sldNum" sz="quarter" idx="10"/>
          </p:nvPr>
        </p:nvSpPr>
        <p:spPr/>
        <p:txBody>
          <a:bodyPr/>
          <a:lstStyle/>
          <a:p>
            <a:fld id="{8C0D6297-ACA2-42B2-B887-C83C6ED3DBA8}" type="slidenum">
              <a:rPr lang="en-US" smtClean="0"/>
              <a:t>7</a:t>
            </a:fld>
            <a:endParaRPr lang="en-US" dirty="0"/>
          </a:p>
        </p:txBody>
      </p:sp>
    </p:spTree>
    <p:extLst>
      <p:ext uri="{BB962C8B-B14F-4D97-AF65-F5344CB8AC3E}">
        <p14:creationId xmlns:p14="http://schemas.microsoft.com/office/powerpoint/2010/main" val="2955824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migrate_plus.migration.pdf</a:t>
            </a:r>
            <a:endParaRPr lang="en-US" dirty="0" smtClean="0"/>
          </a:p>
        </p:txBody>
      </p:sp>
      <p:sp>
        <p:nvSpPr>
          <p:cNvPr id="4" name="Slide Number Placeholder 3"/>
          <p:cNvSpPr>
            <a:spLocks noGrp="1"/>
          </p:cNvSpPr>
          <p:nvPr>
            <p:ph type="sldNum" sz="quarter" idx="10"/>
          </p:nvPr>
        </p:nvSpPr>
        <p:spPr/>
        <p:txBody>
          <a:bodyPr/>
          <a:lstStyle/>
          <a:p>
            <a:fld id="{8C0D6297-ACA2-42B2-B887-C83C6ED3DBA8}" type="slidenum">
              <a:rPr lang="en-US" smtClean="0"/>
              <a:pPr/>
              <a:t>8</a:t>
            </a:fld>
            <a:endParaRPr lang="en-US" dirty="0"/>
          </a:p>
        </p:txBody>
      </p:sp>
    </p:spTree>
    <p:extLst>
      <p:ext uri="{BB962C8B-B14F-4D97-AF65-F5344CB8AC3E}">
        <p14:creationId xmlns:p14="http://schemas.microsoft.com/office/powerpoint/2010/main" val="37192989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0D6297-ACA2-42B2-B887-C83C6ED3DBA8}" type="slidenum">
              <a:rPr lang="en-US" smtClean="0"/>
              <a:t>9</a:t>
            </a:fld>
            <a:endParaRPr lang="en-US" dirty="0"/>
          </a:p>
        </p:txBody>
      </p:sp>
    </p:spTree>
    <p:extLst>
      <p:ext uri="{BB962C8B-B14F-4D97-AF65-F5344CB8AC3E}">
        <p14:creationId xmlns:p14="http://schemas.microsoft.com/office/powerpoint/2010/main" val="8765430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(2/22/18 20:14) -----</a:t>
            </a:r>
          </a:p>
          <a:p>
            <a:r>
              <a:rPr lang="en-US"/>
              <a:t>Go to the info file in the module already up - midcamp_migrate_pdf.info.yml</a:t>
            </a:r>
          </a:p>
        </p:txBody>
      </p:sp>
      <p:sp>
        <p:nvSpPr>
          <p:cNvPr id="4" name="Slide Number Placeholder 3"/>
          <p:cNvSpPr>
            <a:spLocks noGrp="1"/>
          </p:cNvSpPr>
          <p:nvPr>
            <p:ph type="sldNum" sz="quarter" idx="10"/>
          </p:nvPr>
        </p:nvSpPr>
        <p:spPr/>
        <p:txBody>
          <a:bodyPr/>
          <a:lstStyle/>
          <a:p>
            <a:fld id="{8C0D6297-ACA2-42B2-B887-C83C6ED3DBA8}" type="slidenum">
              <a:rPr lang="en-US" smtClean="0"/>
              <a:pPr/>
              <a:t>11</a:t>
            </a:fld>
            <a:endParaRPr lang="en-US" dirty="0"/>
          </a:p>
        </p:txBody>
      </p:sp>
    </p:spTree>
    <p:extLst>
      <p:ext uri="{BB962C8B-B14F-4D97-AF65-F5344CB8AC3E}">
        <p14:creationId xmlns:p14="http://schemas.microsoft.com/office/powerpoint/2010/main" val="4756129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0D6297-ACA2-42B2-B887-C83C6ED3DBA8}" type="slidenum">
              <a:rPr lang="en-US" smtClean="0"/>
              <a:pPr/>
              <a:t>12</a:t>
            </a:fld>
            <a:endParaRPr lang="en-US" dirty="0"/>
          </a:p>
        </p:txBody>
      </p:sp>
    </p:spTree>
    <p:extLst>
      <p:ext uri="{BB962C8B-B14F-4D97-AF65-F5344CB8AC3E}">
        <p14:creationId xmlns:p14="http://schemas.microsoft.com/office/powerpoint/2010/main" val="3082592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em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T Full Logo">
    <p:spTree>
      <p:nvGrpSpPr>
        <p:cNvPr id="1" name=""/>
        <p:cNvGrpSpPr/>
        <p:nvPr/>
      </p:nvGrpSpPr>
      <p:grpSpPr>
        <a:xfrm>
          <a:off x="0" y="0"/>
          <a:ext cx="0" cy="0"/>
          <a:chOff x="0" y="0"/>
          <a:chExt cx="0" cy="0"/>
        </a:xfrm>
      </p:grpSpPr>
      <p:pic>
        <p:nvPicPr>
          <p:cNvPr id="3" name="Picture 2" descr="BT_Primary_Logo.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91413" y="742950"/>
            <a:ext cx="3561174" cy="3200400"/>
          </a:xfrm>
          <a:prstGeom prst="rect">
            <a:avLst/>
          </a:prstGeom>
        </p:spPr>
      </p:pic>
    </p:spTree>
    <p:extLst>
      <p:ext uri="{BB962C8B-B14F-4D97-AF65-F5344CB8AC3E}">
        <p14:creationId xmlns:p14="http://schemas.microsoft.com/office/powerpoint/2010/main" val="2048412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Simple Text">
    <p:spTree>
      <p:nvGrpSpPr>
        <p:cNvPr id="1" name=""/>
        <p:cNvGrpSpPr/>
        <p:nvPr/>
      </p:nvGrpSpPr>
      <p:grpSpPr>
        <a:xfrm>
          <a:off x="0" y="0"/>
          <a:ext cx="0" cy="0"/>
          <a:chOff x="0" y="0"/>
          <a:chExt cx="0" cy="0"/>
        </a:xfrm>
      </p:grpSpPr>
      <p:sp>
        <p:nvSpPr>
          <p:cNvPr id="5" name="Rectangle 4"/>
          <p:cNvSpPr/>
          <p:nvPr userDrawn="1"/>
        </p:nvSpPr>
        <p:spPr>
          <a:xfrm flipV="1">
            <a:off x="0" y="0"/>
            <a:ext cx="9144000" cy="74295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17375E"/>
              </a:solidFill>
              <a:latin typeface="Franklin Gothic Book"/>
            </a:endParaRPr>
          </a:p>
        </p:txBody>
      </p:sp>
      <p:sp>
        <p:nvSpPr>
          <p:cNvPr id="2" name="Title 1"/>
          <p:cNvSpPr>
            <a:spLocks noGrp="1"/>
          </p:cNvSpPr>
          <p:nvPr>
            <p:ph type="title"/>
          </p:nvPr>
        </p:nvSpPr>
        <p:spPr>
          <a:xfrm>
            <a:off x="457200" y="76200"/>
            <a:ext cx="8229600" cy="742950"/>
          </a:xfrm>
          <a:prstGeom prst="rect">
            <a:avLst/>
          </a:prstGeom>
        </p:spPr>
        <p:txBody>
          <a:bodyPr vert="horz"/>
          <a:lstStyle>
            <a:lvl1pPr>
              <a:defRPr lang="en-US" sz="3200" kern="1200" cap="all" dirty="0">
                <a:solidFill>
                  <a:srgbClr val="13538B"/>
                </a:solidFill>
                <a:latin typeface="Franklin Gothic Medium"/>
                <a:ea typeface="+mj-ea"/>
                <a:cs typeface="Franklin Gothic Medium"/>
              </a:defRPr>
            </a:lvl1pPr>
          </a:lstStyle>
          <a:p>
            <a:r>
              <a:rPr lang="en-US" dirty="0" smtClean="0"/>
              <a:t>Click to edit Master title style</a:t>
            </a:r>
            <a:endParaRPr lang="en-US" dirty="0"/>
          </a:p>
        </p:txBody>
      </p:sp>
      <p:sp>
        <p:nvSpPr>
          <p:cNvPr id="3" name="Footer Placeholder 2"/>
          <p:cNvSpPr>
            <a:spLocks noGrp="1"/>
          </p:cNvSpPr>
          <p:nvPr>
            <p:ph type="ftr" sz="quarter" idx="10"/>
          </p:nvPr>
        </p:nvSpPr>
        <p:spPr>
          <a:xfrm>
            <a:off x="914400" y="4767263"/>
            <a:ext cx="7086600" cy="274637"/>
          </a:xfrm>
          <a:prstGeom prst="rect">
            <a:avLst/>
          </a:prstGeom>
        </p:spPr>
        <p:txBody>
          <a:bodyPr/>
          <a:lstStyle/>
          <a:p>
            <a:endParaRPr lang="en-US" dirty="0"/>
          </a:p>
        </p:txBody>
      </p:sp>
      <p:sp>
        <p:nvSpPr>
          <p:cNvPr id="4" name="Slide Number Placeholder 3"/>
          <p:cNvSpPr>
            <a:spLocks noGrp="1"/>
          </p:cNvSpPr>
          <p:nvPr>
            <p:ph type="sldNum" sz="quarter" idx="11"/>
          </p:nvPr>
        </p:nvSpPr>
        <p:spPr>
          <a:xfrm>
            <a:off x="8229600" y="4767263"/>
            <a:ext cx="685800" cy="274637"/>
          </a:xfrm>
          <a:prstGeom prst="rect">
            <a:avLst/>
          </a:prstGeom>
        </p:spPr>
        <p:txBody>
          <a:bodyPr/>
          <a:lstStyle/>
          <a:p>
            <a:fld id="{8C643806-CA3A-2345-86A9-8492AD97AE76}" type="slidenum">
              <a:rPr lang="en-US" smtClean="0"/>
              <a:pPr/>
              <a:t>‹#›</a:t>
            </a:fld>
            <a:endParaRPr lang="en-US" dirty="0"/>
          </a:p>
        </p:txBody>
      </p:sp>
      <p:sp>
        <p:nvSpPr>
          <p:cNvPr id="8" name="Text Placeholder 13"/>
          <p:cNvSpPr>
            <a:spLocks noGrp="1"/>
          </p:cNvSpPr>
          <p:nvPr>
            <p:ph type="body" sz="quarter" idx="12"/>
          </p:nvPr>
        </p:nvSpPr>
        <p:spPr>
          <a:xfrm>
            <a:off x="457200" y="1352550"/>
            <a:ext cx="8229600" cy="2819400"/>
          </a:xfrm>
          <a:prstGeom prst="rect">
            <a:avLst/>
          </a:prstGeom>
        </p:spPr>
        <p:txBody>
          <a:bodyPr vert="horz"/>
          <a:lstStyle>
            <a:lvl1pPr marL="0" indent="0" algn="ctr">
              <a:buFont typeface="+mj-lt"/>
              <a:buNone/>
              <a:defRPr sz="1600" b="0">
                <a:solidFill>
                  <a:schemeClr val="tx1">
                    <a:lumMod val="65000"/>
                    <a:lumOff val="35000"/>
                  </a:schemeClr>
                </a:solidFill>
                <a:latin typeface="Franklin Gothic Book"/>
                <a:cs typeface="Franklin Gothic Book"/>
              </a:defRPr>
            </a:lvl1pPr>
            <a:lvl2pPr marL="457200" indent="0">
              <a:buFont typeface="+mj-lt"/>
              <a:buNone/>
              <a:defRPr>
                <a:solidFill>
                  <a:schemeClr val="tx1">
                    <a:lumMod val="65000"/>
                    <a:lumOff val="35000"/>
                  </a:schemeClr>
                </a:solidFill>
              </a:defRPr>
            </a:lvl2pPr>
            <a:lvl3pPr marL="914400" indent="0">
              <a:buFont typeface="+mj-lt"/>
              <a:buNone/>
              <a:defRPr>
                <a:solidFill>
                  <a:schemeClr val="tx1">
                    <a:lumMod val="65000"/>
                    <a:lumOff val="35000"/>
                  </a:schemeClr>
                </a:solidFill>
              </a:defRPr>
            </a:lvl3pPr>
            <a:lvl4pPr marL="1371600" indent="0">
              <a:buFont typeface="+mj-lt"/>
              <a:buNone/>
              <a:defRPr>
                <a:solidFill>
                  <a:schemeClr val="tx1">
                    <a:lumMod val="65000"/>
                    <a:lumOff val="35000"/>
                  </a:schemeClr>
                </a:solidFill>
              </a:defRPr>
            </a:lvl4pPr>
            <a:lvl5pPr marL="1828800" indent="0">
              <a:buFont typeface="+mj-lt"/>
              <a:buNone/>
              <a:defRPr>
                <a:solidFill>
                  <a:schemeClr val="tx1">
                    <a:lumMod val="65000"/>
                    <a:lumOff val="35000"/>
                  </a:schemeClr>
                </a:solidFill>
              </a:defRPr>
            </a:lvl5pPr>
          </a:lstStyle>
          <a:p>
            <a:pPr lvl="0"/>
            <a:endParaRPr lang="en-US" dirty="0" smtClean="0"/>
          </a:p>
        </p:txBody>
      </p:sp>
    </p:spTree>
    <p:extLst>
      <p:ext uri="{BB962C8B-B14F-4D97-AF65-F5344CB8AC3E}">
        <p14:creationId xmlns:p14="http://schemas.microsoft.com/office/powerpoint/2010/main" val="3103834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Numbered Lis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914400" y="4767263"/>
            <a:ext cx="7086600" cy="274637"/>
          </a:xfrm>
          <a:prstGeom prst="rect">
            <a:avLst/>
          </a:prstGeom>
        </p:spPr>
        <p:txBody>
          <a:bodyPr/>
          <a:lstStyle/>
          <a:p>
            <a:endParaRPr lang="en-US" dirty="0"/>
          </a:p>
        </p:txBody>
      </p:sp>
      <p:sp>
        <p:nvSpPr>
          <p:cNvPr id="4" name="Slide Number Placeholder 3"/>
          <p:cNvSpPr>
            <a:spLocks noGrp="1"/>
          </p:cNvSpPr>
          <p:nvPr>
            <p:ph type="sldNum" sz="quarter" idx="11"/>
          </p:nvPr>
        </p:nvSpPr>
        <p:spPr>
          <a:xfrm>
            <a:off x="8229600" y="4767263"/>
            <a:ext cx="685800" cy="274637"/>
          </a:xfrm>
          <a:prstGeom prst="rect">
            <a:avLst/>
          </a:prstGeom>
        </p:spPr>
        <p:txBody>
          <a:bodyPr/>
          <a:lstStyle/>
          <a:p>
            <a:fld id="{8C643806-CA3A-2345-86A9-8492AD97AE76}" type="slidenum">
              <a:rPr lang="en-US" smtClean="0"/>
              <a:pPr/>
              <a:t>‹#›</a:t>
            </a:fld>
            <a:endParaRPr lang="en-US" dirty="0"/>
          </a:p>
        </p:txBody>
      </p:sp>
      <p:sp>
        <p:nvSpPr>
          <p:cNvPr id="6" name="Rectangle 5"/>
          <p:cNvSpPr/>
          <p:nvPr userDrawn="1"/>
        </p:nvSpPr>
        <p:spPr>
          <a:xfrm flipV="1">
            <a:off x="0" y="0"/>
            <a:ext cx="9144000" cy="74295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17375E"/>
              </a:solidFill>
              <a:latin typeface="Franklin Gothic Book"/>
            </a:endParaRPr>
          </a:p>
        </p:txBody>
      </p:sp>
      <p:sp>
        <p:nvSpPr>
          <p:cNvPr id="8" name="Text Placeholder 13"/>
          <p:cNvSpPr>
            <a:spLocks noGrp="1"/>
          </p:cNvSpPr>
          <p:nvPr>
            <p:ph type="body" sz="quarter" idx="12"/>
          </p:nvPr>
        </p:nvSpPr>
        <p:spPr>
          <a:xfrm>
            <a:off x="304800" y="1352550"/>
            <a:ext cx="4800600" cy="2819400"/>
          </a:xfrm>
          <a:prstGeom prst="rect">
            <a:avLst/>
          </a:prstGeom>
        </p:spPr>
        <p:txBody>
          <a:bodyPr vert="horz"/>
          <a:lstStyle>
            <a:lvl1pPr marL="342900" indent="-342900">
              <a:buFont typeface="+mj-lt"/>
              <a:buAutoNum type="arabicPeriod"/>
              <a:defRPr sz="1600" b="0">
                <a:solidFill>
                  <a:schemeClr val="tx1">
                    <a:lumMod val="65000"/>
                    <a:lumOff val="35000"/>
                  </a:schemeClr>
                </a:solidFill>
                <a:latin typeface="Franklin Gothic Book"/>
                <a:cs typeface="Franklin Gothic Book"/>
              </a:defRPr>
            </a:lvl1pPr>
            <a:lvl2pPr marL="457200" indent="0">
              <a:buFont typeface="+mj-lt"/>
              <a:buNone/>
              <a:defRPr>
                <a:solidFill>
                  <a:schemeClr val="tx1">
                    <a:lumMod val="65000"/>
                    <a:lumOff val="35000"/>
                  </a:schemeClr>
                </a:solidFill>
              </a:defRPr>
            </a:lvl2pPr>
            <a:lvl3pPr marL="914400" indent="0">
              <a:buFont typeface="+mj-lt"/>
              <a:buNone/>
              <a:defRPr>
                <a:solidFill>
                  <a:schemeClr val="tx1">
                    <a:lumMod val="65000"/>
                    <a:lumOff val="35000"/>
                  </a:schemeClr>
                </a:solidFill>
              </a:defRPr>
            </a:lvl3pPr>
            <a:lvl4pPr marL="1371600" indent="0">
              <a:buFont typeface="+mj-lt"/>
              <a:buNone/>
              <a:defRPr>
                <a:solidFill>
                  <a:schemeClr val="tx1">
                    <a:lumMod val="65000"/>
                    <a:lumOff val="35000"/>
                  </a:schemeClr>
                </a:solidFill>
              </a:defRPr>
            </a:lvl4pPr>
            <a:lvl5pPr marL="1828800" indent="0">
              <a:buFont typeface="+mj-lt"/>
              <a:buNone/>
              <a:defRPr>
                <a:solidFill>
                  <a:schemeClr val="tx1">
                    <a:lumMod val="65000"/>
                    <a:lumOff val="35000"/>
                  </a:schemeClr>
                </a:solidFill>
              </a:defRPr>
            </a:lvl5pPr>
          </a:lstStyle>
          <a:p>
            <a:pPr lvl="0"/>
            <a:r>
              <a:rPr lang="en-US" dirty="0" smtClean="0"/>
              <a:t>Click to edit Master text styles</a:t>
            </a:r>
          </a:p>
          <a:p>
            <a:pPr lvl="0"/>
            <a:r>
              <a:rPr lang="en-US" dirty="0" smtClean="0"/>
              <a:t>Second</a:t>
            </a:r>
          </a:p>
          <a:p>
            <a:pPr lvl="0"/>
            <a:r>
              <a:rPr lang="en-US" dirty="0" smtClean="0"/>
              <a:t>Third</a:t>
            </a:r>
          </a:p>
          <a:p>
            <a:pPr lvl="0"/>
            <a:r>
              <a:rPr lang="en-US" dirty="0" smtClean="0"/>
              <a:t>Fourth</a:t>
            </a:r>
          </a:p>
          <a:p>
            <a:pPr lvl="0"/>
            <a:r>
              <a:rPr lang="en-US" dirty="0" smtClean="0"/>
              <a:t>Fifth</a:t>
            </a:r>
            <a:endParaRPr lang="en-US" dirty="0"/>
          </a:p>
        </p:txBody>
      </p:sp>
      <p:sp>
        <p:nvSpPr>
          <p:cNvPr id="9" name="Title 9"/>
          <p:cNvSpPr>
            <a:spLocks noGrp="1"/>
          </p:cNvSpPr>
          <p:nvPr>
            <p:ph type="title"/>
          </p:nvPr>
        </p:nvSpPr>
        <p:spPr>
          <a:xfrm>
            <a:off x="228600" y="-19050"/>
            <a:ext cx="8229600" cy="819150"/>
          </a:xfrm>
          <a:prstGeom prst="rect">
            <a:avLst/>
          </a:prstGeom>
        </p:spPr>
        <p:txBody>
          <a:bodyPr anchor="ctr"/>
          <a:lstStyle>
            <a:lvl1pPr algn="l">
              <a:defRPr lang="en-US" sz="3200" cap="all" dirty="0">
                <a:solidFill>
                  <a:srgbClr val="13538B"/>
                </a:solidFill>
                <a:latin typeface="Franklin Gothic Medium"/>
                <a:ea typeface="+mj-ea"/>
                <a:cs typeface="Franklin Gothic Medium"/>
              </a:defRPr>
            </a:lvl1pPr>
          </a:lstStyle>
          <a:p>
            <a:pPr marL="0" lvl="0" algn="l"/>
            <a:r>
              <a:rPr lang="en-US" dirty="0" smtClean="0"/>
              <a:t>Click to edit Master title style</a:t>
            </a:r>
            <a:endParaRPr lang="en-US" dirty="0"/>
          </a:p>
        </p:txBody>
      </p:sp>
    </p:spTree>
    <p:extLst>
      <p:ext uri="{BB962C8B-B14F-4D97-AF65-F5344CB8AC3E}">
        <p14:creationId xmlns:p14="http://schemas.microsoft.com/office/powerpoint/2010/main" val="2486337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ulleted List">
    <p:spTree>
      <p:nvGrpSpPr>
        <p:cNvPr id="1" name=""/>
        <p:cNvGrpSpPr/>
        <p:nvPr/>
      </p:nvGrpSpPr>
      <p:grpSpPr>
        <a:xfrm>
          <a:off x="0" y="0"/>
          <a:ext cx="0" cy="0"/>
          <a:chOff x="0" y="0"/>
          <a:chExt cx="0" cy="0"/>
        </a:xfrm>
      </p:grpSpPr>
      <p:sp>
        <p:nvSpPr>
          <p:cNvPr id="5" name="Rectangle 4"/>
          <p:cNvSpPr/>
          <p:nvPr userDrawn="1"/>
        </p:nvSpPr>
        <p:spPr>
          <a:xfrm flipV="1">
            <a:off x="0" y="0"/>
            <a:ext cx="9144000" cy="74295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17375E"/>
              </a:solidFill>
              <a:latin typeface="Franklin Gothic Book"/>
            </a:endParaRPr>
          </a:p>
        </p:txBody>
      </p:sp>
      <p:sp>
        <p:nvSpPr>
          <p:cNvPr id="2" name="Title 1"/>
          <p:cNvSpPr>
            <a:spLocks noGrp="1"/>
          </p:cNvSpPr>
          <p:nvPr>
            <p:ph type="title"/>
          </p:nvPr>
        </p:nvSpPr>
        <p:spPr>
          <a:xfrm>
            <a:off x="228600" y="114300"/>
            <a:ext cx="8229600" cy="857250"/>
          </a:xfrm>
          <a:prstGeom prst="rect">
            <a:avLst/>
          </a:prstGeom>
        </p:spPr>
        <p:txBody>
          <a:bodyPr vert="horz"/>
          <a:lstStyle>
            <a:lvl1pPr algn="l">
              <a:defRPr lang="en-US" sz="3200" kern="1200" cap="all" dirty="0">
                <a:solidFill>
                  <a:srgbClr val="13538B"/>
                </a:solidFill>
                <a:latin typeface="Franklin Gothic Medium"/>
                <a:ea typeface="+mj-ea"/>
                <a:cs typeface="Franklin Gothic Medium"/>
              </a:defRPr>
            </a:lvl1pPr>
          </a:lstStyle>
          <a:p>
            <a:r>
              <a:rPr lang="en-US" dirty="0" smtClean="0"/>
              <a:t>Click to edit Master title style</a:t>
            </a:r>
            <a:endParaRPr lang="en-US" dirty="0"/>
          </a:p>
        </p:txBody>
      </p:sp>
      <p:sp>
        <p:nvSpPr>
          <p:cNvPr id="3" name="Footer Placeholder 2"/>
          <p:cNvSpPr>
            <a:spLocks noGrp="1"/>
          </p:cNvSpPr>
          <p:nvPr>
            <p:ph type="ftr" sz="quarter" idx="10"/>
          </p:nvPr>
        </p:nvSpPr>
        <p:spPr>
          <a:xfrm>
            <a:off x="914400" y="4767263"/>
            <a:ext cx="7086600" cy="274637"/>
          </a:xfrm>
          <a:prstGeom prst="rect">
            <a:avLst/>
          </a:prstGeom>
        </p:spPr>
        <p:txBody>
          <a:bodyPr/>
          <a:lstStyle/>
          <a:p>
            <a:endParaRPr lang="en-US" dirty="0"/>
          </a:p>
        </p:txBody>
      </p:sp>
      <p:sp>
        <p:nvSpPr>
          <p:cNvPr id="4" name="Slide Number Placeholder 3"/>
          <p:cNvSpPr>
            <a:spLocks noGrp="1"/>
          </p:cNvSpPr>
          <p:nvPr>
            <p:ph type="sldNum" sz="quarter" idx="11"/>
          </p:nvPr>
        </p:nvSpPr>
        <p:spPr>
          <a:xfrm>
            <a:off x="8229600" y="4767263"/>
            <a:ext cx="685800" cy="274637"/>
          </a:xfrm>
          <a:prstGeom prst="rect">
            <a:avLst/>
          </a:prstGeom>
        </p:spPr>
        <p:txBody>
          <a:bodyPr/>
          <a:lstStyle/>
          <a:p>
            <a:fld id="{8C643806-CA3A-2345-86A9-8492AD97AE76}" type="slidenum">
              <a:rPr lang="en-US" smtClean="0"/>
              <a:pPr/>
              <a:t>‹#›</a:t>
            </a:fld>
            <a:endParaRPr lang="en-US" dirty="0"/>
          </a:p>
        </p:txBody>
      </p:sp>
      <p:sp>
        <p:nvSpPr>
          <p:cNvPr id="7" name="Text Placeholder 2"/>
          <p:cNvSpPr>
            <a:spLocks noGrp="1"/>
          </p:cNvSpPr>
          <p:nvPr>
            <p:ph type="body" sz="quarter" idx="13"/>
          </p:nvPr>
        </p:nvSpPr>
        <p:spPr>
          <a:xfrm>
            <a:off x="304800" y="1219200"/>
            <a:ext cx="7010400" cy="3028950"/>
          </a:xfrm>
          <a:prstGeom prst="rect">
            <a:avLst/>
          </a:prstGeom>
        </p:spPr>
        <p:txBody>
          <a:bodyPr/>
          <a:lstStyle>
            <a:lvl1pPr marL="0" marR="0" indent="0" algn="l" defTabSz="914400" rtl="0" eaLnBrk="1" fontAlgn="auto" latinLnBrk="0" hangingPunct="1">
              <a:lnSpc>
                <a:spcPct val="150000"/>
              </a:lnSpc>
              <a:spcBef>
                <a:spcPct val="20000"/>
              </a:spcBef>
              <a:spcAft>
                <a:spcPts val="0"/>
              </a:spcAft>
              <a:buClrTx/>
              <a:buSzTx/>
              <a:buFont typeface="Arial" pitchFamily="34" charset="0"/>
              <a:buNone/>
              <a:tabLst/>
              <a:defRPr sz="1800">
                <a:solidFill>
                  <a:schemeClr val="tx1">
                    <a:lumMod val="65000"/>
                    <a:lumOff val="35000"/>
                  </a:schemeClr>
                </a:solidFill>
                <a:latin typeface="Franklin Gothic Book"/>
                <a:cs typeface="Franklin Gothic Book"/>
              </a:defRPr>
            </a:lvl1pPr>
            <a:lvl2pPr marL="742950" indent="-285750">
              <a:buFont typeface="Arial"/>
              <a:buChar char="•"/>
              <a:defRPr sz="1600">
                <a:solidFill>
                  <a:schemeClr val="tx1">
                    <a:lumMod val="65000"/>
                    <a:lumOff val="35000"/>
                  </a:schemeClr>
                </a:solidFill>
                <a:latin typeface="Franklin Gothic Book"/>
                <a:cs typeface="Franklin Gothic Book"/>
              </a:defRPr>
            </a:lvl2pPr>
            <a:lvl3pPr marL="1143000" indent="-228600">
              <a:buFont typeface="Lucida Grande"/>
              <a:buChar char="›"/>
              <a:defRPr sz="1400" i="0">
                <a:solidFill>
                  <a:schemeClr val="tx1">
                    <a:lumMod val="65000"/>
                    <a:lumOff val="35000"/>
                  </a:schemeClr>
                </a:solidFill>
                <a:latin typeface="Franklin Gothic Book"/>
                <a:cs typeface="Franklin Gothic Book"/>
              </a:defRPr>
            </a:lvl3pPr>
            <a:lvl4pPr marL="1600200" indent="-228600">
              <a:buFont typeface="Arial"/>
              <a:buChar char="•"/>
              <a:defRPr sz="1200">
                <a:solidFill>
                  <a:schemeClr val="tx1">
                    <a:lumMod val="65000"/>
                    <a:lumOff val="35000"/>
                  </a:schemeClr>
                </a:solidFill>
                <a:latin typeface="Franklin Gothic Book"/>
                <a:cs typeface="Franklin Gothic Book"/>
              </a:defRPr>
            </a:lvl4pPr>
            <a:lvl5pPr marL="2057400" indent="-228600">
              <a:buFont typeface="Lucida Grande"/>
              <a:buChar char="›"/>
              <a:defRPr sz="1100">
                <a:solidFill>
                  <a:schemeClr val="tx1">
                    <a:lumMod val="65000"/>
                    <a:lumOff val="35000"/>
                  </a:schemeClr>
                </a:solidFill>
                <a:latin typeface="Franklin Gothic Book"/>
                <a:cs typeface="Franklin Gothic Book"/>
              </a:defRPr>
            </a:lvl5pPr>
            <a:lvl6pPr marL="2514600" indent="-228600">
              <a:buFont typeface="Lucida Grande"/>
              <a:buChar char="»"/>
              <a:defRPr i="1">
                <a:latin typeface="Times"/>
                <a:cs typeface="Times"/>
              </a:defRPr>
            </a:lvl6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813566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mple Text">
    <p:spTree>
      <p:nvGrpSpPr>
        <p:cNvPr id="1" name=""/>
        <p:cNvGrpSpPr/>
        <p:nvPr/>
      </p:nvGrpSpPr>
      <p:grpSpPr>
        <a:xfrm>
          <a:off x="0" y="0"/>
          <a:ext cx="0" cy="0"/>
          <a:chOff x="0" y="0"/>
          <a:chExt cx="0" cy="0"/>
        </a:xfrm>
      </p:grpSpPr>
      <p:sp>
        <p:nvSpPr>
          <p:cNvPr id="5" name="Rectangle 4"/>
          <p:cNvSpPr/>
          <p:nvPr userDrawn="1"/>
        </p:nvSpPr>
        <p:spPr>
          <a:xfrm flipV="1">
            <a:off x="0" y="0"/>
            <a:ext cx="9144000" cy="74295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17375E"/>
              </a:solidFill>
              <a:latin typeface="Franklin Gothic Book"/>
            </a:endParaRPr>
          </a:p>
        </p:txBody>
      </p:sp>
      <p:sp>
        <p:nvSpPr>
          <p:cNvPr id="2" name="Title 1"/>
          <p:cNvSpPr>
            <a:spLocks noGrp="1"/>
          </p:cNvSpPr>
          <p:nvPr>
            <p:ph type="title"/>
          </p:nvPr>
        </p:nvSpPr>
        <p:spPr>
          <a:xfrm>
            <a:off x="457200" y="76200"/>
            <a:ext cx="8229600" cy="742950"/>
          </a:xfrm>
          <a:prstGeom prst="rect">
            <a:avLst/>
          </a:prstGeom>
        </p:spPr>
        <p:txBody>
          <a:bodyPr vert="horz"/>
          <a:lstStyle>
            <a:lvl1pPr>
              <a:defRPr lang="en-US" sz="3200" kern="1200" cap="all" dirty="0">
                <a:solidFill>
                  <a:srgbClr val="13538B"/>
                </a:solidFill>
                <a:latin typeface="Franklin Gothic Medium"/>
                <a:ea typeface="+mj-ea"/>
                <a:cs typeface="Franklin Gothic Medium"/>
              </a:defRPr>
            </a:lvl1pPr>
          </a:lstStyle>
          <a:p>
            <a:r>
              <a:rPr lang="en-US" dirty="0" smtClean="0"/>
              <a:t>Click to edit Master title style</a:t>
            </a:r>
            <a:endParaRPr lang="en-US" dirty="0"/>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8C643806-CA3A-2345-86A9-8492AD97AE76}" type="slidenum">
              <a:rPr lang="en-US" smtClean="0"/>
              <a:pPr/>
              <a:t>‹#›</a:t>
            </a:fld>
            <a:endParaRPr lang="en-US" dirty="0"/>
          </a:p>
        </p:txBody>
      </p:sp>
      <p:sp>
        <p:nvSpPr>
          <p:cNvPr id="8" name="Text Placeholder 13"/>
          <p:cNvSpPr>
            <a:spLocks noGrp="1"/>
          </p:cNvSpPr>
          <p:nvPr>
            <p:ph type="body" sz="quarter" idx="12"/>
          </p:nvPr>
        </p:nvSpPr>
        <p:spPr>
          <a:xfrm>
            <a:off x="457200" y="1352550"/>
            <a:ext cx="8229600" cy="2819400"/>
          </a:xfrm>
          <a:prstGeom prst="rect">
            <a:avLst/>
          </a:prstGeom>
        </p:spPr>
        <p:txBody>
          <a:bodyPr vert="horz"/>
          <a:lstStyle>
            <a:lvl1pPr marL="0" indent="0" algn="ctr">
              <a:buFont typeface="+mj-lt"/>
              <a:buNone/>
              <a:defRPr sz="1600" b="0">
                <a:solidFill>
                  <a:schemeClr val="tx1">
                    <a:lumMod val="65000"/>
                    <a:lumOff val="35000"/>
                  </a:schemeClr>
                </a:solidFill>
                <a:latin typeface="Franklin Gothic Book"/>
                <a:cs typeface="Franklin Gothic Book"/>
              </a:defRPr>
            </a:lvl1pPr>
            <a:lvl2pPr marL="457200" indent="0">
              <a:buFont typeface="+mj-lt"/>
              <a:buNone/>
              <a:defRPr>
                <a:solidFill>
                  <a:schemeClr val="tx1">
                    <a:lumMod val="65000"/>
                    <a:lumOff val="35000"/>
                  </a:schemeClr>
                </a:solidFill>
              </a:defRPr>
            </a:lvl2pPr>
            <a:lvl3pPr marL="914400" indent="0">
              <a:buFont typeface="+mj-lt"/>
              <a:buNone/>
              <a:defRPr>
                <a:solidFill>
                  <a:schemeClr val="tx1">
                    <a:lumMod val="65000"/>
                    <a:lumOff val="35000"/>
                  </a:schemeClr>
                </a:solidFill>
              </a:defRPr>
            </a:lvl3pPr>
            <a:lvl4pPr marL="1371600" indent="0">
              <a:buFont typeface="+mj-lt"/>
              <a:buNone/>
              <a:defRPr>
                <a:solidFill>
                  <a:schemeClr val="tx1">
                    <a:lumMod val="65000"/>
                    <a:lumOff val="35000"/>
                  </a:schemeClr>
                </a:solidFill>
              </a:defRPr>
            </a:lvl4pPr>
            <a:lvl5pPr marL="1828800" indent="0">
              <a:buFont typeface="+mj-lt"/>
              <a:buNone/>
              <a:defRPr>
                <a:solidFill>
                  <a:schemeClr val="tx1">
                    <a:lumMod val="65000"/>
                    <a:lumOff val="35000"/>
                  </a:schemeClr>
                </a:solidFill>
              </a:defRPr>
            </a:lvl5pPr>
          </a:lstStyle>
          <a:p>
            <a:pPr lvl="0"/>
            <a:endParaRPr lang="en-US" dirty="0" smtClean="0"/>
          </a:p>
        </p:txBody>
      </p:sp>
    </p:spTree>
    <p:extLst>
      <p:ext uri="{BB962C8B-B14F-4D97-AF65-F5344CB8AC3E}">
        <p14:creationId xmlns:p14="http://schemas.microsoft.com/office/powerpoint/2010/main" val="24751012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8C643806-CA3A-2345-86A9-8492AD97AE76}" type="slidenum">
              <a:rPr lang="en-US" smtClean="0"/>
              <a:pPr/>
              <a:t>‹#›</a:t>
            </a:fld>
            <a:endParaRPr lang="en-US" dirty="0"/>
          </a:p>
        </p:txBody>
      </p:sp>
      <p:sp>
        <p:nvSpPr>
          <p:cNvPr id="6" name="Rectangle 5"/>
          <p:cNvSpPr/>
          <p:nvPr userDrawn="1"/>
        </p:nvSpPr>
        <p:spPr>
          <a:xfrm flipV="1">
            <a:off x="0" y="0"/>
            <a:ext cx="9144000" cy="74295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17375E"/>
              </a:solidFill>
              <a:latin typeface="Franklin Gothic Book"/>
            </a:endParaRPr>
          </a:p>
        </p:txBody>
      </p:sp>
      <p:sp>
        <p:nvSpPr>
          <p:cNvPr id="8" name="Text Placeholder 13"/>
          <p:cNvSpPr>
            <a:spLocks noGrp="1"/>
          </p:cNvSpPr>
          <p:nvPr>
            <p:ph type="body" sz="quarter" idx="12"/>
          </p:nvPr>
        </p:nvSpPr>
        <p:spPr>
          <a:xfrm>
            <a:off x="304800" y="1352550"/>
            <a:ext cx="4800600" cy="2819400"/>
          </a:xfrm>
          <a:prstGeom prst="rect">
            <a:avLst/>
          </a:prstGeom>
        </p:spPr>
        <p:txBody>
          <a:bodyPr vert="horz"/>
          <a:lstStyle>
            <a:lvl1pPr marL="342900" indent="-342900">
              <a:buFont typeface="+mj-lt"/>
              <a:buAutoNum type="arabicPeriod"/>
              <a:defRPr sz="1600" b="0">
                <a:solidFill>
                  <a:schemeClr val="tx1">
                    <a:lumMod val="65000"/>
                    <a:lumOff val="35000"/>
                  </a:schemeClr>
                </a:solidFill>
                <a:latin typeface="Franklin Gothic Book"/>
                <a:cs typeface="Franklin Gothic Book"/>
              </a:defRPr>
            </a:lvl1pPr>
            <a:lvl2pPr marL="457200" indent="0">
              <a:buFont typeface="+mj-lt"/>
              <a:buNone/>
              <a:defRPr>
                <a:solidFill>
                  <a:schemeClr val="tx1">
                    <a:lumMod val="65000"/>
                    <a:lumOff val="35000"/>
                  </a:schemeClr>
                </a:solidFill>
              </a:defRPr>
            </a:lvl2pPr>
            <a:lvl3pPr marL="914400" indent="0">
              <a:buFont typeface="+mj-lt"/>
              <a:buNone/>
              <a:defRPr>
                <a:solidFill>
                  <a:schemeClr val="tx1">
                    <a:lumMod val="65000"/>
                    <a:lumOff val="35000"/>
                  </a:schemeClr>
                </a:solidFill>
              </a:defRPr>
            </a:lvl3pPr>
            <a:lvl4pPr marL="1371600" indent="0">
              <a:buFont typeface="+mj-lt"/>
              <a:buNone/>
              <a:defRPr>
                <a:solidFill>
                  <a:schemeClr val="tx1">
                    <a:lumMod val="65000"/>
                    <a:lumOff val="35000"/>
                  </a:schemeClr>
                </a:solidFill>
              </a:defRPr>
            </a:lvl4pPr>
            <a:lvl5pPr marL="1828800" indent="0">
              <a:buFont typeface="+mj-lt"/>
              <a:buNone/>
              <a:defRPr>
                <a:solidFill>
                  <a:schemeClr val="tx1">
                    <a:lumMod val="65000"/>
                    <a:lumOff val="35000"/>
                  </a:schemeClr>
                </a:solidFill>
              </a:defRPr>
            </a:lvl5pPr>
          </a:lstStyle>
          <a:p>
            <a:pPr lvl="0"/>
            <a:r>
              <a:rPr lang="en-US" dirty="0" smtClean="0"/>
              <a:t>Click to edit Master text styles</a:t>
            </a:r>
          </a:p>
          <a:p>
            <a:pPr lvl="0"/>
            <a:r>
              <a:rPr lang="en-US" dirty="0" smtClean="0"/>
              <a:t>Second</a:t>
            </a:r>
          </a:p>
          <a:p>
            <a:pPr lvl="0"/>
            <a:r>
              <a:rPr lang="en-US" dirty="0" smtClean="0"/>
              <a:t>Third</a:t>
            </a:r>
          </a:p>
          <a:p>
            <a:pPr lvl="0"/>
            <a:r>
              <a:rPr lang="en-US" dirty="0" smtClean="0"/>
              <a:t>Fourth</a:t>
            </a:r>
          </a:p>
          <a:p>
            <a:pPr lvl="0"/>
            <a:r>
              <a:rPr lang="en-US" dirty="0" smtClean="0"/>
              <a:t>Fifth</a:t>
            </a:r>
            <a:endParaRPr lang="en-US" dirty="0"/>
          </a:p>
        </p:txBody>
      </p:sp>
      <p:sp>
        <p:nvSpPr>
          <p:cNvPr id="9" name="Title 9"/>
          <p:cNvSpPr>
            <a:spLocks noGrp="1"/>
          </p:cNvSpPr>
          <p:nvPr>
            <p:ph type="title"/>
          </p:nvPr>
        </p:nvSpPr>
        <p:spPr>
          <a:xfrm>
            <a:off x="228600" y="-19050"/>
            <a:ext cx="8229600" cy="819150"/>
          </a:xfrm>
          <a:prstGeom prst="rect">
            <a:avLst/>
          </a:prstGeom>
        </p:spPr>
        <p:txBody>
          <a:bodyPr anchor="ctr"/>
          <a:lstStyle>
            <a:lvl1pPr algn="l">
              <a:defRPr lang="en-US" sz="3200" cap="all" dirty="0">
                <a:solidFill>
                  <a:srgbClr val="13538B"/>
                </a:solidFill>
                <a:latin typeface="Franklin Gothic Medium"/>
                <a:ea typeface="+mj-ea"/>
                <a:cs typeface="Franklin Gothic Medium"/>
              </a:defRPr>
            </a:lvl1pPr>
          </a:lstStyle>
          <a:p>
            <a:pPr marL="0" lvl="0" algn="l"/>
            <a:r>
              <a:rPr lang="en-US" dirty="0" smtClean="0"/>
              <a:t>Click to edit Master title style</a:t>
            </a:r>
            <a:endParaRPr lang="en-US" dirty="0"/>
          </a:p>
        </p:txBody>
      </p:sp>
    </p:spTree>
    <p:extLst>
      <p:ext uri="{BB962C8B-B14F-4D97-AF65-F5344CB8AC3E}">
        <p14:creationId xmlns:p14="http://schemas.microsoft.com/office/powerpoint/2010/main" val="42323750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5" name="Rectangle 4"/>
          <p:cNvSpPr/>
          <p:nvPr userDrawn="1"/>
        </p:nvSpPr>
        <p:spPr>
          <a:xfrm flipV="1">
            <a:off x="0" y="0"/>
            <a:ext cx="9144000" cy="74295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17375E"/>
              </a:solidFill>
              <a:latin typeface="Franklin Gothic Book"/>
            </a:endParaRPr>
          </a:p>
        </p:txBody>
      </p:sp>
      <p:sp>
        <p:nvSpPr>
          <p:cNvPr id="2" name="Title 1"/>
          <p:cNvSpPr>
            <a:spLocks noGrp="1"/>
          </p:cNvSpPr>
          <p:nvPr>
            <p:ph type="title"/>
          </p:nvPr>
        </p:nvSpPr>
        <p:spPr>
          <a:xfrm>
            <a:off x="228600" y="114300"/>
            <a:ext cx="8229600" cy="857250"/>
          </a:xfrm>
          <a:prstGeom prst="rect">
            <a:avLst/>
          </a:prstGeom>
        </p:spPr>
        <p:txBody>
          <a:bodyPr vert="horz"/>
          <a:lstStyle>
            <a:lvl1pPr algn="l">
              <a:defRPr lang="en-US" sz="3200" kern="1200" cap="all" dirty="0">
                <a:solidFill>
                  <a:srgbClr val="13538B"/>
                </a:solidFill>
                <a:latin typeface="Franklin Gothic Medium"/>
                <a:ea typeface="+mj-ea"/>
                <a:cs typeface="Franklin Gothic Medium"/>
              </a:defRPr>
            </a:lvl1pPr>
          </a:lstStyle>
          <a:p>
            <a:r>
              <a:rPr lang="en-US" dirty="0" smtClean="0"/>
              <a:t>Click to edit Master title style</a:t>
            </a:r>
            <a:endParaRPr lang="en-US" dirty="0"/>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8C643806-CA3A-2345-86A9-8492AD97AE76}" type="slidenum">
              <a:rPr lang="en-US" smtClean="0"/>
              <a:pPr/>
              <a:t>‹#›</a:t>
            </a:fld>
            <a:endParaRPr lang="en-US" dirty="0"/>
          </a:p>
        </p:txBody>
      </p:sp>
      <p:sp>
        <p:nvSpPr>
          <p:cNvPr id="7" name="Text Placeholder 2"/>
          <p:cNvSpPr>
            <a:spLocks noGrp="1"/>
          </p:cNvSpPr>
          <p:nvPr>
            <p:ph type="body" sz="quarter" idx="13"/>
          </p:nvPr>
        </p:nvSpPr>
        <p:spPr>
          <a:xfrm>
            <a:off x="304800" y="1219200"/>
            <a:ext cx="7010400" cy="3028950"/>
          </a:xfrm>
          <a:prstGeom prst="rect">
            <a:avLst/>
          </a:prstGeom>
        </p:spPr>
        <p:txBody>
          <a:bodyPr/>
          <a:lstStyle>
            <a:lvl1pPr marL="0" marR="0" indent="0" algn="l" defTabSz="914400" rtl="0" eaLnBrk="1" fontAlgn="auto" latinLnBrk="0" hangingPunct="1">
              <a:lnSpc>
                <a:spcPct val="150000"/>
              </a:lnSpc>
              <a:spcBef>
                <a:spcPct val="20000"/>
              </a:spcBef>
              <a:spcAft>
                <a:spcPts val="0"/>
              </a:spcAft>
              <a:buClrTx/>
              <a:buSzTx/>
              <a:buFont typeface="Arial" pitchFamily="34" charset="0"/>
              <a:buNone/>
              <a:tabLst/>
              <a:defRPr sz="1800">
                <a:solidFill>
                  <a:schemeClr val="tx1">
                    <a:lumMod val="65000"/>
                    <a:lumOff val="35000"/>
                  </a:schemeClr>
                </a:solidFill>
                <a:latin typeface="Franklin Gothic Book"/>
                <a:cs typeface="Franklin Gothic Book"/>
              </a:defRPr>
            </a:lvl1pPr>
            <a:lvl2pPr marL="742950" indent="-285750">
              <a:buFont typeface="Arial"/>
              <a:buChar char="•"/>
              <a:defRPr sz="1600">
                <a:solidFill>
                  <a:schemeClr val="tx1">
                    <a:lumMod val="65000"/>
                    <a:lumOff val="35000"/>
                  </a:schemeClr>
                </a:solidFill>
                <a:latin typeface="Franklin Gothic Book"/>
                <a:cs typeface="Franklin Gothic Book"/>
              </a:defRPr>
            </a:lvl2pPr>
            <a:lvl3pPr marL="1143000" indent="-228600">
              <a:buFont typeface="Lucida Grande"/>
              <a:buChar char="›"/>
              <a:defRPr sz="1400" i="0">
                <a:solidFill>
                  <a:schemeClr val="tx1">
                    <a:lumMod val="65000"/>
                    <a:lumOff val="35000"/>
                  </a:schemeClr>
                </a:solidFill>
                <a:latin typeface="Franklin Gothic Book"/>
                <a:cs typeface="Franklin Gothic Book"/>
              </a:defRPr>
            </a:lvl3pPr>
            <a:lvl4pPr marL="1600200" indent="-228600">
              <a:buFont typeface="Arial"/>
              <a:buChar char="•"/>
              <a:defRPr sz="1200">
                <a:solidFill>
                  <a:schemeClr val="tx1">
                    <a:lumMod val="65000"/>
                    <a:lumOff val="35000"/>
                  </a:schemeClr>
                </a:solidFill>
                <a:latin typeface="Franklin Gothic Book"/>
                <a:cs typeface="Franklin Gothic Book"/>
              </a:defRPr>
            </a:lvl4pPr>
            <a:lvl5pPr marL="2057400" indent="-228600">
              <a:buFont typeface="Lucida Grande"/>
              <a:buChar char="›"/>
              <a:defRPr sz="1100">
                <a:solidFill>
                  <a:schemeClr val="tx1">
                    <a:lumMod val="65000"/>
                    <a:lumOff val="35000"/>
                  </a:schemeClr>
                </a:solidFill>
                <a:latin typeface="Franklin Gothic Book"/>
                <a:cs typeface="Franklin Gothic Book"/>
              </a:defRPr>
            </a:lvl5pPr>
            <a:lvl6pPr marL="2514600" indent="-228600">
              <a:buFont typeface="Lucida Grande"/>
              <a:buChar char="»"/>
              <a:defRPr i="1">
                <a:latin typeface="Times"/>
                <a:cs typeface="Times"/>
              </a:defRPr>
            </a:lvl6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7207836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BT Full Logo">
    <p:spTree>
      <p:nvGrpSpPr>
        <p:cNvPr id="1" name=""/>
        <p:cNvGrpSpPr/>
        <p:nvPr/>
      </p:nvGrpSpPr>
      <p:grpSpPr>
        <a:xfrm>
          <a:off x="0" y="0"/>
          <a:ext cx="0" cy="0"/>
          <a:chOff x="0" y="0"/>
          <a:chExt cx="0" cy="0"/>
        </a:xfrm>
      </p:grpSpPr>
      <p:pic>
        <p:nvPicPr>
          <p:cNvPr id="3" name="Picture 2" descr="BT_Primary_Logo.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91413" y="742950"/>
            <a:ext cx="3561174" cy="3200400"/>
          </a:xfrm>
          <a:prstGeom prst="rect">
            <a:avLst/>
          </a:prstGeom>
        </p:spPr>
      </p:pic>
    </p:spTree>
    <p:extLst>
      <p:ext uri="{BB962C8B-B14F-4D97-AF65-F5344CB8AC3E}">
        <p14:creationId xmlns:p14="http://schemas.microsoft.com/office/powerpoint/2010/main" val="16971480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Deck Title Page">
    <p:bg>
      <p:bgPr>
        <a:solidFill>
          <a:srgbClr val="13528B"/>
        </a:solidFill>
        <a:effectLst/>
      </p:bgPr>
    </p:bg>
    <p:spTree>
      <p:nvGrpSpPr>
        <p:cNvPr id="1" name=""/>
        <p:cNvGrpSpPr/>
        <p:nvPr/>
      </p:nvGrpSpPr>
      <p:grpSpPr>
        <a:xfrm>
          <a:off x="0" y="0"/>
          <a:ext cx="0" cy="0"/>
          <a:chOff x="0" y="0"/>
          <a:chExt cx="0" cy="0"/>
        </a:xfrm>
      </p:grpSpPr>
      <p:sp>
        <p:nvSpPr>
          <p:cNvPr id="6" name="Title 3"/>
          <p:cNvSpPr txBox="1">
            <a:spLocks/>
          </p:cNvSpPr>
          <p:nvPr userDrawn="1"/>
        </p:nvSpPr>
        <p:spPr>
          <a:xfrm>
            <a:off x="0" y="2171700"/>
            <a:ext cx="9144000" cy="527886"/>
          </a:xfrm>
          <a:prstGeom prst="rect">
            <a:avLst/>
          </a:prstGeom>
        </p:spPr>
        <p:txBody>
          <a:bodyPr/>
          <a:lstStyle>
            <a:lvl1pPr algn="ctr" defTabSz="914400" rtl="0" eaLnBrk="1" latinLnBrk="0" hangingPunct="1">
              <a:spcBef>
                <a:spcPct val="0"/>
              </a:spcBef>
              <a:buNone/>
              <a:defRPr sz="4400" kern="1200">
                <a:solidFill>
                  <a:srgbClr val="000000"/>
                </a:solidFill>
                <a:latin typeface="Century Gothic"/>
                <a:ea typeface="+mj-ea"/>
                <a:cs typeface="Century Gothic"/>
              </a:defRPr>
            </a:lvl1pPr>
          </a:lstStyle>
          <a:p>
            <a:endParaRPr lang="en-US" sz="4000" dirty="0">
              <a:solidFill>
                <a:srgbClr val="000000"/>
              </a:solidFill>
              <a:latin typeface="Franklin Gothic Medium"/>
              <a:cs typeface="Franklin Gothic Medium"/>
            </a:endParaRPr>
          </a:p>
        </p:txBody>
      </p:sp>
      <p:sp>
        <p:nvSpPr>
          <p:cNvPr id="4" name="Title 11"/>
          <p:cNvSpPr>
            <a:spLocks noGrp="1"/>
          </p:cNvSpPr>
          <p:nvPr>
            <p:ph type="title"/>
          </p:nvPr>
        </p:nvSpPr>
        <p:spPr>
          <a:xfrm>
            <a:off x="762000" y="2800350"/>
            <a:ext cx="6705600" cy="571500"/>
          </a:xfrm>
          <a:prstGeom prst="rect">
            <a:avLst/>
          </a:prstGeom>
        </p:spPr>
        <p:txBody>
          <a:bodyPr/>
          <a:lstStyle>
            <a:lvl1pPr algn="l">
              <a:defRPr sz="4800">
                <a:solidFill>
                  <a:schemeClr val="bg1"/>
                </a:solidFill>
                <a:latin typeface="Franklin Gothic Medium"/>
                <a:cs typeface="Franklin Gothic Medium"/>
              </a:defRPr>
            </a:lvl1pPr>
          </a:lstStyle>
          <a:p>
            <a:endParaRPr lang="en-US" dirty="0"/>
          </a:p>
        </p:txBody>
      </p:sp>
      <p:cxnSp>
        <p:nvCxnSpPr>
          <p:cNvPr id="8" name="Straight Connector 7"/>
          <p:cNvCxnSpPr/>
          <p:nvPr userDrawn="1"/>
        </p:nvCxnSpPr>
        <p:spPr>
          <a:xfrm>
            <a:off x="838200" y="2724150"/>
            <a:ext cx="533400" cy="0"/>
          </a:xfrm>
          <a:prstGeom prst="line">
            <a:avLst/>
          </a:prstGeom>
          <a:ln w="76200" cmpd="sng">
            <a:solidFill>
              <a:srgbClr val="99C837"/>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546355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Sub-section Blue Bg Green Line">
    <p:bg>
      <p:bgPr>
        <a:solidFill>
          <a:srgbClr val="13528B"/>
        </a:solidFill>
        <a:effectLst/>
      </p:bgPr>
    </p:bg>
    <p:spTree>
      <p:nvGrpSpPr>
        <p:cNvPr id="1" name=""/>
        <p:cNvGrpSpPr/>
        <p:nvPr/>
      </p:nvGrpSpPr>
      <p:grpSpPr>
        <a:xfrm>
          <a:off x="0" y="0"/>
          <a:ext cx="0" cy="0"/>
          <a:chOff x="0" y="0"/>
          <a:chExt cx="0" cy="0"/>
        </a:xfrm>
      </p:grpSpPr>
      <p:sp>
        <p:nvSpPr>
          <p:cNvPr id="7" name="Picture Placeholder 10"/>
          <p:cNvSpPr>
            <a:spLocks noGrp="1"/>
          </p:cNvSpPr>
          <p:nvPr>
            <p:ph type="pic" sz="quarter" idx="10"/>
          </p:nvPr>
        </p:nvSpPr>
        <p:spPr>
          <a:xfrm>
            <a:off x="0" y="0"/>
            <a:ext cx="9144000" cy="5143500"/>
          </a:xfrm>
          <a:prstGeom prst="rect">
            <a:avLst/>
          </a:prstGeom>
        </p:spPr>
        <p:txBody>
          <a:bodyPr vert="horz"/>
          <a:lstStyle>
            <a:lvl1pPr marL="0" indent="0">
              <a:buNone/>
              <a:defRPr>
                <a:latin typeface="Franklin Gothic Book"/>
              </a:defRPr>
            </a:lvl1pPr>
          </a:lstStyle>
          <a:p>
            <a:endParaRPr lang="en-US" dirty="0"/>
          </a:p>
        </p:txBody>
      </p:sp>
      <p:sp>
        <p:nvSpPr>
          <p:cNvPr id="6" name="Title 3"/>
          <p:cNvSpPr txBox="1">
            <a:spLocks/>
          </p:cNvSpPr>
          <p:nvPr userDrawn="1"/>
        </p:nvSpPr>
        <p:spPr>
          <a:xfrm>
            <a:off x="0" y="2171700"/>
            <a:ext cx="9144000" cy="527886"/>
          </a:xfrm>
          <a:prstGeom prst="rect">
            <a:avLst/>
          </a:prstGeom>
        </p:spPr>
        <p:txBody>
          <a:bodyPr/>
          <a:lstStyle>
            <a:lvl1pPr algn="ctr" defTabSz="914400" rtl="0" eaLnBrk="1" latinLnBrk="0" hangingPunct="1">
              <a:spcBef>
                <a:spcPct val="0"/>
              </a:spcBef>
              <a:buNone/>
              <a:defRPr sz="4400" kern="1200">
                <a:solidFill>
                  <a:srgbClr val="000000"/>
                </a:solidFill>
                <a:latin typeface="Century Gothic"/>
                <a:ea typeface="+mj-ea"/>
                <a:cs typeface="Century Gothic"/>
              </a:defRPr>
            </a:lvl1pPr>
          </a:lstStyle>
          <a:p>
            <a:endParaRPr lang="en-US" sz="4000" dirty="0">
              <a:solidFill>
                <a:srgbClr val="000000"/>
              </a:solidFill>
              <a:latin typeface="Franklin Gothic Medium"/>
              <a:cs typeface="Franklin Gothic Medium"/>
            </a:endParaRPr>
          </a:p>
        </p:txBody>
      </p:sp>
      <p:sp>
        <p:nvSpPr>
          <p:cNvPr id="4" name="Title 11"/>
          <p:cNvSpPr>
            <a:spLocks noGrp="1"/>
          </p:cNvSpPr>
          <p:nvPr>
            <p:ph type="title"/>
          </p:nvPr>
        </p:nvSpPr>
        <p:spPr>
          <a:xfrm>
            <a:off x="762000" y="2914650"/>
            <a:ext cx="6705600" cy="571500"/>
          </a:xfrm>
          <a:prstGeom prst="rect">
            <a:avLst/>
          </a:prstGeom>
        </p:spPr>
        <p:txBody>
          <a:bodyPr/>
          <a:lstStyle>
            <a:lvl1pPr algn="l">
              <a:defRPr sz="4000">
                <a:solidFill>
                  <a:schemeClr val="bg1"/>
                </a:solidFill>
                <a:latin typeface="Franklin Gothic Medium"/>
                <a:cs typeface="Franklin Gothic Medium"/>
              </a:defRPr>
            </a:lvl1pPr>
          </a:lstStyle>
          <a:p>
            <a:endParaRPr lang="en-US" dirty="0"/>
          </a:p>
        </p:txBody>
      </p:sp>
    </p:spTree>
    <p:extLst>
      <p:ext uri="{BB962C8B-B14F-4D97-AF65-F5344CB8AC3E}">
        <p14:creationId xmlns:p14="http://schemas.microsoft.com/office/powerpoint/2010/main" val="1848224511"/>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BT Watermark">
    <p:spTree>
      <p:nvGrpSpPr>
        <p:cNvPr id="1" name=""/>
        <p:cNvGrpSpPr/>
        <p:nvPr/>
      </p:nvGrpSpPr>
      <p:grpSpPr>
        <a:xfrm>
          <a:off x="0" y="0"/>
          <a:ext cx="0" cy="0"/>
          <a:chOff x="0" y="0"/>
          <a:chExt cx="0" cy="0"/>
        </a:xfrm>
      </p:grpSpPr>
      <p:pic>
        <p:nvPicPr>
          <p:cNvPr id="3" name="Picture 2" descr="BT_Primary_Logo.eps"/>
          <p:cNvPicPr>
            <a:picLocks noChangeAspect="1"/>
          </p:cNvPicPr>
          <p:nvPr userDrawn="1"/>
        </p:nvPicPr>
        <p:blipFill rotWithShape="1">
          <a:blip r:embed="rId2">
            <a:extLst>
              <a:ext uri="{28A0092B-C50C-407E-A947-70E740481C1C}">
                <a14:useLocalDpi xmlns:a14="http://schemas.microsoft.com/office/drawing/2010/main" val="0"/>
              </a:ext>
            </a:extLst>
          </a:blip>
          <a:srcRect t="20694" b="38122"/>
          <a:stretch/>
        </p:blipFill>
        <p:spPr>
          <a:xfrm>
            <a:off x="2782870" y="1733550"/>
            <a:ext cx="3561174" cy="1318054"/>
          </a:xfrm>
          <a:prstGeom prst="rect">
            <a:avLst/>
          </a:prstGeom>
        </p:spPr>
      </p:pic>
    </p:spTree>
    <p:extLst>
      <p:ext uri="{BB962C8B-B14F-4D97-AF65-F5344CB8AC3E}">
        <p14:creationId xmlns:p14="http://schemas.microsoft.com/office/powerpoint/2010/main" val="3534707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T Watermark">
    <p:spTree>
      <p:nvGrpSpPr>
        <p:cNvPr id="1" name=""/>
        <p:cNvGrpSpPr/>
        <p:nvPr/>
      </p:nvGrpSpPr>
      <p:grpSpPr>
        <a:xfrm>
          <a:off x="0" y="0"/>
          <a:ext cx="0" cy="0"/>
          <a:chOff x="0" y="0"/>
          <a:chExt cx="0" cy="0"/>
        </a:xfrm>
      </p:grpSpPr>
      <p:pic>
        <p:nvPicPr>
          <p:cNvPr id="3" name="Picture 2" descr="BT_Primary_Logo.eps"/>
          <p:cNvPicPr>
            <a:picLocks noChangeAspect="1"/>
          </p:cNvPicPr>
          <p:nvPr userDrawn="1"/>
        </p:nvPicPr>
        <p:blipFill rotWithShape="1">
          <a:blip r:embed="rId2">
            <a:extLst>
              <a:ext uri="{28A0092B-C50C-407E-A947-70E740481C1C}">
                <a14:useLocalDpi xmlns:a14="http://schemas.microsoft.com/office/drawing/2010/main" val="0"/>
              </a:ext>
            </a:extLst>
          </a:blip>
          <a:srcRect t="20694" b="38122"/>
          <a:stretch/>
        </p:blipFill>
        <p:spPr>
          <a:xfrm>
            <a:off x="2782870" y="1733550"/>
            <a:ext cx="3561174" cy="1318054"/>
          </a:xfrm>
          <a:prstGeom prst="rect">
            <a:avLst/>
          </a:prstGeom>
        </p:spPr>
      </p:pic>
    </p:spTree>
    <p:extLst>
      <p:ext uri="{BB962C8B-B14F-4D97-AF65-F5344CB8AC3E}">
        <p14:creationId xmlns:p14="http://schemas.microsoft.com/office/powerpoint/2010/main" val="4197573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75"/>
            <a:ext cx="8229600" cy="857250"/>
          </a:xfrm>
          <a:prstGeom prst="rect">
            <a:avLst/>
          </a:prstGeom>
        </p:spPr>
        <p:txBody>
          <a:bodyPr vert="horz"/>
          <a:lstStyle>
            <a:lvl1pPr>
              <a:defRPr>
                <a:latin typeface="Franklin Gothic Book"/>
              </a:defRPr>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p>
            <a:pPr algn="r"/>
            <a:fld id="{FF0DA12C-6C71-EA42-80B2-C84EF7F53D50}" type="slidenum">
              <a:rPr lang="en-US" smtClean="0"/>
              <a:pPr algn="r"/>
              <a:t>‹#›</a:t>
            </a:fld>
            <a:endParaRPr lang="en-US"/>
          </a:p>
        </p:txBody>
      </p:sp>
    </p:spTree>
    <p:extLst>
      <p:ext uri="{BB962C8B-B14F-4D97-AF65-F5344CB8AC3E}">
        <p14:creationId xmlns:p14="http://schemas.microsoft.com/office/powerpoint/2010/main" val="80827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Deck Title Page">
    <p:bg>
      <p:bgPr>
        <a:solidFill>
          <a:srgbClr val="13528B"/>
        </a:solidFill>
        <a:effectLst/>
      </p:bgPr>
    </p:bg>
    <p:spTree>
      <p:nvGrpSpPr>
        <p:cNvPr id="1" name=""/>
        <p:cNvGrpSpPr/>
        <p:nvPr/>
      </p:nvGrpSpPr>
      <p:grpSpPr>
        <a:xfrm>
          <a:off x="0" y="0"/>
          <a:ext cx="0" cy="0"/>
          <a:chOff x="0" y="0"/>
          <a:chExt cx="0" cy="0"/>
        </a:xfrm>
      </p:grpSpPr>
      <p:sp>
        <p:nvSpPr>
          <p:cNvPr id="6" name="Title 3"/>
          <p:cNvSpPr txBox="1">
            <a:spLocks/>
          </p:cNvSpPr>
          <p:nvPr userDrawn="1"/>
        </p:nvSpPr>
        <p:spPr>
          <a:xfrm>
            <a:off x="0" y="2171700"/>
            <a:ext cx="9144000" cy="527886"/>
          </a:xfrm>
          <a:prstGeom prst="rect">
            <a:avLst/>
          </a:prstGeom>
        </p:spPr>
        <p:txBody>
          <a:bodyPr/>
          <a:lstStyle>
            <a:lvl1pPr algn="ctr" defTabSz="914400" rtl="0" eaLnBrk="1" latinLnBrk="0" hangingPunct="1">
              <a:spcBef>
                <a:spcPct val="0"/>
              </a:spcBef>
              <a:buNone/>
              <a:defRPr sz="4400" kern="1200">
                <a:solidFill>
                  <a:srgbClr val="000000"/>
                </a:solidFill>
                <a:latin typeface="Century Gothic"/>
                <a:ea typeface="+mj-ea"/>
                <a:cs typeface="Century Gothic"/>
              </a:defRPr>
            </a:lvl1pPr>
          </a:lstStyle>
          <a:p>
            <a:endParaRPr lang="en-US" sz="4000" dirty="0">
              <a:solidFill>
                <a:srgbClr val="000000"/>
              </a:solidFill>
              <a:latin typeface="Franklin Gothic Medium"/>
              <a:cs typeface="Franklin Gothic Medium"/>
            </a:endParaRPr>
          </a:p>
        </p:txBody>
      </p:sp>
      <p:sp>
        <p:nvSpPr>
          <p:cNvPr id="4" name="Title 11"/>
          <p:cNvSpPr>
            <a:spLocks noGrp="1"/>
          </p:cNvSpPr>
          <p:nvPr>
            <p:ph type="title"/>
          </p:nvPr>
        </p:nvSpPr>
        <p:spPr>
          <a:xfrm>
            <a:off x="762000" y="2800350"/>
            <a:ext cx="6705600" cy="571500"/>
          </a:xfrm>
          <a:prstGeom prst="rect">
            <a:avLst/>
          </a:prstGeom>
        </p:spPr>
        <p:txBody>
          <a:bodyPr/>
          <a:lstStyle>
            <a:lvl1pPr algn="l">
              <a:defRPr sz="4800">
                <a:solidFill>
                  <a:schemeClr val="bg1"/>
                </a:solidFill>
                <a:latin typeface="Franklin Gothic Medium"/>
                <a:cs typeface="Franklin Gothic Medium"/>
              </a:defRPr>
            </a:lvl1pPr>
          </a:lstStyle>
          <a:p>
            <a:endParaRPr lang="en-US" dirty="0"/>
          </a:p>
        </p:txBody>
      </p:sp>
      <p:cxnSp>
        <p:nvCxnSpPr>
          <p:cNvPr id="8" name="Straight Connector 7"/>
          <p:cNvCxnSpPr/>
          <p:nvPr userDrawn="1"/>
        </p:nvCxnSpPr>
        <p:spPr>
          <a:xfrm>
            <a:off x="838200" y="2724150"/>
            <a:ext cx="533400" cy="0"/>
          </a:xfrm>
          <a:prstGeom prst="line">
            <a:avLst/>
          </a:prstGeom>
          <a:ln w="76200" cmpd="sng">
            <a:solidFill>
              <a:srgbClr val="99C837"/>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7048121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b-section Blue Bg Green Line">
    <p:bg>
      <p:bgPr>
        <a:solidFill>
          <a:srgbClr val="13528B"/>
        </a:solidFill>
        <a:effectLst/>
      </p:bgPr>
    </p:bg>
    <p:spTree>
      <p:nvGrpSpPr>
        <p:cNvPr id="1" name=""/>
        <p:cNvGrpSpPr/>
        <p:nvPr/>
      </p:nvGrpSpPr>
      <p:grpSpPr>
        <a:xfrm>
          <a:off x="0" y="0"/>
          <a:ext cx="0" cy="0"/>
          <a:chOff x="0" y="0"/>
          <a:chExt cx="0" cy="0"/>
        </a:xfrm>
      </p:grpSpPr>
      <p:sp>
        <p:nvSpPr>
          <p:cNvPr id="7" name="Picture Placeholder 10"/>
          <p:cNvSpPr>
            <a:spLocks noGrp="1"/>
          </p:cNvSpPr>
          <p:nvPr>
            <p:ph type="pic" sz="quarter" idx="10"/>
          </p:nvPr>
        </p:nvSpPr>
        <p:spPr>
          <a:xfrm>
            <a:off x="0" y="0"/>
            <a:ext cx="9144000" cy="5143500"/>
          </a:xfrm>
          <a:prstGeom prst="rect">
            <a:avLst/>
          </a:prstGeom>
        </p:spPr>
        <p:txBody>
          <a:bodyPr vert="horz"/>
          <a:lstStyle>
            <a:lvl1pPr marL="0" indent="0">
              <a:buNone/>
              <a:defRPr>
                <a:latin typeface="Franklin Gothic Book"/>
              </a:defRPr>
            </a:lvl1pPr>
          </a:lstStyle>
          <a:p>
            <a:endParaRPr lang="en-US" dirty="0"/>
          </a:p>
        </p:txBody>
      </p:sp>
      <p:sp>
        <p:nvSpPr>
          <p:cNvPr id="6" name="Title 3"/>
          <p:cNvSpPr txBox="1">
            <a:spLocks/>
          </p:cNvSpPr>
          <p:nvPr userDrawn="1"/>
        </p:nvSpPr>
        <p:spPr>
          <a:xfrm>
            <a:off x="0" y="2171700"/>
            <a:ext cx="9144000" cy="527886"/>
          </a:xfrm>
          <a:prstGeom prst="rect">
            <a:avLst/>
          </a:prstGeom>
        </p:spPr>
        <p:txBody>
          <a:bodyPr/>
          <a:lstStyle>
            <a:lvl1pPr algn="ctr" defTabSz="914400" rtl="0" eaLnBrk="1" latinLnBrk="0" hangingPunct="1">
              <a:spcBef>
                <a:spcPct val="0"/>
              </a:spcBef>
              <a:buNone/>
              <a:defRPr sz="4400" kern="1200">
                <a:solidFill>
                  <a:srgbClr val="000000"/>
                </a:solidFill>
                <a:latin typeface="Century Gothic"/>
                <a:ea typeface="+mj-ea"/>
                <a:cs typeface="Century Gothic"/>
              </a:defRPr>
            </a:lvl1pPr>
          </a:lstStyle>
          <a:p>
            <a:endParaRPr lang="en-US" sz="4000" dirty="0">
              <a:solidFill>
                <a:srgbClr val="000000"/>
              </a:solidFill>
              <a:latin typeface="Franklin Gothic Medium"/>
              <a:cs typeface="Franklin Gothic Medium"/>
            </a:endParaRPr>
          </a:p>
        </p:txBody>
      </p:sp>
      <p:sp>
        <p:nvSpPr>
          <p:cNvPr id="4" name="Title 11"/>
          <p:cNvSpPr>
            <a:spLocks noGrp="1"/>
          </p:cNvSpPr>
          <p:nvPr>
            <p:ph type="title"/>
          </p:nvPr>
        </p:nvSpPr>
        <p:spPr>
          <a:xfrm>
            <a:off x="762000" y="2914650"/>
            <a:ext cx="6705600" cy="571500"/>
          </a:xfrm>
          <a:prstGeom prst="rect">
            <a:avLst/>
          </a:prstGeom>
        </p:spPr>
        <p:txBody>
          <a:bodyPr/>
          <a:lstStyle>
            <a:lvl1pPr algn="l">
              <a:defRPr sz="4000">
                <a:solidFill>
                  <a:schemeClr val="bg1"/>
                </a:solidFill>
                <a:latin typeface="Franklin Gothic Medium"/>
                <a:cs typeface="Franklin Gothic Medium"/>
              </a:defRPr>
            </a:lvl1pPr>
          </a:lstStyle>
          <a:p>
            <a:endParaRPr lang="en-US" dirty="0"/>
          </a:p>
        </p:txBody>
      </p:sp>
    </p:spTree>
    <p:extLst>
      <p:ext uri="{BB962C8B-B14F-4D97-AF65-F5344CB8AC3E}">
        <p14:creationId xmlns:p14="http://schemas.microsoft.com/office/powerpoint/2010/main" val="1182801245"/>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b-section Orange Bg Green Line">
    <p:bg>
      <p:bgPr>
        <a:solidFill>
          <a:srgbClr val="EC5D2E"/>
        </a:solidFill>
        <a:effectLst/>
      </p:bgPr>
    </p:bg>
    <p:spTree>
      <p:nvGrpSpPr>
        <p:cNvPr id="1" name=""/>
        <p:cNvGrpSpPr/>
        <p:nvPr/>
      </p:nvGrpSpPr>
      <p:grpSpPr>
        <a:xfrm>
          <a:off x="0" y="0"/>
          <a:ext cx="0" cy="0"/>
          <a:chOff x="0" y="0"/>
          <a:chExt cx="0" cy="0"/>
        </a:xfrm>
      </p:grpSpPr>
      <p:sp>
        <p:nvSpPr>
          <p:cNvPr id="11" name="Picture Placeholder 10"/>
          <p:cNvSpPr>
            <a:spLocks noGrp="1"/>
          </p:cNvSpPr>
          <p:nvPr>
            <p:ph type="pic" sz="quarter" idx="10"/>
          </p:nvPr>
        </p:nvSpPr>
        <p:spPr>
          <a:xfrm>
            <a:off x="0" y="0"/>
            <a:ext cx="9144000" cy="5143500"/>
          </a:xfrm>
          <a:prstGeom prst="rect">
            <a:avLst/>
          </a:prstGeom>
        </p:spPr>
        <p:txBody>
          <a:bodyPr vert="horz"/>
          <a:lstStyle>
            <a:lvl1pPr marL="0" indent="0">
              <a:buNone/>
              <a:defRPr>
                <a:latin typeface="Franklin Gothic Book"/>
              </a:defRPr>
            </a:lvl1pPr>
          </a:lstStyle>
          <a:p>
            <a:endParaRPr lang="en-US" dirty="0"/>
          </a:p>
        </p:txBody>
      </p:sp>
      <p:sp>
        <p:nvSpPr>
          <p:cNvPr id="6" name="Title 11"/>
          <p:cNvSpPr>
            <a:spLocks noGrp="1"/>
          </p:cNvSpPr>
          <p:nvPr>
            <p:ph type="title"/>
          </p:nvPr>
        </p:nvSpPr>
        <p:spPr>
          <a:xfrm>
            <a:off x="762000" y="2914650"/>
            <a:ext cx="6705600" cy="571500"/>
          </a:xfrm>
          <a:prstGeom prst="rect">
            <a:avLst/>
          </a:prstGeom>
        </p:spPr>
        <p:txBody>
          <a:bodyPr/>
          <a:lstStyle>
            <a:lvl1pPr algn="l">
              <a:defRPr sz="4000">
                <a:solidFill>
                  <a:schemeClr val="bg1"/>
                </a:solidFill>
                <a:latin typeface="Franklin Gothic Medium"/>
                <a:cs typeface="Franklin Gothic Medium"/>
              </a:defRPr>
            </a:lvl1pPr>
          </a:lstStyle>
          <a:p>
            <a:endParaRPr lang="en-US" dirty="0"/>
          </a:p>
        </p:txBody>
      </p:sp>
    </p:spTree>
    <p:extLst>
      <p:ext uri="{BB962C8B-B14F-4D97-AF65-F5344CB8AC3E}">
        <p14:creationId xmlns:p14="http://schemas.microsoft.com/office/powerpoint/2010/main" val="316749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b-section Green Bg Blue Line">
    <p:bg>
      <p:bgPr>
        <a:solidFill>
          <a:srgbClr val="99C837"/>
        </a:solidFill>
        <a:effectLst/>
      </p:bgPr>
    </p:bg>
    <p:spTree>
      <p:nvGrpSpPr>
        <p:cNvPr id="1" name=""/>
        <p:cNvGrpSpPr/>
        <p:nvPr/>
      </p:nvGrpSpPr>
      <p:grpSpPr>
        <a:xfrm>
          <a:off x="0" y="0"/>
          <a:ext cx="0" cy="0"/>
          <a:chOff x="0" y="0"/>
          <a:chExt cx="0" cy="0"/>
        </a:xfrm>
      </p:grpSpPr>
      <p:sp>
        <p:nvSpPr>
          <p:cNvPr id="11" name="Picture Placeholder 10"/>
          <p:cNvSpPr>
            <a:spLocks noGrp="1"/>
          </p:cNvSpPr>
          <p:nvPr>
            <p:ph type="pic" sz="quarter" idx="10"/>
          </p:nvPr>
        </p:nvSpPr>
        <p:spPr>
          <a:xfrm>
            <a:off x="0" y="0"/>
            <a:ext cx="9144000" cy="5143500"/>
          </a:xfrm>
          <a:prstGeom prst="rect">
            <a:avLst/>
          </a:prstGeom>
        </p:spPr>
        <p:txBody>
          <a:bodyPr vert="horz"/>
          <a:lstStyle>
            <a:lvl1pPr marL="0" indent="0">
              <a:buNone/>
              <a:defRPr>
                <a:latin typeface="Franklin Gothic Book"/>
              </a:defRPr>
            </a:lvl1pPr>
          </a:lstStyle>
          <a:p>
            <a:endParaRPr lang="en-US" dirty="0"/>
          </a:p>
        </p:txBody>
      </p:sp>
      <p:sp>
        <p:nvSpPr>
          <p:cNvPr id="6" name="Title 11"/>
          <p:cNvSpPr>
            <a:spLocks noGrp="1"/>
          </p:cNvSpPr>
          <p:nvPr>
            <p:ph type="title"/>
          </p:nvPr>
        </p:nvSpPr>
        <p:spPr>
          <a:xfrm>
            <a:off x="762000" y="2914650"/>
            <a:ext cx="6705600" cy="571500"/>
          </a:xfrm>
          <a:prstGeom prst="rect">
            <a:avLst/>
          </a:prstGeom>
        </p:spPr>
        <p:txBody>
          <a:bodyPr/>
          <a:lstStyle>
            <a:lvl1pPr algn="l">
              <a:defRPr sz="4000">
                <a:solidFill>
                  <a:schemeClr val="bg1"/>
                </a:solidFill>
                <a:latin typeface="Franklin Gothic Medium"/>
                <a:cs typeface="Franklin Gothic Medium"/>
              </a:defRPr>
            </a:lvl1pPr>
          </a:lstStyle>
          <a:p>
            <a:endParaRPr lang="en-US" dirty="0"/>
          </a:p>
        </p:txBody>
      </p:sp>
    </p:spTree>
    <p:extLst>
      <p:ext uri="{BB962C8B-B14F-4D97-AF65-F5344CB8AC3E}">
        <p14:creationId xmlns:p14="http://schemas.microsoft.com/office/powerpoint/2010/main" val="2436023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ist and Title">
    <p:spTree>
      <p:nvGrpSpPr>
        <p:cNvPr id="1" name=""/>
        <p:cNvGrpSpPr/>
        <p:nvPr/>
      </p:nvGrpSpPr>
      <p:grpSpPr>
        <a:xfrm>
          <a:off x="0" y="0"/>
          <a:ext cx="0" cy="0"/>
          <a:chOff x="0" y="0"/>
          <a:chExt cx="0" cy="0"/>
        </a:xfrm>
      </p:grpSpPr>
      <p:sp>
        <p:nvSpPr>
          <p:cNvPr id="3" name="Rectangle 2"/>
          <p:cNvSpPr/>
          <p:nvPr userDrawn="1"/>
        </p:nvSpPr>
        <p:spPr>
          <a:xfrm flipV="1">
            <a:off x="0" y="0"/>
            <a:ext cx="9144000" cy="74295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17375E"/>
              </a:solidFill>
              <a:latin typeface="Franklin Gothic Book"/>
            </a:endParaRPr>
          </a:p>
        </p:txBody>
      </p:sp>
      <p:sp>
        <p:nvSpPr>
          <p:cNvPr id="4" name="Title 9"/>
          <p:cNvSpPr>
            <a:spLocks noGrp="1"/>
          </p:cNvSpPr>
          <p:nvPr>
            <p:ph type="title"/>
          </p:nvPr>
        </p:nvSpPr>
        <p:spPr>
          <a:xfrm>
            <a:off x="228600" y="-19050"/>
            <a:ext cx="8229600" cy="819150"/>
          </a:xfrm>
          <a:prstGeom prst="rect">
            <a:avLst/>
          </a:prstGeom>
        </p:spPr>
        <p:txBody>
          <a:bodyPr anchor="ctr"/>
          <a:lstStyle>
            <a:lvl1pPr algn="l">
              <a:defRPr lang="en-US" sz="3200" cap="all" dirty="0">
                <a:solidFill>
                  <a:srgbClr val="13538B"/>
                </a:solidFill>
                <a:latin typeface="Franklin Gothic Medium"/>
                <a:ea typeface="+mj-ea"/>
                <a:cs typeface="Franklin Gothic Medium"/>
              </a:defRPr>
            </a:lvl1pPr>
          </a:lstStyle>
          <a:p>
            <a:pPr marL="0" lvl="0" algn="l"/>
            <a:r>
              <a:rPr lang="en-US" dirty="0" smtClean="0"/>
              <a:t>Click to edit Master title style</a:t>
            </a:r>
            <a:endParaRPr lang="en-US" dirty="0"/>
          </a:p>
        </p:txBody>
      </p:sp>
      <p:sp>
        <p:nvSpPr>
          <p:cNvPr id="5" name="Text Placeholder 13"/>
          <p:cNvSpPr>
            <a:spLocks noGrp="1"/>
          </p:cNvSpPr>
          <p:nvPr>
            <p:ph type="body" sz="quarter" idx="10"/>
          </p:nvPr>
        </p:nvSpPr>
        <p:spPr>
          <a:xfrm>
            <a:off x="304800" y="1352550"/>
            <a:ext cx="4800600" cy="2819400"/>
          </a:xfrm>
          <a:prstGeom prst="rect">
            <a:avLst/>
          </a:prstGeom>
        </p:spPr>
        <p:txBody>
          <a:bodyPr vert="horz"/>
          <a:lstStyle>
            <a:lvl1pPr marL="342900" indent="-342900">
              <a:buFont typeface="+mj-lt"/>
              <a:buAutoNum type="arabicPeriod"/>
              <a:defRPr sz="1600" b="0">
                <a:solidFill>
                  <a:schemeClr val="tx1">
                    <a:lumMod val="65000"/>
                    <a:lumOff val="35000"/>
                  </a:schemeClr>
                </a:solidFill>
                <a:latin typeface="Franklin Gothic Book"/>
                <a:cs typeface="Franklin Gothic Book"/>
              </a:defRPr>
            </a:lvl1pPr>
            <a:lvl2pPr marL="457200" indent="0">
              <a:buFont typeface="+mj-lt"/>
              <a:buNone/>
              <a:defRPr>
                <a:solidFill>
                  <a:schemeClr val="tx1">
                    <a:lumMod val="65000"/>
                    <a:lumOff val="35000"/>
                  </a:schemeClr>
                </a:solidFill>
              </a:defRPr>
            </a:lvl2pPr>
            <a:lvl3pPr marL="914400" indent="0">
              <a:buFont typeface="+mj-lt"/>
              <a:buNone/>
              <a:defRPr>
                <a:solidFill>
                  <a:schemeClr val="tx1">
                    <a:lumMod val="65000"/>
                    <a:lumOff val="35000"/>
                  </a:schemeClr>
                </a:solidFill>
              </a:defRPr>
            </a:lvl3pPr>
            <a:lvl4pPr marL="1371600" indent="0">
              <a:buFont typeface="+mj-lt"/>
              <a:buNone/>
              <a:defRPr>
                <a:solidFill>
                  <a:schemeClr val="tx1">
                    <a:lumMod val="65000"/>
                    <a:lumOff val="35000"/>
                  </a:schemeClr>
                </a:solidFill>
              </a:defRPr>
            </a:lvl4pPr>
            <a:lvl5pPr marL="1828800" indent="0">
              <a:buFont typeface="+mj-lt"/>
              <a:buNone/>
              <a:defRPr>
                <a:solidFill>
                  <a:schemeClr val="tx1">
                    <a:lumMod val="65000"/>
                    <a:lumOff val="35000"/>
                  </a:schemeClr>
                </a:solidFill>
              </a:defRPr>
            </a:lvl5pPr>
          </a:lstStyle>
          <a:p>
            <a:pPr lvl="0"/>
            <a:r>
              <a:rPr lang="en-US" dirty="0" smtClean="0"/>
              <a:t>Click to edit Master text styles</a:t>
            </a:r>
          </a:p>
          <a:p>
            <a:pPr lvl="0"/>
            <a:r>
              <a:rPr lang="en-US" dirty="0" smtClean="0"/>
              <a:t>Second</a:t>
            </a:r>
          </a:p>
          <a:p>
            <a:pPr lvl="0"/>
            <a:r>
              <a:rPr lang="en-US" dirty="0" smtClean="0"/>
              <a:t>Third</a:t>
            </a:r>
          </a:p>
          <a:p>
            <a:pPr lvl="0"/>
            <a:r>
              <a:rPr lang="en-US" dirty="0" smtClean="0"/>
              <a:t>Fourth</a:t>
            </a:r>
          </a:p>
          <a:p>
            <a:pPr lvl="0"/>
            <a:r>
              <a:rPr lang="en-US" dirty="0" smtClean="0"/>
              <a:t>Fifth</a:t>
            </a:r>
            <a:endParaRPr lang="en-US" dirty="0"/>
          </a:p>
        </p:txBody>
      </p:sp>
    </p:spTree>
    <p:extLst>
      <p:ext uri="{BB962C8B-B14F-4D97-AF65-F5344CB8AC3E}">
        <p14:creationId xmlns:p14="http://schemas.microsoft.com/office/powerpoint/2010/main" val="1710484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and Title">
    <p:spTree>
      <p:nvGrpSpPr>
        <p:cNvPr id="1" name=""/>
        <p:cNvGrpSpPr/>
        <p:nvPr/>
      </p:nvGrpSpPr>
      <p:grpSpPr>
        <a:xfrm>
          <a:off x="0" y="0"/>
          <a:ext cx="0" cy="0"/>
          <a:chOff x="0" y="0"/>
          <a:chExt cx="0" cy="0"/>
        </a:xfrm>
      </p:grpSpPr>
      <p:sp>
        <p:nvSpPr>
          <p:cNvPr id="3" name="Rectangle 2"/>
          <p:cNvSpPr/>
          <p:nvPr userDrawn="1"/>
        </p:nvSpPr>
        <p:spPr>
          <a:xfrm flipV="1">
            <a:off x="0" y="0"/>
            <a:ext cx="9144000" cy="74295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17375E"/>
              </a:solidFill>
              <a:latin typeface="Franklin Gothic Book"/>
            </a:endParaRPr>
          </a:p>
        </p:txBody>
      </p:sp>
      <p:sp>
        <p:nvSpPr>
          <p:cNvPr id="6" name="Text Placeholder 13"/>
          <p:cNvSpPr>
            <a:spLocks noGrp="1"/>
          </p:cNvSpPr>
          <p:nvPr>
            <p:ph type="body" sz="quarter" idx="11"/>
          </p:nvPr>
        </p:nvSpPr>
        <p:spPr>
          <a:xfrm>
            <a:off x="457200" y="1352550"/>
            <a:ext cx="8229600" cy="2819400"/>
          </a:xfrm>
          <a:prstGeom prst="rect">
            <a:avLst/>
          </a:prstGeom>
        </p:spPr>
        <p:txBody>
          <a:bodyPr vert="horz"/>
          <a:lstStyle>
            <a:lvl1pPr marL="0" indent="0" algn="ctr">
              <a:buFont typeface="+mj-lt"/>
              <a:buNone/>
              <a:defRPr sz="1600" b="0">
                <a:solidFill>
                  <a:schemeClr val="tx1">
                    <a:lumMod val="65000"/>
                    <a:lumOff val="35000"/>
                  </a:schemeClr>
                </a:solidFill>
                <a:latin typeface="Franklin Gothic Book"/>
                <a:cs typeface="Franklin Gothic Book"/>
              </a:defRPr>
            </a:lvl1pPr>
            <a:lvl2pPr marL="457200" indent="0">
              <a:buFont typeface="+mj-lt"/>
              <a:buNone/>
              <a:defRPr>
                <a:solidFill>
                  <a:schemeClr val="tx1">
                    <a:lumMod val="65000"/>
                    <a:lumOff val="35000"/>
                  </a:schemeClr>
                </a:solidFill>
              </a:defRPr>
            </a:lvl2pPr>
            <a:lvl3pPr marL="914400" indent="0">
              <a:buFont typeface="+mj-lt"/>
              <a:buNone/>
              <a:defRPr>
                <a:solidFill>
                  <a:schemeClr val="tx1">
                    <a:lumMod val="65000"/>
                    <a:lumOff val="35000"/>
                  </a:schemeClr>
                </a:solidFill>
              </a:defRPr>
            </a:lvl3pPr>
            <a:lvl4pPr marL="1371600" indent="0">
              <a:buFont typeface="+mj-lt"/>
              <a:buNone/>
              <a:defRPr>
                <a:solidFill>
                  <a:schemeClr val="tx1">
                    <a:lumMod val="65000"/>
                    <a:lumOff val="35000"/>
                  </a:schemeClr>
                </a:solidFill>
              </a:defRPr>
            </a:lvl4pPr>
            <a:lvl5pPr marL="1828800" indent="0">
              <a:buFont typeface="+mj-lt"/>
              <a:buNone/>
              <a:defRPr>
                <a:solidFill>
                  <a:schemeClr val="tx1">
                    <a:lumMod val="65000"/>
                    <a:lumOff val="35000"/>
                  </a:schemeClr>
                </a:solidFill>
              </a:defRPr>
            </a:lvl5pPr>
          </a:lstStyle>
          <a:p>
            <a:pPr lvl="0"/>
            <a:endParaRPr lang="en-US" dirty="0" smtClean="0"/>
          </a:p>
        </p:txBody>
      </p:sp>
      <p:sp>
        <p:nvSpPr>
          <p:cNvPr id="2" name="Title 1"/>
          <p:cNvSpPr>
            <a:spLocks noGrp="1"/>
          </p:cNvSpPr>
          <p:nvPr>
            <p:ph type="title"/>
          </p:nvPr>
        </p:nvSpPr>
        <p:spPr>
          <a:xfrm>
            <a:off x="457200" y="76201"/>
            <a:ext cx="8229600" cy="742949"/>
          </a:xfrm>
          <a:prstGeom prst="rect">
            <a:avLst/>
          </a:prstGeom>
        </p:spPr>
        <p:txBody>
          <a:bodyPr vert="horz"/>
          <a:lstStyle>
            <a:lvl1pPr marL="0" algn="ctr" defTabSz="457200" rtl="0" eaLnBrk="1" latinLnBrk="0" hangingPunct="1">
              <a:spcBef>
                <a:spcPct val="0"/>
              </a:spcBef>
              <a:buNone/>
              <a:defRPr lang="en-US" sz="3200" kern="1200" cap="all" dirty="0">
                <a:solidFill>
                  <a:srgbClr val="13538B"/>
                </a:solidFill>
                <a:latin typeface="Franklin Gothic Medium"/>
                <a:ea typeface="+mj-ea"/>
                <a:cs typeface="Franklin Gothic Medium"/>
              </a:defRPr>
            </a:lvl1pPr>
          </a:lstStyle>
          <a:p>
            <a:r>
              <a:rPr lang="en-US" dirty="0" smtClean="0"/>
              <a:t>Click to edit Master title style</a:t>
            </a:r>
            <a:endParaRPr lang="en-US" dirty="0"/>
          </a:p>
        </p:txBody>
      </p:sp>
    </p:spTree>
    <p:extLst>
      <p:ext uri="{BB962C8B-B14F-4D97-AF65-F5344CB8AC3E}">
        <p14:creationId xmlns:p14="http://schemas.microsoft.com/office/powerpoint/2010/main" val="2252739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ull Page Image">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9144000" cy="5143500"/>
          </a:xfrm>
          <a:prstGeom prst="rect">
            <a:avLst/>
          </a:prstGeom>
        </p:spPr>
        <p:txBody>
          <a:bodyPr vert="horz"/>
          <a:lstStyle>
            <a:lvl1pPr>
              <a:defRPr>
                <a:latin typeface="Franklin Gothic Book"/>
              </a:defRPr>
            </a:lvl1pPr>
          </a:lstStyle>
          <a:p>
            <a:endParaRPr lang="en-US" dirty="0"/>
          </a:p>
        </p:txBody>
      </p:sp>
    </p:spTree>
    <p:extLst>
      <p:ext uri="{BB962C8B-B14F-4D97-AF65-F5344CB8AC3E}">
        <p14:creationId xmlns:p14="http://schemas.microsoft.com/office/powerpoint/2010/main" val="408065549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theme" Target="../theme/theme2.xml"/><Relationship Id="rId9" Type="http://schemas.openxmlformats.org/officeDocument/2006/relationships/image" Target="../media/image2.pn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3685482"/>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77" r:id="rId3"/>
    <p:sldLayoutId id="2147483812" r:id="rId4"/>
    <p:sldLayoutId id="2147483809" r:id="rId5"/>
    <p:sldLayoutId id="2147483814" r:id="rId6"/>
    <p:sldLayoutId id="2147483731" r:id="rId7"/>
    <p:sldLayoutId id="2147483817" r:id="rId8"/>
    <p:sldLayoutId id="2147483822" r:id="rId9"/>
    <p:sldLayoutId id="2147483823" r:id="rId10"/>
    <p:sldLayoutId id="2147483824" r:id="rId11"/>
    <p:sldLayoutId id="2147483825" r:id="rId12"/>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 name="Straight Connector 3"/>
          <p:cNvCxnSpPr/>
          <p:nvPr userDrawn="1"/>
        </p:nvCxnSpPr>
        <p:spPr>
          <a:xfrm>
            <a:off x="304800" y="4629150"/>
            <a:ext cx="8610600" cy="0"/>
          </a:xfrm>
          <a:prstGeom prst="line">
            <a:avLst/>
          </a:prstGeom>
          <a:ln w="19050" cmpd="sng">
            <a:solidFill>
              <a:schemeClr val="bg1">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pic>
        <p:nvPicPr>
          <p:cNvPr id="5" name="Picture 4" descr="bt.png"/>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228600" y="4705350"/>
            <a:ext cx="515252" cy="386439"/>
          </a:xfrm>
          <a:prstGeom prst="rect">
            <a:avLst/>
          </a:prstGeom>
        </p:spPr>
      </p:pic>
      <p:sp>
        <p:nvSpPr>
          <p:cNvPr id="3" name="Footer Placeholder 2"/>
          <p:cNvSpPr>
            <a:spLocks noGrp="1"/>
          </p:cNvSpPr>
          <p:nvPr>
            <p:ph type="ftr" sz="quarter" idx="3"/>
          </p:nvPr>
        </p:nvSpPr>
        <p:spPr>
          <a:xfrm>
            <a:off x="914400" y="4767263"/>
            <a:ext cx="7086600" cy="274637"/>
          </a:xfrm>
          <a:prstGeom prst="rect">
            <a:avLst/>
          </a:prstGeom>
        </p:spPr>
        <p:txBody>
          <a:bodyPr vert="horz" lIns="91440" tIns="45720" rIns="91440" bIns="45720" rtlCol="0" anchor="ctr"/>
          <a:lstStyle>
            <a:lvl1pPr algn="ctr">
              <a:defRPr lang="en-US" sz="1600" b="0" i="0" kern="1200" cap="all" dirty="0">
                <a:solidFill>
                  <a:srgbClr val="A6A6A6"/>
                </a:solidFill>
                <a:latin typeface="Franklin Gothic Medium"/>
                <a:ea typeface="+mn-ea"/>
                <a:cs typeface="Franklin Gothic Medium"/>
              </a:defRPr>
            </a:lvl1pPr>
          </a:lstStyle>
          <a:p>
            <a:endParaRPr lang="en-US" dirty="0"/>
          </a:p>
        </p:txBody>
      </p:sp>
      <p:sp>
        <p:nvSpPr>
          <p:cNvPr id="6" name="Slide Number Placeholder 5"/>
          <p:cNvSpPr>
            <a:spLocks noGrp="1"/>
          </p:cNvSpPr>
          <p:nvPr>
            <p:ph type="sldNum" sz="quarter" idx="4"/>
          </p:nvPr>
        </p:nvSpPr>
        <p:spPr>
          <a:xfrm>
            <a:off x="8229600" y="4767263"/>
            <a:ext cx="685800" cy="274637"/>
          </a:xfrm>
          <a:prstGeom prst="rect">
            <a:avLst/>
          </a:prstGeom>
        </p:spPr>
        <p:txBody>
          <a:bodyPr vert="horz" lIns="91440" tIns="45720" rIns="91440" bIns="45720" rtlCol="0" anchor="ctr"/>
          <a:lstStyle>
            <a:lvl1pPr marL="0" algn="r" defTabSz="914400" rtl="0" eaLnBrk="1" latinLnBrk="0" hangingPunct="1">
              <a:defRPr lang="en-US" sz="1400" b="1" kern="1200" smtClean="0">
                <a:solidFill>
                  <a:srgbClr val="A6A6A6"/>
                </a:solidFill>
                <a:latin typeface="Franklin Gothic Book"/>
                <a:ea typeface="+mn-ea"/>
                <a:cs typeface="Franklin Gothic Book"/>
              </a:defRPr>
            </a:lvl1pPr>
          </a:lstStyle>
          <a:p>
            <a:fld id="{8C643806-CA3A-2345-86A9-8492AD97AE76}" type="slidenum">
              <a:rPr lang="en-US" smtClean="0"/>
              <a:pPr/>
              <a:t>‹#›</a:t>
            </a:fld>
            <a:endParaRPr lang="en-US" dirty="0"/>
          </a:p>
        </p:txBody>
      </p:sp>
    </p:spTree>
    <p:extLst>
      <p:ext uri="{BB962C8B-B14F-4D97-AF65-F5344CB8AC3E}">
        <p14:creationId xmlns:p14="http://schemas.microsoft.com/office/powerpoint/2010/main" val="284759189"/>
      </p:ext>
    </p:extLst>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6" r:id="rId4"/>
    <p:sldLayoutId id="2147483827" r:id="rId5"/>
    <p:sldLayoutId id="2147483828" r:id="rId6"/>
    <p:sldLayoutId id="2147483829" r:id="rId7"/>
  </p:sldLayoutIdLst>
  <p:timing>
    <p:tnLst>
      <p:par>
        <p:cTn xmlns:p14="http://schemas.microsoft.com/office/powerpoint/2010/main" id="1" dur="indefinite" restart="never" nodeType="tmRoot"/>
      </p:par>
    </p:tnLst>
  </p:timing>
  <p:hf hdr="0" dt="0"/>
  <p:txStyles>
    <p:titleStyle>
      <a:lvl1pPr algn="ctr" defTabSz="914400" rtl="0" eaLnBrk="1" latinLnBrk="0" hangingPunct="1">
        <a:spcBef>
          <a:spcPct val="0"/>
        </a:spcBef>
        <a:buNone/>
        <a:defRPr sz="3200" kern="1200" cap="all">
          <a:solidFill>
            <a:schemeClr val="tx1">
              <a:lumMod val="85000"/>
              <a:lumOff val="15000"/>
            </a:schemeClr>
          </a:solidFill>
          <a:latin typeface="Helvetica Neue Bold Condensed"/>
          <a:ea typeface="+mj-ea"/>
          <a:cs typeface="Helvetica Neue Bold Condensed"/>
        </a:defRPr>
      </a:lvl1pPr>
    </p:titleStyle>
    <p:bodyStyle>
      <a:lvl1pPr marL="0" indent="0" algn="l" defTabSz="914400" rtl="0" eaLnBrk="1" latinLnBrk="0" hangingPunct="1">
        <a:spcBef>
          <a:spcPct val="20000"/>
        </a:spcBef>
        <a:buFont typeface="Arial" pitchFamily="34" charset="0"/>
        <a:buNone/>
        <a:defRPr sz="3200" b="0" i="0" kern="1200">
          <a:solidFill>
            <a:schemeClr val="tx1">
              <a:lumMod val="85000"/>
              <a:lumOff val="15000"/>
            </a:schemeClr>
          </a:solidFill>
          <a:latin typeface="Helvetica Neue Bold Condensed"/>
          <a:ea typeface="+mn-ea"/>
          <a:cs typeface="Helvetica Neue Bold Condensed"/>
        </a:defRPr>
      </a:lvl1pPr>
      <a:lvl2pPr marL="742950" indent="-285750" algn="l" defTabSz="914400" rtl="0" eaLnBrk="1" latinLnBrk="0" hangingPunct="1">
        <a:spcBef>
          <a:spcPct val="20000"/>
        </a:spcBef>
        <a:buFont typeface="Arial"/>
        <a:buChar char="•"/>
        <a:defRPr sz="2800" kern="1200">
          <a:solidFill>
            <a:schemeClr val="tx1">
              <a:lumMod val="85000"/>
              <a:lumOff val="15000"/>
            </a:schemeClr>
          </a:solidFill>
          <a:latin typeface="Helvetica Neue Bold Condensed"/>
          <a:ea typeface="+mn-ea"/>
          <a:cs typeface="Helvetica Neue Bold Condensed"/>
        </a:defRPr>
      </a:lvl2pPr>
      <a:lvl3pPr marL="1143000" indent="-228600" algn="l" defTabSz="914400" rtl="0" eaLnBrk="1" latinLnBrk="0" hangingPunct="1">
        <a:spcBef>
          <a:spcPct val="20000"/>
        </a:spcBef>
        <a:buFont typeface="Lucida Grande"/>
        <a:buChar char="›"/>
        <a:defRPr sz="2400" kern="1200">
          <a:solidFill>
            <a:schemeClr val="tx1">
              <a:lumMod val="85000"/>
              <a:lumOff val="15000"/>
            </a:schemeClr>
          </a:solidFill>
          <a:latin typeface="Helvetica Neue Bold Condensed"/>
          <a:ea typeface="+mn-ea"/>
          <a:cs typeface="Helvetica Neue Bold Condensed"/>
        </a:defRPr>
      </a:lvl3pPr>
      <a:lvl4pPr marL="1600200" indent="-228600" algn="l" defTabSz="914400" rtl="0" eaLnBrk="1" latinLnBrk="0" hangingPunct="1">
        <a:spcBef>
          <a:spcPct val="20000"/>
        </a:spcBef>
        <a:buFont typeface="Arial"/>
        <a:buChar char="•"/>
        <a:defRPr sz="2000" kern="1200">
          <a:solidFill>
            <a:schemeClr val="tx1">
              <a:lumMod val="85000"/>
              <a:lumOff val="15000"/>
            </a:schemeClr>
          </a:solidFill>
          <a:latin typeface="Helvetica Neue Bold Condensed"/>
          <a:ea typeface="+mn-ea"/>
          <a:cs typeface="Helvetica Neue Bold Condensed"/>
        </a:defRPr>
      </a:lvl4pPr>
      <a:lvl5pPr marL="2057400" indent="-228600" algn="l" defTabSz="914400" rtl="0" eaLnBrk="1" latinLnBrk="0" hangingPunct="1">
        <a:spcBef>
          <a:spcPct val="20000"/>
        </a:spcBef>
        <a:buFont typeface="Lucida Grande"/>
        <a:buChar char="›"/>
        <a:defRPr sz="2000" kern="1200">
          <a:solidFill>
            <a:schemeClr val="tx1">
              <a:lumMod val="85000"/>
              <a:lumOff val="15000"/>
            </a:schemeClr>
          </a:solidFill>
          <a:latin typeface="Helvetica Neue Bold Condensed"/>
          <a:ea typeface="+mn-ea"/>
          <a:cs typeface="Helvetica Neue Bold Condensed"/>
        </a:defRPr>
      </a:lvl5pPr>
      <a:lvl6pPr marL="2514600" indent="-228600" algn="l" defTabSz="914400" rtl="0" eaLnBrk="1" latinLnBrk="0" hangingPunct="1">
        <a:spcBef>
          <a:spcPct val="20000"/>
        </a:spcBef>
        <a:buFont typeface="Lucida Grande"/>
        <a:buChar char="»"/>
        <a:defRPr sz="2000" i="1" kern="1200">
          <a:solidFill>
            <a:schemeClr val="tx1">
              <a:lumMod val="85000"/>
              <a:lumOff val="15000"/>
            </a:schemeClr>
          </a:solidFill>
          <a:latin typeface="Georgia"/>
          <a:ea typeface="+mn-ea"/>
          <a:cs typeface="Georgia"/>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6858000" y="4767263"/>
            <a:ext cx="2133600" cy="274637"/>
          </a:xfrm>
          <a:prstGeom prst="rect">
            <a:avLst/>
          </a:prstGeom>
        </p:spPr>
        <p:txBody>
          <a:bodyPr vert="horz" lIns="91440" tIns="45720" rIns="91440" bIns="45720" rtlCol="0" anchor="ctr"/>
          <a:lstStyle>
            <a:lvl1pPr>
              <a:defRPr lang="en-US" sz="1600" b="0" i="0" cap="all" smtClean="0">
                <a:solidFill>
                  <a:srgbClr val="A6A6A6"/>
                </a:solidFill>
                <a:latin typeface="Franklin Gothic Medium"/>
                <a:cs typeface="Franklin Gothic Medium"/>
              </a:defRPr>
            </a:lvl1pPr>
          </a:lstStyle>
          <a:p>
            <a:pPr algn="r"/>
            <a:fld id="{FF0DA12C-6C71-EA42-80B2-C84EF7F53D50}" type="slidenum">
              <a:rPr lang="en-US" smtClean="0"/>
              <a:pPr algn="r"/>
              <a:t>‹#›</a:t>
            </a:fld>
            <a:endParaRPr lang="en-US" dirty="0"/>
          </a:p>
        </p:txBody>
      </p:sp>
    </p:spTree>
    <p:extLst>
      <p:ext uri="{BB962C8B-B14F-4D97-AF65-F5344CB8AC3E}">
        <p14:creationId xmlns:p14="http://schemas.microsoft.com/office/powerpoint/2010/main" val="3012439386"/>
      </p:ext>
    </p:extLst>
  </p:cSld>
  <p:clrMap bg1="lt1" tx1="dk1" bg2="lt2" tx2="dk2" accent1="accent1" accent2="accent2" accent3="accent3" accent4="accent4" accent5="accent5" accent6="accent6" hlink="hlink" folHlink="folHlink"/>
  <p:sldLayoutIdLst>
    <p:sldLayoutId id="2147483821" r:id="rId1"/>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hyperlink" Target="http://tiny.cc/midcamp_migrate_code" TargetMode="External"/><Relationship Id="rId4" Type="http://schemas.openxmlformats.org/officeDocument/2006/relationships/image" Target="../media/image7.png"/><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hyperlink" Target="http://midcamp2018_migrate.dd:8083/rover/migrat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3.png"/><Relationship Id="rId3" Type="http://schemas.openxmlformats.org/officeDocument/2006/relationships/image" Target="../media/image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hyperlink" Target="http://tiny.cc/d8migrate"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4476750"/>
            <a:ext cx="8763000" cy="6096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17375E"/>
              </a:solidFill>
            </a:endParaRPr>
          </a:p>
        </p:txBody>
      </p:sp>
    </p:spTree>
    <p:extLst>
      <p:ext uri="{BB962C8B-B14F-4D97-AF65-F5344CB8AC3E}">
        <p14:creationId xmlns:p14="http://schemas.microsoft.com/office/powerpoint/2010/main" val="167838067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you’ll need</a:t>
            </a:r>
            <a:endParaRPr lang="en-US" dirty="0"/>
          </a:p>
        </p:txBody>
      </p:sp>
      <p:sp>
        <p:nvSpPr>
          <p:cNvPr id="4" name="Slide Number Placeholder 3"/>
          <p:cNvSpPr>
            <a:spLocks noGrp="1"/>
          </p:cNvSpPr>
          <p:nvPr>
            <p:ph type="sldNum" sz="quarter" idx="11"/>
          </p:nvPr>
        </p:nvSpPr>
        <p:spPr/>
        <p:txBody>
          <a:bodyPr/>
          <a:lstStyle/>
          <a:p>
            <a:fld id="{8C643806-CA3A-2345-86A9-8492AD97AE76}" type="slidenum">
              <a:rPr lang="en-US" smtClean="0"/>
              <a:pPr/>
              <a:t>10</a:t>
            </a:fld>
            <a:endParaRPr lang="en-US" dirty="0"/>
          </a:p>
        </p:txBody>
      </p:sp>
      <p:sp>
        <p:nvSpPr>
          <p:cNvPr id="5" name="Text Placeholder 4"/>
          <p:cNvSpPr>
            <a:spLocks noGrp="1"/>
          </p:cNvSpPr>
          <p:nvPr>
            <p:ph type="body" sz="quarter" idx="13"/>
          </p:nvPr>
        </p:nvSpPr>
        <p:spPr/>
        <p:txBody>
          <a:bodyPr/>
          <a:lstStyle/>
          <a:p>
            <a:r>
              <a:rPr lang="en-US" dirty="0" smtClean="0"/>
              <a:t>Migrate is in Core now, so you already have it. But to be really productive with it, you need some more stuff.</a:t>
            </a:r>
          </a:p>
          <a:p>
            <a:pPr marL="285750" indent="-285750">
              <a:buFont typeface="Arial"/>
              <a:buChar char="•"/>
            </a:pPr>
            <a:r>
              <a:rPr lang="en-US" dirty="0" smtClean="0"/>
              <a:t>Absolute must-haves:</a:t>
            </a:r>
          </a:p>
          <a:p>
            <a:pPr marL="1028700" lvl="1"/>
            <a:r>
              <a:rPr lang="en-US" dirty="0" err="1"/>
              <a:t>m</a:t>
            </a:r>
            <a:r>
              <a:rPr lang="en-US" dirty="0" err="1" smtClean="0"/>
              <a:t>igrate_plus</a:t>
            </a:r>
            <a:endParaRPr lang="en-US" dirty="0" smtClean="0"/>
          </a:p>
          <a:p>
            <a:pPr marL="1028700" lvl="1"/>
            <a:r>
              <a:rPr lang="en-US" dirty="0" err="1"/>
              <a:t>m</a:t>
            </a:r>
            <a:r>
              <a:rPr lang="en-US" dirty="0" err="1" smtClean="0"/>
              <a:t>igrate_tools</a:t>
            </a:r>
            <a:endParaRPr lang="en-US" dirty="0" smtClean="0"/>
          </a:p>
          <a:p>
            <a:pPr marL="285750" indent="-285750">
              <a:buFont typeface="Arial"/>
              <a:buChar char="•"/>
            </a:pPr>
            <a:r>
              <a:rPr lang="en-US" dirty="0" smtClean="0"/>
              <a:t>Something that makes stuff way easier:</a:t>
            </a:r>
          </a:p>
          <a:p>
            <a:pPr marL="1028700" lvl="1"/>
            <a:r>
              <a:rPr lang="en-US" dirty="0" err="1" smtClean="0"/>
              <a:t>migrate_devel</a:t>
            </a:r>
            <a:endParaRPr lang="en-US" dirty="0" smtClean="0"/>
          </a:p>
          <a:p>
            <a:pPr marL="1028700" lvl="1"/>
            <a:r>
              <a:rPr lang="en-US" dirty="0" err="1" smtClean="0"/>
              <a:t>config_update</a:t>
            </a:r>
            <a:endParaRPr lang="en-US" dirty="0" smtClean="0"/>
          </a:p>
        </p:txBody>
      </p:sp>
    </p:spTree>
    <p:extLst>
      <p:ext uri="{BB962C8B-B14F-4D97-AF65-F5344CB8AC3E}">
        <p14:creationId xmlns:p14="http://schemas.microsoft.com/office/powerpoint/2010/main" val="288639049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prstGeom prst="rect">
            <a:avLst/>
          </a:prstGeom>
        </p:spPr>
        <p:txBody>
          <a:bodyPr/>
          <a:lstStyle/>
          <a:p>
            <a:fld id="{8C643806-CA3A-2345-86A9-8492AD97AE76}" type="slidenum">
              <a:rPr lang="en-US" smtClean="0"/>
              <a:pPr/>
              <a:t>11</a:t>
            </a:fld>
            <a:endParaRPr lang="en-US" dirty="0"/>
          </a:p>
        </p:txBody>
      </p:sp>
      <p:sp>
        <p:nvSpPr>
          <p:cNvPr id="7" name="Text Placeholder 6"/>
          <p:cNvSpPr>
            <a:spLocks noGrp="1"/>
          </p:cNvSpPr>
          <p:nvPr>
            <p:ph type="body" sz="quarter" idx="12"/>
          </p:nvPr>
        </p:nvSpPr>
        <p:spPr/>
        <p:txBody>
          <a:bodyPr/>
          <a:lstStyle/>
          <a:p>
            <a:r>
              <a:rPr lang="en-US" dirty="0" smtClean="0"/>
              <a:t>Create a new module. (Just a directory and a .</a:t>
            </a:r>
            <a:r>
              <a:rPr lang="en-US" dirty="0" err="1" smtClean="0"/>
              <a:t>info.yml</a:t>
            </a:r>
            <a:r>
              <a:rPr lang="en-US" dirty="0" smtClean="0"/>
              <a:t> file). (Or </a:t>
            </a:r>
            <a:r>
              <a:rPr lang="en-US" dirty="0" err="1" smtClean="0">
                <a:latin typeface="Consolas"/>
                <a:cs typeface="Consolas"/>
              </a:rPr>
              <a:t>drupal</a:t>
            </a:r>
            <a:r>
              <a:rPr lang="en-US" dirty="0" smtClean="0">
                <a:latin typeface="Consolas"/>
                <a:cs typeface="Consolas"/>
              </a:rPr>
              <a:t> </a:t>
            </a:r>
            <a:r>
              <a:rPr lang="en-US" dirty="0" err="1" smtClean="0">
                <a:latin typeface="Consolas"/>
                <a:cs typeface="Consolas"/>
              </a:rPr>
              <a:t>gm</a:t>
            </a:r>
            <a:r>
              <a:rPr lang="en-US" dirty="0" smtClean="0"/>
              <a:t>)</a:t>
            </a:r>
          </a:p>
          <a:p>
            <a:r>
              <a:rPr lang="en-US" dirty="0" smtClean="0"/>
              <a:t>Create directory </a:t>
            </a:r>
            <a:r>
              <a:rPr lang="en-US" dirty="0" err="1" smtClean="0">
                <a:latin typeface="Consolas"/>
                <a:cs typeface="Consolas"/>
              </a:rPr>
              <a:t>config</a:t>
            </a:r>
            <a:r>
              <a:rPr lang="en-US" dirty="0" smtClean="0">
                <a:latin typeface="Consolas"/>
                <a:cs typeface="Consolas"/>
              </a:rPr>
              <a:t>/install</a:t>
            </a:r>
            <a:r>
              <a:rPr lang="en-US" dirty="0" smtClean="0"/>
              <a:t>.</a:t>
            </a:r>
          </a:p>
          <a:p>
            <a:r>
              <a:rPr lang="en-US" dirty="0" smtClean="0"/>
              <a:t>Add a </a:t>
            </a:r>
            <a:r>
              <a:rPr lang="en-US" dirty="0" err="1" smtClean="0"/>
              <a:t>config</a:t>
            </a:r>
            <a:r>
              <a:rPr lang="en-US" dirty="0" smtClean="0"/>
              <a:t> file for a group in </a:t>
            </a:r>
            <a:r>
              <a:rPr lang="en-US" dirty="0" err="1">
                <a:latin typeface="Consolas"/>
                <a:cs typeface="Consolas"/>
              </a:rPr>
              <a:t>config</a:t>
            </a:r>
            <a:r>
              <a:rPr lang="en-US" dirty="0">
                <a:latin typeface="Consolas"/>
                <a:cs typeface="Consolas"/>
              </a:rPr>
              <a:t>/install</a:t>
            </a:r>
            <a:r>
              <a:rPr lang="en-US" dirty="0" smtClean="0"/>
              <a:t>.</a:t>
            </a:r>
          </a:p>
          <a:p>
            <a:r>
              <a:rPr lang="en-US" dirty="0" smtClean="0"/>
              <a:t>Add a </a:t>
            </a:r>
            <a:r>
              <a:rPr lang="en-US" dirty="0" err="1" smtClean="0"/>
              <a:t>config</a:t>
            </a:r>
            <a:r>
              <a:rPr lang="en-US" dirty="0" smtClean="0"/>
              <a:t> file for a migration in </a:t>
            </a:r>
            <a:r>
              <a:rPr lang="en-US" dirty="0" err="1">
                <a:latin typeface="Consolas"/>
                <a:cs typeface="Consolas"/>
              </a:rPr>
              <a:t>config</a:t>
            </a:r>
            <a:r>
              <a:rPr lang="en-US" dirty="0">
                <a:latin typeface="Consolas"/>
                <a:cs typeface="Consolas"/>
              </a:rPr>
              <a:t>/install</a:t>
            </a:r>
            <a:r>
              <a:rPr lang="en-US" dirty="0" smtClean="0"/>
              <a:t>.</a:t>
            </a:r>
          </a:p>
          <a:p>
            <a:r>
              <a:rPr lang="en-US" dirty="0" smtClean="0"/>
              <a:t>Enable the module.</a:t>
            </a:r>
          </a:p>
          <a:p>
            <a:r>
              <a:rPr lang="en-US" dirty="0" smtClean="0"/>
              <a:t>Run </a:t>
            </a:r>
            <a:r>
              <a:rPr lang="en-US" dirty="0" err="1" smtClean="0">
                <a:latin typeface="Consolas"/>
                <a:cs typeface="Consolas"/>
              </a:rPr>
              <a:t>drush</a:t>
            </a:r>
            <a:r>
              <a:rPr lang="en-US" dirty="0" smtClean="0">
                <a:latin typeface="Consolas"/>
                <a:cs typeface="Consolas"/>
              </a:rPr>
              <a:t> </a:t>
            </a:r>
            <a:r>
              <a:rPr lang="en-US" dirty="0" err="1" smtClean="0">
                <a:latin typeface="Consolas"/>
                <a:cs typeface="Consolas"/>
              </a:rPr>
              <a:t>ms</a:t>
            </a:r>
            <a:r>
              <a:rPr lang="en-US" dirty="0" smtClean="0">
                <a:latin typeface="Consolas"/>
                <a:cs typeface="Consolas"/>
              </a:rPr>
              <a:t> </a:t>
            </a:r>
            <a:r>
              <a:rPr lang="en-US" dirty="0" smtClean="0"/>
              <a:t>to see it in the list.</a:t>
            </a:r>
          </a:p>
          <a:p>
            <a:r>
              <a:rPr lang="en-US" dirty="0" err="1" smtClean="0"/>
              <a:t>Drush</a:t>
            </a:r>
            <a:r>
              <a:rPr lang="en-US" dirty="0" smtClean="0"/>
              <a:t> </a:t>
            </a:r>
            <a:r>
              <a:rPr lang="en-US" dirty="0" err="1" smtClean="0">
                <a:latin typeface="Consolas"/>
                <a:cs typeface="Consolas"/>
              </a:rPr>
              <a:t>drush</a:t>
            </a:r>
            <a:r>
              <a:rPr lang="en-US" dirty="0" smtClean="0">
                <a:latin typeface="Consolas"/>
                <a:cs typeface="Consolas"/>
              </a:rPr>
              <a:t> </a:t>
            </a:r>
            <a:r>
              <a:rPr lang="en-US" dirty="0" err="1" smtClean="0">
                <a:latin typeface="Consolas"/>
                <a:cs typeface="Consolas"/>
              </a:rPr>
              <a:t>mim</a:t>
            </a:r>
            <a:r>
              <a:rPr lang="en-US" dirty="0" smtClean="0"/>
              <a:t> to run it.</a:t>
            </a:r>
          </a:p>
          <a:p>
            <a:endParaRPr lang="en-US" dirty="0" smtClean="0"/>
          </a:p>
          <a:p>
            <a:endParaRPr lang="en-US" dirty="0"/>
          </a:p>
        </p:txBody>
      </p:sp>
      <p:sp>
        <p:nvSpPr>
          <p:cNvPr id="4" name="Title 3"/>
          <p:cNvSpPr>
            <a:spLocks noGrp="1"/>
          </p:cNvSpPr>
          <p:nvPr>
            <p:ph type="title"/>
          </p:nvPr>
        </p:nvSpPr>
        <p:spPr>
          <a:prstGeom prst="rect">
            <a:avLst/>
          </a:prstGeom>
        </p:spPr>
        <p:txBody>
          <a:bodyPr/>
          <a:lstStyle/>
          <a:p>
            <a:r>
              <a:rPr lang="en-US" dirty="0" smtClean="0">
                <a:latin typeface="Franklin Gothic Medium"/>
                <a:cs typeface="Franklin Gothic Medium"/>
              </a:rPr>
              <a:t>How to do it</a:t>
            </a:r>
            <a:endParaRPr lang="en-US" dirty="0">
              <a:latin typeface="Franklin Gothic Medium"/>
              <a:cs typeface="Franklin Gothic Medium"/>
            </a:endParaRPr>
          </a:p>
        </p:txBody>
      </p:sp>
      <p:pic>
        <p:nvPicPr>
          <p:cNvPr id="3" name="Picture 2"/>
          <p:cNvPicPr>
            <a:picLocks noChangeAspect="1"/>
          </p:cNvPicPr>
          <p:nvPr/>
        </p:nvPicPr>
        <p:blipFill>
          <a:blip r:embed="rId3"/>
          <a:stretch>
            <a:fillRect/>
          </a:stretch>
        </p:blipFill>
        <p:spPr>
          <a:xfrm>
            <a:off x="5029200" y="1657350"/>
            <a:ext cx="3835400" cy="2224078"/>
          </a:xfrm>
          <a:prstGeom prst="rect">
            <a:avLst/>
          </a:prstGeom>
        </p:spPr>
      </p:pic>
    </p:spTree>
    <p:extLst>
      <p:ext uri="{BB962C8B-B14F-4D97-AF65-F5344CB8AC3E}">
        <p14:creationId xmlns:p14="http://schemas.microsoft.com/office/powerpoint/2010/main" val="320384879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prstGeom prst="rect">
            <a:avLst/>
          </a:prstGeom>
        </p:spPr>
        <p:txBody>
          <a:bodyPr/>
          <a:lstStyle/>
          <a:p>
            <a:fld id="{8C643806-CA3A-2345-86A9-8492AD97AE76}" type="slidenum">
              <a:rPr lang="en-US" smtClean="0"/>
              <a:pPr/>
              <a:t>12</a:t>
            </a:fld>
            <a:endParaRPr lang="en-US" dirty="0"/>
          </a:p>
        </p:txBody>
      </p:sp>
      <p:sp>
        <p:nvSpPr>
          <p:cNvPr id="7" name="Text Placeholder 6"/>
          <p:cNvSpPr>
            <a:spLocks noGrp="1"/>
          </p:cNvSpPr>
          <p:nvPr>
            <p:ph type="body" sz="quarter" idx="12"/>
          </p:nvPr>
        </p:nvSpPr>
        <p:spPr>
          <a:xfrm>
            <a:off x="304800" y="1352550"/>
            <a:ext cx="4648200" cy="2819400"/>
          </a:xfrm>
        </p:spPr>
        <p:txBody>
          <a:bodyPr/>
          <a:lstStyle/>
          <a:p>
            <a:r>
              <a:rPr lang="en-US" dirty="0" smtClean="0"/>
              <a:t>Helper module.</a:t>
            </a:r>
          </a:p>
          <a:p>
            <a:r>
              <a:rPr lang="en-US" dirty="0" smtClean="0"/>
              <a:t>Run </a:t>
            </a:r>
            <a:r>
              <a:rPr lang="en-US" dirty="0" err="1" smtClean="0"/>
              <a:t>MigrateExecutable</a:t>
            </a:r>
            <a:r>
              <a:rPr lang="en-US" dirty="0" smtClean="0"/>
              <a:t>-&gt;</a:t>
            </a:r>
            <a:r>
              <a:rPr lang="en-US" dirty="0" err="1" smtClean="0"/>
              <a:t>processRow</a:t>
            </a:r>
            <a:r>
              <a:rPr lang="en-US" dirty="0" smtClean="0"/>
              <a:t>() without saving the row.</a:t>
            </a:r>
            <a:endParaRPr lang="en-US" dirty="0"/>
          </a:p>
          <a:p>
            <a:r>
              <a:rPr lang="en-US" dirty="0" smtClean="0"/>
              <a:t>Don’t try to copy that! The code is at </a:t>
            </a:r>
            <a:br>
              <a:rPr lang="en-US" dirty="0" smtClean="0"/>
            </a:br>
            <a:r>
              <a:rPr lang="en-US" sz="1400" dirty="0" smtClean="0">
                <a:cs typeface="Consolas"/>
                <a:hlinkClick r:id="rId3"/>
              </a:rPr>
              <a:t>http://tiny.cc/d8migrate</a:t>
            </a:r>
            <a:endParaRPr lang="en-US" sz="1400" dirty="0" smtClean="0">
              <a:cs typeface="Consolas"/>
            </a:endParaRPr>
          </a:p>
          <a:p>
            <a:pPr marL="0" indent="0">
              <a:buNone/>
            </a:pPr>
            <a:endParaRPr lang="en-US" dirty="0" smtClean="0"/>
          </a:p>
        </p:txBody>
      </p:sp>
      <p:sp>
        <p:nvSpPr>
          <p:cNvPr id="4" name="Title 3"/>
          <p:cNvSpPr>
            <a:spLocks noGrp="1"/>
          </p:cNvSpPr>
          <p:nvPr>
            <p:ph type="title"/>
          </p:nvPr>
        </p:nvSpPr>
        <p:spPr>
          <a:prstGeom prst="rect">
            <a:avLst/>
          </a:prstGeom>
        </p:spPr>
        <p:txBody>
          <a:bodyPr/>
          <a:lstStyle/>
          <a:p>
            <a:r>
              <a:rPr lang="en-US" dirty="0" smtClean="0">
                <a:latin typeface="Franklin Gothic Medium"/>
                <a:cs typeface="Franklin Gothic Medium"/>
              </a:rPr>
              <a:t>How to test it</a:t>
            </a:r>
            <a:endParaRPr lang="en-US" dirty="0">
              <a:latin typeface="Franklin Gothic Medium"/>
              <a:cs typeface="Franklin Gothic Medium"/>
            </a:endParaRPr>
          </a:p>
        </p:txBody>
      </p:sp>
      <p:pic>
        <p:nvPicPr>
          <p:cNvPr id="3" name="Picture 2"/>
          <p:cNvPicPr>
            <a:picLocks noChangeAspect="1"/>
          </p:cNvPicPr>
          <p:nvPr/>
        </p:nvPicPr>
        <p:blipFill>
          <a:blip r:embed="rId4"/>
          <a:stretch>
            <a:fillRect/>
          </a:stretch>
        </p:blipFill>
        <p:spPr>
          <a:xfrm>
            <a:off x="5105400" y="742951"/>
            <a:ext cx="3220815" cy="4038600"/>
          </a:xfrm>
          <a:prstGeom prst="rect">
            <a:avLst/>
          </a:prstGeom>
        </p:spPr>
      </p:pic>
    </p:spTree>
    <p:extLst>
      <p:ext uri="{BB962C8B-B14F-4D97-AF65-F5344CB8AC3E}">
        <p14:creationId xmlns:p14="http://schemas.microsoft.com/office/powerpoint/2010/main" val="150847974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pPr algn="l"/>
            <a:r>
              <a:rPr lang="en-US" dirty="0" smtClean="0"/>
              <a:t>A custom source plugin</a:t>
            </a:r>
            <a:endParaRPr lang="en-US" sz="4000" cap="none" dirty="0">
              <a:solidFill>
                <a:schemeClr val="bg1"/>
              </a:solidFill>
            </a:endParaRPr>
          </a:p>
        </p:txBody>
      </p:sp>
      <p:cxnSp>
        <p:nvCxnSpPr>
          <p:cNvPr id="5" name="Straight Connector 4"/>
          <p:cNvCxnSpPr/>
          <p:nvPr/>
        </p:nvCxnSpPr>
        <p:spPr>
          <a:xfrm>
            <a:off x="838200" y="2876550"/>
            <a:ext cx="533400" cy="0"/>
          </a:xfrm>
          <a:prstGeom prst="line">
            <a:avLst/>
          </a:prstGeom>
          <a:ln w="76200" cmpd="sng">
            <a:solidFill>
              <a:srgbClr val="EC5E2E"/>
            </a:solidFill>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228600" y="4476750"/>
            <a:ext cx="8763000" cy="609600"/>
          </a:xfrm>
          <a:prstGeom prst="rect">
            <a:avLst/>
          </a:prstGeom>
          <a:solidFill>
            <a:srgbClr val="1352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17375E"/>
              </a:solidFill>
            </a:endParaRPr>
          </a:p>
        </p:txBody>
      </p:sp>
    </p:spTree>
    <p:extLst>
      <p:ext uri="{BB962C8B-B14F-4D97-AF65-F5344CB8AC3E}">
        <p14:creationId xmlns:p14="http://schemas.microsoft.com/office/powerpoint/2010/main" val="192721856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plugins</a:t>
            </a:r>
            <a:endParaRPr lang="en-US" dirty="0"/>
          </a:p>
        </p:txBody>
      </p:sp>
      <p:sp>
        <p:nvSpPr>
          <p:cNvPr id="4" name="Slide Number Placeholder 3"/>
          <p:cNvSpPr>
            <a:spLocks noGrp="1"/>
          </p:cNvSpPr>
          <p:nvPr>
            <p:ph type="sldNum" sz="quarter" idx="11"/>
          </p:nvPr>
        </p:nvSpPr>
        <p:spPr/>
        <p:txBody>
          <a:bodyPr/>
          <a:lstStyle/>
          <a:p>
            <a:fld id="{8C643806-CA3A-2345-86A9-8492AD97AE76}" type="slidenum">
              <a:rPr lang="en-US" smtClean="0"/>
              <a:pPr/>
              <a:t>14</a:t>
            </a:fld>
            <a:endParaRPr lang="en-US" dirty="0"/>
          </a:p>
        </p:txBody>
      </p:sp>
      <p:sp>
        <p:nvSpPr>
          <p:cNvPr id="5" name="Text Placeholder 4"/>
          <p:cNvSpPr>
            <a:spLocks noGrp="1"/>
          </p:cNvSpPr>
          <p:nvPr>
            <p:ph type="body" sz="quarter" idx="13"/>
          </p:nvPr>
        </p:nvSpPr>
        <p:spPr/>
        <p:txBody>
          <a:bodyPr/>
          <a:lstStyle/>
          <a:p>
            <a:r>
              <a:rPr lang="en-US" dirty="0" smtClean="0"/>
              <a:t>Source plugins get data. I rarely have to write a custom source.</a:t>
            </a:r>
          </a:p>
          <a:p>
            <a:r>
              <a:rPr lang="en-US" dirty="0" smtClean="0"/>
              <a:t>There are source plugins out there already for:</a:t>
            </a:r>
          </a:p>
          <a:p>
            <a:pPr marL="285750" indent="-285750">
              <a:buFont typeface="Arial"/>
              <a:buChar char="•"/>
            </a:pPr>
            <a:r>
              <a:rPr lang="en-US" dirty="0" smtClean="0"/>
              <a:t>JSON</a:t>
            </a:r>
          </a:p>
          <a:p>
            <a:pPr marL="285750" indent="-285750">
              <a:buFont typeface="Arial"/>
              <a:buChar char="•"/>
            </a:pPr>
            <a:r>
              <a:rPr lang="en-US" dirty="0" smtClean="0"/>
              <a:t>CSV</a:t>
            </a:r>
          </a:p>
          <a:p>
            <a:pPr marL="285750" indent="-285750">
              <a:buFont typeface="Arial"/>
              <a:buChar char="•"/>
            </a:pPr>
            <a:r>
              <a:rPr lang="en-US" dirty="0" smtClean="0"/>
              <a:t>Files in a directory structure</a:t>
            </a:r>
          </a:p>
          <a:p>
            <a:pPr marL="285750" indent="-285750">
              <a:buFont typeface="Arial"/>
              <a:buChar char="•"/>
            </a:pPr>
            <a:r>
              <a:rPr lang="en-US" dirty="0" smtClean="0"/>
              <a:t>Different versions of Drupal</a:t>
            </a:r>
          </a:p>
          <a:p>
            <a:pPr marL="285750" indent="-285750">
              <a:buFont typeface="Arial"/>
              <a:buChar char="•"/>
            </a:pPr>
            <a:r>
              <a:rPr lang="en-US" dirty="0" smtClean="0"/>
              <a:t>MySQL</a:t>
            </a:r>
          </a:p>
        </p:txBody>
      </p:sp>
    </p:spTree>
    <p:extLst>
      <p:ext uri="{BB962C8B-B14F-4D97-AF65-F5344CB8AC3E}">
        <p14:creationId xmlns:p14="http://schemas.microsoft.com/office/powerpoint/2010/main" val="388202205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Dissecting a Source plugin</a:t>
            </a:r>
            <a:endParaRPr lang="en-US" dirty="0"/>
          </a:p>
        </p:txBody>
      </p:sp>
      <p:sp>
        <p:nvSpPr>
          <p:cNvPr id="4" name="Slide Number Placeholder 3"/>
          <p:cNvSpPr>
            <a:spLocks noGrp="1"/>
          </p:cNvSpPr>
          <p:nvPr>
            <p:ph type="sldNum" sz="quarter" idx="11"/>
          </p:nvPr>
        </p:nvSpPr>
        <p:spPr/>
        <p:txBody>
          <a:bodyPr/>
          <a:lstStyle/>
          <a:p>
            <a:fld id="{8C643806-CA3A-2345-86A9-8492AD97AE76}" type="slidenum">
              <a:rPr lang="en-US" smtClean="0"/>
              <a:pPr/>
              <a:t>15</a:t>
            </a:fld>
            <a:endParaRPr lang="en-US" dirty="0"/>
          </a:p>
        </p:txBody>
      </p:sp>
      <p:sp>
        <p:nvSpPr>
          <p:cNvPr id="5" name="Text Placeholder 4"/>
          <p:cNvSpPr>
            <a:spLocks noGrp="1"/>
          </p:cNvSpPr>
          <p:nvPr>
            <p:ph type="body" sz="quarter" idx="13"/>
          </p:nvPr>
        </p:nvSpPr>
        <p:spPr/>
        <p:txBody>
          <a:bodyPr/>
          <a:lstStyle/>
          <a:p>
            <a:r>
              <a:rPr lang="en-US" dirty="0" smtClean="0"/>
              <a:t>Look at </a:t>
            </a:r>
            <a:r>
              <a:rPr lang="en-US" dirty="0" err="1" smtClean="0"/>
              <a:t>migrate_source_directory</a:t>
            </a:r>
            <a:r>
              <a:rPr lang="en-US" dirty="0" smtClean="0"/>
              <a:t> and its Directory plugin. It’s a great pattern to follow.</a:t>
            </a:r>
          </a:p>
          <a:p>
            <a:r>
              <a:rPr lang="en-US" dirty="0" smtClean="0"/>
              <a:t>You need:</a:t>
            </a:r>
          </a:p>
          <a:p>
            <a:pPr marL="285750" indent="-285750">
              <a:buFont typeface="Arial"/>
              <a:buChar char="•"/>
            </a:pPr>
            <a:r>
              <a:rPr lang="en-US" dirty="0" err="1" smtClean="0"/>
              <a:t>initializeIterator</a:t>
            </a:r>
            <a:r>
              <a:rPr lang="en-US" dirty="0" smtClean="0"/>
              <a:t>() </a:t>
            </a:r>
            <a:r>
              <a:rPr lang="mr-IN" dirty="0" smtClean="0"/>
              <a:t>–</a:t>
            </a:r>
            <a:r>
              <a:rPr lang="en-US" dirty="0"/>
              <a:t> </a:t>
            </a:r>
            <a:r>
              <a:rPr lang="en-US" dirty="0" smtClean="0"/>
              <a:t>returns an iterator of your data</a:t>
            </a:r>
          </a:p>
          <a:p>
            <a:pPr marL="285750" indent="-285750">
              <a:buFont typeface="Arial"/>
              <a:buChar char="•"/>
            </a:pPr>
            <a:r>
              <a:rPr lang="en-US" dirty="0" smtClean="0"/>
              <a:t>fields() </a:t>
            </a:r>
            <a:r>
              <a:rPr lang="mr-IN" dirty="0" smtClean="0"/>
              <a:t>–</a:t>
            </a:r>
            <a:r>
              <a:rPr lang="en-US" dirty="0" smtClean="0"/>
              <a:t> returns an array of the fields available for this source</a:t>
            </a:r>
          </a:p>
          <a:p>
            <a:pPr marL="285750" indent="-285750">
              <a:buFont typeface="Arial"/>
              <a:buChar char="•"/>
            </a:pPr>
            <a:r>
              <a:rPr lang="en-US" dirty="0" err="1" smtClean="0"/>
              <a:t>getIDs</a:t>
            </a:r>
            <a:r>
              <a:rPr lang="en-US" dirty="0" smtClean="0"/>
              <a:t>() </a:t>
            </a:r>
            <a:r>
              <a:rPr lang="mr-IN" dirty="0" smtClean="0"/>
              <a:t>–</a:t>
            </a:r>
            <a:r>
              <a:rPr lang="en-US" dirty="0" smtClean="0"/>
              <a:t> returns which fields uniquely identify a row</a:t>
            </a:r>
          </a:p>
          <a:p>
            <a:r>
              <a:rPr lang="en-US" dirty="0" smtClean="0"/>
              <a:t>Look at </a:t>
            </a:r>
            <a:r>
              <a:rPr lang="en-US" dirty="0" err="1" smtClean="0"/>
              <a:t>SourcePluginBase</a:t>
            </a:r>
            <a:r>
              <a:rPr lang="en-US" dirty="0" smtClean="0"/>
              <a:t>. Its doc isn’t quite correct, though.</a:t>
            </a:r>
          </a:p>
        </p:txBody>
      </p:sp>
    </p:spTree>
    <p:extLst>
      <p:ext uri="{BB962C8B-B14F-4D97-AF65-F5344CB8AC3E}">
        <p14:creationId xmlns:p14="http://schemas.microsoft.com/office/powerpoint/2010/main" val="244127085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Live Demo!</a:t>
            </a:r>
            <a:endParaRPr lang="en-US" dirty="0"/>
          </a:p>
        </p:txBody>
      </p:sp>
      <p:sp>
        <p:nvSpPr>
          <p:cNvPr id="4" name="Slide Number Placeholder 3"/>
          <p:cNvSpPr>
            <a:spLocks noGrp="1"/>
          </p:cNvSpPr>
          <p:nvPr>
            <p:ph type="sldNum" sz="quarter" idx="11"/>
          </p:nvPr>
        </p:nvSpPr>
        <p:spPr/>
        <p:txBody>
          <a:bodyPr/>
          <a:lstStyle/>
          <a:p>
            <a:fld id="{8C643806-CA3A-2345-86A9-8492AD97AE76}" type="slidenum">
              <a:rPr lang="en-US" smtClean="0"/>
              <a:pPr/>
              <a:t>16</a:t>
            </a:fld>
            <a:endParaRPr lang="en-US" dirty="0"/>
          </a:p>
        </p:txBody>
      </p:sp>
      <p:sp>
        <p:nvSpPr>
          <p:cNvPr id="5" name="Text Placeholder 4"/>
          <p:cNvSpPr>
            <a:spLocks noGrp="1"/>
          </p:cNvSpPr>
          <p:nvPr>
            <p:ph type="body" sz="quarter" idx="13"/>
          </p:nvPr>
        </p:nvSpPr>
        <p:spPr>
          <a:xfrm>
            <a:off x="304800" y="1219200"/>
            <a:ext cx="7620000" cy="3028950"/>
          </a:xfrm>
        </p:spPr>
        <p:txBody>
          <a:bodyPr/>
          <a:lstStyle/>
          <a:p>
            <a:r>
              <a:rPr lang="en-US" dirty="0" smtClean="0"/>
              <a:t>Let’s look at the results of a source row. We’ll use a </a:t>
            </a:r>
            <a:r>
              <a:rPr lang="en-US" dirty="0" err="1" smtClean="0"/>
              <a:t>migrate_source_csv</a:t>
            </a:r>
            <a:r>
              <a:rPr lang="en-US" dirty="0" smtClean="0"/>
              <a:t> and a list of </a:t>
            </a:r>
            <a:r>
              <a:rPr lang="en-US" dirty="0" smtClean="0"/>
              <a:t>meteorite landings.</a:t>
            </a:r>
            <a:endParaRPr lang="en-US" dirty="0" smtClean="0"/>
          </a:p>
          <a:p>
            <a:endParaRPr lang="en-US" dirty="0"/>
          </a:p>
          <a:p>
            <a:r>
              <a:rPr lang="en-US" dirty="0">
                <a:latin typeface="Consolas"/>
                <a:cs typeface="Consolas"/>
              </a:rPr>
              <a:t>$results = _</a:t>
            </a:r>
            <a:r>
              <a:rPr lang="en-US" dirty="0" err="1">
                <a:latin typeface="Consolas"/>
                <a:cs typeface="Consolas"/>
              </a:rPr>
              <a:t>migrate_helpers_process_row</a:t>
            </a:r>
            <a:r>
              <a:rPr lang="en-US" dirty="0">
                <a:latin typeface="Consolas"/>
                <a:cs typeface="Consolas"/>
              </a:rPr>
              <a:t>('</a:t>
            </a:r>
            <a:r>
              <a:rPr lang="en-US" dirty="0" smtClean="0">
                <a:latin typeface="Consolas"/>
                <a:cs typeface="Consolas"/>
              </a:rPr>
              <a:t>meteorites'</a:t>
            </a:r>
            <a:r>
              <a:rPr lang="en-US" dirty="0">
                <a:latin typeface="Consolas"/>
                <a:cs typeface="Consolas"/>
              </a:rPr>
              <a:t>, 1, FALSE);</a:t>
            </a:r>
          </a:p>
          <a:p>
            <a:r>
              <a:rPr lang="en-US" dirty="0" err="1">
                <a:latin typeface="Consolas"/>
                <a:cs typeface="Consolas"/>
              </a:rPr>
              <a:t>ksm</a:t>
            </a:r>
            <a:r>
              <a:rPr lang="en-US" dirty="0">
                <a:latin typeface="Consolas"/>
                <a:cs typeface="Consolas"/>
              </a:rPr>
              <a:t>($results);</a:t>
            </a:r>
            <a:endParaRPr lang="en-US" dirty="0" smtClean="0">
              <a:latin typeface="Consolas"/>
              <a:cs typeface="Consolas"/>
            </a:endParaRPr>
          </a:p>
        </p:txBody>
      </p:sp>
    </p:spTree>
    <p:extLst>
      <p:ext uri="{BB962C8B-B14F-4D97-AF65-F5344CB8AC3E}">
        <p14:creationId xmlns:p14="http://schemas.microsoft.com/office/powerpoint/2010/main" val="143739085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pPr algn="l"/>
            <a:r>
              <a:rPr lang="en-US" dirty="0" smtClean="0"/>
              <a:t>A custom process plugin</a:t>
            </a:r>
            <a:endParaRPr lang="en-US" sz="4000" cap="none" dirty="0">
              <a:solidFill>
                <a:schemeClr val="bg1"/>
              </a:solidFill>
            </a:endParaRPr>
          </a:p>
        </p:txBody>
      </p:sp>
      <p:cxnSp>
        <p:nvCxnSpPr>
          <p:cNvPr id="5" name="Straight Connector 4"/>
          <p:cNvCxnSpPr/>
          <p:nvPr/>
        </p:nvCxnSpPr>
        <p:spPr>
          <a:xfrm>
            <a:off x="838200" y="2876550"/>
            <a:ext cx="533400" cy="0"/>
          </a:xfrm>
          <a:prstGeom prst="line">
            <a:avLst/>
          </a:prstGeom>
          <a:ln w="76200" cmpd="sng">
            <a:solidFill>
              <a:srgbClr val="EC5E2E"/>
            </a:solidFill>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228600" y="4476750"/>
            <a:ext cx="8763000" cy="609600"/>
          </a:xfrm>
          <a:prstGeom prst="rect">
            <a:avLst/>
          </a:prstGeom>
          <a:solidFill>
            <a:srgbClr val="1352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17375E"/>
              </a:solidFill>
            </a:endParaRPr>
          </a:p>
        </p:txBody>
      </p:sp>
    </p:spTree>
    <p:extLst>
      <p:ext uri="{BB962C8B-B14F-4D97-AF65-F5344CB8AC3E}">
        <p14:creationId xmlns:p14="http://schemas.microsoft.com/office/powerpoint/2010/main" val="283547594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plugins</a:t>
            </a:r>
            <a:endParaRPr lang="en-US" dirty="0"/>
          </a:p>
        </p:txBody>
      </p:sp>
      <p:sp>
        <p:nvSpPr>
          <p:cNvPr id="4" name="Slide Number Placeholder 3"/>
          <p:cNvSpPr>
            <a:spLocks noGrp="1"/>
          </p:cNvSpPr>
          <p:nvPr>
            <p:ph type="sldNum" sz="quarter" idx="11"/>
          </p:nvPr>
        </p:nvSpPr>
        <p:spPr/>
        <p:txBody>
          <a:bodyPr/>
          <a:lstStyle/>
          <a:p>
            <a:fld id="{8C643806-CA3A-2345-86A9-8492AD97AE76}" type="slidenum">
              <a:rPr lang="en-US" smtClean="0"/>
              <a:pPr/>
              <a:t>18</a:t>
            </a:fld>
            <a:endParaRPr lang="en-US" dirty="0"/>
          </a:p>
        </p:txBody>
      </p:sp>
      <p:sp>
        <p:nvSpPr>
          <p:cNvPr id="5" name="Text Placeholder 4"/>
          <p:cNvSpPr>
            <a:spLocks noGrp="1"/>
          </p:cNvSpPr>
          <p:nvPr>
            <p:ph type="body" sz="quarter" idx="13"/>
          </p:nvPr>
        </p:nvSpPr>
        <p:spPr/>
        <p:txBody>
          <a:bodyPr/>
          <a:lstStyle/>
          <a:p>
            <a:r>
              <a:rPr lang="en-US" dirty="0" smtClean="0"/>
              <a:t>Process plugins do things to data. Your custom work will likely be here.</a:t>
            </a:r>
          </a:p>
          <a:p>
            <a:r>
              <a:rPr lang="en-US" dirty="0" smtClean="0"/>
              <a:t>See what’s already on your site with Drupal console:</a:t>
            </a:r>
          </a:p>
          <a:p>
            <a:r>
              <a:rPr lang="en-US" dirty="0" err="1">
                <a:latin typeface="Consolas"/>
                <a:cs typeface="Consolas"/>
              </a:rPr>
              <a:t>drupal</a:t>
            </a:r>
            <a:r>
              <a:rPr lang="en-US" dirty="0">
                <a:latin typeface="Consolas"/>
                <a:cs typeface="Consolas"/>
              </a:rPr>
              <a:t> </a:t>
            </a:r>
            <a:r>
              <a:rPr lang="en-US" dirty="0" err="1">
                <a:latin typeface="Consolas"/>
                <a:cs typeface="Consolas"/>
              </a:rPr>
              <a:t>debug:plugin</a:t>
            </a:r>
            <a:r>
              <a:rPr lang="en-US" dirty="0">
                <a:latin typeface="Consolas"/>
                <a:cs typeface="Consolas"/>
              </a:rPr>
              <a:t> </a:t>
            </a:r>
            <a:r>
              <a:rPr lang="en-US" dirty="0" err="1" smtClean="0">
                <a:latin typeface="Consolas"/>
                <a:cs typeface="Consolas"/>
              </a:rPr>
              <a:t>migrate.process</a:t>
            </a:r>
            <a:endParaRPr lang="en-US" dirty="0" smtClean="0">
              <a:latin typeface="Consolas"/>
              <a:cs typeface="Consolas"/>
            </a:endParaRPr>
          </a:p>
        </p:txBody>
      </p:sp>
      <p:pic>
        <p:nvPicPr>
          <p:cNvPr id="3" name="Picture 2"/>
          <p:cNvPicPr>
            <a:picLocks noChangeAspect="1"/>
          </p:cNvPicPr>
          <p:nvPr/>
        </p:nvPicPr>
        <p:blipFill>
          <a:blip r:embed="rId2"/>
          <a:stretch>
            <a:fillRect/>
          </a:stretch>
        </p:blipFill>
        <p:spPr>
          <a:xfrm>
            <a:off x="457200" y="2647950"/>
            <a:ext cx="8229600" cy="2101974"/>
          </a:xfrm>
          <a:prstGeom prst="rect">
            <a:avLst/>
          </a:prstGeom>
        </p:spPr>
      </p:pic>
    </p:spTree>
    <p:extLst>
      <p:ext uri="{BB962C8B-B14F-4D97-AF65-F5344CB8AC3E}">
        <p14:creationId xmlns:p14="http://schemas.microsoft.com/office/powerpoint/2010/main" val="26240280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Dissecting a process plugin</a:t>
            </a:r>
            <a:endParaRPr lang="en-US" dirty="0"/>
          </a:p>
        </p:txBody>
      </p:sp>
      <p:sp>
        <p:nvSpPr>
          <p:cNvPr id="4" name="Slide Number Placeholder 3"/>
          <p:cNvSpPr>
            <a:spLocks noGrp="1"/>
          </p:cNvSpPr>
          <p:nvPr>
            <p:ph type="sldNum" sz="quarter" idx="11"/>
          </p:nvPr>
        </p:nvSpPr>
        <p:spPr/>
        <p:txBody>
          <a:bodyPr/>
          <a:lstStyle/>
          <a:p>
            <a:fld id="{8C643806-CA3A-2345-86A9-8492AD97AE76}" type="slidenum">
              <a:rPr lang="en-US" smtClean="0"/>
              <a:pPr/>
              <a:t>19</a:t>
            </a:fld>
            <a:endParaRPr lang="en-US" dirty="0"/>
          </a:p>
        </p:txBody>
      </p:sp>
      <p:sp>
        <p:nvSpPr>
          <p:cNvPr id="5" name="Text Placeholder 4"/>
          <p:cNvSpPr>
            <a:spLocks noGrp="1"/>
          </p:cNvSpPr>
          <p:nvPr>
            <p:ph type="body" sz="quarter" idx="13"/>
          </p:nvPr>
        </p:nvSpPr>
        <p:spPr/>
        <p:txBody>
          <a:bodyPr/>
          <a:lstStyle/>
          <a:p>
            <a:r>
              <a:rPr lang="en-US" dirty="0" smtClean="0"/>
              <a:t>Process plugins can be super simple. All you need is a </a:t>
            </a:r>
            <a:r>
              <a:rPr lang="en-US" dirty="0" smtClean="0">
                <a:latin typeface="Consolas"/>
                <a:cs typeface="Consolas"/>
              </a:rPr>
              <a:t>transform()</a:t>
            </a:r>
            <a:r>
              <a:rPr lang="en-US" dirty="0" smtClean="0"/>
              <a:t> method.</a:t>
            </a:r>
          </a:p>
          <a:p>
            <a:r>
              <a:rPr lang="en-US" dirty="0" smtClean="0"/>
              <a:t>Check out </a:t>
            </a:r>
            <a:r>
              <a:rPr lang="en-US" dirty="0" err="1" smtClean="0">
                <a:latin typeface="Consolas"/>
                <a:cs typeface="Consolas"/>
              </a:rPr>
              <a:t>ArrayPop</a:t>
            </a:r>
            <a:r>
              <a:rPr lang="en-US" dirty="0" smtClean="0"/>
              <a:t> in </a:t>
            </a:r>
            <a:r>
              <a:rPr lang="en-US" dirty="0" err="1" smtClean="0">
                <a:latin typeface="Consolas"/>
                <a:cs typeface="Consolas"/>
              </a:rPr>
              <a:t>migrate_plus</a:t>
            </a:r>
            <a:r>
              <a:rPr lang="en-US" dirty="0" smtClean="0"/>
              <a:t>. It’s just a </a:t>
            </a:r>
            <a:r>
              <a:rPr lang="en-US" dirty="0" smtClean="0">
                <a:latin typeface="Consolas"/>
                <a:cs typeface="Consolas"/>
              </a:rPr>
              <a:t>transform()</a:t>
            </a:r>
            <a:r>
              <a:rPr lang="en-US" dirty="0" smtClean="0"/>
              <a:t> method that checks to make sure </a:t>
            </a:r>
            <a:r>
              <a:rPr lang="en-US" dirty="0" smtClean="0">
                <a:latin typeface="Consolas"/>
                <a:cs typeface="Consolas"/>
              </a:rPr>
              <a:t>$value</a:t>
            </a:r>
            <a:r>
              <a:rPr lang="en-US" dirty="0" smtClean="0"/>
              <a:t> is an array, then does an </a:t>
            </a:r>
            <a:r>
              <a:rPr lang="en-US" dirty="0" err="1" smtClean="0">
                <a:latin typeface="Consolas"/>
                <a:cs typeface="Consolas"/>
              </a:rPr>
              <a:t>array_pop</a:t>
            </a:r>
            <a:r>
              <a:rPr lang="en-US" dirty="0" smtClean="0">
                <a:latin typeface="Consolas"/>
                <a:cs typeface="Consolas"/>
              </a:rPr>
              <a:t>()</a:t>
            </a:r>
            <a:r>
              <a:rPr lang="en-US" dirty="0" smtClean="0"/>
              <a:t> on it and returns it. </a:t>
            </a:r>
          </a:p>
          <a:p>
            <a:r>
              <a:rPr lang="en-US" dirty="0" smtClean="0"/>
              <a:t>Easy </a:t>
            </a:r>
            <a:r>
              <a:rPr lang="en-US" dirty="0" err="1" smtClean="0"/>
              <a:t>peasy</a:t>
            </a:r>
            <a:r>
              <a:rPr lang="en-US" dirty="0" smtClean="0"/>
              <a:t>!</a:t>
            </a:r>
          </a:p>
        </p:txBody>
      </p:sp>
    </p:spTree>
    <p:extLst>
      <p:ext uri="{BB962C8B-B14F-4D97-AF65-F5344CB8AC3E}">
        <p14:creationId xmlns:p14="http://schemas.microsoft.com/office/powerpoint/2010/main" val="71402655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 name="Straight Connector 44"/>
          <p:cNvCxnSpPr/>
          <p:nvPr/>
        </p:nvCxnSpPr>
        <p:spPr>
          <a:xfrm>
            <a:off x="838200" y="2724150"/>
            <a:ext cx="533400" cy="0"/>
          </a:xfrm>
          <a:prstGeom prst="line">
            <a:avLst/>
          </a:prstGeom>
          <a:ln w="76200" cmpd="sng">
            <a:solidFill>
              <a:srgbClr val="99C837"/>
            </a:solidFill>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228600" y="4476750"/>
            <a:ext cx="8763000" cy="609600"/>
          </a:xfrm>
          <a:prstGeom prst="rect">
            <a:avLst/>
          </a:prstGeom>
          <a:solidFill>
            <a:srgbClr val="1352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17375E"/>
              </a:solidFill>
            </a:endParaRPr>
          </a:p>
        </p:txBody>
      </p:sp>
      <p:sp>
        <p:nvSpPr>
          <p:cNvPr id="2" name="Title 1"/>
          <p:cNvSpPr>
            <a:spLocks noGrp="1"/>
          </p:cNvSpPr>
          <p:nvPr>
            <p:ph type="title"/>
          </p:nvPr>
        </p:nvSpPr>
        <p:spPr>
          <a:xfrm>
            <a:off x="914400" y="2800350"/>
            <a:ext cx="6705600" cy="571500"/>
          </a:xfrm>
        </p:spPr>
        <p:txBody>
          <a:bodyPr/>
          <a:lstStyle/>
          <a:p>
            <a:r>
              <a:rPr lang="en-US" dirty="0" smtClean="0"/>
              <a:t>Drupal 8 Migrate:</a:t>
            </a:r>
            <a:br>
              <a:rPr lang="en-US" dirty="0" smtClean="0"/>
            </a:br>
            <a:r>
              <a:rPr lang="en-US" dirty="0" smtClean="0"/>
              <a:t>it’s not rocket science</a:t>
            </a:r>
            <a:r>
              <a:rPr lang="mr-IN" dirty="0" smtClean="0"/>
              <a:t>…</a:t>
            </a:r>
            <a:r>
              <a:rPr lang="en-US" dirty="0" smtClean="0"/>
              <a:t> </a:t>
            </a:r>
            <a:endParaRPr lang="en-US" dirty="0"/>
          </a:p>
        </p:txBody>
      </p:sp>
    </p:spTree>
    <p:extLst>
      <p:ext uri="{BB962C8B-B14F-4D97-AF65-F5344CB8AC3E}">
        <p14:creationId xmlns:p14="http://schemas.microsoft.com/office/powerpoint/2010/main" val="207601927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our own process plugin</a:t>
            </a:r>
            <a:endParaRPr lang="en-US" dirty="0"/>
          </a:p>
        </p:txBody>
      </p:sp>
      <p:sp>
        <p:nvSpPr>
          <p:cNvPr id="4" name="Slide Number Placeholder 3"/>
          <p:cNvSpPr>
            <a:spLocks noGrp="1"/>
          </p:cNvSpPr>
          <p:nvPr>
            <p:ph type="sldNum" sz="quarter" idx="11"/>
          </p:nvPr>
        </p:nvSpPr>
        <p:spPr/>
        <p:txBody>
          <a:bodyPr/>
          <a:lstStyle/>
          <a:p>
            <a:fld id="{8C643806-CA3A-2345-86A9-8492AD97AE76}" type="slidenum">
              <a:rPr lang="en-US" smtClean="0"/>
              <a:pPr/>
              <a:t>20</a:t>
            </a:fld>
            <a:endParaRPr lang="en-US" dirty="0"/>
          </a:p>
        </p:txBody>
      </p:sp>
      <p:sp>
        <p:nvSpPr>
          <p:cNvPr id="5" name="Text Placeholder 4"/>
          <p:cNvSpPr>
            <a:spLocks noGrp="1"/>
          </p:cNvSpPr>
          <p:nvPr>
            <p:ph type="body" sz="quarter" idx="13"/>
          </p:nvPr>
        </p:nvSpPr>
        <p:spPr/>
        <p:txBody>
          <a:bodyPr/>
          <a:lstStyle/>
          <a:p>
            <a:r>
              <a:rPr lang="en-US" dirty="0" smtClean="0"/>
              <a:t>Example time!</a:t>
            </a:r>
          </a:p>
          <a:p>
            <a:r>
              <a:rPr lang="en-US" dirty="0" smtClean="0"/>
              <a:t>Here is a process plugin to parse the contents of a PDF file using </a:t>
            </a:r>
            <a:r>
              <a:rPr lang="en-US" dirty="0" err="1" smtClean="0">
                <a:latin typeface="Consolas"/>
                <a:cs typeface="Consolas"/>
              </a:rPr>
              <a:t>smalot</a:t>
            </a:r>
            <a:r>
              <a:rPr lang="en-US" dirty="0" smtClean="0">
                <a:latin typeface="Consolas"/>
                <a:cs typeface="Consolas"/>
              </a:rPr>
              <a:t>/</a:t>
            </a:r>
            <a:r>
              <a:rPr lang="en-US" dirty="0" err="1" smtClean="0">
                <a:latin typeface="Consolas"/>
                <a:cs typeface="Consolas"/>
              </a:rPr>
              <a:t>pdfparser</a:t>
            </a:r>
            <a:r>
              <a:rPr lang="en-US" dirty="0" smtClean="0"/>
              <a:t>.</a:t>
            </a:r>
          </a:p>
          <a:p>
            <a:r>
              <a:rPr lang="en-US" dirty="0" smtClean="0"/>
              <a:t>First, the annotation.</a:t>
            </a:r>
          </a:p>
        </p:txBody>
      </p:sp>
    </p:spTree>
    <p:extLst>
      <p:ext uri="{BB962C8B-B14F-4D97-AF65-F5344CB8AC3E}">
        <p14:creationId xmlns:p14="http://schemas.microsoft.com/office/powerpoint/2010/main" val="249124728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plugin annotation</a:t>
            </a:r>
            <a:endParaRPr lang="en-US" dirty="0"/>
          </a:p>
        </p:txBody>
      </p:sp>
      <p:sp>
        <p:nvSpPr>
          <p:cNvPr id="4" name="Slide Number Placeholder 3"/>
          <p:cNvSpPr>
            <a:spLocks noGrp="1"/>
          </p:cNvSpPr>
          <p:nvPr>
            <p:ph type="sldNum" sz="quarter" idx="11"/>
          </p:nvPr>
        </p:nvSpPr>
        <p:spPr/>
        <p:txBody>
          <a:bodyPr/>
          <a:lstStyle/>
          <a:p>
            <a:fld id="{8C643806-CA3A-2345-86A9-8492AD97AE76}" type="slidenum">
              <a:rPr lang="en-US" smtClean="0"/>
              <a:pPr/>
              <a:t>21</a:t>
            </a:fld>
            <a:endParaRPr lang="en-US" dirty="0"/>
          </a:p>
        </p:txBody>
      </p:sp>
      <p:sp>
        <p:nvSpPr>
          <p:cNvPr id="5" name="Text Placeholder 4"/>
          <p:cNvSpPr>
            <a:spLocks noGrp="1"/>
          </p:cNvSpPr>
          <p:nvPr>
            <p:ph type="body" sz="quarter" idx="13"/>
          </p:nvPr>
        </p:nvSpPr>
        <p:spPr>
          <a:xfrm>
            <a:off x="304800" y="1219200"/>
            <a:ext cx="4648200" cy="3028950"/>
          </a:xfrm>
        </p:spPr>
        <p:txBody>
          <a:bodyPr/>
          <a:lstStyle/>
          <a:p>
            <a:r>
              <a:rPr lang="en-US" dirty="0" smtClean="0"/>
              <a:t>Identify it as a process plugin (</a:t>
            </a:r>
            <a:r>
              <a:rPr lang="en-US" dirty="0" smtClean="0">
                <a:latin typeface="Consolas"/>
                <a:cs typeface="Consolas"/>
              </a:rPr>
              <a:t>@</a:t>
            </a:r>
            <a:r>
              <a:rPr lang="en-US" dirty="0" err="1" smtClean="0">
                <a:latin typeface="Consolas"/>
                <a:cs typeface="Consolas"/>
              </a:rPr>
              <a:t>MigrateProcessPlugin</a:t>
            </a:r>
            <a:r>
              <a:rPr lang="en-US" dirty="0" smtClean="0"/>
              <a:t>) and give its ID.</a:t>
            </a:r>
          </a:p>
          <a:p>
            <a:r>
              <a:rPr lang="en-US" dirty="0" smtClean="0"/>
              <a:t>Then a sample of how to use it. All it needs is a file name, which is what the </a:t>
            </a:r>
            <a:r>
              <a:rPr lang="en-US" dirty="0" smtClean="0">
                <a:latin typeface="Consolas"/>
                <a:cs typeface="Consolas"/>
              </a:rPr>
              <a:t>transform() </a:t>
            </a:r>
            <a:r>
              <a:rPr lang="en-US" dirty="0" smtClean="0"/>
              <a:t>method will take as its </a:t>
            </a:r>
            <a:r>
              <a:rPr lang="en-US" dirty="0" smtClean="0">
                <a:latin typeface="Consolas"/>
                <a:cs typeface="Consolas"/>
              </a:rPr>
              <a:t>$value</a:t>
            </a:r>
            <a:r>
              <a:rPr lang="en-US" dirty="0" smtClean="0"/>
              <a:t> argument.</a:t>
            </a:r>
          </a:p>
        </p:txBody>
      </p:sp>
      <p:pic>
        <p:nvPicPr>
          <p:cNvPr id="6" name="Picture 5"/>
          <p:cNvPicPr>
            <a:picLocks noChangeAspect="1"/>
          </p:cNvPicPr>
          <p:nvPr/>
        </p:nvPicPr>
        <p:blipFill>
          <a:blip r:embed="rId2"/>
          <a:stretch>
            <a:fillRect/>
          </a:stretch>
        </p:blipFill>
        <p:spPr>
          <a:xfrm>
            <a:off x="5181600" y="1352550"/>
            <a:ext cx="3086100" cy="2489200"/>
          </a:xfrm>
          <a:prstGeom prst="rect">
            <a:avLst/>
          </a:prstGeom>
        </p:spPr>
      </p:pic>
    </p:spTree>
    <p:extLst>
      <p:ext uri="{BB962C8B-B14F-4D97-AF65-F5344CB8AC3E}">
        <p14:creationId xmlns:p14="http://schemas.microsoft.com/office/powerpoint/2010/main" val="302682636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plugin Transform method</a:t>
            </a:r>
            <a:endParaRPr lang="en-US" dirty="0"/>
          </a:p>
        </p:txBody>
      </p:sp>
      <p:sp>
        <p:nvSpPr>
          <p:cNvPr id="4" name="Slide Number Placeholder 3"/>
          <p:cNvSpPr>
            <a:spLocks noGrp="1"/>
          </p:cNvSpPr>
          <p:nvPr>
            <p:ph type="sldNum" sz="quarter" idx="11"/>
          </p:nvPr>
        </p:nvSpPr>
        <p:spPr/>
        <p:txBody>
          <a:bodyPr/>
          <a:lstStyle/>
          <a:p>
            <a:fld id="{8C643806-CA3A-2345-86A9-8492AD97AE76}" type="slidenum">
              <a:rPr lang="en-US" smtClean="0"/>
              <a:pPr/>
              <a:t>22</a:t>
            </a:fld>
            <a:endParaRPr lang="en-US" dirty="0"/>
          </a:p>
        </p:txBody>
      </p:sp>
      <p:sp>
        <p:nvSpPr>
          <p:cNvPr id="5" name="Text Placeholder 4"/>
          <p:cNvSpPr>
            <a:spLocks noGrp="1"/>
          </p:cNvSpPr>
          <p:nvPr>
            <p:ph type="body" sz="quarter" idx="13"/>
          </p:nvPr>
        </p:nvSpPr>
        <p:spPr>
          <a:xfrm>
            <a:off x="304800" y="1219200"/>
            <a:ext cx="2819400" cy="3028950"/>
          </a:xfrm>
        </p:spPr>
        <p:txBody>
          <a:bodyPr/>
          <a:lstStyle/>
          <a:p>
            <a:r>
              <a:rPr lang="en-US" dirty="0" smtClean="0"/>
              <a:t>Our </a:t>
            </a:r>
            <a:r>
              <a:rPr lang="en-US" dirty="0" smtClean="0">
                <a:latin typeface="Consolas"/>
                <a:cs typeface="Consolas"/>
              </a:rPr>
              <a:t>transform()</a:t>
            </a:r>
            <a:r>
              <a:rPr lang="en-US" dirty="0" smtClean="0"/>
              <a:t> method does some simple validation.</a:t>
            </a:r>
          </a:p>
          <a:p>
            <a:r>
              <a:rPr lang="en-US" dirty="0" smtClean="0"/>
              <a:t>Then it gets the text from the PDF with the parser and returns it.</a:t>
            </a:r>
          </a:p>
          <a:p>
            <a:r>
              <a:rPr lang="en-US" dirty="0" smtClean="0"/>
              <a:t>That’s it!</a:t>
            </a:r>
          </a:p>
        </p:txBody>
      </p:sp>
      <p:pic>
        <p:nvPicPr>
          <p:cNvPr id="7" name="Picture 6"/>
          <p:cNvPicPr>
            <a:picLocks noChangeAspect="1"/>
          </p:cNvPicPr>
          <p:nvPr/>
        </p:nvPicPr>
        <p:blipFill>
          <a:blip r:embed="rId2"/>
          <a:stretch>
            <a:fillRect/>
          </a:stretch>
        </p:blipFill>
        <p:spPr>
          <a:xfrm>
            <a:off x="3200400" y="1276350"/>
            <a:ext cx="5715000" cy="2817813"/>
          </a:xfrm>
          <a:prstGeom prst="rect">
            <a:avLst/>
          </a:prstGeom>
        </p:spPr>
      </p:pic>
    </p:spTree>
    <p:extLst>
      <p:ext uri="{BB962C8B-B14F-4D97-AF65-F5344CB8AC3E}">
        <p14:creationId xmlns:p14="http://schemas.microsoft.com/office/powerpoint/2010/main" val="32407083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Live Demo!</a:t>
            </a:r>
            <a:endParaRPr lang="en-US" dirty="0"/>
          </a:p>
        </p:txBody>
      </p:sp>
      <p:sp>
        <p:nvSpPr>
          <p:cNvPr id="4" name="Slide Number Placeholder 3"/>
          <p:cNvSpPr>
            <a:spLocks noGrp="1"/>
          </p:cNvSpPr>
          <p:nvPr>
            <p:ph type="sldNum" sz="quarter" idx="11"/>
          </p:nvPr>
        </p:nvSpPr>
        <p:spPr/>
        <p:txBody>
          <a:bodyPr/>
          <a:lstStyle/>
          <a:p>
            <a:fld id="{8C643806-CA3A-2345-86A9-8492AD97AE76}" type="slidenum">
              <a:rPr lang="en-US" smtClean="0"/>
              <a:pPr/>
              <a:t>23</a:t>
            </a:fld>
            <a:endParaRPr lang="en-US" dirty="0"/>
          </a:p>
        </p:txBody>
      </p:sp>
      <p:sp>
        <p:nvSpPr>
          <p:cNvPr id="5" name="Text Placeholder 4"/>
          <p:cNvSpPr>
            <a:spLocks noGrp="1"/>
          </p:cNvSpPr>
          <p:nvPr>
            <p:ph type="body" sz="quarter" idx="13"/>
          </p:nvPr>
        </p:nvSpPr>
        <p:spPr>
          <a:xfrm>
            <a:off x="304800" y="1219200"/>
            <a:ext cx="8077200" cy="3028950"/>
          </a:xfrm>
        </p:spPr>
        <p:txBody>
          <a:bodyPr/>
          <a:lstStyle/>
          <a:p>
            <a:r>
              <a:rPr lang="en-US" dirty="0" smtClean="0"/>
              <a:t>Let’s have a look at a process plugin that provides the text inside a PDF file:</a:t>
            </a:r>
          </a:p>
          <a:p>
            <a:r>
              <a:rPr lang="en-US" dirty="0" err="1" smtClean="0">
                <a:latin typeface="Consolas"/>
                <a:cs typeface="Consolas"/>
              </a:rPr>
              <a:t>ParsePDF</a:t>
            </a:r>
            <a:endParaRPr lang="en-US" dirty="0" smtClean="0">
              <a:latin typeface="Consolas"/>
              <a:cs typeface="Consolas"/>
            </a:endParaRPr>
          </a:p>
          <a:p>
            <a:r>
              <a:rPr lang="en-US" dirty="0" smtClean="0"/>
              <a:t>Let’s see what it does with our helper.</a:t>
            </a:r>
          </a:p>
          <a:p>
            <a:r>
              <a:rPr lang="en-US" dirty="0" smtClean="0"/>
              <a:t>Our </a:t>
            </a:r>
            <a:r>
              <a:rPr lang="en-US" dirty="0"/>
              <a:t>migration is </a:t>
            </a:r>
            <a:r>
              <a:rPr lang="en-US" dirty="0" err="1" smtClean="0">
                <a:latin typeface="Consolas"/>
                <a:cs typeface="Consolas"/>
              </a:rPr>
              <a:t>migrate_plus.migration.pdf.yml</a:t>
            </a:r>
            <a:r>
              <a:rPr lang="en-US" dirty="0" smtClean="0"/>
              <a:t> so we can run:</a:t>
            </a:r>
          </a:p>
          <a:p>
            <a:r>
              <a:rPr lang="en-US" dirty="0">
                <a:latin typeface="Consolas"/>
                <a:cs typeface="Consolas"/>
              </a:rPr>
              <a:t>$results = _</a:t>
            </a:r>
            <a:r>
              <a:rPr lang="en-US" dirty="0" err="1">
                <a:latin typeface="Consolas"/>
                <a:cs typeface="Consolas"/>
              </a:rPr>
              <a:t>migrate_helpers_process_row</a:t>
            </a:r>
            <a:r>
              <a:rPr lang="en-US" dirty="0">
                <a:latin typeface="Consolas"/>
                <a:cs typeface="Consolas"/>
              </a:rPr>
              <a:t>('</a:t>
            </a:r>
            <a:r>
              <a:rPr lang="en-US" dirty="0" err="1">
                <a:latin typeface="Consolas"/>
                <a:cs typeface="Consolas"/>
              </a:rPr>
              <a:t>pdf</a:t>
            </a:r>
            <a:r>
              <a:rPr lang="en-US" dirty="0">
                <a:latin typeface="Consolas"/>
                <a:cs typeface="Consolas"/>
              </a:rPr>
              <a:t>', 1);</a:t>
            </a:r>
          </a:p>
          <a:p>
            <a:r>
              <a:rPr lang="en-US" dirty="0" err="1">
                <a:latin typeface="Consolas"/>
                <a:cs typeface="Consolas"/>
              </a:rPr>
              <a:t>ksm</a:t>
            </a:r>
            <a:r>
              <a:rPr lang="en-US" dirty="0">
                <a:latin typeface="Consolas"/>
                <a:cs typeface="Consolas"/>
              </a:rPr>
              <a:t>($results);</a:t>
            </a:r>
            <a:endParaRPr lang="en-US" dirty="0" smtClean="0">
              <a:latin typeface="Consolas"/>
              <a:cs typeface="Consolas"/>
            </a:endParaRPr>
          </a:p>
          <a:p>
            <a:endParaRPr lang="en-US" dirty="0">
              <a:latin typeface="Consolas"/>
              <a:cs typeface="Consolas"/>
            </a:endParaRPr>
          </a:p>
          <a:p>
            <a:endParaRPr lang="en-US" dirty="0" smtClean="0">
              <a:latin typeface="Consolas"/>
              <a:cs typeface="Consolas"/>
            </a:endParaRPr>
          </a:p>
        </p:txBody>
      </p:sp>
    </p:spTree>
    <p:extLst>
      <p:ext uri="{BB962C8B-B14F-4D97-AF65-F5344CB8AC3E}">
        <p14:creationId xmlns:p14="http://schemas.microsoft.com/office/powerpoint/2010/main" val="78455312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pPr algn="l"/>
            <a:r>
              <a:rPr lang="en-US" dirty="0" smtClean="0"/>
              <a:t>A custom destination plugin</a:t>
            </a:r>
            <a:endParaRPr lang="en-US" sz="4000" cap="none" dirty="0">
              <a:solidFill>
                <a:schemeClr val="bg1"/>
              </a:solidFill>
            </a:endParaRPr>
          </a:p>
        </p:txBody>
      </p:sp>
      <p:cxnSp>
        <p:nvCxnSpPr>
          <p:cNvPr id="5" name="Straight Connector 4"/>
          <p:cNvCxnSpPr/>
          <p:nvPr/>
        </p:nvCxnSpPr>
        <p:spPr>
          <a:xfrm>
            <a:off x="838200" y="2876550"/>
            <a:ext cx="533400" cy="0"/>
          </a:xfrm>
          <a:prstGeom prst="line">
            <a:avLst/>
          </a:prstGeom>
          <a:ln w="76200" cmpd="sng">
            <a:solidFill>
              <a:srgbClr val="EC5E2E"/>
            </a:solidFill>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228600" y="4476750"/>
            <a:ext cx="8763000" cy="609600"/>
          </a:xfrm>
          <a:prstGeom prst="rect">
            <a:avLst/>
          </a:prstGeom>
          <a:solidFill>
            <a:srgbClr val="1352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17375E"/>
              </a:solidFill>
            </a:endParaRPr>
          </a:p>
        </p:txBody>
      </p:sp>
    </p:spTree>
    <p:extLst>
      <p:ext uri="{BB962C8B-B14F-4D97-AF65-F5344CB8AC3E}">
        <p14:creationId xmlns:p14="http://schemas.microsoft.com/office/powerpoint/2010/main" val="335680052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Destination plugins</a:t>
            </a:r>
            <a:endParaRPr lang="en-US" dirty="0"/>
          </a:p>
        </p:txBody>
      </p:sp>
      <p:sp>
        <p:nvSpPr>
          <p:cNvPr id="4" name="Slide Number Placeholder 3"/>
          <p:cNvSpPr>
            <a:spLocks noGrp="1"/>
          </p:cNvSpPr>
          <p:nvPr>
            <p:ph type="sldNum" sz="quarter" idx="11"/>
          </p:nvPr>
        </p:nvSpPr>
        <p:spPr/>
        <p:txBody>
          <a:bodyPr/>
          <a:lstStyle/>
          <a:p>
            <a:fld id="{8C643806-CA3A-2345-86A9-8492AD97AE76}" type="slidenum">
              <a:rPr lang="en-US" smtClean="0"/>
              <a:pPr/>
              <a:t>25</a:t>
            </a:fld>
            <a:endParaRPr lang="en-US" dirty="0"/>
          </a:p>
        </p:txBody>
      </p:sp>
      <p:sp>
        <p:nvSpPr>
          <p:cNvPr id="5" name="Text Placeholder 4"/>
          <p:cNvSpPr>
            <a:spLocks noGrp="1"/>
          </p:cNvSpPr>
          <p:nvPr>
            <p:ph type="body" sz="quarter" idx="13"/>
          </p:nvPr>
        </p:nvSpPr>
        <p:spPr/>
        <p:txBody>
          <a:bodyPr/>
          <a:lstStyle/>
          <a:p>
            <a:r>
              <a:rPr lang="en-US" dirty="0" smtClean="0"/>
              <a:t>A destination plugin determines where your data will end up. Most of the time, you won’t need to be writing these at all, because most of what we do with Migrate involves pulling data into Drupal from other sources.</a:t>
            </a:r>
          </a:p>
          <a:p>
            <a:r>
              <a:rPr lang="en-US" dirty="0" smtClean="0">
                <a:latin typeface="+mj-lt"/>
                <a:cs typeface="Consolas"/>
              </a:rPr>
              <a:t>Let’s dive into an example that exports migrated data into a CSV.</a:t>
            </a:r>
          </a:p>
        </p:txBody>
      </p:sp>
    </p:spTree>
    <p:extLst>
      <p:ext uri="{BB962C8B-B14F-4D97-AF65-F5344CB8AC3E}">
        <p14:creationId xmlns:p14="http://schemas.microsoft.com/office/powerpoint/2010/main" val="196939128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Live demo!</a:t>
            </a:r>
            <a:endParaRPr lang="en-US" dirty="0"/>
          </a:p>
        </p:txBody>
      </p:sp>
      <p:sp>
        <p:nvSpPr>
          <p:cNvPr id="4" name="Slide Number Placeholder 3"/>
          <p:cNvSpPr>
            <a:spLocks noGrp="1"/>
          </p:cNvSpPr>
          <p:nvPr>
            <p:ph type="sldNum" sz="quarter" idx="11"/>
          </p:nvPr>
        </p:nvSpPr>
        <p:spPr/>
        <p:txBody>
          <a:bodyPr/>
          <a:lstStyle/>
          <a:p>
            <a:fld id="{8C643806-CA3A-2345-86A9-8492AD97AE76}" type="slidenum">
              <a:rPr lang="en-US" smtClean="0"/>
              <a:pPr/>
              <a:t>26</a:t>
            </a:fld>
            <a:endParaRPr lang="en-US" dirty="0"/>
          </a:p>
        </p:txBody>
      </p:sp>
      <p:sp>
        <p:nvSpPr>
          <p:cNvPr id="5" name="Text Placeholder 4"/>
          <p:cNvSpPr>
            <a:spLocks noGrp="1"/>
          </p:cNvSpPr>
          <p:nvPr>
            <p:ph type="body" sz="quarter" idx="13"/>
          </p:nvPr>
        </p:nvSpPr>
        <p:spPr/>
        <p:txBody>
          <a:bodyPr/>
          <a:lstStyle/>
          <a:p>
            <a:r>
              <a:rPr lang="en-US" dirty="0">
                <a:latin typeface="+mj-lt"/>
                <a:cs typeface="Consolas"/>
              </a:rPr>
              <a:t>Let’s look at </a:t>
            </a:r>
            <a:r>
              <a:rPr lang="en-US" dirty="0">
                <a:latin typeface="Consolas"/>
                <a:cs typeface="Consolas"/>
              </a:rPr>
              <a:t>modules/custom/</a:t>
            </a:r>
            <a:r>
              <a:rPr lang="en-US" dirty="0" err="1">
                <a:latin typeface="Consolas"/>
                <a:cs typeface="Consolas"/>
              </a:rPr>
              <a:t>migrate_destination_csv</a:t>
            </a:r>
            <a:r>
              <a:rPr lang="en-US" dirty="0">
                <a:latin typeface="Consolas"/>
                <a:cs typeface="Consolas"/>
              </a:rPr>
              <a:t>/</a:t>
            </a:r>
            <a:r>
              <a:rPr lang="en-US" dirty="0" err="1">
                <a:latin typeface="Consolas"/>
                <a:cs typeface="Consolas"/>
              </a:rPr>
              <a:t>src</a:t>
            </a:r>
            <a:r>
              <a:rPr lang="en-US" dirty="0">
                <a:latin typeface="Consolas"/>
                <a:cs typeface="Consolas"/>
              </a:rPr>
              <a:t>/Plugin/migrate/destination/</a:t>
            </a:r>
            <a:r>
              <a:rPr lang="en-US" dirty="0" err="1" smtClean="0">
                <a:latin typeface="Consolas"/>
                <a:cs typeface="Consolas"/>
              </a:rPr>
              <a:t>Csv.php</a:t>
            </a:r>
            <a:endParaRPr lang="en-US" dirty="0" smtClean="0">
              <a:latin typeface="+mj-lt"/>
              <a:cs typeface="Consolas"/>
            </a:endParaRPr>
          </a:p>
          <a:p>
            <a:r>
              <a:rPr lang="en-US" dirty="0" smtClean="0">
                <a:latin typeface="+mj-lt"/>
                <a:cs typeface="Consolas"/>
              </a:rPr>
              <a:t>And run it with </a:t>
            </a:r>
            <a:r>
              <a:rPr lang="en-US" dirty="0" err="1">
                <a:latin typeface="Consolas"/>
                <a:cs typeface="Consolas"/>
              </a:rPr>
              <a:t>drush</a:t>
            </a:r>
            <a:r>
              <a:rPr lang="en-US" dirty="0">
                <a:latin typeface="Consolas"/>
                <a:cs typeface="Consolas"/>
              </a:rPr>
              <a:t> </a:t>
            </a:r>
            <a:r>
              <a:rPr lang="en-US" dirty="0" err="1">
                <a:latin typeface="Consolas"/>
                <a:cs typeface="Consolas"/>
              </a:rPr>
              <a:t>mim</a:t>
            </a:r>
            <a:r>
              <a:rPr lang="en-US" dirty="0">
                <a:latin typeface="Consolas"/>
                <a:cs typeface="Consolas"/>
              </a:rPr>
              <a:t> </a:t>
            </a:r>
            <a:r>
              <a:rPr lang="en-US" dirty="0" err="1" smtClean="0">
                <a:latin typeface="Consolas"/>
                <a:cs typeface="Consolas"/>
              </a:rPr>
              <a:t>file_list_to_csv</a:t>
            </a:r>
            <a:endParaRPr lang="en-US" dirty="0" smtClean="0">
              <a:latin typeface="Consolas"/>
              <a:cs typeface="Consolas"/>
            </a:endParaRPr>
          </a:p>
          <a:p>
            <a:r>
              <a:rPr lang="en-US" dirty="0" smtClean="0">
                <a:latin typeface="+mj-lt"/>
                <a:cs typeface="Consolas"/>
              </a:rPr>
              <a:t>And see our output in </a:t>
            </a:r>
            <a:r>
              <a:rPr lang="en-US" dirty="0" err="1" smtClean="0">
                <a:latin typeface="Consolas"/>
                <a:cs typeface="Consolas"/>
              </a:rPr>
              <a:t>export.csv</a:t>
            </a:r>
            <a:endParaRPr lang="en-US" dirty="0" smtClean="0">
              <a:latin typeface="Consolas"/>
              <a:cs typeface="Consolas"/>
            </a:endParaRPr>
          </a:p>
        </p:txBody>
      </p:sp>
    </p:spTree>
    <p:extLst>
      <p:ext uri="{BB962C8B-B14F-4D97-AF65-F5344CB8AC3E}">
        <p14:creationId xmlns:p14="http://schemas.microsoft.com/office/powerpoint/2010/main" val="198285463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pPr algn="l"/>
            <a:r>
              <a:rPr lang="en-US" dirty="0" smtClean="0"/>
              <a:t>Practice with NASA</a:t>
            </a:r>
            <a:endParaRPr lang="en-US" sz="4000" cap="none" dirty="0">
              <a:solidFill>
                <a:schemeClr val="bg1"/>
              </a:solidFill>
            </a:endParaRPr>
          </a:p>
        </p:txBody>
      </p:sp>
      <p:cxnSp>
        <p:nvCxnSpPr>
          <p:cNvPr id="5" name="Straight Connector 4"/>
          <p:cNvCxnSpPr/>
          <p:nvPr/>
        </p:nvCxnSpPr>
        <p:spPr>
          <a:xfrm>
            <a:off x="838200" y="2876550"/>
            <a:ext cx="533400" cy="0"/>
          </a:xfrm>
          <a:prstGeom prst="line">
            <a:avLst/>
          </a:prstGeom>
          <a:ln w="76200" cmpd="sng">
            <a:solidFill>
              <a:srgbClr val="EC5E2E"/>
            </a:solidFill>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228600" y="4476750"/>
            <a:ext cx="8763000" cy="609600"/>
          </a:xfrm>
          <a:prstGeom prst="rect">
            <a:avLst/>
          </a:prstGeom>
          <a:solidFill>
            <a:srgbClr val="1352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17375E"/>
              </a:solidFill>
            </a:endParaRPr>
          </a:p>
        </p:txBody>
      </p:sp>
    </p:spTree>
    <p:extLst>
      <p:ext uri="{BB962C8B-B14F-4D97-AF65-F5344CB8AC3E}">
        <p14:creationId xmlns:p14="http://schemas.microsoft.com/office/powerpoint/2010/main" val="354187702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Live demo!</a:t>
            </a:r>
            <a:endParaRPr lang="en-US" dirty="0"/>
          </a:p>
        </p:txBody>
      </p:sp>
      <p:sp>
        <p:nvSpPr>
          <p:cNvPr id="4" name="Slide Number Placeholder 3"/>
          <p:cNvSpPr>
            <a:spLocks noGrp="1"/>
          </p:cNvSpPr>
          <p:nvPr>
            <p:ph type="sldNum" sz="quarter" idx="11"/>
          </p:nvPr>
        </p:nvSpPr>
        <p:spPr/>
        <p:txBody>
          <a:bodyPr/>
          <a:lstStyle/>
          <a:p>
            <a:fld id="{8C643806-CA3A-2345-86A9-8492AD97AE76}" type="slidenum">
              <a:rPr lang="en-US" smtClean="0"/>
              <a:pPr/>
              <a:t>28</a:t>
            </a:fld>
            <a:endParaRPr lang="en-US" dirty="0"/>
          </a:p>
        </p:txBody>
      </p:sp>
      <p:sp>
        <p:nvSpPr>
          <p:cNvPr id="5" name="Text Placeholder 4"/>
          <p:cNvSpPr>
            <a:spLocks noGrp="1"/>
          </p:cNvSpPr>
          <p:nvPr>
            <p:ph type="body" sz="quarter" idx="13"/>
          </p:nvPr>
        </p:nvSpPr>
        <p:spPr>
          <a:xfrm>
            <a:off x="304800" y="1200150"/>
            <a:ext cx="7010400" cy="3028950"/>
          </a:xfrm>
        </p:spPr>
        <p:txBody>
          <a:bodyPr/>
          <a:lstStyle/>
          <a:p>
            <a:r>
              <a:rPr lang="en-US" dirty="0">
                <a:latin typeface="+mj-lt"/>
                <a:cs typeface="Consolas"/>
              </a:rPr>
              <a:t>Let’s look at </a:t>
            </a:r>
            <a:r>
              <a:rPr lang="en-US" dirty="0">
                <a:latin typeface="Consolas"/>
                <a:cs typeface="Consolas"/>
              </a:rPr>
              <a:t>modules/custom</a:t>
            </a:r>
            <a:r>
              <a:rPr lang="en-US" dirty="0" smtClean="0">
                <a:latin typeface="Consolas"/>
                <a:cs typeface="Consolas"/>
              </a:rPr>
              <a:t>/d8migrate_mars_rover</a:t>
            </a:r>
            <a:endParaRPr lang="en-US" dirty="0" smtClean="0">
              <a:latin typeface="+mj-lt"/>
              <a:cs typeface="Consolas"/>
            </a:endParaRPr>
          </a:p>
          <a:p>
            <a:r>
              <a:rPr lang="en-US" dirty="0" smtClean="0">
                <a:latin typeface="+mj-lt"/>
                <a:cs typeface="Consolas"/>
              </a:rPr>
              <a:t>We have three migrations in here, one for the Rover data, one  for the Rovers’ cameras, and one for the photos and photo metadata.</a:t>
            </a:r>
          </a:p>
          <a:p>
            <a:r>
              <a:rPr lang="en-US" dirty="0" smtClean="0">
                <a:latin typeface="+mj-lt"/>
                <a:cs typeface="Consolas"/>
              </a:rPr>
              <a:t>We’ll create terms for the Rovers and the cameras, then import the photos as file entities and create nodes so we can see them.</a:t>
            </a:r>
          </a:p>
          <a:p>
            <a:r>
              <a:rPr lang="en-US" dirty="0" smtClean="0">
                <a:latin typeface="+mj-lt"/>
                <a:cs typeface="Consolas"/>
              </a:rPr>
              <a:t>And run it with </a:t>
            </a:r>
            <a:r>
              <a:rPr lang="en-US" dirty="0" err="1">
                <a:latin typeface="Consolas"/>
                <a:cs typeface="Consolas"/>
              </a:rPr>
              <a:t>drush</a:t>
            </a:r>
            <a:r>
              <a:rPr lang="en-US" dirty="0">
                <a:latin typeface="Consolas"/>
                <a:cs typeface="Consolas"/>
              </a:rPr>
              <a:t> </a:t>
            </a:r>
            <a:r>
              <a:rPr lang="en-US" dirty="0" err="1">
                <a:latin typeface="Consolas"/>
                <a:cs typeface="Consolas"/>
              </a:rPr>
              <a:t>mim</a:t>
            </a:r>
            <a:r>
              <a:rPr lang="en-US" dirty="0">
                <a:latin typeface="Consolas"/>
                <a:cs typeface="Consolas"/>
              </a:rPr>
              <a:t> </a:t>
            </a:r>
            <a:r>
              <a:rPr lang="mr-IN" dirty="0" smtClean="0">
                <a:latin typeface="Consolas"/>
                <a:cs typeface="Consolas"/>
              </a:rPr>
              <a:t>–</a:t>
            </a:r>
            <a:r>
              <a:rPr lang="en-US" dirty="0" smtClean="0">
                <a:latin typeface="Consolas"/>
                <a:cs typeface="Consolas"/>
              </a:rPr>
              <a:t>group=</a:t>
            </a:r>
            <a:r>
              <a:rPr lang="en-US" dirty="0" err="1" smtClean="0">
                <a:latin typeface="Consolas"/>
                <a:cs typeface="Consolas"/>
              </a:rPr>
              <a:t>nasa</a:t>
            </a:r>
            <a:endParaRPr lang="en-US" dirty="0" smtClean="0">
              <a:latin typeface="Consolas"/>
              <a:cs typeface="Consolas"/>
            </a:endParaRPr>
          </a:p>
          <a:p>
            <a:r>
              <a:rPr lang="en-US" dirty="0" smtClean="0">
                <a:latin typeface="+mj-lt"/>
                <a:cs typeface="Consolas"/>
              </a:rPr>
              <a:t>BUT!!!</a:t>
            </a:r>
          </a:p>
        </p:txBody>
      </p:sp>
    </p:spTree>
    <p:extLst>
      <p:ext uri="{BB962C8B-B14F-4D97-AF65-F5344CB8AC3E}">
        <p14:creationId xmlns:p14="http://schemas.microsoft.com/office/powerpoint/2010/main" val="2870355993"/>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Live demo!</a:t>
            </a:r>
            <a:endParaRPr lang="en-US" dirty="0"/>
          </a:p>
        </p:txBody>
      </p:sp>
      <p:sp>
        <p:nvSpPr>
          <p:cNvPr id="4" name="Slide Number Placeholder 3"/>
          <p:cNvSpPr>
            <a:spLocks noGrp="1"/>
          </p:cNvSpPr>
          <p:nvPr>
            <p:ph type="sldNum" sz="quarter" idx="11"/>
          </p:nvPr>
        </p:nvSpPr>
        <p:spPr/>
        <p:txBody>
          <a:bodyPr/>
          <a:lstStyle/>
          <a:p>
            <a:fld id="{8C643806-CA3A-2345-86A9-8492AD97AE76}" type="slidenum">
              <a:rPr lang="en-US" smtClean="0"/>
              <a:pPr/>
              <a:t>29</a:t>
            </a:fld>
            <a:endParaRPr lang="en-US" dirty="0"/>
          </a:p>
        </p:txBody>
      </p:sp>
      <p:sp>
        <p:nvSpPr>
          <p:cNvPr id="5" name="Text Placeholder 4"/>
          <p:cNvSpPr>
            <a:spLocks noGrp="1"/>
          </p:cNvSpPr>
          <p:nvPr>
            <p:ph type="body" sz="quarter" idx="13"/>
          </p:nvPr>
        </p:nvSpPr>
        <p:spPr/>
        <p:txBody>
          <a:bodyPr/>
          <a:lstStyle/>
          <a:p>
            <a:r>
              <a:rPr lang="en-US" dirty="0" smtClean="0">
                <a:latin typeface="+mj-lt"/>
                <a:cs typeface="Consolas"/>
              </a:rPr>
              <a:t>We have something much cooler in store.</a:t>
            </a:r>
          </a:p>
          <a:p>
            <a:r>
              <a:rPr lang="en-US" dirty="0" smtClean="0">
                <a:latin typeface="+mj-lt"/>
                <a:cs typeface="Consolas"/>
              </a:rPr>
              <a:t>Let’s run the Rover and camera imports from the command line.</a:t>
            </a:r>
          </a:p>
          <a:p>
            <a:r>
              <a:rPr lang="en-US" dirty="0" err="1" smtClean="0">
                <a:latin typeface="Consolas"/>
                <a:cs typeface="Consolas"/>
              </a:rPr>
              <a:t>drush</a:t>
            </a:r>
            <a:r>
              <a:rPr lang="en-US" dirty="0" smtClean="0">
                <a:latin typeface="Consolas"/>
                <a:cs typeface="Consolas"/>
              </a:rPr>
              <a:t> </a:t>
            </a:r>
            <a:r>
              <a:rPr lang="en-US" dirty="0" err="1" smtClean="0">
                <a:latin typeface="Consolas"/>
                <a:cs typeface="Consolas"/>
              </a:rPr>
              <a:t>mim</a:t>
            </a:r>
            <a:r>
              <a:rPr lang="en-US" dirty="0" smtClean="0">
                <a:latin typeface="Consolas"/>
                <a:cs typeface="Consolas"/>
              </a:rPr>
              <a:t> rover</a:t>
            </a:r>
          </a:p>
          <a:p>
            <a:r>
              <a:rPr lang="en-US" dirty="0" err="1" smtClean="0">
                <a:latin typeface="Consolas"/>
                <a:cs typeface="Consolas"/>
              </a:rPr>
              <a:t>drush</a:t>
            </a:r>
            <a:r>
              <a:rPr lang="en-US" dirty="0" smtClean="0">
                <a:latin typeface="Consolas"/>
                <a:cs typeface="Consolas"/>
              </a:rPr>
              <a:t> </a:t>
            </a:r>
            <a:r>
              <a:rPr lang="en-US" dirty="0" err="1" smtClean="0">
                <a:latin typeface="Consolas"/>
                <a:cs typeface="Consolas"/>
              </a:rPr>
              <a:t>mim</a:t>
            </a:r>
            <a:r>
              <a:rPr lang="en-US" dirty="0" smtClean="0">
                <a:latin typeface="Consolas"/>
                <a:cs typeface="Consolas"/>
              </a:rPr>
              <a:t> </a:t>
            </a:r>
            <a:r>
              <a:rPr lang="en-US" dirty="0" err="1" smtClean="0">
                <a:latin typeface="Consolas"/>
                <a:cs typeface="Consolas"/>
              </a:rPr>
              <a:t>rover_cameras</a:t>
            </a:r>
            <a:endParaRPr lang="en-US" dirty="0" smtClean="0">
              <a:latin typeface="Consolas"/>
              <a:cs typeface="Consolas"/>
            </a:endParaRPr>
          </a:p>
          <a:p>
            <a:r>
              <a:rPr lang="en-US" dirty="0" smtClean="0">
                <a:latin typeface="+mj-lt"/>
                <a:cs typeface="Consolas"/>
              </a:rPr>
              <a:t>Then let’s head over to </a:t>
            </a:r>
            <a:r>
              <a:rPr lang="en-US" dirty="0" smtClean="0">
                <a:latin typeface="+mj-lt"/>
                <a:cs typeface="Consolas"/>
                <a:hlinkClick r:id="rId2"/>
              </a:rPr>
              <a:t>/rover/migrate</a:t>
            </a:r>
            <a:r>
              <a:rPr lang="en-US" dirty="0" smtClean="0">
                <a:latin typeface="+mj-lt"/>
                <a:cs typeface="Consolas"/>
              </a:rPr>
              <a:t>.</a:t>
            </a:r>
          </a:p>
        </p:txBody>
      </p:sp>
    </p:spTree>
    <p:extLst>
      <p:ext uri="{BB962C8B-B14F-4D97-AF65-F5344CB8AC3E}">
        <p14:creationId xmlns:p14="http://schemas.microsoft.com/office/powerpoint/2010/main" val="321133574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prstGeom prst="rect">
            <a:avLst/>
          </a:prstGeom>
        </p:spPr>
        <p:txBody>
          <a:bodyPr/>
          <a:lstStyle/>
          <a:p>
            <a:fld id="{8C643806-CA3A-2345-86A9-8492AD97AE76}" type="slidenum">
              <a:rPr lang="en-US" smtClean="0"/>
              <a:pPr/>
              <a:t>3</a:t>
            </a:fld>
            <a:endParaRPr lang="en-US" dirty="0"/>
          </a:p>
        </p:txBody>
      </p:sp>
      <p:sp>
        <p:nvSpPr>
          <p:cNvPr id="7" name="Text Placeholder 6"/>
          <p:cNvSpPr>
            <a:spLocks noGrp="1"/>
          </p:cNvSpPr>
          <p:nvPr>
            <p:ph type="body" sz="quarter" idx="12"/>
          </p:nvPr>
        </p:nvSpPr>
        <p:spPr>
          <a:xfrm>
            <a:off x="304800" y="1123950"/>
            <a:ext cx="4800600" cy="2819400"/>
          </a:xfrm>
        </p:spPr>
        <p:txBody>
          <a:bodyPr/>
          <a:lstStyle/>
          <a:p>
            <a:r>
              <a:rPr lang="en-US" dirty="0" smtClean="0"/>
              <a:t>Software developer since 1990 or so.</a:t>
            </a:r>
          </a:p>
          <a:p>
            <a:r>
              <a:rPr lang="en-US" dirty="0" smtClean="0"/>
              <a:t>Drupal developer since 2013.</a:t>
            </a:r>
          </a:p>
          <a:p>
            <a:r>
              <a:rPr lang="en-US" dirty="0" smtClean="0"/>
              <a:t>I work for Breakthrough Technologies. </a:t>
            </a:r>
          </a:p>
          <a:p>
            <a:r>
              <a:rPr lang="en-US" dirty="0" smtClean="0"/>
              <a:t>Love the Drupal community (that’s you!).</a:t>
            </a:r>
          </a:p>
          <a:p>
            <a:r>
              <a:rPr lang="en-US" dirty="0" smtClean="0"/>
              <a:t>Back-end developer. I’ll theme something if I *have* to.</a:t>
            </a:r>
            <a:r>
              <a:rPr lang="en-US" dirty="0"/>
              <a:t> </a:t>
            </a:r>
            <a:r>
              <a:rPr lang="en-US" dirty="0" smtClean="0"/>
              <a:t>(I mean, look at how pretty this slide is!)</a:t>
            </a:r>
          </a:p>
          <a:p>
            <a:r>
              <a:rPr lang="en-US" dirty="0" smtClean="0"/>
              <a:t>Contributor to a handful of modules.</a:t>
            </a:r>
          </a:p>
          <a:p>
            <a:r>
              <a:rPr lang="en-US" dirty="0" smtClean="0"/>
              <a:t>Oh, and BTW, Acquia Certified Grand Master</a:t>
            </a:r>
            <a:r>
              <a:rPr lang="en-US" dirty="0" smtClean="0"/>
              <a:t>!</a:t>
            </a:r>
          </a:p>
          <a:p>
            <a:r>
              <a:rPr lang="en-US" dirty="0" smtClean="0"/>
              <a:t>Racer of cars</a:t>
            </a:r>
            <a:r>
              <a:rPr lang="mr-IN" dirty="0" smtClean="0"/>
              <a:t>…</a:t>
            </a:r>
            <a:endParaRPr lang="en-US" dirty="0" smtClean="0"/>
          </a:p>
          <a:p>
            <a:r>
              <a:rPr lang="en-US" dirty="0" smtClean="0"/>
              <a:t>And my favorite Muppet is </a:t>
            </a:r>
            <a:r>
              <a:rPr lang="en-US" dirty="0" err="1" smtClean="0"/>
              <a:t>Pepé</a:t>
            </a:r>
            <a:r>
              <a:rPr lang="en-US" dirty="0" smtClean="0"/>
              <a:t> the King Prawn.</a:t>
            </a:r>
          </a:p>
          <a:p>
            <a:endParaRPr lang="en-US" dirty="0"/>
          </a:p>
        </p:txBody>
      </p:sp>
      <p:sp>
        <p:nvSpPr>
          <p:cNvPr id="4" name="Title 3"/>
          <p:cNvSpPr>
            <a:spLocks noGrp="1"/>
          </p:cNvSpPr>
          <p:nvPr>
            <p:ph type="title"/>
          </p:nvPr>
        </p:nvSpPr>
        <p:spPr>
          <a:prstGeom prst="rect">
            <a:avLst/>
          </a:prstGeom>
        </p:spPr>
        <p:txBody>
          <a:bodyPr/>
          <a:lstStyle/>
          <a:p>
            <a:r>
              <a:rPr lang="en-US" dirty="0" smtClean="0">
                <a:latin typeface="Franklin Gothic Medium"/>
                <a:cs typeface="Franklin Gothic Medium"/>
              </a:rPr>
              <a:t>Who am </a:t>
            </a:r>
            <a:r>
              <a:rPr lang="en-US" dirty="0" err="1" smtClean="0">
                <a:latin typeface="Franklin Gothic Medium"/>
                <a:cs typeface="Franklin Gothic Medium"/>
              </a:rPr>
              <a:t>i</a:t>
            </a:r>
            <a:r>
              <a:rPr lang="en-US" dirty="0" smtClean="0">
                <a:latin typeface="Franklin Gothic Medium"/>
                <a:cs typeface="Franklin Gothic Medium"/>
              </a:rPr>
              <a:t>?</a:t>
            </a:r>
            <a:endParaRPr lang="en-US" dirty="0">
              <a:latin typeface="Franklin Gothic Medium"/>
              <a:cs typeface="Franklin Gothic Medium"/>
            </a:endParaRPr>
          </a:p>
        </p:txBody>
      </p:sp>
      <p:pic>
        <p:nvPicPr>
          <p:cNvPr id="5" name="Picture 4" descr="D7G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352550"/>
            <a:ext cx="1905000" cy="1905000"/>
          </a:xfrm>
          <a:prstGeom prst="rect">
            <a:avLst/>
          </a:prstGeom>
        </p:spPr>
      </p:pic>
      <p:pic>
        <p:nvPicPr>
          <p:cNvPr id="6" name="Picture 5" descr="pepe.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5600" y="3486150"/>
            <a:ext cx="813471" cy="1047750"/>
          </a:xfrm>
          <a:prstGeom prst="rect">
            <a:avLst/>
          </a:prstGeom>
        </p:spPr>
      </p:pic>
    </p:spTree>
    <p:extLst>
      <p:ext uri="{BB962C8B-B14F-4D97-AF65-F5344CB8AC3E}">
        <p14:creationId xmlns:p14="http://schemas.microsoft.com/office/powerpoint/2010/main" val="397278340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Q&amp;A?</a:t>
            </a:r>
            <a:endParaRPr lang="en-US" dirty="0"/>
          </a:p>
        </p:txBody>
      </p:sp>
      <p:cxnSp>
        <p:nvCxnSpPr>
          <p:cNvPr id="4" name="Straight Connector 3"/>
          <p:cNvCxnSpPr/>
          <p:nvPr/>
        </p:nvCxnSpPr>
        <p:spPr>
          <a:xfrm>
            <a:off x="838200" y="2876550"/>
            <a:ext cx="533400" cy="0"/>
          </a:xfrm>
          <a:prstGeom prst="line">
            <a:avLst/>
          </a:prstGeom>
          <a:ln w="76200" cmpd="sng">
            <a:solidFill>
              <a:srgbClr val="EC5E2E"/>
            </a:solidFill>
          </a:ln>
          <a:effectLst/>
        </p:spPr>
        <p:style>
          <a:lnRef idx="2">
            <a:schemeClr val="accent1"/>
          </a:lnRef>
          <a:fillRef idx="0">
            <a:schemeClr val="accent1"/>
          </a:fillRef>
          <a:effectRef idx="1">
            <a:schemeClr val="accent1"/>
          </a:effectRef>
          <a:fontRef idx="minor">
            <a:schemeClr val="tx1"/>
          </a:fontRef>
        </p:style>
      </p:cxnSp>
      <p:sp>
        <p:nvSpPr>
          <p:cNvPr id="5" name="Rectangle 4"/>
          <p:cNvSpPr/>
          <p:nvPr/>
        </p:nvSpPr>
        <p:spPr>
          <a:xfrm>
            <a:off x="228600" y="4476750"/>
            <a:ext cx="8763000" cy="609600"/>
          </a:xfrm>
          <a:prstGeom prst="rect">
            <a:avLst/>
          </a:prstGeom>
          <a:solidFill>
            <a:srgbClr val="1352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17375E"/>
              </a:solidFill>
            </a:endParaRPr>
          </a:p>
        </p:txBody>
      </p:sp>
    </p:spTree>
    <p:extLst>
      <p:ext uri="{BB962C8B-B14F-4D97-AF65-F5344CB8AC3E}">
        <p14:creationId xmlns:p14="http://schemas.microsoft.com/office/powerpoint/2010/main" val="332717587"/>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4" name="Slide Number Placeholder 3"/>
          <p:cNvSpPr>
            <a:spLocks noGrp="1"/>
          </p:cNvSpPr>
          <p:nvPr>
            <p:ph type="sldNum" sz="quarter" idx="11"/>
          </p:nvPr>
        </p:nvSpPr>
        <p:spPr/>
        <p:txBody>
          <a:bodyPr/>
          <a:lstStyle/>
          <a:p>
            <a:fld id="{8C643806-CA3A-2345-86A9-8492AD97AE76}" type="slidenum">
              <a:rPr lang="en-US" smtClean="0"/>
              <a:pPr/>
              <a:t>31</a:t>
            </a:fld>
            <a:endParaRPr lang="en-US" dirty="0"/>
          </a:p>
        </p:txBody>
      </p:sp>
      <p:sp>
        <p:nvSpPr>
          <p:cNvPr id="5" name="Text Placeholder 4"/>
          <p:cNvSpPr>
            <a:spLocks noGrp="1"/>
          </p:cNvSpPr>
          <p:nvPr>
            <p:ph type="body" sz="quarter" idx="13"/>
          </p:nvPr>
        </p:nvSpPr>
        <p:spPr/>
        <p:txBody>
          <a:bodyPr/>
          <a:lstStyle/>
          <a:p>
            <a:r>
              <a:rPr lang="en-US" dirty="0" smtClean="0">
                <a:latin typeface="+mj-lt"/>
                <a:cs typeface="Consolas"/>
              </a:rPr>
              <a:t>Code used in this demo:</a:t>
            </a:r>
          </a:p>
          <a:p>
            <a:r>
              <a:rPr lang="en-US" dirty="0" smtClean="0">
                <a:latin typeface="+mj-lt"/>
                <a:cs typeface="Consolas"/>
                <a:hlinkClick r:id="rId3"/>
              </a:rPr>
              <a:t>http</a:t>
            </a:r>
            <a:r>
              <a:rPr lang="en-US" dirty="0">
                <a:latin typeface="+mj-lt"/>
                <a:cs typeface="Consolas"/>
                <a:hlinkClick r:id="rId3"/>
              </a:rPr>
              <a:t>://tiny.cc</a:t>
            </a:r>
            <a:r>
              <a:rPr lang="en-US" dirty="0" smtClean="0">
                <a:latin typeface="+mj-lt"/>
                <a:cs typeface="Consolas"/>
                <a:hlinkClick r:id="rId3"/>
              </a:rPr>
              <a:t>/d8migrate</a:t>
            </a:r>
            <a:endParaRPr lang="en-US" dirty="0" smtClean="0">
              <a:latin typeface="+mj-lt"/>
              <a:cs typeface="Consolas"/>
            </a:endParaRPr>
          </a:p>
          <a:p>
            <a:r>
              <a:rPr lang="en-US" dirty="0" smtClean="0">
                <a:latin typeface="+mj-lt"/>
                <a:cs typeface="Consolas"/>
              </a:rPr>
              <a:t>Breakthrough Technologies:</a:t>
            </a:r>
          </a:p>
          <a:p>
            <a:r>
              <a:rPr lang="en-US" dirty="0" smtClean="0">
                <a:cs typeface="Consolas"/>
                <a:hlinkClick r:id="rId3"/>
              </a:rPr>
              <a:t>http://www.breaktech.com</a:t>
            </a:r>
            <a:endParaRPr lang="en-US" dirty="0">
              <a:latin typeface="+mj-lt"/>
              <a:cs typeface="Consolas"/>
            </a:endParaRPr>
          </a:p>
        </p:txBody>
      </p:sp>
    </p:spTree>
    <p:extLst>
      <p:ext uri="{BB962C8B-B14F-4D97-AF65-F5344CB8AC3E}">
        <p14:creationId xmlns:p14="http://schemas.microsoft.com/office/powerpoint/2010/main" val="2825812696"/>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Rectangle 2"/>
          <p:cNvSpPr/>
          <p:nvPr/>
        </p:nvSpPr>
        <p:spPr>
          <a:xfrm>
            <a:off x="228600" y="4476750"/>
            <a:ext cx="8763000" cy="6096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17375E"/>
              </a:solidFill>
            </a:endParaRPr>
          </a:p>
        </p:txBody>
      </p:sp>
    </p:spTree>
    <p:extLst>
      <p:ext uri="{BB962C8B-B14F-4D97-AF65-F5344CB8AC3E}">
        <p14:creationId xmlns:p14="http://schemas.microsoft.com/office/powerpoint/2010/main" val="355367435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prstGeom prst="rect">
            <a:avLst/>
          </a:prstGeom>
        </p:spPr>
        <p:txBody>
          <a:bodyPr/>
          <a:lstStyle/>
          <a:p>
            <a:fld id="{8C643806-CA3A-2345-86A9-8492AD97AE76}" type="slidenum">
              <a:rPr lang="en-US" smtClean="0"/>
              <a:pPr/>
              <a:t>4</a:t>
            </a:fld>
            <a:endParaRPr lang="en-US" dirty="0"/>
          </a:p>
        </p:txBody>
      </p:sp>
      <p:sp>
        <p:nvSpPr>
          <p:cNvPr id="7" name="Text Placeholder 6"/>
          <p:cNvSpPr>
            <a:spLocks noGrp="1"/>
          </p:cNvSpPr>
          <p:nvPr>
            <p:ph type="body" sz="quarter" idx="12"/>
          </p:nvPr>
        </p:nvSpPr>
        <p:spPr/>
        <p:txBody>
          <a:bodyPr/>
          <a:lstStyle/>
          <a:p>
            <a:r>
              <a:rPr lang="en-US" dirty="0" smtClean="0"/>
              <a:t>A very brief overview of how Migrate works</a:t>
            </a:r>
          </a:p>
          <a:p>
            <a:r>
              <a:rPr lang="en-US" dirty="0" smtClean="0"/>
              <a:t>Must-have </a:t>
            </a:r>
            <a:r>
              <a:rPr lang="en-US" dirty="0" err="1" smtClean="0"/>
              <a:t>contrib</a:t>
            </a:r>
            <a:r>
              <a:rPr lang="en-US" dirty="0" smtClean="0"/>
              <a:t> modules</a:t>
            </a:r>
          </a:p>
          <a:p>
            <a:r>
              <a:rPr lang="en-US" dirty="0" smtClean="0"/>
              <a:t>Some different source plugins</a:t>
            </a:r>
          </a:p>
          <a:p>
            <a:r>
              <a:rPr lang="en-US" dirty="0" smtClean="0"/>
              <a:t>A bunch of process plugins</a:t>
            </a:r>
          </a:p>
          <a:p>
            <a:r>
              <a:rPr lang="en-US" dirty="0" smtClean="0"/>
              <a:t>Writing your own plugins</a:t>
            </a:r>
          </a:p>
          <a:p>
            <a:r>
              <a:rPr lang="en-US" dirty="0" smtClean="0"/>
              <a:t>One or two things about destination plugins</a:t>
            </a:r>
          </a:p>
          <a:p>
            <a:r>
              <a:rPr lang="en-US" dirty="0" smtClean="0"/>
              <a:t>Live demos!</a:t>
            </a:r>
          </a:p>
          <a:p>
            <a:endParaRPr lang="en-US" dirty="0" smtClean="0"/>
          </a:p>
          <a:p>
            <a:endParaRPr lang="en-US" dirty="0" smtClean="0"/>
          </a:p>
          <a:p>
            <a:endParaRPr lang="en-US" dirty="0" smtClean="0"/>
          </a:p>
          <a:p>
            <a:endParaRPr lang="en-US" dirty="0"/>
          </a:p>
        </p:txBody>
      </p:sp>
      <p:sp>
        <p:nvSpPr>
          <p:cNvPr id="4" name="Title 3"/>
          <p:cNvSpPr>
            <a:spLocks noGrp="1"/>
          </p:cNvSpPr>
          <p:nvPr>
            <p:ph type="title"/>
          </p:nvPr>
        </p:nvSpPr>
        <p:spPr>
          <a:prstGeom prst="rect">
            <a:avLst/>
          </a:prstGeom>
        </p:spPr>
        <p:txBody>
          <a:bodyPr/>
          <a:lstStyle/>
          <a:p>
            <a:r>
              <a:rPr lang="en-US" dirty="0" smtClean="0">
                <a:latin typeface="Franklin Gothic Medium"/>
                <a:cs typeface="Franklin Gothic Medium"/>
              </a:rPr>
              <a:t>What we’ll cover</a:t>
            </a:r>
            <a:endParaRPr lang="en-US" dirty="0">
              <a:latin typeface="Franklin Gothic Medium"/>
              <a:cs typeface="Franklin Gothic Medium"/>
            </a:endParaRPr>
          </a:p>
        </p:txBody>
      </p:sp>
    </p:spTree>
    <p:extLst>
      <p:ext uri="{BB962C8B-B14F-4D97-AF65-F5344CB8AC3E}">
        <p14:creationId xmlns:p14="http://schemas.microsoft.com/office/powerpoint/2010/main" val="376606904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prstGeom prst="rect">
            <a:avLst/>
          </a:prstGeom>
        </p:spPr>
        <p:txBody>
          <a:bodyPr/>
          <a:lstStyle/>
          <a:p>
            <a:fld id="{8C643806-CA3A-2345-86A9-8492AD97AE76}" type="slidenum">
              <a:rPr lang="en-US" smtClean="0"/>
              <a:pPr/>
              <a:t>5</a:t>
            </a:fld>
            <a:endParaRPr lang="en-US" dirty="0"/>
          </a:p>
        </p:txBody>
      </p:sp>
      <p:sp>
        <p:nvSpPr>
          <p:cNvPr id="7" name="Text Placeholder 6"/>
          <p:cNvSpPr>
            <a:spLocks noGrp="1"/>
          </p:cNvSpPr>
          <p:nvPr>
            <p:ph type="body" sz="quarter" idx="12"/>
          </p:nvPr>
        </p:nvSpPr>
        <p:spPr/>
        <p:txBody>
          <a:bodyPr/>
          <a:lstStyle/>
          <a:p>
            <a:r>
              <a:rPr lang="en-US" dirty="0" smtClean="0"/>
              <a:t>Upgrading legacy sites with Migrate. There are lots of good talks on migrating D6 or D7 sites to D8.</a:t>
            </a:r>
          </a:p>
          <a:p>
            <a:r>
              <a:rPr lang="en-US" dirty="0" smtClean="0"/>
              <a:t>The many differences between D8 Migrate and D7 Migrate. (Well, I’ll rant some, but this isn’t really a topic for today.)</a:t>
            </a:r>
          </a:p>
          <a:p>
            <a:r>
              <a:rPr lang="en-US" dirty="0" smtClean="0"/>
              <a:t>Multi-language imports </a:t>
            </a:r>
            <a:r>
              <a:rPr lang="mr-IN" dirty="0" smtClean="0"/>
              <a:t>–</a:t>
            </a:r>
            <a:r>
              <a:rPr lang="en-US" dirty="0" smtClean="0"/>
              <a:t> we can do it but it’s outside of the scope of this talk.</a:t>
            </a:r>
            <a:endParaRPr lang="en-US" dirty="0"/>
          </a:p>
          <a:p>
            <a:endParaRPr lang="en-US" dirty="0" smtClean="0"/>
          </a:p>
          <a:p>
            <a:endParaRPr lang="en-US" dirty="0" smtClean="0"/>
          </a:p>
          <a:p>
            <a:endParaRPr lang="en-US" dirty="0" smtClean="0"/>
          </a:p>
          <a:p>
            <a:endParaRPr lang="en-US" dirty="0"/>
          </a:p>
        </p:txBody>
      </p:sp>
      <p:sp>
        <p:nvSpPr>
          <p:cNvPr id="4" name="Title 3"/>
          <p:cNvSpPr>
            <a:spLocks noGrp="1"/>
          </p:cNvSpPr>
          <p:nvPr>
            <p:ph type="title"/>
          </p:nvPr>
        </p:nvSpPr>
        <p:spPr>
          <a:prstGeom prst="rect">
            <a:avLst/>
          </a:prstGeom>
        </p:spPr>
        <p:txBody>
          <a:bodyPr/>
          <a:lstStyle/>
          <a:p>
            <a:r>
              <a:rPr lang="en-US" dirty="0" smtClean="0">
                <a:latin typeface="Franklin Gothic Medium"/>
                <a:cs typeface="Franklin Gothic Medium"/>
              </a:rPr>
              <a:t>What we won’t cover</a:t>
            </a:r>
            <a:endParaRPr lang="en-US" dirty="0">
              <a:latin typeface="Franklin Gothic Medium"/>
              <a:cs typeface="Franklin Gothic Medium"/>
            </a:endParaRPr>
          </a:p>
        </p:txBody>
      </p:sp>
    </p:spTree>
    <p:extLst>
      <p:ext uri="{BB962C8B-B14F-4D97-AF65-F5344CB8AC3E}">
        <p14:creationId xmlns:p14="http://schemas.microsoft.com/office/powerpoint/2010/main" val="360488051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pPr algn="l"/>
            <a:r>
              <a:rPr lang="en-US" sz="4000" cap="none" dirty="0" smtClean="0">
                <a:solidFill>
                  <a:schemeClr val="bg1"/>
                </a:solidFill>
              </a:rPr>
              <a:t>How does this Migrate thing work, anyway?</a:t>
            </a:r>
            <a:endParaRPr lang="en-US" sz="4000" cap="none" dirty="0">
              <a:solidFill>
                <a:schemeClr val="bg1"/>
              </a:solidFill>
            </a:endParaRPr>
          </a:p>
        </p:txBody>
      </p:sp>
      <p:cxnSp>
        <p:nvCxnSpPr>
          <p:cNvPr id="5" name="Straight Connector 4"/>
          <p:cNvCxnSpPr/>
          <p:nvPr/>
        </p:nvCxnSpPr>
        <p:spPr>
          <a:xfrm>
            <a:off x="838200" y="2876550"/>
            <a:ext cx="533400" cy="0"/>
          </a:xfrm>
          <a:prstGeom prst="line">
            <a:avLst/>
          </a:prstGeom>
          <a:ln w="76200" cmpd="sng">
            <a:solidFill>
              <a:srgbClr val="EC5E2E"/>
            </a:solidFill>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228600" y="4476750"/>
            <a:ext cx="8763000" cy="609600"/>
          </a:xfrm>
          <a:prstGeom prst="rect">
            <a:avLst/>
          </a:prstGeom>
          <a:solidFill>
            <a:srgbClr val="1352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17375E"/>
              </a:solidFill>
            </a:endParaRPr>
          </a:p>
        </p:txBody>
      </p:sp>
    </p:spTree>
    <p:extLst>
      <p:ext uri="{BB962C8B-B14F-4D97-AF65-F5344CB8AC3E}">
        <p14:creationId xmlns:p14="http://schemas.microsoft.com/office/powerpoint/2010/main" val="301854774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2239672619"/>
              </p:ext>
            </p:extLst>
          </p:nvPr>
        </p:nvGraphicFramePr>
        <p:xfrm>
          <a:off x="304799" y="879958"/>
          <a:ext cx="8382001" cy="35406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itle 8"/>
          <p:cNvSpPr>
            <a:spLocks noGrp="1"/>
          </p:cNvSpPr>
          <p:nvPr>
            <p:ph type="title"/>
          </p:nvPr>
        </p:nvSpPr>
        <p:spPr/>
        <p:txBody>
          <a:bodyPr/>
          <a:lstStyle/>
          <a:p>
            <a:r>
              <a:rPr lang="en-US" dirty="0" smtClean="0"/>
              <a:t>Migrate flow</a:t>
            </a:r>
            <a:endParaRPr lang="en-US" dirty="0"/>
          </a:p>
        </p:txBody>
      </p:sp>
      <p:sp>
        <p:nvSpPr>
          <p:cNvPr id="6" name="Slide Number Placeholder 5"/>
          <p:cNvSpPr>
            <a:spLocks noGrp="1"/>
          </p:cNvSpPr>
          <p:nvPr>
            <p:ph type="sldNum" sz="quarter" idx="11"/>
          </p:nvPr>
        </p:nvSpPr>
        <p:spPr/>
        <p:txBody>
          <a:bodyPr/>
          <a:lstStyle/>
          <a:p>
            <a:fld id="{1118A119-9AEB-CE4B-A81F-4E2D746B64A3}" type="slidenum">
              <a:rPr lang="en-US" smtClean="0"/>
              <a:pPr/>
              <a:t>7</a:t>
            </a:fld>
            <a:endParaRPr lang="en-US" dirty="0"/>
          </a:p>
        </p:txBody>
      </p:sp>
    </p:spTree>
    <p:extLst>
      <p:ext uri="{BB962C8B-B14F-4D97-AF65-F5344CB8AC3E}">
        <p14:creationId xmlns:p14="http://schemas.microsoft.com/office/powerpoint/2010/main" val="374517773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prstGeom prst="rect">
            <a:avLst/>
          </a:prstGeom>
        </p:spPr>
        <p:txBody>
          <a:bodyPr/>
          <a:lstStyle/>
          <a:p>
            <a:fld id="{8C643806-CA3A-2345-86A9-8492AD97AE76}" type="slidenum">
              <a:rPr lang="en-US" smtClean="0"/>
              <a:pPr/>
              <a:t>8</a:t>
            </a:fld>
            <a:endParaRPr lang="en-US" dirty="0"/>
          </a:p>
        </p:txBody>
      </p:sp>
      <p:sp>
        <p:nvSpPr>
          <p:cNvPr id="7" name="Text Placeholder 6"/>
          <p:cNvSpPr>
            <a:spLocks noGrp="1"/>
          </p:cNvSpPr>
          <p:nvPr>
            <p:ph type="body" sz="quarter" idx="12"/>
          </p:nvPr>
        </p:nvSpPr>
        <p:spPr>
          <a:xfrm>
            <a:off x="304800" y="1352550"/>
            <a:ext cx="4572000" cy="2819400"/>
          </a:xfrm>
        </p:spPr>
        <p:txBody>
          <a:bodyPr/>
          <a:lstStyle/>
          <a:p>
            <a:r>
              <a:rPr lang="en-US" dirty="0" smtClean="0"/>
              <a:t>Start with a Source plugin. This is where your data comes from. For instance, a CSV file.</a:t>
            </a:r>
          </a:p>
          <a:p>
            <a:r>
              <a:rPr lang="en-US" dirty="0" smtClean="0"/>
              <a:t>The results of that Source are converted and mapped to your Destination with Process plugins. Map source data to destination fields or manipulate source data.</a:t>
            </a:r>
            <a:r>
              <a:rPr lang="en-US" dirty="0"/>
              <a:t> </a:t>
            </a:r>
            <a:r>
              <a:rPr lang="en-US" dirty="0" smtClean="0"/>
              <a:t>Everything you build in your process section becomes a destination field.</a:t>
            </a:r>
          </a:p>
          <a:p>
            <a:r>
              <a:rPr lang="en-US" dirty="0" smtClean="0"/>
              <a:t>A Destination determines where your data will end up. Most of the time, that’s a Drupal entity.</a:t>
            </a:r>
          </a:p>
          <a:p>
            <a:pPr marL="0" indent="0">
              <a:buNone/>
            </a:pPr>
            <a:endParaRPr lang="en-US" dirty="0" smtClean="0"/>
          </a:p>
          <a:p>
            <a:endParaRPr lang="en-US" dirty="0" smtClean="0"/>
          </a:p>
          <a:p>
            <a:endParaRPr lang="en-US" dirty="0" smtClean="0"/>
          </a:p>
          <a:p>
            <a:endParaRPr lang="en-US" dirty="0"/>
          </a:p>
        </p:txBody>
      </p:sp>
      <p:sp>
        <p:nvSpPr>
          <p:cNvPr id="4" name="Title 3"/>
          <p:cNvSpPr>
            <a:spLocks noGrp="1"/>
          </p:cNvSpPr>
          <p:nvPr>
            <p:ph type="title"/>
          </p:nvPr>
        </p:nvSpPr>
        <p:spPr>
          <a:prstGeom prst="rect">
            <a:avLst/>
          </a:prstGeom>
        </p:spPr>
        <p:txBody>
          <a:bodyPr/>
          <a:lstStyle/>
          <a:p>
            <a:r>
              <a:rPr lang="en-US" dirty="0" smtClean="0">
                <a:latin typeface="Franklin Gothic Medium"/>
                <a:cs typeface="Franklin Gothic Medium"/>
              </a:rPr>
              <a:t>A brief overview</a:t>
            </a:r>
            <a:endParaRPr lang="en-US" dirty="0">
              <a:latin typeface="Franklin Gothic Medium"/>
              <a:cs typeface="Franklin Gothic Medium"/>
            </a:endParaRPr>
          </a:p>
        </p:txBody>
      </p:sp>
      <p:pic>
        <p:nvPicPr>
          <p:cNvPr id="6" name="Picture 5"/>
          <p:cNvPicPr>
            <a:picLocks noChangeAspect="1"/>
          </p:cNvPicPr>
          <p:nvPr/>
        </p:nvPicPr>
        <p:blipFill>
          <a:blip r:embed="rId3"/>
          <a:stretch>
            <a:fillRect/>
          </a:stretch>
        </p:blipFill>
        <p:spPr>
          <a:xfrm>
            <a:off x="5257800" y="133350"/>
            <a:ext cx="3352981" cy="4705350"/>
          </a:xfrm>
          <a:prstGeom prst="rect">
            <a:avLst/>
          </a:prstGeom>
        </p:spPr>
      </p:pic>
    </p:spTree>
    <p:extLst>
      <p:ext uri="{BB962C8B-B14F-4D97-AF65-F5344CB8AC3E}">
        <p14:creationId xmlns:p14="http://schemas.microsoft.com/office/powerpoint/2010/main" val="27293481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pPr algn="l"/>
            <a:r>
              <a:rPr lang="en-US" sz="4000" cap="none" dirty="0" smtClean="0">
                <a:solidFill>
                  <a:schemeClr val="bg1"/>
                </a:solidFill>
              </a:rPr>
              <a:t>This all sounds great. How can I start using Migrate?</a:t>
            </a:r>
            <a:endParaRPr lang="en-US" sz="4000" cap="none" dirty="0">
              <a:solidFill>
                <a:schemeClr val="bg1"/>
              </a:solidFill>
            </a:endParaRPr>
          </a:p>
        </p:txBody>
      </p:sp>
      <p:cxnSp>
        <p:nvCxnSpPr>
          <p:cNvPr id="5" name="Straight Connector 4"/>
          <p:cNvCxnSpPr/>
          <p:nvPr/>
        </p:nvCxnSpPr>
        <p:spPr>
          <a:xfrm>
            <a:off x="838200" y="2876550"/>
            <a:ext cx="533400" cy="0"/>
          </a:xfrm>
          <a:prstGeom prst="line">
            <a:avLst/>
          </a:prstGeom>
          <a:ln w="76200" cmpd="sng">
            <a:solidFill>
              <a:srgbClr val="EC5E2E"/>
            </a:solidFill>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228600" y="4476750"/>
            <a:ext cx="8763000" cy="609600"/>
          </a:xfrm>
          <a:prstGeom prst="rect">
            <a:avLst/>
          </a:prstGeom>
          <a:solidFill>
            <a:srgbClr val="1352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17375E"/>
              </a:solidFill>
            </a:endParaRPr>
          </a:p>
        </p:txBody>
      </p:sp>
    </p:spTree>
    <p:extLst>
      <p:ext uri="{BB962C8B-B14F-4D97-AF65-F5344CB8AC3E}">
        <p14:creationId xmlns:p14="http://schemas.microsoft.com/office/powerpoint/2010/main" val="72167091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Basi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ゴシック"/>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Full Footer">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EC5E2E"/>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ln>
          <a:solidFill>
            <a:schemeClr val="accent1">
              <a:lumMod val="40000"/>
              <a:lumOff val="60000"/>
            </a:schemeClr>
          </a:solidFill>
        </a:ln>
      </a:spPr>
      <a:bodyPr rtlCol="0" anchor="ctr"/>
      <a:lstStyle>
        <a:defPPr>
          <a:defRPr sz="1400" dirty="0">
            <a:solidFill>
              <a:srgbClr val="17375E"/>
            </a:solidFill>
          </a:defRPr>
        </a:defPPr>
      </a:lstStyle>
      <a:style>
        <a:lnRef idx="1">
          <a:schemeClr val="accent1"/>
        </a:lnRef>
        <a:fillRef idx="3">
          <a:schemeClr val="accent1"/>
        </a:fillRef>
        <a:effectRef idx="2">
          <a:schemeClr val="accent1"/>
        </a:effectRef>
        <a:fontRef idx="minor">
          <a:schemeClr val="lt1"/>
        </a:fontRef>
      </a:style>
    </a:spDef>
    <a:lnDef>
      <a:spPr>
        <a:ln w="3175" cmpd="sng">
          <a:solidFill>
            <a:schemeClr val="bg1">
              <a:lumMod val="65000"/>
            </a:schemeClr>
          </a:solidFill>
          <a:headEnd type="none"/>
          <a:tailEnd type="triangle"/>
        </a:ln>
        <a:effectLst/>
      </a:spPr>
      <a:bodyPr/>
      <a:lstStyle/>
      <a:style>
        <a:lnRef idx="2">
          <a:schemeClr val="accent1"/>
        </a:lnRef>
        <a:fillRef idx="0">
          <a:schemeClr val="accent1"/>
        </a:fillRef>
        <a:effectRef idx="1">
          <a:schemeClr val="accent1"/>
        </a:effectRef>
        <a:fontRef idx="minor">
          <a:schemeClr val="tx1"/>
        </a:fontRef>
      </a:style>
    </a:lnDef>
    <a:txDef>
      <a:spPr/>
      <a:bodyPr/>
      <a:lstStyle>
        <a:defPPr>
          <a:defRPr sz="4000" dirty="0">
            <a:solidFill>
              <a:srgbClr val="000000"/>
            </a:solidFill>
            <a:latin typeface="Century Gothic"/>
            <a:cs typeface="Century Gothic"/>
          </a:defRPr>
        </a:defPPr>
      </a:lstStyle>
    </a:txDef>
  </a:objectDefaults>
  <a:extraClrSchemeLst/>
</a:theme>
</file>

<file path=ppt/theme/theme3.xml><?xml version="1.0" encoding="utf-8"?>
<a:theme xmlns:a="http://schemas.openxmlformats.org/drawingml/2006/main" name="Page # Onl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41594</TotalTime>
  <Words>1209</Words>
  <Application>Microsoft Macintosh PowerPoint</Application>
  <PresentationFormat>On-screen Show (16:9)</PresentationFormat>
  <Paragraphs>179</Paragraphs>
  <Slides>32</Slides>
  <Notes>17</Notes>
  <HiddenSlides>0</HiddenSlides>
  <MMClips>0</MMClips>
  <ScaleCrop>false</ScaleCrop>
  <HeadingPairs>
    <vt:vector size="4" baseType="variant">
      <vt:variant>
        <vt:lpstr>Theme</vt:lpstr>
      </vt:variant>
      <vt:variant>
        <vt:i4>3</vt:i4>
      </vt:variant>
      <vt:variant>
        <vt:lpstr>Slide Titles</vt:lpstr>
      </vt:variant>
      <vt:variant>
        <vt:i4>32</vt:i4>
      </vt:variant>
    </vt:vector>
  </HeadingPairs>
  <TitlesOfParts>
    <vt:vector size="35" baseType="lpstr">
      <vt:lpstr>Basic</vt:lpstr>
      <vt:lpstr>Full Footer</vt:lpstr>
      <vt:lpstr>Page # Only</vt:lpstr>
      <vt:lpstr>PowerPoint Presentation</vt:lpstr>
      <vt:lpstr>Drupal 8 Migrate: it’s not rocket science… </vt:lpstr>
      <vt:lpstr>Who am i?</vt:lpstr>
      <vt:lpstr>What we’ll cover</vt:lpstr>
      <vt:lpstr>What we won’t cover</vt:lpstr>
      <vt:lpstr>How does this Migrate thing work, anyway?</vt:lpstr>
      <vt:lpstr>Migrate flow</vt:lpstr>
      <vt:lpstr>A brief overview</vt:lpstr>
      <vt:lpstr>This all sounds great. How can I start using Migrate?</vt:lpstr>
      <vt:lpstr>What you’ll need</vt:lpstr>
      <vt:lpstr>How to do it</vt:lpstr>
      <vt:lpstr>How to test it</vt:lpstr>
      <vt:lpstr>A custom source plugin</vt:lpstr>
      <vt:lpstr>Source plugins</vt:lpstr>
      <vt:lpstr>Dissecting a Source plugin</vt:lpstr>
      <vt:lpstr>Live Demo!</vt:lpstr>
      <vt:lpstr>A custom process plugin</vt:lpstr>
      <vt:lpstr>Process plugins</vt:lpstr>
      <vt:lpstr>Dissecting a process plugin</vt:lpstr>
      <vt:lpstr>Writing our own process plugin</vt:lpstr>
      <vt:lpstr>Process plugin annotation</vt:lpstr>
      <vt:lpstr>Process plugin Transform method</vt:lpstr>
      <vt:lpstr>Live Demo!</vt:lpstr>
      <vt:lpstr>A custom destination plugin</vt:lpstr>
      <vt:lpstr>Destination plugins</vt:lpstr>
      <vt:lpstr>Live demo!</vt:lpstr>
      <vt:lpstr>Practice with NASA</vt:lpstr>
      <vt:lpstr>Live demo!</vt:lpstr>
      <vt:lpstr>Live demo!</vt:lpstr>
      <vt:lpstr>Q&amp;A?</vt:lpstr>
      <vt:lpstr>Resources</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Our Mission</dc:title>
  <dc:creator>Jonathan Franks</dc:creator>
  <cp:lastModifiedBy>Jonathan Franks</cp:lastModifiedBy>
  <cp:revision>321</cp:revision>
  <cp:lastPrinted>2013-10-01T21:07:00Z</cp:lastPrinted>
  <dcterms:created xsi:type="dcterms:W3CDTF">2013-09-24T16:33:18Z</dcterms:created>
  <dcterms:modified xsi:type="dcterms:W3CDTF">2018-06-08T18:36:09Z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FolderId">
    <vt:lpwstr/>
  </property>
  <property fmtid="{D5CDD505-2E9C-101B-9397-08002B2CF9AE}" pid="3" name="Offisync_SaveTime">
    <vt:lpwstr/>
  </property>
  <property fmtid="{D5CDD505-2E9C-101B-9397-08002B2CF9AE}" pid="4" name="Offisync_IsSaved">
    <vt:lpwstr>False</vt:lpwstr>
  </property>
  <property fmtid="{D5CDD505-2E9C-101B-9397-08002B2CF9AE}" pid="5" name="Offisync_UniqueId">
    <vt:lpwstr>64499;19981357</vt:lpwstr>
  </property>
  <property fmtid="{D5CDD505-2E9C-101B-9397-08002B2CF9AE}" pid="6" name="CentralDesktop_MDAdded">
    <vt:lpwstr>True</vt:lpwstr>
  </property>
  <property fmtid="{D5CDD505-2E9C-101B-9397-08002B2CF9AE}" pid="7" name="Offisync_FileTitle">
    <vt:lpwstr/>
  </property>
  <property fmtid="{D5CDD505-2E9C-101B-9397-08002B2CF9AE}" pid="8" name="Offisync_UpdateToken">
    <vt:lpwstr>2013-04-19T13:33:28-0500</vt:lpwstr>
  </property>
  <property fmtid="{D5CDD505-2E9C-101B-9397-08002B2CF9AE}" pid="9" name="Offisync_ProviderName">
    <vt:lpwstr>Central Desktop</vt:lpwstr>
  </property>
</Properties>
</file>