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8"/>
  </p:notesMasterIdLst>
  <p:handoutMasterIdLst>
    <p:handoutMasterId r:id="rId9"/>
  </p:handoutMasterIdLst>
  <p:sldIdLst>
    <p:sldId id="366" r:id="rId2"/>
    <p:sldId id="367" r:id="rId3"/>
    <p:sldId id="342" r:id="rId4"/>
    <p:sldId id="353" r:id="rId5"/>
    <p:sldId id="354" r:id="rId6"/>
    <p:sldId id="355" r:id="rId7"/>
  </p:sldIdLst>
  <p:sldSz cx="6858000" cy="9906000" type="A4"/>
  <p:notesSz cx="6797675" cy="9926638"/>
  <p:kinsoku lang="ja-JP" invalStChars="、。，．・：；？！゛゜ヽヾゝゞ々ー’”）〕］｝〉》」』】°‰′″℃￠％ぁぃぅぇぉっゃゅょゎァィゥェォッャュョヮヵヶ!%),.:;?]}｡｣､･ｧｨｩｪｫｬｭｮｯｰﾞﾟ" invalEndChars="‘“（〔［｛〈《「『【￥＄$([\{｢￡"/>
  <p:defaultTextStyle>
    <a:defPPr>
      <a:defRPr lang="fr-FR"/>
    </a:defPPr>
    <a:lvl1pPr algn="l" rtl="0" fontAlgn="base">
      <a:spcBef>
        <a:spcPct val="0"/>
      </a:spcBef>
      <a:spcAft>
        <a:spcPct val="0"/>
      </a:spcAft>
      <a:defRPr sz="2400" b="1" kern="1200">
        <a:solidFill>
          <a:srgbClr val="000000"/>
        </a:solidFill>
        <a:latin typeface="Century Gothic" panose="020B0502020202020204" pitchFamily="34" charset="0"/>
        <a:ea typeface="+mn-ea"/>
        <a:cs typeface="Arial" panose="020B0604020202020204" pitchFamily="34" charset="0"/>
      </a:defRPr>
    </a:lvl1pPr>
    <a:lvl2pPr marL="457200" algn="l" rtl="0" fontAlgn="base">
      <a:spcBef>
        <a:spcPct val="0"/>
      </a:spcBef>
      <a:spcAft>
        <a:spcPct val="0"/>
      </a:spcAft>
      <a:defRPr sz="2400" b="1" kern="1200">
        <a:solidFill>
          <a:srgbClr val="000000"/>
        </a:solidFill>
        <a:latin typeface="Century Gothic" panose="020B0502020202020204" pitchFamily="34" charset="0"/>
        <a:ea typeface="+mn-ea"/>
        <a:cs typeface="Arial" panose="020B0604020202020204" pitchFamily="34" charset="0"/>
      </a:defRPr>
    </a:lvl2pPr>
    <a:lvl3pPr marL="914400" algn="l" rtl="0" fontAlgn="base">
      <a:spcBef>
        <a:spcPct val="0"/>
      </a:spcBef>
      <a:spcAft>
        <a:spcPct val="0"/>
      </a:spcAft>
      <a:defRPr sz="2400" b="1" kern="1200">
        <a:solidFill>
          <a:srgbClr val="000000"/>
        </a:solidFill>
        <a:latin typeface="Century Gothic" panose="020B0502020202020204" pitchFamily="34" charset="0"/>
        <a:ea typeface="+mn-ea"/>
        <a:cs typeface="Arial" panose="020B0604020202020204" pitchFamily="34" charset="0"/>
      </a:defRPr>
    </a:lvl3pPr>
    <a:lvl4pPr marL="1371600" algn="l" rtl="0" fontAlgn="base">
      <a:spcBef>
        <a:spcPct val="0"/>
      </a:spcBef>
      <a:spcAft>
        <a:spcPct val="0"/>
      </a:spcAft>
      <a:defRPr sz="2400" b="1" kern="1200">
        <a:solidFill>
          <a:srgbClr val="000000"/>
        </a:solidFill>
        <a:latin typeface="Century Gothic" panose="020B0502020202020204" pitchFamily="34" charset="0"/>
        <a:ea typeface="+mn-ea"/>
        <a:cs typeface="Arial" panose="020B0604020202020204" pitchFamily="34" charset="0"/>
      </a:defRPr>
    </a:lvl4pPr>
    <a:lvl5pPr marL="1828800" algn="l" rtl="0" fontAlgn="base">
      <a:spcBef>
        <a:spcPct val="0"/>
      </a:spcBef>
      <a:spcAft>
        <a:spcPct val="0"/>
      </a:spcAft>
      <a:defRPr sz="2400" b="1" kern="1200">
        <a:solidFill>
          <a:srgbClr val="000000"/>
        </a:solidFill>
        <a:latin typeface="Century Gothic" panose="020B0502020202020204" pitchFamily="34" charset="0"/>
        <a:ea typeface="+mn-ea"/>
        <a:cs typeface="Arial" panose="020B0604020202020204" pitchFamily="34" charset="0"/>
      </a:defRPr>
    </a:lvl5pPr>
    <a:lvl6pPr marL="2286000" algn="l" defTabSz="914400" rtl="0" eaLnBrk="1" latinLnBrk="0" hangingPunct="1">
      <a:defRPr sz="2400" b="1" kern="1200">
        <a:solidFill>
          <a:srgbClr val="000000"/>
        </a:solidFill>
        <a:latin typeface="Century Gothic" panose="020B0502020202020204" pitchFamily="34" charset="0"/>
        <a:ea typeface="+mn-ea"/>
        <a:cs typeface="Arial" panose="020B0604020202020204" pitchFamily="34" charset="0"/>
      </a:defRPr>
    </a:lvl6pPr>
    <a:lvl7pPr marL="2743200" algn="l" defTabSz="914400" rtl="0" eaLnBrk="1" latinLnBrk="0" hangingPunct="1">
      <a:defRPr sz="2400" b="1" kern="1200">
        <a:solidFill>
          <a:srgbClr val="000000"/>
        </a:solidFill>
        <a:latin typeface="Century Gothic" panose="020B0502020202020204" pitchFamily="34" charset="0"/>
        <a:ea typeface="+mn-ea"/>
        <a:cs typeface="Arial" panose="020B0604020202020204" pitchFamily="34" charset="0"/>
      </a:defRPr>
    </a:lvl7pPr>
    <a:lvl8pPr marL="3200400" algn="l" defTabSz="914400" rtl="0" eaLnBrk="1" latinLnBrk="0" hangingPunct="1">
      <a:defRPr sz="2400" b="1" kern="1200">
        <a:solidFill>
          <a:srgbClr val="000000"/>
        </a:solidFill>
        <a:latin typeface="Century Gothic" panose="020B0502020202020204" pitchFamily="34" charset="0"/>
        <a:ea typeface="+mn-ea"/>
        <a:cs typeface="Arial" panose="020B0604020202020204" pitchFamily="34" charset="0"/>
      </a:defRPr>
    </a:lvl8pPr>
    <a:lvl9pPr marL="3657600" algn="l" defTabSz="914400" rtl="0" eaLnBrk="1" latinLnBrk="0" hangingPunct="1">
      <a:defRPr sz="2400" b="1" kern="1200">
        <a:solidFill>
          <a:srgbClr val="000000"/>
        </a:solidFill>
        <a:latin typeface="Century Gothic" panose="020B0502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314">
          <p15:clr>
            <a:srgbClr val="A4A3A4"/>
          </p15:clr>
        </p15:guide>
        <p15:guide id="2" pos="2214">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2416"/>
    <a:srgbClr val="FFD03B"/>
    <a:srgbClr val="0948C7"/>
    <a:srgbClr val="000000"/>
    <a:srgbClr val="FFE697"/>
    <a:srgbClr val="E8EFFC"/>
    <a:srgbClr val="F8FAFE"/>
    <a:srgbClr val="F114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66" d="100"/>
          <a:sy n="66" d="100"/>
        </p:scale>
        <p:origin x="2434" y="-331"/>
      </p:cViewPr>
      <p:guideLst>
        <p:guide orient="horz" pos="4314"/>
        <p:guide pos="221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76" d="100"/>
          <a:sy n="76" d="100"/>
        </p:scale>
        <p:origin x="-3342"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82A6D170-0FB4-45EC-8AD5-857A7E4A1D98}"/>
              </a:ext>
            </a:extLst>
          </p:cNvPr>
          <p:cNvSpPr>
            <a:spLocks noGrp="1" noRot="1" noChangeAspect="1" noChangeArrowheads="1" noTextEdit="1"/>
          </p:cNvSpPr>
          <p:nvPr>
            <p:ph type="sldImg" idx="2"/>
          </p:nvPr>
        </p:nvSpPr>
        <p:spPr bwMode="auto">
          <a:xfrm>
            <a:off x="2206625" y="871538"/>
            <a:ext cx="2398713" cy="3467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400050" y="1981200"/>
            <a:ext cx="5888736" cy="26416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fr-FR"/>
              <a:t>Modifiez le style du titre</a:t>
            </a:r>
            <a:endParaRPr lang="en-US"/>
          </a:p>
        </p:txBody>
      </p:sp>
      <p:sp>
        <p:nvSpPr>
          <p:cNvPr id="17" name="Subtitle 16"/>
          <p:cNvSpPr>
            <a:spLocks noGrp="1"/>
          </p:cNvSpPr>
          <p:nvPr>
            <p:ph type="subTitle" idx="1"/>
          </p:nvPr>
        </p:nvSpPr>
        <p:spPr>
          <a:xfrm>
            <a:off x="400050" y="4663441"/>
            <a:ext cx="5891022" cy="2531533"/>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a:t>Modifiez le style des sous-titres du masque</a:t>
            </a:r>
            <a:endParaRPr lang="en-US"/>
          </a:p>
        </p:txBody>
      </p:sp>
      <p:sp>
        <p:nvSpPr>
          <p:cNvPr id="4" name="Date Placeholder 29">
            <a:extLst>
              <a:ext uri="{FF2B5EF4-FFF2-40B4-BE49-F238E27FC236}">
                <a16:creationId xmlns:a16="http://schemas.microsoft.com/office/drawing/2014/main" id="{88DF3BE6-B067-4F77-B906-56D932DCF557}"/>
              </a:ext>
            </a:extLst>
          </p:cNvPr>
          <p:cNvSpPr>
            <a:spLocks noGrp="1"/>
          </p:cNvSpPr>
          <p:nvPr>
            <p:ph type="dt" sz="half" idx="10"/>
          </p:nvPr>
        </p:nvSpPr>
        <p:spPr/>
        <p:txBody>
          <a:bodyPr/>
          <a:lstStyle>
            <a:lvl1pPr>
              <a:defRPr/>
            </a:lvl1pPr>
          </a:lstStyle>
          <a:p>
            <a:pPr>
              <a:defRPr/>
            </a:pPr>
            <a:fld id="{BE8944D4-EBE3-4FDA-B92B-5895E53A3FE5}" type="datetimeFigureOut">
              <a:rPr lang="en-US"/>
              <a:pPr>
                <a:defRPr/>
              </a:pPr>
              <a:t>2/1/2020</a:t>
            </a:fld>
            <a:endParaRPr lang="en-US" dirty="0"/>
          </a:p>
        </p:txBody>
      </p:sp>
      <p:sp>
        <p:nvSpPr>
          <p:cNvPr id="5" name="Footer Placeholder 18">
            <a:extLst>
              <a:ext uri="{FF2B5EF4-FFF2-40B4-BE49-F238E27FC236}">
                <a16:creationId xmlns:a16="http://schemas.microsoft.com/office/drawing/2014/main" id="{5F1856C7-DF17-4F6A-B0BD-7DFE1B6EC491}"/>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26">
            <a:extLst>
              <a:ext uri="{FF2B5EF4-FFF2-40B4-BE49-F238E27FC236}">
                <a16:creationId xmlns:a16="http://schemas.microsoft.com/office/drawing/2014/main" id="{E4B9E116-4107-4516-92F2-7C223522E000}"/>
              </a:ext>
            </a:extLst>
          </p:cNvPr>
          <p:cNvSpPr>
            <a:spLocks noGrp="1"/>
          </p:cNvSpPr>
          <p:nvPr>
            <p:ph type="sldNum" sz="quarter" idx="12"/>
          </p:nvPr>
        </p:nvSpPr>
        <p:spPr/>
        <p:txBody>
          <a:bodyPr/>
          <a:lstStyle>
            <a:lvl1pPr>
              <a:defRPr>
                <a:solidFill>
                  <a:srgbClr val="D1EAEE"/>
                </a:solidFill>
              </a:defRPr>
            </a:lvl1pPr>
          </a:lstStyle>
          <a:p>
            <a:fld id="{64D46CF0-C884-4D29-9527-4B12D1F58994}" type="slidenum">
              <a:rPr lang="en-US" altLang="fr-FR"/>
              <a:pPr/>
              <a:t>‹N°›</a:t>
            </a:fld>
            <a:endParaRPr lang="en-US" altLang="fr-FR" dirty="0"/>
          </a:p>
        </p:txBody>
      </p:sp>
    </p:spTree>
    <p:extLst>
      <p:ext uri="{BB962C8B-B14F-4D97-AF65-F5344CB8AC3E}">
        <p14:creationId xmlns:p14="http://schemas.microsoft.com/office/powerpoint/2010/main" val="1296101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9">
            <a:extLst>
              <a:ext uri="{FF2B5EF4-FFF2-40B4-BE49-F238E27FC236}">
                <a16:creationId xmlns:a16="http://schemas.microsoft.com/office/drawing/2014/main" id="{DCDB973B-3502-42F8-BEFD-BFF047650A17}"/>
              </a:ext>
            </a:extLst>
          </p:cNvPr>
          <p:cNvSpPr>
            <a:spLocks noGrp="1"/>
          </p:cNvSpPr>
          <p:nvPr>
            <p:ph type="dt" sz="half" idx="10"/>
          </p:nvPr>
        </p:nvSpPr>
        <p:spPr/>
        <p:txBody>
          <a:bodyPr/>
          <a:lstStyle>
            <a:lvl1pPr>
              <a:defRPr/>
            </a:lvl1pPr>
          </a:lstStyle>
          <a:p>
            <a:pPr>
              <a:defRPr/>
            </a:pPr>
            <a:fld id="{2A933A9E-74BB-4D7F-90E0-6AE3BAECB340}" type="datetimeFigureOut">
              <a:rPr lang="en-US"/>
              <a:pPr>
                <a:defRPr/>
              </a:pPr>
              <a:t>2/1/2020</a:t>
            </a:fld>
            <a:endParaRPr lang="en-US" dirty="0"/>
          </a:p>
        </p:txBody>
      </p:sp>
      <p:sp>
        <p:nvSpPr>
          <p:cNvPr id="5" name="Footer Placeholder 21">
            <a:extLst>
              <a:ext uri="{FF2B5EF4-FFF2-40B4-BE49-F238E27FC236}">
                <a16:creationId xmlns:a16="http://schemas.microsoft.com/office/drawing/2014/main" id="{92D4137F-FAC8-4BA2-BE3E-40437FB2C1CA}"/>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17">
            <a:extLst>
              <a:ext uri="{FF2B5EF4-FFF2-40B4-BE49-F238E27FC236}">
                <a16:creationId xmlns:a16="http://schemas.microsoft.com/office/drawing/2014/main" id="{70189A9B-774A-4E56-B285-5510C9B1C5B2}"/>
              </a:ext>
            </a:extLst>
          </p:cNvPr>
          <p:cNvSpPr>
            <a:spLocks noGrp="1"/>
          </p:cNvSpPr>
          <p:nvPr>
            <p:ph type="sldNum" sz="quarter" idx="12"/>
          </p:nvPr>
        </p:nvSpPr>
        <p:spPr/>
        <p:txBody>
          <a:bodyPr/>
          <a:lstStyle>
            <a:lvl1pPr>
              <a:defRPr/>
            </a:lvl1pPr>
          </a:lstStyle>
          <a:p>
            <a:fld id="{DF431A9F-1DC4-4905-83F4-B7A35C79E349}" type="slidenum">
              <a:rPr lang="en-US" altLang="fr-FR"/>
              <a:pPr/>
              <a:t>‹N°›</a:t>
            </a:fld>
            <a:endParaRPr lang="en-US" altLang="fr-FR" dirty="0"/>
          </a:p>
        </p:txBody>
      </p:sp>
    </p:spTree>
    <p:extLst>
      <p:ext uri="{BB962C8B-B14F-4D97-AF65-F5344CB8AC3E}">
        <p14:creationId xmlns:p14="http://schemas.microsoft.com/office/powerpoint/2010/main" val="95652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320802"/>
            <a:ext cx="1543050" cy="7528102"/>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342900" y="1320802"/>
            <a:ext cx="4514850" cy="7528102"/>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9">
            <a:extLst>
              <a:ext uri="{FF2B5EF4-FFF2-40B4-BE49-F238E27FC236}">
                <a16:creationId xmlns:a16="http://schemas.microsoft.com/office/drawing/2014/main" id="{E37C1260-0DCC-4D89-8E78-735965B28809}"/>
              </a:ext>
            </a:extLst>
          </p:cNvPr>
          <p:cNvSpPr>
            <a:spLocks noGrp="1"/>
          </p:cNvSpPr>
          <p:nvPr>
            <p:ph type="dt" sz="half" idx="10"/>
          </p:nvPr>
        </p:nvSpPr>
        <p:spPr/>
        <p:txBody>
          <a:bodyPr/>
          <a:lstStyle>
            <a:lvl1pPr>
              <a:defRPr/>
            </a:lvl1pPr>
          </a:lstStyle>
          <a:p>
            <a:pPr>
              <a:defRPr/>
            </a:pPr>
            <a:fld id="{FD3F7C64-B3F1-4F93-ADE9-C81F6FF7E020}" type="datetimeFigureOut">
              <a:rPr lang="en-US"/>
              <a:pPr>
                <a:defRPr/>
              </a:pPr>
              <a:t>2/1/2020</a:t>
            </a:fld>
            <a:endParaRPr lang="en-US" dirty="0"/>
          </a:p>
        </p:txBody>
      </p:sp>
      <p:sp>
        <p:nvSpPr>
          <p:cNvPr id="5" name="Footer Placeholder 21">
            <a:extLst>
              <a:ext uri="{FF2B5EF4-FFF2-40B4-BE49-F238E27FC236}">
                <a16:creationId xmlns:a16="http://schemas.microsoft.com/office/drawing/2014/main" id="{43EEDF97-C1C0-4179-AB3F-A7CFABB09BA3}"/>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17">
            <a:extLst>
              <a:ext uri="{FF2B5EF4-FFF2-40B4-BE49-F238E27FC236}">
                <a16:creationId xmlns:a16="http://schemas.microsoft.com/office/drawing/2014/main" id="{7E4373C6-B234-455C-A38D-3E183824D8C9}"/>
              </a:ext>
            </a:extLst>
          </p:cNvPr>
          <p:cNvSpPr>
            <a:spLocks noGrp="1"/>
          </p:cNvSpPr>
          <p:nvPr>
            <p:ph type="sldNum" sz="quarter" idx="12"/>
          </p:nvPr>
        </p:nvSpPr>
        <p:spPr/>
        <p:txBody>
          <a:bodyPr/>
          <a:lstStyle>
            <a:lvl1pPr>
              <a:defRPr/>
            </a:lvl1pPr>
          </a:lstStyle>
          <a:p>
            <a:fld id="{156B254C-B736-4B70-BA53-A0FC595058B2}" type="slidenum">
              <a:rPr lang="en-US" altLang="fr-FR"/>
              <a:pPr/>
              <a:t>‹N°›</a:t>
            </a:fld>
            <a:endParaRPr lang="en-US" altLang="fr-FR" dirty="0"/>
          </a:p>
        </p:txBody>
      </p:sp>
    </p:spTree>
    <p:extLst>
      <p:ext uri="{BB962C8B-B14F-4D97-AF65-F5344CB8AC3E}">
        <p14:creationId xmlns:p14="http://schemas.microsoft.com/office/powerpoint/2010/main" val="1164418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24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seul">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836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re seul">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617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re seul">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01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re seul">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551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9">
            <a:extLst>
              <a:ext uri="{FF2B5EF4-FFF2-40B4-BE49-F238E27FC236}">
                <a16:creationId xmlns:a16="http://schemas.microsoft.com/office/drawing/2014/main" id="{B7820341-49B0-4841-8B55-135A1E024276}"/>
              </a:ext>
            </a:extLst>
          </p:cNvPr>
          <p:cNvSpPr>
            <a:spLocks noGrp="1"/>
          </p:cNvSpPr>
          <p:nvPr>
            <p:ph type="dt" sz="half" idx="10"/>
          </p:nvPr>
        </p:nvSpPr>
        <p:spPr/>
        <p:txBody>
          <a:bodyPr/>
          <a:lstStyle>
            <a:lvl1pPr>
              <a:defRPr/>
            </a:lvl1pPr>
          </a:lstStyle>
          <a:p>
            <a:pPr>
              <a:defRPr/>
            </a:pPr>
            <a:fld id="{92D03D98-E765-4AB9-984E-6CAD65B085B0}" type="datetimeFigureOut">
              <a:rPr lang="en-US"/>
              <a:pPr>
                <a:defRPr/>
              </a:pPr>
              <a:t>2/1/2020</a:t>
            </a:fld>
            <a:endParaRPr lang="en-US" dirty="0"/>
          </a:p>
        </p:txBody>
      </p:sp>
      <p:sp>
        <p:nvSpPr>
          <p:cNvPr id="5" name="Footer Placeholder 21">
            <a:extLst>
              <a:ext uri="{FF2B5EF4-FFF2-40B4-BE49-F238E27FC236}">
                <a16:creationId xmlns:a16="http://schemas.microsoft.com/office/drawing/2014/main" id="{3A01DADF-81D4-43E8-9547-95AB7756A5FA}"/>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17">
            <a:extLst>
              <a:ext uri="{FF2B5EF4-FFF2-40B4-BE49-F238E27FC236}">
                <a16:creationId xmlns:a16="http://schemas.microsoft.com/office/drawing/2014/main" id="{4EE6C2AC-18CA-4FCB-8AB1-988E7A57A448}"/>
              </a:ext>
            </a:extLst>
          </p:cNvPr>
          <p:cNvSpPr>
            <a:spLocks noGrp="1"/>
          </p:cNvSpPr>
          <p:nvPr>
            <p:ph type="sldNum" sz="quarter" idx="12"/>
          </p:nvPr>
        </p:nvSpPr>
        <p:spPr/>
        <p:txBody>
          <a:bodyPr/>
          <a:lstStyle>
            <a:lvl1pPr>
              <a:defRPr/>
            </a:lvl1pPr>
          </a:lstStyle>
          <a:p>
            <a:fld id="{E2BDA32D-853C-4065-B55D-44AD679742B6}" type="slidenum">
              <a:rPr lang="en-US" altLang="fr-FR"/>
              <a:pPr/>
              <a:t>‹N°›</a:t>
            </a:fld>
            <a:endParaRPr lang="en-US" altLang="fr-FR" dirty="0"/>
          </a:p>
        </p:txBody>
      </p:sp>
    </p:spTree>
    <p:extLst>
      <p:ext uri="{BB962C8B-B14F-4D97-AF65-F5344CB8AC3E}">
        <p14:creationId xmlns:p14="http://schemas.microsoft.com/office/powerpoint/2010/main" val="12184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764" y="1901952"/>
            <a:ext cx="5829300" cy="1967992"/>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fr-FR"/>
              <a:t>Modifiez le style du titre</a:t>
            </a:r>
            <a:endParaRPr lang="en-US"/>
          </a:p>
        </p:txBody>
      </p:sp>
      <p:sp>
        <p:nvSpPr>
          <p:cNvPr id="3" name="Text Placeholder 2"/>
          <p:cNvSpPr>
            <a:spLocks noGrp="1"/>
          </p:cNvSpPr>
          <p:nvPr>
            <p:ph type="body" idx="1"/>
          </p:nvPr>
        </p:nvSpPr>
        <p:spPr>
          <a:xfrm>
            <a:off x="397764" y="3906737"/>
            <a:ext cx="5829300" cy="2180695"/>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a:t>Modifiez les styles du texte du masque</a:t>
            </a:r>
          </a:p>
        </p:txBody>
      </p:sp>
      <p:sp>
        <p:nvSpPr>
          <p:cNvPr id="4" name="Date Placeholder 3">
            <a:extLst>
              <a:ext uri="{FF2B5EF4-FFF2-40B4-BE49-F238E27FC236}">
                <a16:creationId xmlns:a16="http://schemas.microsoft.com/office/drawing/2014/main" id="{0CA392EB-9494-4D81-BACC-3A1BF3292E58}"/>
              </a:ext>
            </a:extLst>
          </p:cNvPr>
          <p:cNvSpPr>
            <a:spLocks noGrp="1"/>
          </p:cNvSpPr>
          <p:nvPr>
            <p:ph type="dt" sz="half" idx="10"/>
          </p:nvPr>
        </p:nvSpPr>
        <p:spPr/>
        <p:txBody>
          <a:bodyPr/>
          <a:lstStyle>
            <a:lvl1pPr>
              <a:defRPr/>
            </a:lvl1pPr>
          </a:lstStyle>
          <a:p>
            <a:pPr>
              <a:defRPr/>
            </a:pPr>
            <a:fld id="{01B5DF6E-0C96-4551-A9DB-0CE6AF5E7413}" type="datetimeFigureOut">
              <a:rPr lang="en-US"/>
              <a:pPr>
                <a:defRPr/>
              </a:pPr>
              <a:t>2/1/2020</a:t>
            </a:fld>
            <a:endParaRPr lang="en-US" dirty="0"/>
          </a:p>
        </p:txBody>
      </p:sp>
      <p:sp>
        <p:nvSpPr>
          <p:cNvPr id="5" name="Footer Placeholder 4">
            <a:extLst>
              <a:ext uri="{FF2B5EF4-FFF2-40B4-BE49-F238E27FC236}">
                <a16:creationId xmlns:a16="http://schemas.microsoft.com/office/drawing/2014/main" id="{C2AF499C-F103-4EF1-9ACE-738DF236EF7D}"/>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54B990C5-37F4-4AFA-89B1-4DA8BFA89BC9}"/>
              </a:ext>
            </a:extLst>
          </p:cNvPr>
          <p:cNvSpPr>
            <a:spLocks noGrp="1"/>
          </p:cNvSpPr>
          <p:nvPr>
            <p:ph type="sldNum" sz="quarter" idx="12"/>
          </p:nvPr>
        </p:nvSpPr>
        <p:spPr/>
        <p:txBody>
          <a:bodyPr/>
          <a:lstStyle>
            <a:lvl1pPr>
              <a:defRPr>
                <a:solidFill>
                  <a:srgbClr val="D1EAEE"/>
                </a:solidFill>
              </a:defRPr>
            </a:lvl1pPr>
          </a:lstStyle>
          <a:p>
            <a:fld id="{E1E5EA9F-8891-4169-B28A-8CA0918B30F5}" type="slidenum">
              <a:rPr lang="en-US" altLang="fr-FR"/>
              <a:pPr/>
              <a:t>‹N°›</a:t>
            </a:fld>
            <a:endParaRPr lang="en-US" altLang="fr-FR" dirty="0"/>
          </a:p>
        </p:txBody>
      </p:sp>
    </p:spTree>
    <p:extLst>
      <p:ext uri="{BB962C8B-B14F-4D97-AF65-F5344CB8AC3E}">
        <p14:creationId xmlns:p14="http://schemas.microsoft.com/office/powerpoint/2010/main" val="1499800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342900" y="1017016"/>
            <a:ext cx="6172200" cy="1651000"/>
          </a:xfrm>
        </p:spPr>
        <p:txBody>
          <a:bodyPr/>
          <a:lstStyle/>
          <a:p>
            <a:r>
              <a:rPr lang="fr-FR"/>
              <a:t>Modifiez le style du titre</a:t>
            </a:r>
            <a:endParaRPr lang="en-US"/>
          </a:p>
        </p:txBody>
      </p:sp>
      <p:sp>
        <p:nvSpPr>
          <p:cNvPr id="3" name="Content Placeholder 2"/>
          <p:cNvSpPr>
            <a:spLocks noGrp="1"/>
          </p:cNvSpPr>
          <p:nvPr>
            <p:ph sz="half" idx="1"/>
          </p:nvPr>
        </p:nvSpPr>
        <p:spPr>
          <a:xfrm>
            <a:off x="342900" y="2773456"/>
            <a:ext cx="3028950" cy="6405880"/>
          </a:xfrm>
        </p:spPr>
        <p:txBody>
          <a:bodyPr/>
          <a:lstStyle>
            <a:lvl1pPr>
              <a:defRPr sz="2600"/>
            </a:lvl1pPr>
            <a:lvl2pPr>
              <a:defRPr sz="2400"/>
            </a:lvl2pPr>
            <a:lvl3pPr>
              <a:defRPr sz="2000"/>
            </a:lvl3pPr>
            <a:lvl4pPr>
              <a:defRPr sz="1800"/>
            </a:lvl4pPr>
            <a:lvl5pP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3486150" y="2773456"/>
            <a:ext cx="3028950" cy="6405880"/>
          </a:xfrm>
        </p:spPr>
        <p:txBody>
          <a:bodyPr/>
          <a:lstStyle>
            <a:lvl1pPr>
              <a:defRPr sz="2600"/>
            </a:lvl1pPr>
            <a:lvl2pPr>
              <a:defRPr sz="2400"/>
            </a:lvl2pPr>
            <a:lvl3pPr>
              <a:defRPr sz="2000"/>
            </a:lvl3pPr>
            <a:lvl4pPr>
              <a:defRPr sz="1800"/>
            </a:lvl4pPr>
            <a:lvl5pP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9">
            <a:extLst>
              <a:ext uri="{FF2B5EF4-FFF2-40B4-BE49-F238E27FC236}">
                <a16:creationId xmlns:a16="http://schemas.microsoft.com/office/drawing/2014/main" id="{0D40E0C1-7353-4D36-98D0-A4B1879A9F50}"/>
              </a:ext>
            </a:extLst>
          </p:cNvPr>
          <p:cNvSpPr>
            <a:spLocks noGrp="1"/>
          </p:cNvSpPr>
          <p:nvPr>
            <p:ph type="dt" sz="half" idx="10"/>
          </p:nvPr>
        </p:nvSpPr>
        <p:spPr/>
        <p:txBody>
          <a:bodyPr/>
          <a:lstStyle>
            <a:lvl1pPr>
              <a:defRPr/>
            </a:lvl1pPr>
          </a:lstStyle>
          <a:p>
            <a:pPr>
              <a:defRPr/>
            </a:pPr>
            <a:fld id="{C1BCF16D-4CFD-4AB4-8A57-6618FCEB9A94}" type="datetimeFigureOut">
              <a:rPr lang="en-US"/>
              <a:pPr>
                <a:defRPr/>
              </a:pPr>
              <a:t>2/1/2020</a:t>
            </a:fld>
            <a:endParaRPr lang="en-US" dirty="0"/>
          </a:p>
        </p:txBody>
      </p:sp>
      <p:sp>
        <p:nvSpPr>
          <p:cNvPr id="6" name="Footer Placeholder 21">
            <a:extLst>
              <a:ext uri="{FF2B5EF4-FFF2-40B4-BE49-F238E27FC236}">
                <a16:creationId xmlns:a16="http://schemas.microsoft.com/office/drawing/2014/main" id="{5827F25A-B4AE-4D03-BB0F-2284EB2EB5F1}"/>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17">
            <a:extLst>
              <a:ext uri="{FF2B5EF4-FFF2-40B4-BE49-F238E27FC236}">
                <a16:creationId xmlns:a16="http://schemas.microsoft.com/office/drawing/2014/main" id="{0A2E5A81-3415-4410-AF99-DB25DA035F1A}"/>
              </a:ext>
            </a:extLst>
          </p:cNvPr>
          <p:cNvSpPr>
            <a:spLocks noGrp="1"/>
          </p:cNvSpPr>
          <p:nvPr>
            <p:ph type="sldNum" sz="quarter" idx="12"/>
          </p:nvPr>
        </p:nvSpPr>
        <p:spPr/>
        <p:txBody>
          <a:bodyPr/>
          <a:lstStyle>
            <a:lvl1pPr>
              <a:defRPr/>
            </a:lvl1pPr>
          </a:lstStyle>
          <a:p>
            <a:fld id="{7FF3080F-A947-49E5-94BC-D5D00586C377}" type="slidenum">
              <a:rPr lang="en-US" altLang="fr-FR"/>
              <a:pPr/>
              <a:t>‹N°›</a:t>
            </a:fld>
            <a:endParaRPr lang="en-US" altLang="fr-FR" dirty="0"/>
          </a:p>
        </p:txBody>
      </p:sp>
    </p:spTree>
    <p:extLst>
      <p:ext uri="{BB962C8B-B14F-4D97-AF65-F5344CB8AC3E}">
        <p14:creationId xmlns:p14="http://schemas.microsoft.com/office/powerpoint/2010/main" val="241804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1017016"/>
            <a:ext cx="6172200" cy="1651000"/>
          </a:xfrm>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342900" y="2679803"/>
            <a:ext cx="3030141" cy="952397"/>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fr-FR"/>
              <a:t>Modifiez les styles du texte du masque</a:t>
            </a:r>
          </a:p>
        </p:txBody>
      </p:sp>
      <p:sp>
        <p:nvSpPr>
          <p:cNvPr id="4" name="Text Placeholder 3"/>
          <p:cNvSpPr>
            <a:spLocks noGrp="1"/>
          </p:cNvSpPr>
          <p:nvPr>
            <p:ph type="body" sz="half" idx="3"/>
          </p:nvPr>
        </p:nvSpPr>
        <p:spPr>
          <a:xfrm>
            <a:off x="3483769" y="2686317"/>
            <a:ext cx="3031331" cy="945884"/>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fr-FR"/>
              <a:t>Modifiez les styles du texte du masque</a:t>
            </a:r>
          </a:p>
        </p:txBody>
      </p:sp>
      <p:sp>
        <p:nvSpPr>
          <p:cNvPr id="5" name="Content Placeholder 4"/>
          <p:cNvSpPr>
            <a:spLocks noGrp="1"/>
          </p:cNvSpPr>
          <p:nvPr>
            <p:ph sz="quarter" idx="2"/>
          </p:nvPr>
        </p:nvSpPr>
        <p:spPr>
          <a:xfrm>
            <a:off x="342900" y="3632200"/>
            <a:ext cx="3030141" cy="5554929"/>
          </a:xfrm>
        </p:spPr>
        <p:txBody>
          <a:bodyPr tIns="0"/>
          <a:lstStyle>
            <a:lvl1pPr>
              <a:defRPr sz="2200"/>
            </a:lvl1pPr>
            <a:lvl2pPr>
              <a:defRPr sz="2000"/>
            </a:lvl2pPr>
            <a:lvl3pPr>
              <a:defRPr sz="1800"/>
            </a:lvl3pPr>
            <a:lvl4pPr>
              <a:defRPr sz="1600"/>
            </a:lvl4pPr>
            <a:lvl5pPr>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Content Placeholder 5"/>
          <p:cNvSpPr>
            <a:spLocks noGrp="1"/>
          </p:cNvSpPr>
          <p:nvPr>
            <p:ph sz="quarter" idx="4"/>
          </p:nvPr>
        </p:nvSpPr>
        <p:spPr>
          <a:xfrm>
            <a:off x="3483769" y="3632200"/>
            <a:ext cx="3031331" cy="5554929"/>
          </a:xfrm>
        </p:spPr>
        <p:txBody>
          <a:bodyPr tIns="0"/>
          <a:lstStyle>
            <a:lvl1pPr>
              <a:defRPr sz="2200"/>
            </a:lvl1pPr>
            <a:lvl2pPr>
              <a:defRPr sz="2000"/>
            </a:lvl2pPr>
            <a:lvl3pPr>
              <a:defRPr sz="1800"/>
            </a:lvl3pPr>
            <a:lvl4pPr>
              <a:defRPr sz="1600"/>
            </a:lvl4pPr>
            <a:lvl5pPr>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9">
            <a:extLst>
              <a:ext uri="{FF2B5EF4-FFF2-40B4-BE49-F238E27FC236}">
                <a16:creationId xmlns:a16="http://schemas.microsoft.com/office/drawing/2014/main" id="{6946EFEA-4E85-480C-A4B3-4132846B8DCA}"/>
              </a:ext>
            </a:extLst>
          </p:cNvPr>
          <p:cNvSpPr>
            <a:spLocks noGrp="1"/>
          </p:cNvSpPr>
          <p:nvPr>
            <p:ph type="dt" sz="half" idx="10"/>
          </p:nvPr>
        </p:nvSpPr>
        <p:spPr/>
        <p:txBody>
          <a:bodyPr/>
          <a:lstStyle>
            <a:lvl1pPr>
              <a:defRPr/>
            </a:lvl1pPr>
          </a:lstStyle>
          <a:p>
            <a:pPr>
              <a:defRPr/>
            </a:pPr>
            <a:fld id="{1F72791A-B149-4DE0-8B62-8E0D419EB3EE}" type="datetimeFigureOut">
              <a:rPr lang="en-US"/>
              <a:pPr>
                <a:defRPr/>
              </a:pPr>
              <a:t>2/1/2020</a:t>
            </a:fld>
            <a:endParaRPr lang="en-US" dirty="0"/>
          </a:p>
        </p:txBody>
      </p:sp>
      <p:sp>
        <p:nvSpPr>
          <p:cNvPr id="8" name="Footer Placeholder 21">
            <a:extLst>
              <a:ext uri="{FF2B5EF4-FFF2-40B4-BE49-F238E27FC236}">
                <a16:creationId xmlns:a16="http://schemas.microsoft.com/office/drawing/2014/main" id="{E6741799-452F-410A-841B-42C0983FFFD4}"/>
              </a:ext>
            </a:extLst>
          </p:cNvPr>
          <p:cNvSpPr>
            <a:spLocks noGrp="1"/>
          </p:cNvSpPr>
          <p:nvPr>
            <p:ph type="ftr" sz="quarter" idx="11"/>
          </p:nvPr>
        </p:nvSpPr>
        <p:spPr/>
        <p:txBody>
          <a:bodyPr/>
          <a:lstStyle>
            <a:lvl1pPr>
              <a:defRPr/>
            </a:lvl1pPr>
          </a:lstStyle>
          <a:p>
            <a:pPr>
              <a:defRPr/>
            </a:pPr>
            <a:endParaRPr lang="en-US" dirty="0"/>
          </a:p>
        </p:txBody>
      </p:sp>
      <p:sp>
        <p:nvSpPr>
          <p:cNvPr id="9" name="Slide Number Placeholder 17">
            <a:extLst>
              <a:ext uri="{FF2B5EF4-FFF2-40B4-BE49-F238E27FC236}">
                <a16:creationId xmlns:a16="http://schemas.microsoft.com/office/drawing/2014/main" id="{18226C51-0628-4931-97BE-01D1D101F183}"/>
              </a:ext>
            </a:extLst>
          </p:cNvPr>
          <p:cNvSpPr>
            <a:spLocks noGrp="1"/>
          </p:cNvSpPr>
          <p:nvPr>
            <p:ph type="sldNum" sz="quarter" idx="12"/>
          </p:nvPr>
        </p:nvSpPr>
        <p:spPr/>
        <p:txBody>
          <a:bodyPr/>
          <a:lstStyle>
            <a:lvl1pPr>
              <a:defRPr/>
            </a:lvl1pPr>
          </a:lstStyle>
          <a:p>
            <a:fld id="{6C7EC6EF-1861-4FC5-AD8D-A28945ADF1DB}" type="slidenum">
              <a:rPr lang="en-US" altLang="fr-FR"/>
              <a:pPr/>
              <a:t>‹N°›</a:t>
            </a:fld>
            <a:endParaRPr lang="en-US" altLang="fr-FR" dirty="0"/>
          </a:p>
        </p:txBody>
      </p:sp>
    </p:spTree>
    <p:extLst>
      <p:ext uri="{BB962C8B-B14F-4D97-AF65-F5344CB8AC3E}">
        <p14:creationId xmlns:p14="http://schemas.microsoft.com/office/powerpoint/2010/main" val="82831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342900" y="1017016"/>
            <a:ext cx="6229350" cy="1651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fr-FR"/>
              <a:t>Modifiez le style du titre</a:t>
            </a:r>
            <a:endParaRPr lang="en-US"/>
          </a:p>
        </p:txBody>
      </p:sp>
      <p:sp>
        <p:nvSpPr>
          <p:cNvPr id="3" name="Date Placeholder 9">
            <a:extLst>
              <a:ext uri="{FF2B5EF4-FFF2-40B4-BE49-F238E27FC236}">
                <a16:creationId xmlns:a16="http://schemas.microsoft.com/office/drawing/2014/main" id="{0E108C2C-626A-4AD3-B7D7-65FF2ADA7650}"/>
              </a:ext>
            </a:extLst>
          </p:cNvPr>
          <p:cNvSpPr>
            <a:spLocks noGrp="1"/>
          </p:cNvSpPr>
          <p:nvPr>
            <p:ph type="dt" sz="half" idx="10"/>
          </p:nvPr>
        </p:nvSpPr>
        <p:spPr/>
        <p:txBody>
          <a:bodyPr/>
          <a:lstStyle>
            <a:lvl1pPr>
              <a:defRPr/>
            </a:lvl1pPr>
          </a:lstStyle>
          <a:p>
            <a:pPr>
              <a:defRPr/>
            </a:pPr>
            <a:fld id="{47182F39-77C5-4AA1-8A2C-E431E8CDE9C8}" type="datetimeFigureOut">
              <a:rPr lang="en-US"/>
              <a:pPr>
                <a:defRPr/>
              </a:pPr>
              <a:t>2/1/2020</a:t>
            </a:fld>
            <a:endParaRPr lang="en-US" dirty="0"/>
          </a:p>
        </p:txBody>
      </p:sp>
      <p:sp>
        <p:nvSpPr>
          <p:cNvPr id="4" name="Footer Placeholder 21">
            <a:extLst>
              <a:ext uri="{FF2B5EF4-FFF2-40B4-BE49-F238E27FC236}">
                <a16:creationId xmlns:a16="http://schemas.microsoft.com/office/drawing/2014/main" id="{B008A04E-7554-448E-902B-29CC1C912B91}"/>
              </a:ext>
            </a:extLst>
          </p:cNvPr>
          <p:cNvSpPr>
            <a:spLocks noGrp="1"/>
          </p:cNvSpPr>
          <p:nvPr>
            <p:ph type="ftr" sz="quarter" idx="11"/>
          </p:nvPr>
        </p:nvSpPr>
        <p:spPr/>
        <p:txBody>
          <a:bodyPr/>
          <a:lstStyle>
            <a:lvl1pPr>
              <a:defRPr/>
            </a:lvl1pPr>
          </a:lstStyle>
          <a:p>
            <a:pPr>
              <a:defRPr/>
            </a:pPr>
            <a:endParaRPr lang="en-US" dirty="0"/>
          </a:p>
        </p:txBody>
      </p:sp>
      <p:sp>
        <p:nvSpPr>
          <p:cNvPr id="5" name="Slide Number Placeholder 17">
            <a:extLst>
              <a:ext uri="{FF2B5EF4-FFF2-40B4-BE49-F238E27FC236}">
                <a16:creationId xmlns:a16="http://schemas.microsoft.com/office/drawing/2014/main" id="{8479C08B-9445-441F-8375-0433FE03628A}"/>
              </a:ext>
            </a:extLst>
          </p:cNvPr>
          <p:cNvSpPr>
            <a:spLocks noGrp="1"/>
          </p:cNvSpPr>
          <p:nvPr>
            <p:ph type="sldNum" sz="quarter" idx="12"/>
          </p:nvPr>
        </p:nvSpPr>
        <p:spPr/>
        <p:txBody>
          <a:bodyPr/>
          <a:lstStyle>
            <a:lvl1pPr>
              <a:defRPr/>
            </a:lvl1pPr>
          </a:lstStyle>
          <a:p>
            <a:fld id="{56674D91-64A5-4F96-B859-0B0BE6580E19}" type="slidenum">
              <a:rPr lang="en-US" altLang="fr-FR"/>
              <a:pPr/>
              <a:t>‹N°›</a:t>
            </a:fld>
            <a:endParaRPr lang="en-US" altLang="fr-FR" dirty="0"/>
          </a:p>
        </p:txBody>
      </p:sp>
    </p:spTree>
    <p:extLst>
      <p:ext uri="{BB962C8B-B14F-4D97-AF65-F5344CB8AC3E}">
        <p14:creationId xmlns:p14="http://schemas.microsoft.com/office/powerpoint/2010/main" val="146038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817BEF58-CD38-41E8-9B8E-A1F3F0051B77}"/>
              </a:ext>
            </a:extLst>
          </p:cNvPr>
          <p:cNvSpPr>
            <a:spLocks noGrp="1"/>
          </p:cNvSpPr>
          <p:nvPr>
            <p:ph type="dt" sz="half" idx="10"/>
          </p:nvPr>
        </p:nvSpPr>
        <p:spPr/>
        <p:txBody>
          <a:bodyPr/>
          <a:lstStyle>
            <a:lvl1pPr>
              <a:defRPr/>
            </a:lvl1pPr>
          </a:lstStyle>
          <a:p>
            <a:pPr>
              <a:defRPr/>
            </a:pPr>
            <a:fld id="{6CAE3951-B77C-4AAE-8F6B-137DAC4DF89F}" type="datetimeFigureOut">
              <a:rPr lang="en-US"/>
              <a:pPr>
                <a:defRPr/>
              </a:pPr>
              <a:t>2/1/2020</a:t>
            </a:fld>
            <a:endParaRPr lang="en-US" dirty="0"/>
          </a:p>
        </p:txBody>
      </p:sp>
      <p:sp>
        <p:nvSpPr>
          <p:cNvPr id="3" name="Footer Placeholder 21">
            <a:extLst>
              <a:ext uri="{FF2B5EF4-FFF2-40B4-BE49-F238E27FC236}">
                <a16:creationId xmlns:a16="http://schemas.microsoft.com/office/drawing/2014/main" id="{7104E182-AEEB-4FEE-A1E2-8B199A566D65}"/>
              </a:ext>
            </a:extLst>
          </p:cNvPr>
          <p:cNvSpPr>
            <a:spLocks noGrp="1"/>
          </p:cNvSpPr>
          <p:nvPr>
            <p:ph type="ftr" sz="quarter" idx="11"/>
          </p:nvPr>
        </p:nvSpPr>
        <p:spPr/>
        <p:txBody>
          <a:bodyPr/>
          <a:lstStyle>
            <a:lvl1pPr>
              <a:defRPr/>
            </a:lvl1pPr>
          </a:lstStyle>
          <a:p>
            <a:pPr>
              <a:defRPr/>
            </a:pPr>
            <a:endParaRPr lang="en-US" dirty="0"/>
          </a:p>
        </p:txBody>
      </p:sp>
      <p:sp>
        <p:nvSpPr>
          <p:cNvPr id="4" name="Slide Number Placeholder 17">
            <a:extLst>
              <a:ext uri="{FF2B5EF4-FFF2-40B4-BE49-F238E27FC236}">
                <a16:creationId xmlns:a16="http://schemas.microsoft.com/office/drawing/2014/main" id="{7713B865-F5E3-4D76-866D-EFD5FA885481}"/>
              </a:ext>
            </a:extLst>
          </p:cNvPr>
          <p:cNvSpPr>
            <a:spLocks noGrp="1"/>
          </p:cNvSpPr>
          <p:nvPr>
            <p:ph type="sldNum" sz="quarter" idx="12"/>
          </p:nvPr>
        </p:nvSpPr>
        <p:spPr/>
        <p:txBody>
          <a:bodyPr/>
          <a:lstStyle>
            <a:lvl1pPr>
              <a:defRPr/>
            </a:lvl1pPr>
          </a:lstStyle>
          <a:p>
            <a:fld id="{5FA4658E-674A-4E44-BBBE-2C7166658C4E}" type="slidenum">
              <a:rPr lang="en-US" altLang="fr-FR"/>
              <a:pPr/>
              <a:t>‹N°›</a:t>
            </a:fld>
            <a:endParaRPr lang="en-US" altLang="fr-FR" dirty="0"/>
          </a:p>
        </p:txBody>
      </p:sp>
    </p:spTree>
    <p:extLst>
      <p:ext uri="{BB962C8B-B14F-4D97-AF65-F5344CB8AC3E}">
        <p14:creationId xmlns:p14="http://schemas.microsoft.com/office/powerpoint/2010/main" val="144756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14350" y="742953"/>
            <a:ext cx="2057400" cy="1678517"/>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fr-FR"/>
              <a:t>Modifiez le style du titre</a:t>
            </a:r>
            <a:endParaRPr lang="en-US"/>
          </a:p>
        </p:txBody>
      </p:sp>
      <p:sp>
        <p:nvSpPr>
          <p:cNvPr id="3" name="Text Placeholder 2"/>
          <p:cNvSpPr>
            <a:spLocks noGrp="1"/>
          </p:cNvSpPr>
          <p:nvPr>
            <p:ph type="body" idx="2"/>
          </p:nvPr>
        </p:nvSpPr>
        <p:spPr>
          <a:xfrm>
            <a:off x="514350" y="2421467"/>
            <a:ext cx="2057400" cy="6604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fr-FR"/>
              <a:t>Modifiez les styles du texte du masque</a:t>
            </a:r>
          </a:p>
        </p:txBody>
      </p:sp>
      <p:sp>
        <p:nvSpPr>
          <p:cNvPr id="4" name="Content Placeholder 3"/>
          <p:cNvSpPr>
            <a:spLocks noGrp="1"/>
          </p:cNvSpPr>
          <p:nvPr>
            <p:ph sz="half" idx="1"/>
          </p:nvPr>
        </p:nvSpPr>
        <p:spPr>
          <a:xfrm>
            <a:off x="2681287" y="2421467"/>
            <a:ext cx="3833813" cy="6604000"/>
          </a:xfrm>
        </p:spPr>
        <p:txBody>
          <a:bodyPr tIns="0"/>
          <a:lstStyle>
            <a:lvl1pPr>
              <a:defRPr sz="2800"/>
            </a:lvl1pPr>
            <a:lvl2pPr>
              <a:defRPr sz="2600"/>
            </a:lvl2pPr>
            <a:lvl3pPr>
              <a:defRPr sz="2400"/>
            </a:lvl3pPr>
            <a:lvl4pPr>
              <a:defRPr sz="2000"/>
            </a:lvl4pPr>
            <a:lvl5pPr>
              <a:defRPr sz="18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9">
            <a:extLst>
              <a:ext uri="{FF2B5EF4-FFF2-40B4-BE49-F238E27FC236}">
                <a16:creationId xmlns:a16="http://schemas.microsoft.com/office/drawing/2014/main" id="{2087A701-0194-4A10-98C4-225B58731671}"/>
              </a:ext>
            </a:extLst>
          </p:cNvPr>
          <p:cNvSpPr>
            <a:spLocks noGrp="1"/>
          </p:cNvSpPr>
          <p:nvPr>
            <p:ph type="dt" sz="half" idx="10"/>
          </p:nvPr>
        </p:nvSpPr>
        <p:spPr/>
        <p:txBody>
          <a:bodyPr/>
          <a:lstStyle>
            <a:lvl1pPr>
              <a:defRPr/>
            </a:lvl1pPr>
          </a:lstStyle>
          <a:p>
            <a:pPr>
              <a:defRPr/>
            </a:pPr>
            <a:fld id="{DADDD839-36CA-4ECC-80D1-0DA2A8F2595F}" type="datetimeFigureOut">
              <a:rPr lang="en-US"/>
              <a:pPr>
                <a:defRPr/>
              </a:pPr>
              <a:t>2/1/2020</a:t>
            </a:fld>
            <a:endParaRPr lang="en-US" dirty="0"/>
          </a:p>
        </p:txBody>
      </p:sp>
      <p:sp>
        <p:nvSpPr>
          <p:cNvPr id="6" name="Footer Placeholder 21">
            <a:extLst>
              <a:ext uri="{FF2B5EF4-FFF2-40B4-BE49-F238E27FC236}">
                <a16:creationId xmlns:a16="http://schemas.microsoft.com/office/drawing/2014/main" id="{6B23A3C2-FB62-42A6-9444-449A30A35CA1}"/>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17">
            <a:extLst>
              <a:ext uri="{FF2B5EF4-FFF2-40B4-BE49-F238E27FC236}">
                <a16:creationId xmlns:a16="http://schemas.microsoft.com/office/drawing/2014/main" id="{0A08A691-01FC-40DD-AE6F-97C26959113D}"/>
              </a:ext>
            </a:extLst>
          </p:cNvPr>
          <p:cNvSpPr>
            <a:spLocks noGrp="1"/>
          </p:cNvSpPr>
          <p:nvPr>
            <p:ph type="sldNum" sz="quarter" idx="12"/>
          </p:nvPr>
        </p:nvSpPr>
        <p:spPr/>
        <p:txBody>
          <a:bodyPr/>
          <a:lstStyle>
            <a:lvl1pPr>
              <a:defRPr/>
            </a:lvl1pPr>
          </a:lstStyle>
          <a:p>
            <a:fld id="{60B22947-7027-46C4-836B-A5B0FA9F2AB0}" type="slidenum">
              <a:rPr lang="en-US" altLang="fr-FR"/>
              <a:pPr/>
              <a:t>‹N°›</a:t>
            </a:fld>
            <a:endParaRPr lang="en-US" altLang="fr-FR" dirty="0"/>
          </a:p>
        </p:txBody>
      </p:sp>
    </p:spTree>
    <p:extLst>
      <p:ext uri="{BB962C8B-B14F-4D97-AF65-F5344CB8AC3E}">
        <p14:creationId xmlns:p14="http://schemas.microsoft.com/office/powerpoint/2010/main" val="193068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Snip and Round Single Corner Rectangle 8">
            <a:extLst>
              <a:ext uri="{FF2B5EF4-FFF2-40B4-BE49-F238E27FC236}">
                <a16:creationId xmlns:a16="http://schemas.microsoft.com/office/drawing/2014/main" id="{FE51A9EB-6E7B-432F-BFC3-71F711A59D51}"/>
              </a:ext>
            </a:extLst>
          </p:cNvPr>
          <p:cNvSpPr/>
          <p:nvPr/>
        </p:nvSpPr>
        <p:spPr>
          <a:xfrm rot="420000" flipV="1">
            <a:off x="2374900" y="1600200"/>
            <a:ext cx="3943350" cy="59436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ight Triangle 11">
            <a:extLst>
              <a:ext uri="{FF2B5EF4-FFF2-40B4-BE49-F238E27FC236}">
                <a16:creationId xmlns:a16="http://schemas.microsoft.com/office/drawing/2014/main" id="{86E73FB3-F27C-4FFA-A23C-32B986676F0A}"/>
              </a:ext>
            </a:extLst>
          </p:cNvPr>
          <p:cNvSpPr/>
          <p:nvPr/>
        </p:nvSpPr>
        <p:spPr>
          <a:xfrm rot="420000" flipV="1">
            <a:off x="6002338" y="7742238"/>
            <a:ext cx="117475" cy="223837"/>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Freeform 9">
            <a:extLst>
              <a:ext uri="{FF2B5EF4-FFF2-40B4-BE49-F238E27FC236}">
                <a16:creationId xmlns:a16="http://schemas.microsoft.com/office/drawing/2014/main" id="{40FB4683-B3BD-4650-9CA8-9D7C6FB718D0}"/>
              </a:ext>
            </a:extLst>
          </p:cNvPr>
          <p:cNvSpPr>
            <a:spLocks/>
          </p:cNvSpPr>
          <p:nvPr/>
        </p:nvSpPr>
        <p:spPr bwMode="auto">
          <a:xfrm flipV="1">
            <a:off x="-7938" y="8401050"/>
            <a:ext cx="6873876" cy="15049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schemeClr val="tx1"/>
              </a:solidFill>
              <a:latin typeface="+mn-lt"/>
              <a:cs typeface="+mn-cs"/>
            </a:endParaRPr>
          </a:p>
        </p:txBody>
      </p:sp>
      <p:sp>
        <p:nvSpPr>
          <p:cNvPr id="8" name="Freeform 10">
            <a:extLst>
              <a:ext uri="{FF2B5EF4-FFF2-40B4-BE49-F238E27FC236}">
                <a16:creationId xmlns:a16="http://schemas.microsoft.com/office/drawing/2014/main" id="{3E123877-FC5B-4056-AA67-5E74767AF664}"/>
              </a:ext>
            </a:extLst>
          </p:cNvPr>
          <p:cNvSpPr>
            <a:spLocks/>
          </p:cNvSpPr>
          <p:nvPr/>
        </p:nvSpPr>
        <p:spPr bwMode="auto">
          <a:xfrm flipV="1">
            <a:off x="3286125" y="8983663"/>
            <a:ext cx="3571875" cy="92233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schemeClr val="tx1"/>
              </a:solidFill>
              <a:latin typeface="+mn-lt"/>
              <a:cs typeface="+mn-cs"/>
            </a:endParaRPr>
          </a:p>
        </p:txBody>
      </p:sp>
      <p:sp>
        <p:nvSpPr>
          <p:cNvPr id="2" name="Title 1"/>
          <p:cNvSpPr>
            <a:spLocks noGrp="1"/>
          </p:cNvSpPr>
          <p:nvPr>
            <p:ph type="title"/>
          </p:nvPr>
        </p:nvSpPr>
        <p:spPr>
          <a:xfrm>
            <a:off x="457200" y="1700106"/>
            <a:ext cx="1659636" cy="2286008"/>
          </a:xfrm>
        </p:spPr>
        <p:txBody>
          <a:bodyPr lIns="45720" rIns="45720" bIns="45720"/>
          <a:lstStyle>
            <a:lvl1pPr algn="l">
              <a:buNone/>
              <a:defRPr sz="2000" b="1">
                <a:solidFill>
                  <a:schemeClr val="tx2"/>
                </a:solidFill>
              </a:defRPr>
            </a:lvl1pPr>
          </a:lstStyle>
          <a:p>
            <a:r>
              <a:rPr lang="fr-FR"/>
              <a:t>Modifiez le style du titre</a:t>
            </a:r>
            <a:endParaRPr lang="en-US"/>
          </a:p>
        </p:txBody>
      </p:sp>
      <p:sp>
        <p:nvSpPr>
          <p:cNvPr id="4" name="Text Placeholder 3"/>
          <p:cNvSpPr>
            <a:spLocks noGrp="1"/>
          </p:cNvSpPr>
          <p:nvPr>
            <p:ph type="body" sz="half" idx="2"/>
          </p:nvPr>
        </p:nvSpPr>
        <p:spPr>
          <a:xfrm>
            <a:off x="457200" y="4086023"/>
            <a:ext cx="1657350" cy="3147907"/>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fr-FR"/>
              <a:t>Modifiez les styles du texte du masque</a:t>
            </a:r>
          </a:p>
        </p:txBody>
      </p:sp>
      <p:sp>
        <p:nvSpPr>
          <p:cNvPr id="3" name="Picture Placeholder 2"/>
          <p:cNvSpPr>
            <a:spLocks noGrp="1"/>
          </p:cNvSpPr>
          <p:nvPr>
            <p:ph type="pic" idx="1"/>
          </p:nvPr>
        </p:nvSpPr>
        <p:spPr>
          <a:xfrm rot="420000">
            <a:off x="2614345" y="1732636"/>
            <a:ext cx="3463290" cy="567944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fr-FR" noProof="0" dirty="0"/>
              <a:t>Cliquez sur l'icône pour ajouter une image</a:t>
            </a:r>
            <a:endParaRPr lang="en-US" noProof="0" dirty="0"/>
          </a:p>
        </p:txBody>
      </p:sp>
      <p:sp>
        <p:nvSpPr>
          <p:cNvPr id="9" name="Date Placeholder 4">
            <a:extLst>
              <a:ext uri="{FF2B5EF4-FFF2-40B4-BE49-F238E27FC236}">
                <a16:creationId xmlns:a16="http://schemas.microsoft.com/office/drawing/2014/main" id="{7BAFB7E0-29DC-4F78-AB6D-55376C104D2C}"/>
              </a:ext>
            </a:extLst>
          </p:cNvPr>
          <p:cNvSpPr>
            <a:spLocks noGrp="1"/>
          </p:cNvSpPr>
          <p:nvPr>
            <p:ph type="dt" sz="half" idx="10"/>
          </p:nvPr>
        </p:nvSpPr>
        <p:spPr/>
        <p:txBody>
          <a:bodyPr/>
          <a:lstStyle>
            <a:lvl1pPr>
              <a:defRPr/>
            </a:lvl1pPr>
          </a:lstStyle>
          <a:p>
            <a:pPr>
              <a:defRPr/>
            </a:pPr>
            <a:fld id="{748698C9-C0EC-43C1-BAFD-8BA7E7F7ECC9}" type="datetimeFigureOut">
              <a:rPr lang="en-US"/>
              <a:pPr>
                <a:defRPr/>
              </a:pPr>
              <a:t>2/1/2020</a:t>
            </a:fld>
            <a:endParaRPr lang="en-US" dirty="0"/>
          </a:p>
        </p:txBody>
      </p:sp>
      <p:sp>
        <p:nvSpPr>
          <p:cNvPr id="10" name="Footer Placeholder 5">
            <a:extLst>
              <a:ext uri="{FF2B5EF4-FFF2-40B4-BE49-F238E27FC236}">
                <a16:creationId xmlns:a16="http://schemas.microsoft.com/office/drawing/2014/main" id="{9C1D1E6D-36D6-447B-9951-C6619F11D8ED}"/>
              </a:ext>
            </a:extLst>
          </p:cNvPr>
          <p:cNvSpPr>
            <a:spLocks noGrp="1"/>
          </p:cNvSpPr>
          <p:nvPr>
            <p:ph type="ftr" sz="quarter" idx="11"/>
          </p:nvPr>
        </p:nvSpPr>
        <p:spPr/>
        <p:txBody>
          <a:bodyPr/>
          <a:lstStyle>
            <a:lvl1pPr>
              <a:defRPr/>
            </a:lvl1pPr>
          </a:lstStyle>
          <a:p>
            <a:pPr>
              <a:defRPr/>
            </a:pPr>
            <a:endParaRPr lang="en-US" dirty="0"/>
          </a:p>
        </p:txBody>
      </p:sp>
      <p:sp>
        <p:nvSpPr>
          <p:cNvPr id="11" name="Slide Number Placeholder 6">
            <a:extLst>
              <a:ext uri="{FF2B5EF4-FFF2-40B4-BE49-F238E27FC236}">
                <a16:creationId xmlns:a16="http://schemas.microsoft.com/office/drawing/2014/main" id="{57899971-18D8-4121-A48D-1175CED80E09}"/>
              </a:ext>
            </a:extLst>
          </p:cNvPr>
          <p:cNvSpPr>
            <a:spLocks noGrp="1"/>
          </p:cNvSpPr>
          <p:nvPr>
            <p:ph type="sldNum" sz="quarter" idx="12"/>
          </p:nvPr>
        </p:nvSpPr>
        <p:spPr>
          <a:xfrm>
            <a:off x="6057900" y="9182100"/>
            <a:ext cx="457200" cy="527050"/>
          </a:xfrm>
        </p:spPr>
        <p:txBody>
          <a:bodyPr/>
          <a:lstStyle>
            <a:lvl1pPr>
              <a:defRPr/>
            </a:lvl1pPr>
          </a:lstStyle>
          <a:p>
            <a:fld id="{83F821FF-64BE-4CD4-B8FB-CD6A685FA147}" type="slidenum">
              <a:rPr lang="en-US" altLang="fr-FR"/>
              <a:pPr/>
              <a:t>‹N°›</a:t>
            </a:fld>
            <a:endParaRPr lang="en-US" altLang="fr-FR" dirty="0"/>
          </a:p>
        </p:txBody>
      </p:sp>
    </p:spTree>
    <p:extLst>
      <p:ext uri="{BB962C8B-B14F-4D97-AF65-F5344CB8AC3E}">
        <p14:creationId xmlns:p14="http://schemas.microsoft.com/office/powerpoint/2010/main" val="450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1231E29F-6CB7-41AE-8A5F-DCAA8C84037E}"/>
              </a:ext>
            </a:extLst>
          </p:cNvPr>
          <p:cNvSpPr>
            <a:spLocks/>
          </p:cNvSpPr>
          <p:nvPr/>
        </p:nvSpPr>
        <p:spPr bwMode="auto">
          <a:xfrm>
            <a:off x="-7938" y="-11113"/>
            <a:ext cx="6873876" cy="150495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schemeClr val="tx1"/>
              </a:solidFill>
              <a:latin typeface="+mn-lt"/>
              <a:cs typeface="+mn-cs"/>
            </a:endParaRPr>
          </a:p>
        </p:txBody>
      </p:sp>
      <p:sp>
        <p:nvSpPr>
          <p:cNvPr id="8" name="Freeform 7">
            <a:extLst>
              <a:ext uri="{FF2B5EF4-FFF2-40B4-BE49-F238E27FC236}">
                <a16:creationId xmlns:a16="http://schemas.microsoft.com/office/drawing/2014/main" id="{052A4B13-180D-4008-A067-E87400259BEC}"/>
              </a:ext>
            </a:extLst>
          </p:cNvPr>
          <p:cNvSpPr>
            <a:spLocks/>
          </p:cNvSpPr>
          <p:nvPr/>
        </p:nvSpPr>
        <p:spPr bwMode="auto">
          <a:xfrm>
            <a:off x="3286125" y="-9525"/>
            <a:ext cx="3571875" cy="92075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dirty="0">
              <a:solidFill>
                <a:schemeClr val="tx1"/>
              </a:solidFill>
              <a:latin typeface="+mn-lt"/>
              <a:cs typeface="+mn-cs"/>
            </a:endParaRPr>
          </a:p>
        </p:txBody>
      </p:sp>
      <p:sp>
        <p:nvSpPr>
          <p:cNvPr id="1028" name="Title Placeholder 8">
            <a:extLst>
              <a:ext uri="{FF2B5EF4-FFF2-40B4-BE49-F238E27FC236}">
                <a16:creationId xmlns:a16="http://schemas.microsoft.com/office/drawing/2014/main" id="{D08C714D-EFC5-4A09-8501-47673DE3EC11}"/>
              </a:ext>
            </a:extLst>
          </p:cNvPr>
          <p:cNvSpPr>
            <a:spLocks noGrp="1"/>
          </p:cNvSpPr>
          <p:nvPr>
            <p:ph type="title"/>
          </p:nvPr>
        </p:nvSpPr>
        <p:spPr bwMode="auto">
          <a:xfrm>
            <a:off x="342900" y="1017588"/>
            <a:ext cx="61722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fr-FR" altLang="fr-FR"/>
              <a:t>Modifiez le style du titre</a:t>
            </a:r>
            <a:endParaRPr lang="en-US" altLang="fr-FR"/>
          </a:p>
        </p:txBody>
      </p:sp>
      <p:sp>
        <p:nvSpPr>
          <p:cNvPr id="1029" name="Text Placeholder 29">
            <a:extLst>
              <a:ext uri="{FF2B5EF4-FFF2-40B4-BE49-F238E27FC236}">
                <a16:creationId xmlns:a16="http://schemas.microsoft.com/office/drawing/2014/main" id="{A6901D3F-AEF9-4A7D-AA88-927CC1884EEA}"/>
              </a:ext>
            </a:extLst>
          </p:cNvPr>
          <p:cNvSpPr>
            <a:spLocks noGrp="1"/>
          </p:cNvSpPr>
          <p:nvPr>
            <p:ph type="body" idx="1"/>
          </p:nvPr>
        </p:nvSpPr>
        <p:spPr bwMode="auto">
          <a:xfrm>
            <a:off x="342900" y="2795588"/>
            <a:ext cx="61722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
        <p:nvSpPr>
          <p:cNvPr id="10" name="Date Placeholder 9">
            <a:extLst>
              <a:ext uri="{FF2B5EF4-FFF2-40B4-BE49-F238E27FC236}">
                <a16:creationId xmlns:a16="http://schemas.microsoft.com/office/drawing/2014/main" id="{6F7231D5-6C71-4638-8924-74D79E859829}"/>
              </a:ext>
            </a:extLst>
          </p:cNvPr>
          <p:cNvSpPr>
            <a:spLocks noGrp="1"/>
          </p:cNvSpPr>
          <p:nvPr>
            <p:ph type="dt" sz="half" idx="2"/>
          </p:nvPr>
        </p:nvSpPr>
        <p:spPr>
          <a:xfrm>
            <a:off x="342900" y="9182100"/>
            <a:ext cx="1600200" cy="527050"/>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8F4CA704-B7E2-459F-B7A4-A06B5D0F7D72}" type="datetimeFigureOut">
              <a:rPr lang="en-US"/>
              <a:pPr>
                <a:defRPr/>
              </a:pPr>
              <a:t>2/1/2020</a:t>
            </a:fld>
            <a:endParaRPr lang="en-US" dirty="0"/>
          </a:p>
        </p:txBody>
      </p:sp>
      <p:sp>
        <p:nvSpPr>
          <p:cNvPr id="22" name="Footer Placeholder 21">
            <a:extLst>
              <a:ext uri="{FF2B5EF4-FFF2-40B4-BE49-F238E27FC236}">
                <a16:creationId xmlns:a16="http://schemas.microsoft.com/office/drawing/2014/main" id="{10089C32-ACC5-4281-BE71-7DC8DF057ADD}"/>
              </a:ext>
            </a:extLst>
          </p:cNvPr>
          <p:cNvSpPr>
            <a:spLocks noGrp="1"/>
          </p:cNvSpPr>
          <p:nvPr>
            <p:ph type="ftr" sz="quarter" idx="3"/>
          </p:nvPr>
        </p:nvSpPr>
        <p:spPr>
          <a:xfrm>
            <a:off x="2000250" y="9182100"/>
            <a:ext cx="2514600" cy="527050"/>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dirty="0"/>
          </a:p>
        </p:txBody>
      </p:sp>
      <p:sp>
        <p:nvSpPr>
          <p:cNvPr id="18" name="Slide Number Placeholder 17">
            <a:extLst>
              <a:ext uri="{FF2B5EF4-FFF2-40B4-BE49-F238E27FC236}">
                <a16:creationId xmlns:a16="http://schemas.microsoft.com/office/drawing/2014/main" id="{AF7B8A46-7933-42AE-B92A-97FBE7239CAA}"/>
              </a:ext>
            </a:extLst>
          </p:cNvPr>
          <p:cNvSpPr>
            <a:spLocks noGrp="1"/>
          </p:cNvSpPr>
          <p:nvPr>
            <p:ph type="sldNum" sz="quarter" idx="4"/>
          </p:nvPr>
        </p:nvSpPr>
        <p:spPr>
          <a:xfrm>
            <a:off x="5943600" y="9182100"/>
            <a:ext cx="571500" cy="527050"/>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defRPr>
            </a:lvl1pPr>
          </a:lstStyle>
          <a:p>
            <a:fld id="{6968797E-D317-49CD-8FAA-F5A85FC2DABD}" type="slidenum">
              <a:rPr lang="en-US" altLang="fr-FR"/>
              <a:pPr/>
              <a:t>‹N°›</a:t>
            </a:fld>
            <a:endParaRPr lang="en-US" altLang="fr-FR" dirty="0"/>
          </a:p>
        </p:txBody>
      </p:sp>
      <p:grpSp>
        <p:nvGrpSpPr>
          <p:cNvPr id="1033" name="Group 1">
            <a:extLst>
              <a:ext uri="{FF2B5EF4-FFF2-40B4-BE49-F238E27FC236}">
                <a16:creationId xmlns:a16="http://schemas.microsoft.com/office/drawing/2014/main" id="{E5CCC421-93C5-4711-912C-36C96458FF7B}"/>
              </a:ext>
            </a:extLst>
          </p:cNvPr>
          <p:cNvGrpSpPr>
            <a:grpSpLocks/>
          </p:cNvGrpSpPr>
          <p:nvPr/>
        </p:nvGrpSpPr>
        <p:grpSpPr bwMode="auto">
          <a:xfrm>
            <a:off x="-14288" y="292100"/>
            <a:ext cx="6884988" cy="938213"/>
            <a:chOff x="-19045" y="216550"/>
            <a:chExt cx="9180548" cy="649224"/>
          </a:xfrm>
        </p:grpSpPr>
        <p:sp>
          <p:nvSpPr>
            <p:cNvPr id="12" name="Freeform 11">
              <a:extLst>
                <a:ext uri="{FF2B5EF4-FFF2-40B4-BE49-F238E27FC236}">
                  <a16:creationId xmlns:a16="http://schemas.microsoft.com/office/drawing/2014/main" id="{E93E8F23-948D-4007-BE58-D551FDFA4A6B}"/>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dirty="0"/>
            </a:p>
          </p:txBody>
        </p:sp>
        <p:sp>
          <p:nvSpPr>
            <p:cNvPr id="13" name="Freeform 12">
              <a:extLst>
                <a:ext uri="{FF2B5EF4-FFF2-40B4-BE49-F238E27FC236}">
                  <a16:creationId xmlns:a16="http://schemas.microsoft.com/office/drawing/2014/main" id="{8BF1DFFD-BE43-4260-AAEF-7DDFA203DD43}"/>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dirty="0"/>
            </a:p>
          </p:txBody>
        </p:sp>
      </p:grpSp>
    </p:spTree>
  </p:cSld>
  <p:clrMap bg1="lt1" tx1="dk1" bg2="lt2" tx2="dk2" accent1="accent1" accent2="accent2" accent3="accent3" accent4="accent4" accent5="accent5" accent6="accent6" hlink="hlink" folHlink="folHlink"/>
  <p:sldLayoutIdLst>
    <p:sldLayoutId id="2147483837" r:id="rId1"/>
    <p:sldLayoutId id="2147483829" r:id="rId2"/>
    <p:sldLayoutId id="2147483838" r:id="rId3"/>
    <p:sldLayoutId id="2147483830" r:id="rId4"/>
    <p:sldLayoutId id="2147483831" r:id="rId5"/>
    <p:sldLayoutId id="2147483832" r:id="rId6"/>
    <p:sldLayoutId id="2147483833" r:id="rId7"/>
    <p:sldLayoutId id="2147483834" r:id="rId8"/>
    <p:sldLayoutId id="2147483839" r:id="rId9"/>
    <p:sldLayoutId id="2147483835" r:id="rId10"/>
    <p:sldLayoutId id="2147483836" r:id="rId11"/>
    <p:sldLayoutId id="2147483840" r:id="rId12"/>
    <p:sldLayoutId id="2147483841" r:id="rId13"/>
    <p:sldLayoutId id="2147483842" r:id="rId14"/>
    <p:sldLayoutId id="2147483843" r:id="rId15"/>
    <p:sldLayoutId id="2147483844" r:id="rId16"/>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242" name="Text Box 26">
            <a:extLst>
              <a:ext uri="{FF2B5EF4-FFF2-40B4-BE49-F238E27FC236}">
                <a16:creationId xmlns:a16="http://schemas.microsoft.com/office/drawing/2014/main" id="{323A36FA-5027-48C7-A245-A5ACCFB714F9}"/>
              </a:ext>
            </a:extLst>
          </p:cNvPr>
          <p:cNvSpPr txBox="1">
            <a:spLocks noChangeArrowheads="1"/>
          </p:cNvSpPr>
          <p:nvPr/>
        </p:nvSpPr>
        <p:spPr bwMode="auto">
          <a:xfrm>
            <a:off x="258763" y="7813675"/>
            <a:ext cx="2000250" cy="650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FC241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50000"/>
              </a:spcBef>
              <a:buClrTx/>
              <a:buSzTx/>
              <a:buFontTx/>
              <a:buNone/>
            </a:pPr>
            <a:r>
              <a:rPr lang="fr-FR" altLang="fr-FR" sz="1400" i="1" dirty="0">
                <a:solidFill>
                  <a:schemeClr val="tx1">
                    <a:lumMod val="50000"/>
                  </a:schemeClr>
                </a:solidFill>
                <a:latin typeface="Arial" panose="020B0604020202020204" pitchFamily="34" charset="0"/>
              </a:rPr>
              <a:t>Descriptif de l’étude</a:t>
            </a:r>
          </a:p>
          <a:p>
            <a:pPr>
              <a:spcBef>
                <a:spcPct val="50000"/>
              </a:spcBef>
              <a:buClrTx/>
              <a:buSzTx/>
              <a:buFontTx/>
              <a:buNone/>
            </a:pPr>
            <a:r>
              <a:rPr lang="fr-FR" altLang="fr-FR" sz="1400" i="1" dirty="0">
                <a:solidFill>
                  <a:schemeClr val="tx1">
                    <a:lumMod val="50000"/>
                  </a:schemeClr>
                </a:solidFill>
                <a:latin typeface="Arial" panose="020B0604020202020204" pitchFamily="34" charset="0"/>
              </a:rPr>
              <a:t>2020</a:t>
            </a:r>
          </a:p>
        </p:txBody>
      </p:sp>
      <p:sp>
        <p:nvSpPr>
          <p:cNvPr id="2052" name="Text Box 27">
            <a:extLst>
              <a:ext uri="{FF2B5EF4-FFF2-40B4-BE49-F238E27FC236}">
                <a16:creationId xmlns:a16="http://schemas.microsoft.com/office/drawing/2014/main" id="{1F8B6400-95AD-43BF-97FC-49047A5F5A9D}"/>
              </a:ext>
            </a:extLst>
          </p:cNvPr>
          <p:cNvSpPr txBox="1">
            <a:spLocks noChangeArrowheads="1"/>
          </p:cNvSpPr>
          <p:nvPr/>
        </p:nvSpPr>
        <p:spPr bwMode="auto">
          <a:xfrm>
            <a:off x="744538" y="3829050"/>
            <a:ext cx="5503862" cy="2460625"/>
          </a:xfrm>
          <a:prstGeom prst="rect">
            <a:avLst/>
          </a:prstGeom>
          <a:noFill/>
          <a:ln w="12700" algn="in">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CCCCCC"/>
                  </a:outerShdw>
                </a:effectLst>
              </a14:hiddenEffects>
            </a:ext>
          </a:extLst>
        </p:spPr>
        <p:txBody>
          <a:bodyPr lIns="35560" tIns="35560" rIns="35560" bIns="35560"/>
          <a:lstStyle>
            <a:lvl1pPr algn="l">
              <a:spcBef>
                <a:spcPct val="20000"/>
              </a:spcBef>
              <a:buClr>
                <a:srgbClr val="A50021"/>
              </a:buClr>
              <a:buSzPct val="120000"/>
              <a:buFont typeface="Monotype Sorts" pitchFamily="2" charset="2"/>
              <a:buChar char="4"/>
              <a:defRPr sz="2200">
                <a:solidFill>
                  <a:schemeClr val="tx2"/>
                </a:solidFill>
                <a:latin typeface="Century Gothic" pitchFamily="34" charset="0"/>
              </a:defRPr>
            </a:lvl1pPr>
            <a:lvl2pPr marL="742950" indent="-285750" algn="l">
              <a:spcBef>
                <a:spcPct val="20000"/>
              </a:spcBef>
              <a:buClr>
                <a:srgbClr val="990000"/>
              </a:buClr>
              <a:buSzPct val="80000"/>
              <a:buFont typeface="Monotype Sorts" pitchFamily="2" charset="2"/>
              <a:buChar char="ä"/>
              <a:defRPr sz="2200">
                <a:solidFill>
                  <a:schemeClr val="tx2"/>
                </a:solidFill>
                <a:latin typeface="Century Gothic" pitchFamily="34" charset="0"/>
              </a:defRPr>
            </a:lvl2pPr>
            <a:lvl3pPr marL="1143000" indent="-228600" algn="l">
              <a:spcBef>
                <a:spcPct val="20000"/>
              </a:spcBef>
              <a:buClr>
                <a:srgbClr val="990000"/>
              </a:buClr>
              <a:buSzPct val="100000"/>
              <a:buFont typeface="Wingdings" pitchFamily="2" charset="2"/>
              <a:buChar char="§"/>
              <a:defRPr sz="2200">
                <a:solidFill>
                  <a:schemeClr val="tx2"/>
                </a:solidFill>
                <a:latin typeface="Century Gothic" pitchFamily="34" charset="0"/>
                <a:sym typeface="Wingdings" pitchFamily="2" charset="2"/>
              </a:defRPr>
            </a:lvl3pPr>
            <a:lvl4pPr marL="1600200" indent="-228600" algn="l">
              <a:spcBef>
                <a:spcPct val="20000"/>
              </a:spcBef>
              <a:buClr>
                <a:srgbClr val="990000"/>
              </a:buClr>
              <a:buSzPct val="65000"/>
              <a:buChar char="•"/>
              <a:defRPr sz="2200">
                <a:solidFill>
                  <a:schemeClr val="tx2"/>
                </a:solidFill>
                <a:latin typeface="Century Gothic" pitchFamily="34" charset="0"/>
              </a:defRPr>
            </a:lvl4pPr>
            <a:lvl5pPr marL="2057400" indent="-228600" algn="l">
              <a:spcBef>
                <a:spcPct val="20000"/>
              </a:spcBef>
              <a:buClr>
                <a:schemeClr val="tx1"/>
              </a:buClr>
              <a:buSzPct val="100000"/>
              <a:defRPr sz="2200">
                <a:solidFill>
                  <a:schemeClr val="tx2"/>
                </a:solidFill>
                <a:latin typeface="Century Gothic" pitchFamily="34" charset="0"/>
              </a:defRPr>
            </a:lvl5pPr>
            <a:lvl6pPr marL="25146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6pPr>
            <a:lvl7pPr marL="29718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7pPr>
            <a:lvl8pPr marL="34290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8pPr>
            <a:lvl9pPr marL="38862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9pPr>
          </a:lstStyle>
          <a:p>
            <a:pPr algn="ctr" eaLnBrk="0" hangingPunct="0">
              <a:spcBef>
                <a:spcPct val="35000"/>
              </a:spcBef>
              <a:buClrTx/>
              <a:buSzTx/>
              <a:buFont typeface="Monotype Sorts" pitchFamily="2" charset="2"/>
              <a:buNone/>
              <a:defRPr/>
            </a:pPr>
            <a:endParaRPr lang="fr-FR" altLang="fr-FR" sz="1100" i="1" dirty="0">
              <a:solidFill>
                <a:srgbClr val="0070C0"/>
              </a:solidFill>
              <a:latin typeface="Arial" charset="0"/>
              <a:cs typeface="Arial" charset="0"/>
            </a:endParaRPr>
          </a:p>
          <a:p>
            <a:pPr>
              <a:buFont typeface="Monotype Sorts" pitchFamily="2" charset="2"/>
              <a:buNone/>
              <a:defRPr/>
            </a:pPr>
            <a:r>
              <a:rPr lang="fr-FR" sz="1400" dirty="0">
                <a:solidFill>
                  <a:schemeClr val="bg1"/>
                </a:solidFill>
              </a:rPr>
              <a:t>Les chiffres clés de l’économie du bâtiment</a:t>
            </a:r>
          </a:p>
          <a:p>
            <a:pPr>
              <a:buFont typeface="Monotype Sorts" pitchFamily="2" charset="2"/>
              <a:buNone/>
              <a:defRPr/>
            </a:pPr>
            <a:endParaRPr lang="fr-FR" sz="1400" b="0" dirty="0">
              <a:solidFill>
                <a:schemeClr val="bg1"/>
              </a:solidFill>
            </a:endParaRPr>
          </a:p>
          <a:p>
            <a:pPr>
              <a:buFont typeface="Monotype Sorts" pitchFamily="2" charset="2"/>
              <a:buNone/>
              <a:defRPr/>
            </a:pPr>
            <a:r>
              <a:rPr lang="fr-FR" sz="1400" i="1" dirty="0">
                <a:solidFill>
                  <a:schemeClr val="bg1"/>
                </a:solidFill>
              </a:rPr>
              <a:t>L’analyse chiffrée des marchés régionaux de 2016 à 2020</a:t>
            </a:r>
          </a:p>
          <a:p>
            <a:pPr>
              <a:buFont typeface="Monotype Sorts" pitchFamily="2" charset="2"/>
              <a:buNone/>
              <a:defRPr/>
            </a:pPr>
            <a:r>
              <a:rPr lang="fr-FR" sz="1400" i="1" dirty="0">
                <a:solidFill>
                  <a:schemeClr val="bg1"/>
                </a:solidFill>
              </a:rPr>
              <a:t>Base 13 régions </a:t>
            </a:r>
            <a:endParaRPr lang="fr-FR" altLang="fr-FR" sz="1400" dirty="0">
              <a:solidFill>
                <a:schemeClr val="bg1"/>
              </a:solidFill>
            </a:endParaRPr>
          </a:p>
          <a:p>
            <a:pPr>
              <a:buFont typeface="Monotype Sorts" pitchFamily="2" charset="2"/>
              <a:buNone/>
              <a:defRPr/>
            </a:pPr>
            <a:endParaRPr lang="fr-FR" sz="1400" b="0" dirty="0">
              <a:solidFill>
                <a:schemeClr val="tx1">
                  <a:lumMod val="60000"/>
                  <a:lumOff val="40000"/>
                </a:schemeClr>
              </a:solidFill>
            </a:endParaRPr>
          </a:p>
        </p:txBody>
      </p:sp>
      <p:sp>
        <p:nvSpPr>
          <p:cNvPr id="8" name="Text Box 18">
            <a:extLst>
              <a:ext uri="{FF2B5EF4-FFF2-40B4-BE49-F238E27FC236}">
                <a16:creationId xmlns:a16="http://schemas.microsoft.com/office/drawing/2014/main" id="{1E08E49E-E61C-4CF5-B0EB-E27548F73456}"/>
              </a:ext>
            </a:extLst>
          </p:cNvPr>
          <p:cNvSpPr txBox="1">
            <a:spLocks noChangeArrowheads="1"/>
          </p:cNvSpPr>
          <p:nvPr/>
        </p:nvSpPr>
        <p:spPr bwMode="auto">
          <a:xfrm>
            <a:off x="568325" y="1079500"/>
            <a:ext cx="5856288" cy="931863"/>
          </a:xfrm>
          <a:prstGeom prst="rect">
            <a:avLst/>
          </a:prstGeom>
          <a:solidFill>
            <a:schemeClr val="accent1">
              <a:lumMod val="60000"/>
              <a:lumOff val="40000"/>
            </a:schemeClr>
          </a:solidFill>
          <a:ln w="22225">
            <a:solidFill>
              <a:schemeClr val="accent1">
                <a:alpha val="94000"/>
              </a:schemeClr>
            </a:solidFill>
          </a:ln>
          <a:effectLst/>
        </p:spPr>
        <p:txBody>
          <a:bodyPr lIns="36576" tIns="36576" rIns="36576" bIns="36576"/>
          <a:lstStyle/>
          <a:p>
            <a:pPr algn="ctr" eaLnBrk="0" hangingPunct="0">
              <a:lnSpc>
                <a:spcPct val="95000"/>
              </a:lnSpc>
              <a:spcBef>
                <a:spcPct val="5000"/>
              </a:spcBef>
              <a:defRPr/>
            </a:pPr>
            <a:r>
              <a:rPr lang="fr-FR" altLang="fr-FR" sz="3000" dirty="0">
                <a:solidFill>
                  <a:srgbClr val="FC2416"/>
                </a:solidFill>
                <a:cs typeface="+mn-cs"/>
              </a:rPr>
              <a:t>Le marché de la construction 2020</a:t>
            </a:r>
          </a:p>
        </p:txBody>
      </p:sp>
      <p:sp>
        <p:nvSpPr>
          <p:cNvPr id="10245" name="Rectangle 9">
            <a:extLst>
              <a:ext uri="{FF2B5EF4-FFF2-40B4-BE49-F238E27FC236}">
                <a16:creationId xmlns:a16="http://schemas.microsoft.com/office/drawing/2014/main" id="{20E1A1AD-5DD0-48CB-9FFC-D94E73549B67}"/>
              </a:ext>
            </a:extLst>
          </p:cNvPr>
          <p:cNvSpPr>
            <a:spLocks noChangeArrowheads="1"/>
          </p:cNvSpPr>
          <p:nvPr/>
        </p:nvSpPr>
        <p:spPr bwMode="auto">
          <a:xfrm>
            <a:off x="257175" y="8628063"/>
            <a:ext cx="6167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fr-FR" altLang="fr-FR" sz="1000" dirty="0">
                <a:solidFill>
                  <a:schemeClr val="tx1">
                    <a:lumMod val="50000"/>
                  </a:schemeClr>
                </a:solidFill>
                <a:latin typeface="Century Gothic" panose="020B0502020202020204" pitchFamily="34" charset="0"/>
              </a:rPr>
              <a:t>ETUDES CONSTRUCTION</a:t>
            </a:r>
          </a:p>
          <a:p>
            <a:pPr eaLnBrk="1" hangingPunct="1">
              <a:spcBef>
                <a:spcPct val="0"/>
              </a:spcBef>
              <a:buClrTx/>
              <a:buSzTx/>
              <a:buFontTx/>
              <a:buNone/>
            </a:pPr>
            <a:r>
              <a:rPr lang="fr-FR" altLang="fr-FR" sz="1000" dirty="0">
                <a:solidFill>
                  <a:schemeClr val="tx1">
                    <a:lumMod val="50000"/>
                  </a:schemeClr>
                </a:solidFill>
                <a:latin typeface="Century Gothic" panose="020B0502020202020204" pitchFamily="34" charset="0"/>
              </a:rPr>
              <a:t>1 rue de la Colinière – 44300 Nantes - France </a:t>
            </a:r>
            <a:br>
              <a:rPr lang="fr-FR" altLang="fr-FR" sz="1000" dirty="0">
                <a:solidFill>
                  <a:schemeClr val="tx1">
                    <a:lumMod val="50000"/>
                  </a:schemeClr>
                </a:solidFill>
                <a:latin typeface="Century Gothic" panose="020B0502020202020204" pitchFamily="34" charset="0"/>
              </a:rPr>
            </a:br>
            <a:r>
              <a:rPr lang="fr-FR" altLang="fr-FR" sz="1000" dirty="0">
                <a:solidFill>
                  <a:schemeClr val="tx1">
                    <a:lumMod val="50000"/>
                  </a:schemeClr>
                </a:solidFill>
                <a:latin typeface="Century Gothic" panose="020B0502020202020204" pitchFamily="34" charset="0"/>
              </a:rPr>
              <a:t>Tél : 06 41 20 09 53</a:t>
            </a:r>
          </a:p>
          <a:p>
            <a:pPr eaLnBrk="1" hangingPunct="1">
              <a:spcBef>
                <a:spcPct val="0"/>
              </a:spcBef>
              <a:buClrTx/>
              <a:buSzTx/>
              <a:buFontTx/>
              <a:buNone/>
            </a:pPr>
            <a:r>
              <a:rPr lang="fr-FR" altLang="fr-FR" sz="1000" dirty="0">
                <a:solidFill>
                  <a:schemeClr val="tx1">
                    <a:lumMod val="50000"/>
                  </a:schemeClr>
                </a:solidFill>
                <a:latin typeface="Century Gothic" panose="020B0502020202020204" pitchFamily="34" charset="0"/>
              </a:rPr>
              <a:t>www.etudes-construction.fr</a:t>
            </a:r>
          </a:p>
        </p:txBody>
      </p:sp>
      <p:sp>
        <p:nvSpPr>
          <p:cNvPr id="10246" name="ZoneTexte 10">
            <a:extLst>
              <a:ext uri="{FF2B5EF4-FFF2-40B4-BE49-F238E27FC236}">
                <a16:creationId xmlns:a16="http://schemas.microsoft.com/office/drawing/2014/main" id="{C5FA609F-4FD1-45CB-AA33-753FDA8748A3}"/>
              </a:ext>
            </a:extLst>
          </p:cNvPr>
          <p:cNvSpPr txBox="1">
            <a:spLocks noChangeArrowheads="1"/>
          </p:cNvSpPr>
          <p:nvPr/>
        </p:nvSpPr>
        <p:spPr bwMode="auto">
          <a:xfrm rot="-334609">
            <a:off x="3236913" y="7191375"/>
            <a:ext cx="1981200" cy="2778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fr-FR" altLang="fr-FR" sz="1200" dirty="0">
                <a:solidFill>
                  <a:srgbClr val="FF0000"/>
                </a:solidFill>
                <a:latin typeface="Century Gothic" panose="020B0502020202020204" pitchFamily="34" charset="0"/>
              </a:rPr>
              <a:t>Modifier texte en bas</a:t>
            </a:r>
          </a:p>
        </p:txBody>
      </p:sp>
      <p:sp>
        <p:nvSpPr>
          <p:cNvPr id="10247" name="Rectangle 3">
            <a:extLst>
              <a:ext uri="{FF2B5EF4-FFF2-40B4-BE49-F238E27FC236}">
                <a16:creationId xmlns:a16="http://schemas.microsoft.com/office/drawing/2014/main" id="{FA004933-596C-45E0-8E77-3BE7FF9D01EE}"/>
              </a:ext>
            </a:extLst>
          </p:cNvPr>
          <p:cNvSpPr>
            <a:spLocks noChangeArrowheads="1"/>
          </p:cNvSpPr>
          <p:nvPr/>
        </p:nvSpPr>
        <p:spPr bwMode="auto">
          <a:xfrm>
            <a:off x="657225" y="2500313"/>
            <a:ext cx="53371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fr-FR" altLang="fr-FR" sz="1800" dirty="0">
                <a:solidFill>
                  <a:schemeClr val="bg1"/>
                </a:solidFill>
                <a:latin typeface="Century Gothic" panose="020B0502020202020204" pitchFamily="34" charset="0"/>
              </a:rPr>
              <a:t>Les chiffres clés du marché de la construction </a:t>
            </a:r>
          </a:p>
          <a:p>
            <a:pPr algn="ctr" eaLnBrk="1" hangingPunct="1">
              <a:spcBef>
                <a:spcPct val="0"/>
              </a:spcBef>
              <a:buClrTx/>
              <a:buSzTx/>
              <a:buFontTx/>
              <a:buNone/>
            </a:pPr>
            <a:r>
              <a:rPr lang="fr-FR" altLang="fr-FR" sz="1800" dirty="0">
                <a:solidFill>
                  <a:schemeClr val="bg1"/>
                </a:solidFill>
                <a:latin typeface="Century Gothic" panose="020B0502020202020204" pitchFamily="34" charset="0"/>
              </a:rPr>
              <a:t>de 2016 à 2018 en volume et en valeur</a:t>
            </a:r>
          </a:p>
          <a:p>
            <a:pPr algn="ctr" eaLnBrk="1" hangingPunct="1">
              <a:spcBef>
                <a:spcPct val="0"/>
              </a:spcBef>
              <a:buClrTx/>
              <a:buSzTx/>
              <a:buFont typeface="Wingdings 2" panose="05020102010507070707" pitchFamily="18" charset="2"/>
              <a:buNone/>
            </a:pPr>
            <a:r>
              <a:rPr lang="fr-FR" altLang="fr-FR" sz="1800" dirty="0">
                <a:solidFill>
                  <a:srgbClr val="0070C0"/>
                </a:solidFill>
                <a:latin typeface="Century Gothic" panose="020B0502020202020204" pitchFamily="34" charset="0"/>
              </a:rPr>
              <a:t>Estimation 2019</a:t>
            </a:r>
          </a:p>
          <a:p>
            <a:pPr algn="ctr" eaLnBrk="1" hangingPunct="1">
              <a:spcBef>
                <a:spcPct val="0"/>
              </a:spcBef>
              <a:buClrTx/>
              <a:buSzTx/>
              <a:buFont typeface="Wingdings 2" panose="05020102010507070707" pitchFamily="18" charset="2"/>
              <a:buNone/>
            </a:pPr>
            <a:r>
              <a:rPr lang="fr-FR" altLang="fr-FR" sz="1800" dirty="0">
                <a:solidFill>
                  <a:srgbClr val="FC2416"/>
                </a:solidFill>
                <a:latin typeface="Century Gothic" panose="020B0502020202020204" pitchFamily="34" charset="0"/>
              </a:rPr>
              <a:t>Prévision 2020</a:t>
            </a:r>
          </a:p>
          <a:p>
            <a:pPr algn="ctr" eaLnBrk="1" hangingPunct="1">
              <a:spcBef>
                <a:spcPct val="0"/>
              </a:spcBef>
              <a:buClrTx/>
              <a:buSzTx/>
              <a:buFontTx/>
              <a:buNone/>
            </a:pPr>
            <a:endParaRPr lang="fr-FR" altLang="fr-FR" sz="1800" dirty="0">
              <a:solidFill>
                <a:schemeClr val="bg1"/>
              </a:solidFill>
              <a:latin typeface="Century Gothic" panose="020B0502020202020204" pitchFamily="34" charset="0"/>
            </a:endParaRPr>
          </a:p>
        </p:txBody>
      </p:sp>
    </p:spTree>
  </p:cSld>
  <p:clrMapOvr>
    <a:masterClrMapping/>
  </p:clrMapOvr>
  <p:transition spd="slow">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a:extLst>
              <a:ext uri="{FF2B5EF4-FFF2-40B4-BE49-F238E27FC236}">
                <a16:creationId xmlns:a16="http://schemas.microsoft.com/office/drawing/2014/main" id="{552BB5AC-BB55-400D-B283-9AE49C7D7748}"/>
              </a:ext>
            </a:extLst>
          </p:cNvPr>
          <p:cNvSpPr txBox="1">
            <a:spLocks noChangeArrowheads="1"/>
          </p:cNvSpPr>
          <p:nvPr/>
        </p:nvSpPr>
        <p:spPr bwMode="auto">
          <a:xfrm>
            <a:off x="575309" y="2087863"/>
            <a:ext cx="5774691" cy="466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rgbClr val="A50021"/>
              </a:buClr>
              <a:buSzPct val="120000"/>
              <a:buFont typeface="Monotype Sorts"/>
              <a:buChar char="4"/>
              <a:defRPr sz="2200">
                <a:solidFill>
                  <a:schemeClr val="tx2"/>
                </a:solidFill>
                <a:latin typeface="Century Gothic" pitchFamily="34" charset="0"/>
              </a:defRPr>
            </a:lvl1pPr>
            <a:lvl2pPr marL="742950" indent="-285750" eaLnBrk="0" hangingPunct="0">
              <a:spcBef>
                <a:spcPct val="20000"/>
              </a:spcBef>
              <a:buClr>
                <a:srgbClr val="990000"/>
              </a:buClr>
              <a:buSzPct val="80000"/>
              <a:buFont typeface="Monotype Sorts"/>
              <a:buChar char="ä"/>
              <a:defRPr sz="2200">
                <a:solidFill>
                  <a:schemeClr val="tx2"/>
                </a:solidFill>
                <a:latin typeface="Century Gothic" pitchFamily="34" charset="0"/>
              </a:defRPr>
            </a:lvl2pPr>
            <a:lvl3pPr marL="1143000" indent="-228600" eaLnBrk="0" hangingPunct="0">
              <a:spcBef>
                <a:spcPct val="20000"/>
              </a:spcBef>
              <a:buClr>
                <a:srgbClr val="990000"/>
              </a:buClr>
              <a:buSzPct val="100000"/>
              <a:buFont typeface="Wingdings" pitchFamily="2" charset="2"/>
              <a:buChar char="§"/>
              <a:defRPr sz="2200">
                <a:solidFill>
                  <a:schemeClr val="tx2"/>
                </a:solidFill>
                <a:latin typeface="Century Gothic" pitchFamily="34" charset="0"/>
                <a:sym typeface="Wingdings" pitchFamily="2" charset="2"/>
              </a:defRPr>
            </a:lvl3pPr>
            <a:lvl4pPr marL="1600200" indent="-228600" eaLnBrk="0" hangingPunct="0">
              <a:spcBef>
                <a:spcPct val="20000"/>
              </a:spcBef>
              <a:buClr>
                <a:srgbClr val="990000"/>
              </a:buClr>
              <a:buSzPct val="65000"/>
              <a:buChar char="•"/>
              <a:defRPr sz="2200">
                <a:solidFill>
                  <a:schemeClr val="tx2"/>
                </a:solidFill>
                <a:latin typeface="Century Gothic" pitchFamily="34" charset="0"/>
              </a:defRPr>
            </a:lvl4pPr>
            <a:lvl5pPr marL="2057400" indent="-228600" eaLnBrk="0" hangingPunct="0">
              <a:spcBef>
                <a:spcPct val="20000"/>
              </a:spcBef>
              <a:buClr>
                <a:schemeClr val="tx1"/>
              </a:buClr>
              <a:buSzPct val="100000"/>
              <a:defRPr sz="2200">
                <a:solidFill>
                  <a:schemeClr val="tx2"/>
                </a:solidFill>
                <a:latin typeface="Century Gothic" pitchFamily="34" charset="0"/>
              </a:defRPr>
            </a:lvl5pPr>
            <a:lvl6pPr marL="25146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6pPr>
            <a:lvl7pPr marL="29718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7pPr>
            <a:lvl8pPr marL="34290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8pPr>
            <a:lvl9pPr marL="38862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9pPr>
          </a:lstStyle>
          <a:p>
            <a:pPr>
              <a:buFont typeface="Monotype Sorts"/>
              <a:buNone/>
              <a:defRPr/>
            </a:pPr>
            <a:endParaRPr lang="fr-FR" sz="1200" b="0" dirty="0">
              <a:solidFill>
                <a:srgbClr val="0070C0"/>
              </a:solidFill>
            </a:endParaRPr>
          </a:p>
          <a:p>
            <a:pPr>
              <a:buFont typeface="Monotype Sorts"/>
              <a:buNone/>
              <a:defRPr/>
            </a:pPr>
            <a:r>
              <a:rPr lang="fr-FR" sz="1200" dirty="0">
                <a:solidFill>
                  <a:srgbClr val="0070C0"/>
                </a:solidFill>
              </a:rPr>
              <a:t>LE MARCHÉ DU SECTEUR RÉSIDENTIEL ET NON-RESIDENTIEL NEUF 2016-2020 </a:t>
            </a:r>
            <a:endParaRPr lang="fr-FR" sz="1200" b="0" dirty="0">
              <a:solidFill>
                <a:srgbClr val="0070C0"/>
              </a:solidFill>
            </a:endParaRPr>
          </a:p>
          <a:p>
            <a:pPr>
              <a:buFont typeface="Monotype Sorts"/>
              <a:buNone/>
              <a:defRPr/>
            </a:pPr>
            <a:r>
              <a:rPr lang="fr-FR" sz="1300" dirty="0">
                <a:solidFill>
                  <a:srgbClr val="0070C0"/>
                </a:solidFill>
              </a:rPr>
              <a:t>Les volumes de construction 2016-2020 au global et par régions (13 grandes régions)</a:t>
            </a:r>
          </a:p>
          <a:p>
            <a:pPr>
              <a:buFont typeface="Monotype Sorts"/>
              <a:buNone/>
              <a:defRPr/>
            </a:pPr>
            <a:endParaRPr lang="fr-FR" sz="1300" dirty="0">
              <a:solidFill>
                <a:srgbClr val="0070C0"/>
              </a:solidFill>
            </a:endParaRPr>
          </a:p>
          <a:p>
            <a:pPr>
              <a:buFont typeface="Monotype Sorts"/>
              <a:buNone/>
              <a:defRPr/>
            </a:pPr>
            <a:r>
              <a:rPr lang="fr-FR" sz="1300" b="0" dirty="0">
                <a:solidFill>
                  <a:srgbClr val="0070C0"/>
                </a:solidFill>
              </a:rPr>
              <a:t>-Autorisations de construire (2016-2020)</a:t>
            </a:r>
          </a:p>
          <a:p>
            <a:pPr>
              <a:buFont typeface="Monotype Sorts"/>
              <a:buNone/>
              <a:defRPr/>
            </a:pPr>
            <a:r>
              <a:rPr lang="fr-FR" sz="1300" b="0" dirty="0">
                <a:solidFill>
                  <a:srgbClr val="0070C0"/>
                </a:solidFill>
              </a:rPr>
              <a:t>-Mises en chantier (2016-2020)</a:t>
            </a:r>
          </a:p>
          <a:p>
            <a:pPr>
              <a:buFont typeface="Monotype Sorts"/>
              <a:buNone/>
              <a:defRPr/>
            </a:pPr>
            <a:endParaRPr lang="fr-FR" sz="1200" b="0" dirty="0">
              <a:solidFill>
                <a:srgbClr val="0070C0"/>
              </a:solidFill>
            </a:endParaRPr>
          </a:p>
          <a:p>
            <a:pPr>
              <a:buFont typeface="Monotype Sorts"/>
              <a:buNone/>
              <a:defRPr/>
            </a:pPr>
            <a:r>
              <a:rPr lang="fr-FR" sz="1300" dirty="0">
                <a:solidFill>
                  <a:srgbClr val="0070C0"/>
                </a:solidFill>
              </a:rPr>
              <a:t>L'ÉCONOMIE FRANÇAISE DE LA CONSTRUCTION 2016-2020</a:t>
            </a:r>
            <a:endParaRPr lang="fr-FR" sz="1300" b="0" dirty="0">
              <a:solidFill>
                <a:srgbClr val="0070C0"/>
              </a:solidFill>
            </a:endParaRPr>
          </a:p>
          <a:p>
            <a:pPr>
              <a:buFont typeface="Monotype Sorts"/>
              <a:buNone/>
              <a:defRPr/>
            </a:pPr>
            <a:r>
              <a:rPr lang="fr-FR" sz="1300" dirty="0">
                <a:solidFill>
                  <a:srgbClr val="0070C0"/>
                </a:solidFill>
              </a:rPr>
              <a:t>L’activité de la construction en France </a:t>
            </a:r>
          </a:p>
          <a:p>
            <a:pPr>
              <a:buFont typeface="Monotype Sorts"/>
              <a:buNone/>
              <a:defRPr/>
            </a:pPr>
            <a:r>
              <a:rPr lang="fr-FR" sz="1300" b="0" dirty="0">
                <a:solidFill>
                  <a:srgbClr val="0070C0"/>
                </a:solidFill>
              </a:rPr>
              <a:t>Données de cardage:</a:t>
            </a:r>
          </a:p>
          <a:p>
            <a:pPr>
              <a:buFont typeface="Monotype Sorts"/>
              <a:buNone/>
              <a:defRPr/>
            </a:pPr>
            <a:r>
              <a:rPr lang="fr-FR" sz="1300" b="0" dirty="0">
                <a:solidFill>
                  <a:srgbClr val="0070C0"/>
                </a:solidFill>
              </a:rPr>
              <a:t>-Le parc de résidences principales en France (en volume)</a:t>
            </a:r>
          </a:p>
          <a:p>
            <a:pPr>
              <a:buFont typeface="Monotype Sorts"/>
              <a:buNone/>
              <a:defRPr/>
            </a:pPr>
            <a:r>
              <a:rPr lang="fr-FR" sz="1300" b="0" dirty="0">
                <a:solidFill>
                  <a:srgbClr val="0070C0"/>
                </a:solidFill>
              </a:rPr>
              <a:t>-Le parc des bâtiments non-résidentiel en France (en m²)</a:t>
            </a:r>
          </a:p>
          <a:p>
            <a:pPr>
              <a:buFont typeface="Monotype Sorts"/>
              <a:buNone/>
              <a:defRPr/>
            </a:pPr>
            <a:endParaRPr lang="fr-FR" sz="1300" b="0" dirty="0">
              <a:solidFill>
                <a:srgbClr val="0070C0"/>
              </a:solidFill>
            </a:endParaRPr>
          </a:p>
          <a:p>
            <a:pPr>
              <a:buFont typeface="Monotype Sorts"/>
              <a:buNone/>
              <a:defRPr/>
            </a:pPr>
            <a:r>
              <a:rPr lang="fr-FR" sz="1300" b="0" dirty="0">
                <a:solidFill>
                  <a:srgbClr val="FF0000"/>
                </a:solidFill>
              </a:rPr>
              <a:t>-Le marché global du bâtiment </a:t>
            </a:r>
          </a:p>
          <a:p>
            <a:pPr>
              <a:buFont typeface="Monotype Sorts"/>
              <a:buNone/>
              <a:defRPr/>
            </a:pPr>
            <a:r>
              <a:rPr lang="fr-FR" sz="1300" b="0" dirty="0">
                <a:solidFill>
                  <a:srgbClr val="FF0000"/>
                </a:solidFill>
              </a:rPr>
              <a:t>-La structure du marché par région </a:t>
            </a:r>
          </a:p>
          <a:p>
            <a:pPr>
              <a:buFont typeface="Monotype Sorts"/>
              <a:buNone/>
              <a:defRPr/>
            </a:pPr>
            <a:r>
              <a:rPr lang="fr-FR" sz="1300" b="0" dirty="0">
                <a:solidFill>
                  <a:srgbClr val="FF0000"/>
                </a:solidFill>
              </a:rPr>
              <a:t>-Le marché par nature de travaux (construction neuve / réhabilitation), par famille de bâtiments (résidentiel / non résidentiel) en 2016-2018 </a:t>
            </a:r>
          </a:p>
          <a:p>
            <a:pPr>
              <a:buFont typeface="Monotype Sorts"/>
              <a:buNone/>
              <a:defRPr/>
            </a:pPr>
            <a:endParaRPr lang="fr-FR" sz="1200" b="0" dirty="0"/>
          </a:p>
        </p:txBody>
      </p:sp>
      <p:sp>
        <p:nvSpPr>
          <p:cNvPr id="11267" name="Rectangle 5">
            <a:extLst>
              <a:ext uri="{FF2B5EF4-FFF2-40B4-BE49-F238E27FC236}">
                <a16:creationId xmlns:a16="http://schemas.microsoft.com/office/drawing/2014/main" id="{7DDC811B-5FF1-42D6-917B-75B3C4937A1A}"/>
              </a:ext>
            </a:extLst>
          </p:cNvPr>
          <p:cNvSpPr>
            <a:spLocks noGrp="1" noChangeArrowheads="1"/>
          </p:cNvSpPr>
          <p:nvPr>
            <p:ph type="title" idx="4294967295"/>
          </p:nvPr>
        </p:nvSpPr>
        <p:spPr>
          <a:xfrm>
            <a:off x="609600" y="166688"/>
            <a:ext cx="6248400" cy="673100"/>
          </a:xfrm>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FC2416"/>
                </a:solidFill>
                <a:miter lim="800000"/>
                <a:headEnd/>
                <a:tailEnd/>
              </a14:hiddenLine>
            </a:ext>
          </a:extLst>
        </p:spPr>
        <p:txBody>
          <a:bodyPr anchor="ctr"/>
          <a:lstStyle/>
          <a:p>
            <a:pPr eaLnBrk="1" hangingPunct="1">
              <a:lnSpc>
                <a:spcPct val="95000"/>
              </a:lnSpc>
              <a:spcBef>
                <a:spcPct val="5000"/>
              </a:spcBef>
            </a:pPr>
            <a:r>
              <a:rPr lang="fr-FR" altLang="fr-FR" sz="1600" b="1" dirty="0">
                <a:solidFill>
                  <a:srgbClr val="CC0000"/>
                </a:solidFill>
              </a:rPr>
              <a:t>Le marché de la construction 2020</a:t>
            </a:r>
          </a:p>
        </p:txBody>
      </p:sp>
      <p:sp>
        <p:nvSpPr>
          <p:cNvPr id="11268" name="Rectangle 7">
            <a:extLst>
              <a:ext uri="{FF2B5EF4-FFF2-40B4-BE49-F238E27FC236}">
                <a16:creationId xmlns:a16="http://schemas.microsoft.com/office/drawing/2014/main" id="{ED80114A-9615-4585-862B-86D9B74522C6}"/>
              </a:ext>
            </a:extLst>
          </p:cNvPr>
          <p:cNvSpPr>
            <a:spLocks noChangeArrowheads="1"/>
          </p:cNvSpPr>
          <p:nvPr/>
        </p:nvSpPr>
        <p:spPr bwMode="auto">
          <a:xfrm>
            <a:off x="446088" y="763588"/>
            <a:ext cx="6019800" cy="76200"/>
          </a:xfrm>
          <a:prstGeom prst="rect">
            <a:avLst/>
          </a:prstGeom>
          <a:solidFill>
            <a:schemeClr val="hlink"/>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35000"/>
              </a:spcBef>
              <a:buClrTx/>
              <a:buSzTx/>
              <a:buFontTx/>
              <a:buNone/>
            </a:pPr>
            <a:endParaRPr lang="fr-FR" altLang="fr-FR" sz="2400" dirty="0">
              <a:solidFill>
                <a:srgbClr val="000000"/>
              </a:solidFill>
              <a:latin typeface="Century Gothic" panose="020B0502020202020204" pitchFamily="34" charset="0"/>
            </a:endParaRPr>
          </a:p>
        </p:txBody>
      </p:sp>
      <p:sp>
        <p:nvSpPr>
          <p:cNvPr id="11269" name="ZoneTexte 1">
            <a:extLst>
              <a:ext uri="{FF2B5EF4-FFF2-40B4-BE49-F238E27FC236}">
                <a16:creationId xmlns:a16="http://schemas.microsoft.com/office/drawing/2014/main" id="{50A6B9B7-A123-4460-9354-2CD6620DB102}"/>
              </a:ext>
            </a:extLst>
          </p:cNvPr>
          <p:cNvSpPr txBox="1">
            <a:spLocks noChangeArrowheads="1"/>
          </p:cNvSpPr>
          <p:nvPr/>
        </p:nvSpPr>
        <p:spPr bwMode="auto">
          <a:xfrm>
            <a:off x="461963" y="855663"/>
            <a:ext cx="55546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buClr>
                <a:srgbClr val="A50021"/>
              </a:buClr>
              <a:buSzPct val="120000"/>
              <a:buFont typeface="Monotype Sorts"/>
              <a:buChar char="4"/>
            </a:pPr>
            <a:endParaRPr lang="fr-FR" altLang="fr-FR" sz="800" b="0" dirty="0">
              <a:solidFill>
                <a:schemeClr val="tx2"/>
              </a:solidFill>
              <a:latin typeface="Century Gothic" panose="020B0502020202020204" pitchFamily="34" charset="0"/>
            </a:endParaRPr>
          </a:p>
          <a:p>
            <a:pPr>
              <a:buClr>
                <a:srgbClr val="A50021"/>
              </a:buClr>
              <a:buSzPct val="120000"/>
              <a:buFont typeface="Monotype Sorts"/>
              <a:buNone/>
            </a:pPr>
            <a:r>
              <a:rPr lang="fr-FR" altLang="fr-FR" sz="1400" dirty="0">
                <a:solidFill>
                  <a:srgbClr val="0070C0"/>
                </a:solidFill>
                <a:latin typeface="Century Gothic" panose="020B0502020202020204" pitchFamily="34" charset="0"/>
              </a:rPr>
              <a:t>Toutes les données-clés sur l’activité de la construction de 2016 à 2020 par marché, au plan national et par région </a:t>
            </a:r>
            <a:endParaRPr lang="fr-FR" altLang="fr-FR" sz="1400" b="0" dirty="0">
              <a:solidFill>
                <a:srgbClr val="0070C0"/>
              </a:solidFill>
              <a:latin typeface="Arial" panose="020B0604020202020204" pitchFamily="34" charset="0"/>
            </a:endParaRPr>
          </a:p>
        </p:txBody>
      </p:sp>
      <p:sp>
        <p:nvSpPr>
          <p:cNvPr id="11270" name="ZoneTexte 1">
            <a:extLst>
              <a:ext uri="{FF2B5EF4-FFF2-40B4-BE49-F238E27FC236}">
                <a16:creationId xmlns:a16="http://schemas.microsoft.com/office/drawing/2014/main" id="{6A40031E-7573-4645-B183-390B382C3D6E}"/>
              </a:ext>
            </a:extLst>
          </p:cNvPr>
          <p:cNvSpPr txBox="1">
            <a:spLocks noChangeArrowheads="1"/>
          </p:cNvSpPr>
          <p:nvPr/>
        </p:nvSpPr>
        <p:spPr bwMode="auto">
          <a:xfrm>
            <a:off x="461963" y="1597025"/>
            <a:ext cx="5554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buClr>
                <a:srgbClr val="A50021"/>
              </a:buClr>
              <a:buSzPct val="120000"/>
              <a:buFont typeface="Monotype Sorts"/>
              <a:buNone/>
            </a:pPr>
            <a:r>
              <a:rPr lang="fr-FR" altLang="fr-FR" sz="1400" dirty="0">
                <a:solidFill>
                  <a:srgbClr val="0070C0"/>
                </a:solidFill>
                <a:latin typeface="Century Gothic" panose="020B0502020202020204" pitchFamily="34" charset="0"/>
              </a:rPr>
              <a:t>Des analyses par marché, région par région </a:t>
            </a:r>
            <a:endParaRPr lang="fr-FR" altLang="fr-FR" sz="1400" b="0" dirty="0">
              <a:solidFill>
                <a:srgbClr val="0070C0"/>
              </a:solidFill>
              <a:latin typeface="Arial" panose="020B0604020202020204" pitchFamily="34" charset="0"/>
            </a:endParaRPr>
          </a:p>
        </p:txBody>
      </p:sp>
      <p:sp>
        <p:nvSpPr>
          <p:cNvPr id="11271" name="ZoneTexte 1">
            <a:extLst>
              <a:ext uri="{FF2B5EF4-FFF2-40B4-BE49-F238E27FC236}">
                <a16:creationId xmlns:a16="http://schemas.microsoft.com/office/drawing/2014/main" id="{492D7ED3-66F8-49BB-B227-E958CDCCCC91}"/>
              </a:ext>
            </a:extLst>
          </p:cNvPr>
          <p:cNvSpPr txBox="1">
            <a:spLocks noChangeArrowheads="1"/>
          </p:cNvSpPr>
          <p:nvPr/>
        </p:nvSpPr>
        <p:spPr bwMode="auto">
          <a:xfrm>
            <a:off x="5180172" y="3012758"/>
            <a:ext cx="2205037" cy="64611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000000"/>
                </a:solidFill>
                <a:latin typeface="Century Gothic" panose="020B0502020202020204" pitchFamily="34" charset="0"/>
                <a:cs typeface="Arial" panose="020B0604020202020204" pitchFamily="34" charset="0"/>
              </a:defRPr>
            </a:lvl1pPr>
            <a:lvl2pPr marL="742950" indent="-285750" eaLnBrk="0" hangingPunct="0">
              <a:defRPr sz="2400" b="1">
                <a:solidFill>
                  <a:srgbClr val="000000"/>
                </a:solidFill>
                <a:latin typeface="Century Gothic" panose="020B0502020202020204" pitchFamily="34" charset="0"/>
                <a:cs typeface="Arial" panose="020B0604020202020204" pitchFamily="34" charset="0"/>
              </a:defRPr>
            </a:lvl2pPr>
            <a:lvl3pPr marL="1143000" indent="-228600" eaLnBrk="0" hangingPunct="0">
              <a:defRPr sz="2400" b="1">
                <a:solidFill>
                  <a:srgbClr val="000000"/>
                </a:solidFill>
                <a:latin typeface="Century Gothic" panose="020B0502020202020204" pitchFamily="34" charset="0"/>
                <a:cs typeface="Arial" panose="020B0604020202020204" pitchFamily="34" charset="0"/>
              </a:defRPr>
            </a:lvl3pPr>
            <a:lvl4pPr marL="1600200" indent="-228600" eaLnBrk="0" hangingPunct="0">
              <a:defRPr sz="2400" b="1">
                <a:solidFill>
                  <a:srgbClr val="000000"/>
                </a:solidFill>
                <a:latin typeface="Century Gothic" panose="020B0502020202020204" pitchFamily="34" charset="0"/>
                <a:cs typeface="Arial" panose="020B0604020202020204" pitchFamily="34" charset="0"/>
              </a:defRPr>
            </a:lvl4pPr>
            <a:lvl5pPr marL="2057400" indent="-228600" eaLnBrk="0" hangingPunct="0">
              <a:defRPr sz="2400" b="1">
                <a:solidFill>
                  <a:srgbClr val="000000"/>
                </a:solidFill>
                <a:latin typeface="Century Gothic" panose="020B0502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000000"/>
                </a:solidFill>
                <a:latin typeface="Century Gothic" panose="020B0502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000000"/>
                </a:solidFill>
                <a:latin typeface="Century Gothic" panose="020B0502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000000"/>
                </a:solidFill>
                <a:latin typeface="Century Gothic" panose="020B0502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000000"/>
                </a:solidFill>
                <a:latin typeface="Century Gothic" panose="020B0502020202020204" pitchFamily="34" charset="0"/>
                <a:cs typeface="Arial" panose="020B0604020202020204" pitchFamily="34" charset="0"/>
              </a:defRPr>
            </a:lvl9pPr>
          </a:lstStyle>
          <a:p>
            <a:pPr eaLnBrk="1" hangingPunct="1"/>
            <a:r>
              <a:rPr lang="fr-FR" altLang="fr-FR" sz="1800" dirty="0">
                <a:solidFill>
                  <a:srgbClr val="FF0000"/>
                </a:solidFill>
              </a:rPr>
              <a:t>Bien travailler cette zone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a:extLst>
              <a:ext uri="{FF2B5EF4-FFF2-40B4-BE49-F238E27FC236}">
                <a16:creationId xmlns:a16="http://schemas.microsoft.com/office/drawing/2014/main" id="{4136705F-2B79-45E2-936C-4E1A4EBB6B14}"/>
              </a:ext>
            </a:extLst>
          </p:cNvPr>
          <p:cNvSpPr>
            <a:spLocks noGrp="1" noChangeArrowheads="1"/>
          </p:cNvSpPr>
          <p:nvPr>
            <p:ph type="title" idx="4294967295"/>
          </p:nvPr>
        </p:nvSpPr>
        <p:spPr>
          <a:xfrm>
            <a:off x="0" y="103188"/>
            <a:ext cx="6248400" cy="673100"/>
          </a:xfrm>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FC2416"/>
                </a:solidFill>
                <a:miter lim="800000"/>
                <a:headEnd/>
                <a:tailEnd/>
              </a14:hiddenLine>
            </a:ext>
          </a:extLst>
        </p:spPr>
        <p:txBody>
          <a:bodyPr anchor="ctr"/>
          <a:lstStyle/>
          <a:p>
            <a:pPr marL="180975" eaLnBrk="1" hangingPunct="1"/>
            <a:r>
              <a:rPr lang="fr-FR" altLang="fr-FR" sz="1400" b="1" i="1" dirty="0">
                <a:solidFill>
                  <a:srgbClr val="0070C0"/>
                </a:solidFill>
              </a:rPr>
              <a:t>CONTENU INDICATIF DE L’ÉTUDE</a:t>
            </a:r>
          </a:p>
        </p:txBody>
      </p:sp>
      <p:sp>
        <p:nvSpPr>
          <p:cNvPr id="12291" name="Rectangle 2058">
            <a:extLst>
              <a:ext uri="{FF2B5EF4-FFF2-40B4-BE49-F238E27FC236}">
                <a16:creationId xmlns:a16="http://schemas.microsoft.com/office/drawing/2014/main" id="{2AA53024-BF11-4DC3-B726-4C8612BA51BD}"/>
              </a:ext>
            </a:extLst>
          </p:cNvPr>
          <p:cNvSpPr>
            <a:spLocks noChangeArrowheads="1"/>
          </p:cNvSpPr>
          <p:nvPr/>
        </p:nvSpPr>
        <p:spPr bwMode="auto">
          <a:xfrm>
            <a:off x="3162300" y="2949575"/>
            <a:ext cx="1531938" cy="139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35000"/>
              </a:spcBef>
              <a:buClrTx/>
              <a:buSzTx/>
              <a:buFontTx/>
              <a:buNone/>
            </a:pPr>
            <a:endParaRPr lang="fr-FR" altLang="fr-FR" sz="2400" dirty="0">
              <a:solidFill>
                <a:srgbClr val="000000"/>
              </a:solidFill>
              <a:latin typeface="Century Gothic" panose="020B0502020202020204" pitchFamily="34" charset="0"/>
            </a:endParaRPr>
          </a:p>
        </p:txBody>
      </p:sp>
      <p:sp>
        <p:nvSpPr>
          <p:cNvPr id="12292" name="Rectangle 2106">
            <a:extLst>
              <a:ext uri="{FF2B5EF4-FFF2-40B4-BE49-F238E27FC236}">
                <a16:creationId xmlns:a16="http://schemas.microsoft.com/office/drawing/2014/main" id="{84076ED6-C32D-4AF5-AFE0-520F9404FAA0}"/>
              </a:ext>
            </a:extLst>
          </p:cNvPr>
          <p:cNvSpPr>
            <a:spLocks noChangeArrowheads="1"/>
          </p:cNvSpPr>
          <p:nvPr/>
        </p:nvSpPr>
        <p:spPr bwMode="auto">
          <a:xfrm>
            <a:off x="739775" y="8137525"/>
            <a:ext cx="6118225"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35000"/>
              </a:spcBef>
              <a:buClrTx/>
              <a:buSzTx/>
              <a:buFontTx/>
              <a:buNone/>
            </a:pPr>
            <a:endParaRPr lang="fr-FR" altLang="fr-FR" sz="2400" dirty="0">
              <a:solidFill>
                <a:srgbClr val="000000"/>
              </a:solidFill>
              <a:latin typeface="Century Gothic" panose="020B0502020202020204" pitchFamily="34" charset="0"/>
            </a:endParaRPr>
          </a:p>
        </p:txBody>
      </p:sp>
      <p:sp>
        <p:nvSpPr>
          <p:cNvPr id="12293" name="Rectangle 2138">
            <a:extLst>
              <a:ext uri="{FF2B5EF4-FFF2-40B4-BE49-F238E27FC236}">
                <a16:creationId xmlns:a16="http://schemas.microsoft.com/office/drawing/2014/main" id="{F9DFCCF8-CD60-4A21-AF36-619C6A4DDD2D}"/>
              </a:ext>
            </a:extLst>
          </p:cNvPr>
          <p:cNvSpPr>
            <a:spLocks noChangeArrowheads="1"/>
          </p:cNvSpPr>
          <p:nvPr/>
        </p:nvSpPr>
        <p:spPr bwMode="auto">
          <a:xfrm>
            <a:off x="420688" y="700088"/>
            <a:ext cx="6019800" cy="76200"/>
          </a:xfrm>
          <a:prstGeom prst="rect">
            <a:avLst/>
          </a:prstGeom>
          <a:solidFill>
            <a:schemeClr val="hlink"/>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35000"/>
              </a:spcBef>
              <a:buClrTx/>
              <a:buSzTx/>
              <a:buFontTx/>
              <a:buNone/>
            </a:pPr>
            <a:endParaRPr lang="fr-FR" altLang="fr-FR" sz="2400" dirty="0">
              <a:solidFill>
                <a:srgbClr val="000000"/>
              </a:solidFill>
              <a:latin typeface="Century Gothic" panose="020B0502020202020204" pitchFamily="34" charset="0"/>
            </a:endParaRPr>
          </a:p>
        </p:txBody>
      </p:sp>
      <p:sp>
        <p:nvSpPr>
          <p:cNvPr id="8" name="Espace réservé du contenu 4">
            <a:extLst>
              <a:ext uri="{FF2B5EF4-FFF2-40B4-BE49-F238E27FC236}">
                <a16:creationId xmlns:a16="http://schemas.microsoft.com/office/drawing/2014/main" id="{AB4A71A7-CE98-4947-8E74-1F1833984799}"/>
              </a:ext>
            </a:extLst>
          </p:cNvPr>
          <p:cNvSpPr txBox="1">
            <a:spLocks/>
          </p:cNvSpPr>
          <p:nvPr/>
        </p:nvSpPr>
        <p:spPr>
          <a:xfrm>
            <a:off x="263525" y="1236663"/>
            <a:ext cx="6176963" cy="7897812"/>
          </a:xfrm>
          <a:prstGeom prst="rect">
            <a:avLst/>
          </a:prstGeom>
          <a:ln>
            <a:solidFill>
              <a:schemeClr val="accent1"/>
            </a:solidFill>
          </a:ln>
        </p:spPr>
        <p:txBody>
          <a:bodyPr lIns="360000"/>
          <a:lstStyle>
            <a:lvl1pPr marL="266700" indent="-266700" algn="l" rtl="0" fontAlgn="base">
              <a:spcBef>
                <a:spcPct val="20000"/>
              </a:spcBef>
              <a:spcAft>
                <a:spcPct val="0"/>
              </a:spcAft>
              <a:buClr>
                <a:srgbClr val="A50021"/>
              </a:buClr>
              <a:buSzPct val="120000"/>
              <a:buFont typeface="Wingdings 3" pitchFamily="18" charset="2"/>
              <a:buChar char="}"/>
              <a:defRPr sz="1600" b="1">
                <a:solidFill>
                  <a:srgbClr val="000000"/>
                </a:solidFill>
                <a:latin typeface="+mn-lt"/>
                <a:ea typeface="+mn-ea"/>
                <a:cs typeface="+mn-cs"/>
              </a:defRPr>
            </a:lvl1pPr>
            <a:lvl2pPr marL="623888" indent="-177800" algn="l" rtl="0" fontAlgn="base">
              <a:spcBef>
                <a:spcPct val="20000"/>
              </a:spcBef>
              <a:spcAft>
                <a:spcPct val="0"/>
              </a:spcAft>
              <a:buClr>
                <a:srgbClr val="990000"/>
              </a:buClr>
              <a:buFont typeface="Wingdings" pitchFamily="2" charset="2"/>
              <a:buChar char="§"/>
              <a:defRPr sz="1200">
                <a:solidFill>
                  <a:srgbClr val="000000"/>
                </a:solidFill>
                <a:latin typeface="+mn-lt"/>
              </a:defRPr>
            </a:lvl2pPr>
            <a:lvl3pPr marL="976313" indent="-173038" algn="l" rtl="0" fontAlgn="base">
              <a:spcBef>
                <a:spcPct val="20000"/>
              </a:spcBef>
              <a:spcAft>
                <a:spcPct val="0"/>
              </a:spcAft>
              <a:buClr>
                <a:srgbClr val="990000"/>
              </a:buClr>
              <a:buSzPct val="100000"/>
              <a:buChar char="•"/>
              <a:defRPr sz="1200">
                <a:solidFill>
                  <a:srgbClr val="000000"/>
                </a:solidFill>
                <a:latin typeface="+mn-lt"/>
                <a:sym typeface="Wingdings" pitchFamily="2" charset="2"/>
              </a:defRPr>
            </a:lvl3pPr>
            <a:lvl4pPr marL="1384300" indent="-228600" algn="l" rtl="0" fontAlgn="base">
              <a:spcBef>
                <a:spcPct val="20000"/>
              </a:spcBef>
              <a:spcAft>
                <a:spcPct val="0"/>
              </a:spcAft>
              <a:buClr>
                <a:srgbClr val="990000"/>
              </a:buClr>
              <a:buSzPct val="65000"/>
              <a:buChar char="•"/>
              <a:defRPr sz="1200">
                <a:solidFill>
                  <a:srgbClr val="000000"/>
                </a:solidFill>
                <a:latin typeface="+mn-lt"/>
              </a:defRPr>
            </a:lvl4pPr>
            <a:lvl5pPr marL="2057400" indent="-228600" algn="l" rtl="0" fontAlgn="base">
              <a:spcBef>
                <a:spcPct val="20000"/>
              </a:spcBef>
              <a:spcAft>
                <a:spcPct val="0"/>
              </a:spcAft>
              <a:buClr>
                <a:schemeClr val="tx1"/>
              </a:buClr>
              <a:buSzPct val="100000"/>
              <a:defRPr sz="2200">
                <a:solidFill>
                  <a:schemeClr val="tx2"/>
                </a:solidFill>
                <a:latin typeface="+mn-lt"/>
              </a:defRPr>
            </a:lvl5pPr>
            <a:lvl6pPr marL="2514600" indent="-228600" algn="l" rtl="0" fontAlgn="base">
              <a:spcBef>
                <a:spcPct val="20000"/>
              </a:spcBef>
              <a:spcAft>
                <a:spcPct val="0"/>
              </a:spcAft>
              <a:buClr>
                <a:schemeClr val="tx1"/>
              </a:buClr>
              <a:buSzPct val="100000"/>
              <a:defRPr sz="2200">
                <a:solidFill>
                  <a:schemeClr val="tx2"/>
                </a:solidFill>
                <a:latin typeface="+mn-lt"/>
              </a:defRPr>
            </a:lvl6pPr>
            <a:lvl7pPr marL="2971800" indent="-228600" algn="l" rtl="0" fontAlgn="base">
              <a:spcBef>
                <a:spcPct val="20000"/>
              </a:spcBef>
              <a:spcAft>
                <a:spcPct val="0"/>
              </a:spcAft>
              <a:buClr>
                <a:schemeClr val="tx1"/>
              </a:buClr>
              <a:buSzPct val="100000"/>
              <a:defRPr sz="2200">
                <a:solidFill>
                  <a:schemeClr val="tx2"/>
                </a:solidFill>
                <a:latin typeface="+mn-lt"/>
              </a:defRPr>
            </a:lvl7pPr>
            <a:lvl8pPr marL="3429000" indent="-228600" algn="l" rtl="0" fontAlgn="base">
              <a:spcBef>
                <a:spcPct val="20000"/>
              </a:spcBef>
              <a:spcAft>
                <a:spcPct val="0"/>
              </a:spcAft>
              <a:buClr>
                <a:schemeClr val="tx1"/>
              </a:buClr>
              <a:buSzPct val="100000"/>
              <a:defRPr sz="2200">
                <a:solidFill>
                  <a:schemeClr val="tx2"/>
                </a:solidFill>
                <a:latin typeface="+mn-lt"/>
              </a:defRPr>
            </a:lvl8pPr>
            <a:lvl9pPr marL="3886200" indent="-228600" algn="l" rtl="0" fontAlgn="base">
              <a:spcBef>
                <a:spcPct val="20000"/>
              </a:spcBef>
              <a:spcAft>
                <a:spcPct val="0"/>
              </a:spcAft>
              <a:buClr>
                <a:schemeClr val="tx1"/>
              </a:buClr>
              <a:buSzPct val="100000"/>
              <a:defRPr sz="2200">
                <a:solidFill>
                  <a:schemeClr val="tx2"/>
                </a:solidFill>
                <a:latin typeface="+mn-lt"/>
              </a:defRPr>
            </a:lvl9pPr>
          </a:lstStyle>
          <a:p>
            <a:pPr marL="0" indent="0">
              <a:spcBef>
                <a:spcPts val="0"/>
              </a:spcBef>
              <a:buFont typeface="Wingdings 3" pitchFamily="18" charset="2"/>
              <a:buNone/>
              <a:defRPr/>
            </a:pPr>
            <a:endParaRPr lang="fr-FR" sz="1100" kern="0" dirty="0"/>
          </a:p>
          <a:p>
            <a:pPr marL="0" indent="0">
              <a:spcBef>
                <a:spcPts val="0"/>
              </a:spcBef>
              <a:buFont typeface="Wingdings 3" pitchFamily="18" charset="2"/>
              <a:buNone/>
              <a:defRPr/>
            </a:pPr>
            <a:endParaRPr lang="fr-FR" sz="1100" kern="0" dirty="0"/>
          </a:p>
          <a:p>
            <a:pPr marL="0" indent="0">
              <a:spcBef>
                <a:spcPts val="0"/>
              </a:spcBef>
              <a:buFont typeface="Wingdings 3" pitchFamily="18" charset="2"/>
              <a:buNone/>
              <a:defRPr/>
            </a:pPr>
            <a:r>
              <a:rPr lang="fr-FR" sz="1500" kern="0" dirty="0"/>
              <a:t>SOMMAIRE</a:t>
            </a:r>
          </a:p>
          <a:p>
            <a:pPr marL="0" indent="0">
              <a:spcBef>
                <a:spcPts val="0"/>
              </a:spcBef>
              <a:buFont typeface="Wingdings 3" pitchFamily="18" charset="2"/>
              <a:buNone/>
              <a:defRPr/>
            </a:pPr>
            <a:endParaRPr lang="fr-FR" sz="1100" kern="0" dirty="0">
              <a:solidFill>
                <a:schemeClr val="bg1">
                  <a:lumMod val="50000"/>
                </a:schemeClr>
              </a:solidFill>
            </a:endParaRPr>
          </a:p>
          <a:p>
            <a:pPr marL="0" indent="0">
              <a:spcBef>
                <a:spcPts val="0"/>
              </a:spcBef>
              <a:buFont typeface="Wingdings 3" pitchFamily="18" charset="2"/>
              <a:buNone/>
              <a:defRPr/>
            </a:pPr>
            <a:endParaRPr lang="fr-FR" sz="1100" kern="0" dirty="0"/>
          </a:p>
          <a:p>
            <a:pPr marL="0" indent="0">
              <a:spcBef>
                <a:spcPts val="0"/>
              </a:spcBef>
              <a:buFont typeface="Wingdings 3" pitchFamily="18" charset="2"/>
              <a:buNone/>
              <a:tabLst>
                <a:tab pos="182563" algn="l"/>
              </a:tabLst>
              <a:defRPr/>
            </a:pPr>
            <a:r>
              <a:rPr lang="fr-FR" sz="1400" kern="0" dirty="0">
                <a:solidFill>
                  <a:schemeClr val="bg1">
                    <a:lumMod val="50000"/>
                  </a:schemeClr>
                </a:solidFill>
                <a:latin typeface="Trebuchet MS" panose="020B0603020202020204" pitchFamily="34" charset="0"/>
              </a:rPr>
              <a:t>1. </a:t>
            </a:r>
            <a:r>
              <a:rPr lang="fr-FR" sz="1400" dirty="0">
                <a:solidFill>
                  <a:srgbClr val="CC0000"/>
                </a:solidFill>
                <a:latin typeface="Trebuchet MS" panose="020B0603020202020204" pitchFamily="34" charset="0"/>
              </a:rPr>
              <a:t>Données de cadrage et de présentation</a:t>
            </a:r>
            <a:endParaRPr lang="fr-FR" sz="1400" kern="0" dirty="0">
              <a:solidFill>
                <a:srgbClr val="CC0000"/>
              </a:solidFill>
              <a:latin typeface="Trebuchet MS" panose="020B0603020202020204" pitchFamily="34" charset="0"/>
            </a:endParaRP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1.1</a:t>
            </a:r>
            <a:r>
              <a:rPr lang="fr-FR" sz="1200" b="0" kern="0" dirty="0">
                <a:solidFill>
                  <a:schemeClr val="bg1">
                    <a:lumMod val="50000"/>
                  </a:schemeClr>
                </a:solidFill>
                <a:latin typeface="Trebuchet MS" panose="020B0603020202020204" pitchFamily="34" charset="0"/>
              </a:rPr>
              <a:t>  Parc de logements en France </a:t>
            </a:r>
            <a:r>
              <a:rPr lang="fr-FR" sz="1000" b="0" kern="0" dirty="0">
                <a:solidFill>
                  <a:schemeClr val="bg1">
                    <a:lumMod val="50000"/>
                  </a:schemeClr>
                </a:solidFill>
                <a:latin typeface="Trebuchet MS" panose="020B0603020202020204" pitchFamily="34" charset="0"/>
              </a:rPr>
              <a:t>(au 1</a:t>
            </a:r>
            <a:r>
              <a:rPr lang="fr-FR" sz="1000" b="0" kern="0" baseline="30000" dirty="0">
                <a:solidFill>
                  <a:schemeClr val="bg1">
                    <a:lumMod val="50000"/>
                  </a:schemeClr>
                </a:solidFill>
                <a:latin typeface="Trebuchet MS" panose="020B0603020202020204" pitchFamily="34" charset="0"/>
              </a:rPr>
              <a:t>er</a:t>
            </a:r>
            <a:r>
              <a:rPr lang="fr-FR" sz="1000" b="0" kern="0" dirty="0">
                <a:solidFill>
                  <a:schemeClr val="bg1">
                    <a:lumMod val="50000"/>
                  </a:schemeClr>
                </a:solidFill>
                <a:latin typeface="Trebuchet MS" panose="020B0603020202020204" pitchFamily="34" charset="0"/>
              </a:rPr>
              <a:t> janvier 2018)</a:t>
            </a: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1.2</a:t>
            </a:r>
            <a:r>
              <a:rPr lang="fr-FR" sz="1200" b="0" kern="0" dirty="0">
                <a:solidFill>
                  <a:schemeClr val="bg1">
                    <a:lumMod val="50000"/>
                  </a:schemeClr>
                </a:solidFill>
                <a:latin typeface="Trebuchet MS" panose="020B0603020202020204" pitchFamily="34" charset="0"/>
              </a:rPr>
              <a:t>  Parc des résidences principales en France par région et type de résidence</a:t>
            </a:r>
          </a:p>
          <a:p>
            <a:pPr marL="0" indent="0">
              <a:spcBef>
                <a:spcPts val="0"/>
              </a:spcBef>
              <a:buFont typeface="Wingdings 3" pitchFamily="18" charset="2"/>
              <a:buNone/>
              <a:tabLst>
                <a:tab pos="182563" algn="l"/>
              </a:tabLst>
              <a:defRPr/>
            </a:pPr>
            <a:r>
              <a:rPr lang="fr-FR" sz="1050" b="0" kern="0" dirty="0">
                <a:solidFill>
                  <a:schemeClr val="bg1">
                    <a:lumMod val="50000"/>
                  </a:schemeClr>
                </a:solidFill>
                <a:latin typeface="Trebuchet MS" panose="020B0603020202020204" pitchFamily="34" charset="0"/>
              </a:rPr>
              <a:t>	</a:t>
            </a:r>
            <a:r>
              <a:rPr lang="fr-FR" sz="1200" b="0" kern="0" dirty="0">
                <a:solidFill>
                  <a:schemeClr val="bg1">
                    <a:lumMod val="50000"/>
                  </a:schemeClr>
                </a:solidFill>
                <a:latin typeface="Trebuchet MS" panose="020B0603020202020204" pitchFamily="34" charset="0"/>
              </a:rPr>
              <a:t>       (Individuel / Collectif) </a:t>
            </a:r>
            <a:r>
              <a:rPr lang="fr-FR" sz="1000" b="0" kern="0" dirty="0">
                <a:solidFill>
                  <a:schemeClr val="bg1">
                    <a:lumMod val="50000"/>
                  </a:schemeClr>
                </a:solidFill>
                <a:latin typeface="Trebuchet MS" panose="020B0603020202020204" pitchFamily="34" charset="0"/>
              </a:rPr>
              <a:t>(au 1</a:t>
            </a:r>
            <a:r>
              <a:rPr lang="fr-FR" sz="1000" b="0" kern="0" baseline="30000" dirty="0">
                <a:solidFill>
                  <a:schemeClr val="bg1">
                    <a:lumMod val="50000"/>
                  </a:schemeClr>
                </a:solidFill>
                <a:latin typeface="Trebuchet MS" panose="020B0603020202020204" pitchFamily="34" charset="0"/>
              </a:rPr>
              <a:t>er</a:t>
            </a:r>
            <a:r>
              <a:rPr lang="fr-FR" sz="1000" b="0" kern="0" dirty="0">
                <a:solidFill>
                  <a:schemeClr val="bg1">
                    <a:lumMod val="50000"/>
                  </a:schemeClr>
                </a:solidFill>
                <a:latin typeface="Trebuchet MS" panose="020B0603020202020204" pitchFamily="34" charset="0"/>
              </a:rPr>
              <a:t> janvier 2018)</a:t>
            </a:r>
          </a:p>
          <a:p>
            <a:pPr marL="0" indent="0">
              <a:spcBef>
                <a:spcPts val="0"/>
              </a:spcBef>
              <a:buNone/>
              <a:tabLst>
                <a:tab pos="182563" algn="l"/>
              </a:tabLst>
              <a:defRPr/>
            </a:pPr>
            <a:r>
              <a:rPr lang="fr-FR" sz="1000" kern="0" dirty="0">
                <a:solidFill>
                  <a:schemeClr val="bg1">
                    <a:lumMod val="50000"/>
                  </a:schemeClr>
                </a:solidFill>
              </a:rPr>
              <a:t>	</a:t>
            </a:r>
            <a:r>
              <a:rPr lang="fr-FR" sz="1200" kern="0" dirty="0">
                <a:solidFill>
                  <a:schemeClr val="bg1">
                    <a:lumMod val="50000"/>
                  </a:schemeClr>
                </a:solidFill>
                <a:latin typeface="Trebuchet MS" panose="020B0603020202020204" pitchFamily="34" charset="0"/>
              </a:rPr>
              <a:t>1.3  </a:t>
            </a:r>
            <a:r>
              <a:rPr lang="fr-FR" sz="1200" b="0" kern="0" dirty="0">
                <a:solidFill>
                  <a:schemeClr val="bg1">
                    <a:lumMod val="50000"/>
                  </a:schemeClr>
                </a:solidFill>
                <a:latin typeface="Trebuchet MS" panose="020B0603020202020204" pitchFamily="34" charset="0"/>
              </a:rPr>
              <a:t>Parc des bâtiments non-résidentiels</a:t>
            </a:r>
            <a:r>
              <a:rPr lang="fr-FR" sz="1000" kern="0" dirty="0">
                <a:solidFill>
                  <a:schemeClr val="bg1">
                    <a:lumMod val="50000"/>
                  </a:schemeClr>
                </a:solidFill>
              </a:rPr>
              <a:t>	</a:t>
            </a:r>
            <a:endParaRPr lang="fr-FR" sz="1000" b="0" kern="0" dirty="0">
              <a:solidFill>
                <a:schemeClr val="bg1">
                  <a:lumMod val="50000"/>
                </a:schemeClr>
              </a:solidFill>
              <a:latin typeface="Trebuchet MS" panose="020B0603020202020204" pitchFamily="34" charset="0"/>
            </a:endParaRPr>
          </a:p>
          <a:p>
            <a:pPr marL="0" indent="0">
              <a:spcBef>
                <a:spcPts val="0"/>
              </a:spcBef>
              <a:buFont typeface="Wingdings 3" pitchFamily="18" charset="2"/>
              <a:buNone/>
              <a:tabLst>
                <a:tab pos="182563" algn="l"/>
              </a:tabLst>
              <a:defRPr/>
            </a:pPr>
            <a:endParaRPr lang="fr-FR" sz="1050" kern="0" dirty="0">
              <a:solidFill>
                <a:schemeClr val="bg1">
                  <a:lumMod val="50000"/>
                </a:schemeClr>
              </a:solidFill>
              <a:latin typeface="Trebuchet MS" panose="020B0603020202020204" pitchFamily="34" charset="0"/>
            </a:endParaRPr>
          </a:p>
          <a:p>
            <a:pPr marL="0" indent="0">
              <a:spcBef>
                <a:spcPts val="0"/>
              </a:spcBef>
              <a:buFont typeface="Wingdings 3" pitchFamily="18" charset="2"/>
              <a:buNone/>
              <a:tabLst>
                <a:tab pos="182563" algn="l"/>
              </a:tabLst>
              <a:defRPr/>
            </a:pPr>
            <a:r>
              <a:rPr lang="fr-FR" sz="1400" kern="0" dirty="0">
                <a:solidFill>
                  <a:schemeClr val="bg1">
                    <a:lumMod val="50000"/>
                  </a:schemeClr>
                </a:solidFill>
                <a:latin typeface="Trebuchet MS" panose="020B0603020202020204" pitchFamily="34" charset="0"/>
              </a:rPr>
              <a:t>2. </a:t>
            </a:r>
            <a:r>
              <a:rPr lang="fr-FR" sz="1400" kern="0" dirty="0">
                <a:solidFill>
                  <a:srgbClr val="C00000"/>
                </a:solidFill>
                <a:latin typeface="Trebuchet MS" panose="020B0603020202020204" pitchFamily="34" charset="0"/>
              </a:rPr>
              <a:t>Nombre et surface de logements neufs autorisés </a:t>
            </a:r>
            <a:r>
              <a:rPr lang="fr-FR" sz="1200" dirty="0">
                <a:solidFill>
                  <a:srgbClr val="CC0000"/>
                </a:solidFill>
                <a:latin typeface="Trebuchet MS" panose="020B0603020202020204" pitchFamily="34" charset="0"/>
              </a:rPr>
              <a:t>(2016-2020)</a:t>
            </a:r>
            <a:r>
              <a:rPr lang="fr-FR" sz="1050" kern="0" dirty="0">
                <a:solidFill>
                  <a:schemeClr val="bg1">
                    <a:lumMod val="50000"/>
                  </a:schemeClr>
                </a:solidFill>
                <a:latin typeface="Trebuchet MS" panose="020B0603020202020204" pitchFamily="34" charset="0"/>
              </a:rPr>
              <a:t>	</a:t>
            </a: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2.1</a:t>
            </a:r>
            <a:r>
              <a:rPr lang="fr-FR" sz="1200" b="0" kern="0" dirty="0">
                <a:solidFill>
                  <a:schemeClr val="bg1">
                    <a:lumMod val="50000"/>
                  </a:schemeClr>
                </a:solidFill>
                <a:latin typeface="Trebuchet MS" panose="020B0603020202020204" pitchFamily="34" charset="0"/>
              </a:rPr>
              <a:t>  Nombre et surface des  logements neufs autorisés au global</a:t>
            </a: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2.2</a:t>
            </a:r>
            <a:r>
              <a:rPr lang="fr-FR" sz="1200" b="0" kern="0" dirty="0">
                <a:solidFill>
                  <a:schemeClr val="bg1">
                    <a:lumMod val="50000"/>
                  </a:schemeClr>
                </a:solidFill>
                <a:latin typeface="Trebuchet MS" panose="020B0603020202020204" pitchFamily="34" charset="0"/>
              </a:rPr>
              <a:t>  Nombre de logements neufs autorisés par région</a:t>
            </a: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2.3  </a:t>
            </a:r>
            <a:r>
              <a:rPr lang="fr-FR" sz="1200" b="0" kern="0" dirty="0">
                <a:solidFill>
                  <a:schemeClr val="bg1">
                    <a:lumMod val="50000"/>
                  </a:schemeClr>
                </a:solidFill>
                <a:latin typeface="Trebuchet MS" panose="020B0603020202020204" pitchFamily="34" charset="0"/>
              </a:rPr>
              <a:t>Surface des logements neufs autorisés par région			</a:t>
            </a:r>
            <a:r>
              <a:rPr lang="fr-FR" sz="1200" kern="0" dirty="0">
                <a:solidFill>
                  <a:schemeClr val="bg1">
                    <a:lumMod val="50000"/>
                  </a:schemeClr>
                </a:solidFill>
                <a:latin typeface="Trebuchet MS" panose="020B0603020202020204" pitchFamily="34" charset="0"/>
              </a:rPr>
              <a:t>2.4  </a:t>
            </a:r>
            <a:r>
              <a:rPr lang="fr-FR" sz="1200" b="0" kern="0" dirty="0">
                <a:solidFill>
                  <a:schemeClr val="bg1">
                    <a:lumMod val="50000"/>
                  </a:schemeClr>
                </a:solidFill>
                <a:latin typeface="Trebuchet MS" panose="020B0603020202020204" pitchFamily="34" charset="0"/>
              </a:rPr>
              <a:t>Surface moyenne des logements neufs autorisés par région</a:t>
            </a:r>
            <a:r>
              <a:rPr lang="fr-FR" sz="1050" b="0" kern="0" dirty="0">
                <a:solidFill>
                  <a:schemeClr val="bg1">
                    <a:lumMod val="50000"/>
                  </a:schemeClr>
                </a:solidFill>
                <a:latin typeface="Trebuchet MS" panose="020B0603020202020204" pitchFamily="34" charset="0"/>
              </a:rPr>
              <a:t>								</a:t>
            </a:r>
            <a:endParaRPr lang="fr-FR" sz="1050" kern="0" dirty="0">
              <a:solidFill>
                <a:schemeClr val="bg1">
                  <a:lumMod val="50000"/>
                </a:schemeClr>
              </a:solidFill>
              <a:latin typeface="Trebuchet MS" panose="020B0603020202020204" pitchFamily="34" charset="0"/>
            </a:endParaRPr>
          </a:p>
          <a:p>
            <a:pPr marL="0" indent="0">
              <a:spcBef>
                <a:spcPts val="0"/>
              </a:spcBef>
              <a:buFont typeface="Wingdings 3" pitchFamily="18" charset="2"/>
              <a:buNone/>
              <a:tabLst>
                <a:tab pos="85725" algn="l"/>
              </a:tabLst>
              <a:defRPr/>
            </a:pPr>
            <a:r>
              <a:rPr lang="fr-FR" sz="1400" dirty="0">
                <a:solidFill>
                  <a:schemeClr val="bg1">
                    <a:lumMod val="50000"/>
                  </a:schemeClr>
                </a:solidFill>
                <a:latin typeface="Trebuchet MS" panose="020B0603020202020204" pitchFamily="34" charset="0"/>
              </a:rPr>
              <a:t>3. </a:t>
            </a:r>
            <a:r>
              <a:rPr lang="fr-FR" sz="1250" dirty="0">
                <a:solidFill>
                  <a:srgbClr val="CC0000"/>
                </a:solidFill>
                <a:latin typeface="Trebuchet MS" panose="020B0603020202020204" pitchFamily="34" charset="0"/>
              </a:rPr>
              <a:t>Nombre et surface de mises en chantier de logements neufs (2016-2020)</a:t>
            </a: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3.1</a:t>
            </a:r>
            <a:r>
              <a:rPr lang="fr-FR" sz="1200" b="0" kern="0" dirty="0">
                <a:solidFill>
                  <a:schemeClr val="bg1">
                    <a:lumMod val="50000"/>
                  </a:schemeClr>
                </a:solidFill>
                <a:latin typeface="Trebuchet MS" panose="020B0603020202020204" pitchFamily="34" charset="0"/>
              </a:rPr>
              <a:t>  Nombre et surface des logements neufs déclarés commencés au global		</a:t>
            </a:r>
            <a:r>
              <a:rPr lang="fr-FR" sz="1200" kern="0" dirty="0">
                <a:solidFill>
                  <a:schemeClr val="bg1">
                    <a:lumMod val="50000"/>
                  </a:schemeClr>
                </a:solidFill>
                <a:latin typeface="Trebuchet MS" panose="020B0603020202020204" pitchFamily="34" charset="0"/>
              </a:rPr>
              <a:t>3.2</a:t>
            </a:r>
            <a:r>
              <a:rPr lang="fr-FR" sz="1200" b="0" kern="0" dirty="0">
                <a:solidFill>
                  <a:schemeClr val="bg1">
                    <a:lumMod val="50000"/>
                  </a:schemeClr>
                </a:solidFill>
                <a:latin typeface="Trebuchet MS" panose="020B0603020202020204" pitchFamily="34" charset="0"/>
              </a:rPr>
              <a:t>  Nombre de logements neufs déclarés commencés par région 	</a:t>
            </a: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3.3  </a:t>
            </a:r>
            <a:r>
              <a:rPr lang="fr-FR" sz="1200" b="0" kern="0" dirty="0">
                <a:solidFill>
                  <a:schemeClr val="bg1">
                    <a:lumMod val="50000"/>
                  </a:schemeClr>
                </a:solidFill>
                <a:latin typeface="Trebuchet MS" panose="020B0603020202020204" pitchFamily="34" charset="0"/>
              </a:rPr>
              <a:t>Surface des logements neufs déclarés commencés par région		</a:t>
            </a:r>
            <a:r>
              <a:rPr lang="fr-FR" sz="1200" kern="0" dirty="0">
                <a:solidFill>
                  <a:schemeClr val="bg1">
                    <a:lumMod val="50000"/>
                  </a:schemeClr>
                </a:solidFill>
                <a:latin typeface="Trebuchet MS" panose="020B0603020202020204" pitchFamily="34" charset="0"/>
              </a:rPr>
              <a:t>3.4  </a:t>
            </a:r>
            <a:r>
              <a:rPr lang="fr-FR" sz="1200" b="0" kern="0" dirty="0">
                <a:solidFill>
                  <a:schemeClr val="bg1">
                    <a:lumMod val="50000"/>
                  </a:schemeClr>
                </a:solidFill>
                <a:latin typeface="Trebuchet MS" panose="020B0603020202020204" pitchFamily="34" charset="0"/>
              </a:rPr>
              <a:t>Surface moyenne des logements neufs déclarés commencés par région</a:t>
            </a:r>
            <a:r>
              <a:rPr lang="fr-FR" sz="1050" b="0" kern="0" dirty="0">
                <a:solidFill>
                  <a:schemeClr val="bg1">
                    <a:lumMod val="50000"/>
                  </a:schemeClr>
                </a:solidFill>
                <a:latin typeface="Trebuchet MS" panose="020B0603020202020204" pitchFamily="34" charset="0"/>
              </a:rPr>
              <a:t>	</a:t>
            </a:r>
            <a:endParaRPr lang="fr-FR" sz="1050" kern="0" dirty="0">
              <a:solidFill>
                <a:schemeClr val="bg1">
                  <a:lumMod val="50000"/>
                </a:schemeClr>
              </a:solidFill>
              <a:latin typeface="Trebuchet MS" panose="020B0603020202020204" pitchFamily="34" charset="0"/>
            </a:endParaRPr>
          </a:p>
          <a:p>
            <a:pPr marL="0" indent="0">
              <a:spcBef>
                <a:spcPts val="0"/>
              </a:spcBef>
              <a:buFont typeface="Wingdings 3" pitchFamily="18" charset="2"/>
              <a:buNone/>
              <a:defRPr/>
            </a:pPr>
            <a:r>
              <a:rPr lang="fr-FR" sz="1400" dirty="0">
                <a:solidFill>
                  <a:schemeClr val="bg1">
                    <a:lumMod val="50000"/>
                  </a:schemeClr>
                </a:solidFill>
                <a:latin typeface="Trebuchet MS" panose="020B0603020202020204" pitchFamily="34" charset="0"/>
              </a:rPr>
              <a:t> </a:t>
            </a:r>
            <a:endParaRPr lang="fr-FR" sz="1800" dirty="0">
              <a:solidFill>
                <a:schemeClr val="bg1">
                  <a:lumMod val="50000"/>
                </a:schemeClr>
              </a:solidFill>
              <a:latin typeface="Trebuchet MS" panose="020B0603020202020204" pitchFamily="34" charset="0"/>
            </a:endParaRPr>
          </a:p>
          <a:p>
            <a:pPr marL="0" indent="0">
              <a:spcBef>
                <a:spcPts val="0"/>
              </a:spcBef>
              <a:buFont typeface="Wingdings 3" pitchFamily="18" charset="2"/>
              <a:buNone/>
              <a:tabLst>
                <a:tab pos="182563" algn="l"/>
              </a:tabLst>
              <a:defRPr/>
            </a:pPr>
            <a:r>
              <a:rPr lang="fr-FR" sz="1400" dirty="0">
                <a:solidFill>
                  <a:schemeClr val="bg1">
                    <a:lumMod val="50000"/>
                  </a:schemeClr>
                </a:solidFill>
                <a:latin typeface="Trebuchet MS" panose="020B0603020202020204" pitchFamily="34" charset="0"/>
              </a:rPr>
              <a:t>4. </a:t>
            </a:r>
            <a:r>
              <a:rPr lang="fr-FR" sz="1400" kern="0" dirty="0">
                <a:solidFill>
                  <a:srgbClr val="CC0000"/>
                </a:solidFill>
                <a:latin typeface="Trebuchet MS" panose="020B0603020202020204" pitchFamily="34" charset="0"/>
              </a:rPr>
              <a:t>Le marché du non résidentiel par destination </a:t>
            </a:r>
            <a:r>
              <a:rPr lang="fr-FR" sz="1200" kern="0" dirty="0">
                <a:solidFill>
                  <a:srgbClr val="CC0000"/>
                </a:solidFill>
                <a:latin typeface="Trebuchet MS" panose="020B0603020202020204" pitchFamily="34" charset="0"/>
              </a:rPr>
              <a:t>(2016-2020)</a:t>
            </a: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4.1  </a:t>
            </a:r>
            <a:r>
              <a:rPr lang="fr-FR" sz="1200" b="0" kern="0" dirty="0">
                <a:solidFill>
                  <a:schemeClr val="bg1">
                    <a:lumMod val="50000"/>
                  </a:schemeClr>
                </a:solidFill>
                <a:latin typeface="Trebuchet MS" panose="020B0603020202020204" pitchFamily="34" charset="0"/>
              </a:rPr>
              <a:t>Surface des locaux neufs autorisés au global				</a:t>
            </a:r>
            <a:r>
              <a:rPr lang="fr-FR" sz="1200" kern="0" dirty="0">
                <a:solidFill>
                  <a:schemeClr val="bg1">
                    <a:lumMod val="50000"/>
                  </a:schemeClr>
                </a:solidFill>
                <a:latin typeface="Trebuchet MS" panose="020B0603020202020204" pitchFamily="34" charset="0"/>
              </a:rPr>
              <a:t>4.2</a:t>
            </a:r>
            <a:r>
              <a:rPr lang="fr-FR" sz="1200" b="0" kern="0" dirty="0">
                <a:solidFill>
                  <a:schemeClr val="bg1">
                    <a:lumMod val="50000"/>
                  </a:schemeClr>
                </a:solidFill>
                <a:latin typeface="Trebuchet MS" panose="020B0603020202020204" pitchFamily="34" charset="0"/>
              </a:rPr>
              <a:t>  Surface des locaux neufs autorisés par région				</a:t>
            </a:r>
            <a:r>
              <a:rPr lang="fr-FR" sz="1200" kern="0" dirty="0">
                <a:solidFill>
                  <a:schemeClr val="bg1">
                    <a:lumMod val="50000"/>
                  </a:schemeClr>
                </a:solidFill>
                <a:latin typeface="Trebuchet MS" panose="020B0603020202020204" pitchFamily="34" charset="0"/>
              </a:rPr>
              <a:t>4.3  </a:t>
            </a:r>
            <a:r>
              <a:rPr lang="fr-FR" sz="1200" b="0" kern="0" dirty="0">
                <a:solidFill>
                  <a:schemeClr val="bg1">
                    <a:lumMod val="50000"/>
                  </a:schemeClr>
                </a:solidFill>
                <a:latin typeface="Trebuchet MS" panose="020B0603020202020204" pitchFamily="34" charset="0"/>
              </a:rPr>
              <a:t>Surface des locaux neufs mis en chantier au global 			</a:t>
            </a:r>
            <a:r>
              <a:rPr lang="fr-FR" sz="1200" kern="0" dirty="0">
                <a:solidFill>
                  <a:schemeClr val="bg1">
                    <a:lumMod val="50000"/>
                  </a:schemeClr>
                </a:solidFill>
                <a:latin typeface="Trebuchet MS" panose="020B0603020202020204" pitchFamily="34" charset="0"/>
              </a:rPr>
              <a:t>4.4</a:t>
            </a:r>
            <a:r>
              <a:rPr lang="fr-FR" sz="1200" b="0" kern="0" dirty="0">
                <a:solidFill>
                  <a:schemeClr val="bg1">
                    <a:lumMod val="50000"/>
                  </a:schemeClr>
                </a:solidFill>
                <a:latin typeface="Trebuchet MS" panose="020B0603020202020204" pitchFamily="34" charset="0"/>
              </a:rPr>
              <a:t>  Surface des locaux neufs mis en chantier par région						</a:t>
            </a:r>
          </a:p>
          <a:p>
            <a:pPr marL="0" indent="0">
              <a:spcBef>
                <a:spcPts val="0"/>
              </a:spcBef>
              <a:buFont typeface="Wingdings 3" pitchFamily="18" charset="2"/>
              <a:buNone/>
              <a:tabLst>
                <a:tab pos="182563" algn="l"/>
              </a:tabLst>
              <a:defRPr/>
            </a:pPr>
            <a:r>
              <a:rPr lang="fr-FR" sz="1400" kern="0" dirty="0">
                <a:solidFill>
                  <a:schemeClr val="bg1">
                    <a:lumMod val="50000"/>
                  </a:schemeClr>
                </a:solidFill>
                <a:latin typeface="Trebuchet MS" panose="020B0603020202020204" pitchFamily="34" charset="0"/>
              </a:rPr>
              <a:t>5. </a:t>
            </a:r>
            <a:r>
              <a:rPr lang="fr-FR" sz="1400" kern="0" dirty="0">
                <a:solidFill>
                  <a:srgbClr val="CC0000"/>
                </a:solidFill>
                <a:latin typeface="Trebuchet MS" panose="020B0603020202020204" pitchFamily="34" charset="0"/>
              </a:rPr>
              <a:t>Le marché de la construction neuve </a:t>
            </a:r>
            <a:r>
              <a:rPr lang="fr-FR" sz="1200" kern="0" dirty="0">
                <a:solidFill>
                  <a:srgbClr val="CC0000"/>
                </a:solidFill>
                <a:latin typeface="Trebuchet MS" panose="020B0603020202020204" pitchFamily="34" charset="0"/>
              </a:rPr>
              <a:t>(2016-2020)</a:t>
            </a: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5.1  </a:t>
            </a:r>
            <a:r>
              <a:rPr lang="fr-FR" sz="1200" b="0" kern="0" dirty="0">
                <a:solidFill>
                  <a:schemeClr val="bg1">
                    <a:lumMod val="50000"/>
                  </a:schemeClr>
                </a:solidFill>
                <a:latin typeface="Trebuchet MS" panose="020B0603020202020204" pitchFamily="34" charset="0"/>
              </a:rPr>
              <a:t>Chiffre d’affaires HT de la construction neuve par région (Résidentiel / Non 	résidentiel)			</a:t>
            </a: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5.2</a:t>
            </a:r>
            <a:r>
              <a:rPr lang="fr-FR" sz="1200" b="0" kern="0" dirty="0">
                <a:solidFill>
                  <a:schemeClr val="bg1">
                    <a:lumMod val="50000"/>
                  </a:schemeClr>
                </a:solidFill>
                <a:latin typeface="Trebuchet MS" panose="020B0603020202020204" pitchFamily="34" charset="0"/>
              </a:rPr>
              <a:t>  Chiffre d’affaires (hors taxe) de la construction des logements neufs par 	région (Individuel / Collectif)		</a:t>
            </a: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5.3</a:t>
            </a:r>
            <a:r>
              <a:rPr lang="fr-FR" sz="1200" b="0" kern="0" dirty="0">
                <a:solidFill>
                  <a:schemeClr val="bg1">
                    <a:lumMod val="50000"/>
                  </a:schemeClr>
                </a:solidFill>
                <a:latin typeface="Trebuchet MS" panose="020B0603020202020204" pitchFamily="34" charset="0"/>
              </a:rPr>
              <a:t>  Chiffre d’affaires (hors taxe) de la construction des locaux neufs par région </a:t>
            </a:r>
            <a:r>
              <a:rPr lang="fr-FR" sz="1050" b="0" kern="0" dirty="0">
                <a:solidFill>
                  <a:schemeClr val="bg1">
                    <a:lumMod val="50000"/>
                  </a:schemeClr>
                </a:solidFill>
                <a:latin typeface="Trebuchet MS" panose="020B0603020202020204" pitchFamily="34" charset="0"/>
              </a:rPr>
              <a:t>	</a:t>
            </a:r>
            <a:endParaRPr lang="fr-FR" sz="1050" kern="0" dirty="0">
              <a:solidFill>
                <a:schemeClr val="bg1">
                  <a:lumMod val="50000"/>
                </a:schemeClr>
              </a:solidFill>
              <a:latin typeface="Trebuchet MS" panose="020B0603020202020204" pitchFamily="34" charset="0"/>
            </a:endParaRPr>
          </a:p>
          <a:p>
            <a:pPr marL="0" indent="0">
              <a:spcBef>
                <a:spcPts val="0"/>
              </a:spcBef>
              <a:buFont typeface="Wingdings 3" pitchFamily="18" charset="2"/>
              <a:buNone/>
              <a:defRPr/>
            </a:pPr>
            <a:endParaRPr lang="fr-FR" sz="1050" kern="0" dirty="0">
              <a:solidFill>
                <a:schemeClr val="bg1">
                  <a:lumMod val="50000"/>
                </a:schemeClr>
              </a:solidFill>
              <a:latin typeface="Trebuchet MS" panose="020B0603020202020204" pitchFamily="34" charset="0"/>
            </a:endParaRPr>
          </a:p>
          <a:p>
            <a:pPr marL="0" indent="0">
              <a:spcBef>
                <a:spcPts val="0"/>
              </a:spcBef>
              <a:buFont typeface="Wingdings 3" pitchFamily="18" charset="2"/>
              <a:buNone/>
              <a:tabLst>
                <a:tab pos="182563" algn="l"/>
              </a:tabLst>
              <a:defRPr/>
            </a:pPr>
            <a:r>
              <a:rPr lang="fr-FR" sz="1400" kern="0" dirty="0">
                <a:solidFill>
                  <a:schemeClr val="bg1">
                    <a:lumMod val="50000"/>
                  </a:schemeClr>
                </a:solidFill>
                <a:latin typeface="Trebuchet MS" panose="020B0603020202020204" pitchFamily="34" charset="0"/>
              </a:rPr>
              <a:t>6.</a:t>
            </a:r>
            <a:r>
              <a:rPr lang="fr-FR" sz="1400" kern="0" dirty="0">
                <a:solidFill>
                  <a:srgbClr val="CC0000"/>
                </a:solidFill>
                <a:latin typeface="Trebuchet MS" panose="020B0603020202020204" pitchFamily="34" charset="0"/>
              </a:rPr>
              <a:t> Le marché de la réhabilitation </a:t>
            </a:r>
            <a:r>
              <a:rPr lang="fr-FR" sz="1200" kern="0" dirty="0">
                <a:solidFill>
                  <a:srgbClr val="CC0000"/>
                </a:solidFill>
                <a:latin typeface="Trebuchet MS" panose="020B0603020202020204" pitchFamily="34" charset="0"/>
              </a:rPr>
              <a:t>(2016-2020)</a:t>
            </a:r>
          </a:p>
          <a:p>
            <a:pPr marL="0" indent="0">
              <a:spcBef>
                <a:spcPts val="0"/>
              </a:spcBef>
              <a:buFont typeface="Wingdings 3" pitchFamily="18" charset="2"/>
              <a:buNone/>
              <a:tabLst>
                <a:tab pos="182563" algn="l"/>
              </a:tabLst>
              <a:defRPr/>
            </a:pPr>
            <a:r>
              <a:rPr lang="fr-FR" sz="1050" b="0" kern="0" dirty="0">
                <a:solidFill>
                  <a:schemeClr val="bg1">
                    <a:lumMod val="50000"/>
                  </a:schemeClr>
                </a:solidFill>
                <a:latin typeface="Trebuchet MS" panose="020B0603020202020204" pitchFamily="34" charset="0"/>
              </a:rPr>
              <a:t>	</a:t>
            </a:r>
            <a:r>
              <a:rPr lang="fr-FR" sz="1200" kern="0" dirty="0">
                <a:solidFill>
                  <a:schemeClr val="bg1">
                    <a:lumMod val="50000"/>
                  </a:schemeClr>
                </a:solidFill>
                <a:latin typeface="Trebuchet MS" panose="020B0603020202020204" pitchFamily="34" charset="0"/>
              </a:rPr>
              <a:t>6.1</a:t>
            </a:r>
            <a:r>
              <a:rPr lang="fr-FR" sz="1200" b="0" kern="0" dirty="0">
                <a:solidFill>
                  <a:schemeClr val="bg1">
                    <a:lumMod val="50000"/>
                  </a:schemeClr>
                </a:solidFill>
                <a:latin typeface="Trebuchet MS" panose="020B0603020202020204" pitchFamily="34" charset="0"/>
              </a:rPr>
              <a:t>  Chiffre d’affaires HT de la réhabilitation (Résidentiel / Non résidentiel) 			</a:t>
            </a:r>
          </a:p>
          <a:p>
            <a:pPr marL="0" indent="0">
              <a:spcBef>
                <a:spcPts val="0"/>
              </a:spcBef>
              <a:buFont typeface="Wingdings 3" pitchFamily="18" charset="2"/>
              <a:buNone/>
              <a:tabLst>
                <a:tab pos="182563" algn="l"/>
              </a:tabLst>
              <a:defRPr/>
            </a:pPr>
            <a:r>
              <a:rPr lang="fr-FR" sz="1200" b="0" kern="0" dirty="0">
                <a:solidFill>
                  <a:schemeClr val="bg1">
                    <a:lumMod val="50000"/>
                  </a:schemeClr>
                </a:solidFill>
                <a:latin typeface="Trebuchet MS" panose="020B0603020202020204" pitchFamily="34" charset="0"/>
              </a:rPr>
              <a:t>	</a:t>
            </a:r>
          </a:p>
          <a:p>
            <a:pPr marL="0" indent="0">
              <a:spcBef>
                <a:spcPts val="0"/>
              </a:spcBef>
              <a:buFont typeface="Wingdings 3" pitchFamily="18" charset="2"/>
              <a:buNone/>
              <a:tabLst>
                <a:tab pos="182563" algn="l"/>
              </a:tabLst>
              <a:defRPr/>
            </a:pPr>
            <a:endParaRPr lang="fr-FR" sz="1400" kern="0" dirty="0">
              <a:solidFill>
                <a:schemeClr val="bg1">
                  <a:lumMod val="50000"/>
                </a:schemeClr>
              </a:solidFill>
            </a:endParaRPr>
          </a:p>
          <a:p>
            <a:pPr marL="0" indent="0">
              <a:spcBef>
                <a:spcPts val="0"/>
              </a:spcBef>
              <a:buFont typeface="Wingdings 3" pitchFamily="18" charset="2"/>
              <a:buNone/>
              <a:tabLst>
                <a:tab pos="182563" algn="l"/>
              </a:tabLst>
              <a:defRPr/>
            </a:pPr>
            <a:endParaRPr lang="fr-FR" sz="1050" kern="0" dirty="0">
              <a:solidFill>
                <a:schemeClr val="bg1">
                  <a:lumMod val="6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4316B83-DCCD-489C-8782-3BDA89CAF9FC}"/>
              </a:ext>
            </a:extLst>
          </p:cNvPr>
          <p:cNvSpPr>
            <a:spLocks noGrp="1" noChangeArrowheads="1"/>
          </p:cNvSpPr>
          <p:nvPr>
            <p:ph type="title" idx="4294967295"/>
          </p:nvPr>
        </p:nvSpPr>
        <p:spPr>
          <a:xfrm>
            <a:off x="0" y="115888"/>
            <a:ext cx="6248400" cy="660400"/>
          </a:xfrm>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FC2416"/>
                </a:solidFill>
                <a:miter lim="800000"/>
                <a:headEnd/>
                <a:tailEnd/>
              </a14:hiddenLine>
            </a:ext>
          </a:extLst>
        </p:spPr>
        <p:txBody>
          <a:bodyPr anchor="ctr"/>
          <a:lstStyle/>
          <a:p>
            <a:pPr marL="180975" eaLnBrk="1" hangingPunct="1"/>
            <a:r>
              <a:rPr lang="fr-FR" altLang="fr-FR" sz="1400" b="1" i="1" dirty="0">
                <a:solidFill>
                  <a:srgbClr val="0070C0"/>
                </a:solidFill>
              </a:rPr>
              <a:t>MODALITÉS DE COMMANDE ET DE DIFFUSION</a:t>
            </a:r>
          </a:p>
        </p:txBody>
      </p:sp>
      <p:sp>
        <p:nvSpPr>
          <p:cNvPr id="13315" name="Text Box 3">
            <a:extLst>
              <a:ext uri="{FF2B5EF4-FFF2-40B4-BE49-F238E27FC236}">
                <a16:creationId xmlns:a16="http://schemas.microsoft.com/office/drawing/2014/main" id="{C3D18289-4222-4EA8-A0DB-89FCD60969F2}"/>
              </a:ext>
            </a:extLst>
          </p:cNvPr>
          <p:cNvSpPr txBox="1">
            <a:spLocks noChangeArrowheads="1"/>
          </p:cNvSpPr>
          <p:nvPr/>
        </p:nvSpPr>
        <p:spPr bwMode="auto">
          <a:xfrm>
            <a:off x="300038" y="2239963"/>
            <a:ext cx="3071812"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a:spcBef>
                <a:spcPct val="20000"/>
              </a:spcBef>
              <a:buClr>
                <a:srgbClr val="A50021"/>
              </a:buClr>
              <a:buSzPct val="120000"/>
              <a:buFont typeface="Monotype Sorts" pitchFamily="2" charset="2"/>
              <a:buChar char="4"/>
              <a:defRPr sz="2200">
                <a:solidFill>
                  <a:schemeClr val="tx2"/>
                </a:solidFill>
                <a:latin typeface="Century Gothic" pitchFamily="34" charset="0"/>
              </a:defRPr>
            </a:lvl1pPr>
            <a:lvl2pPr marL="742950" indent="-285750" algn="l">
              <a:spcBef>
                <a:spcPct val="20000"/>
              </a:spcBef>
              <a:buClr>
                <a:srgbClr val="990000"/>
              </a:buClr>
              <a:buSzPct val="80000"/>
              <a:buFont typeface="Monotype Sorts" pitchFamily="2" charset="2"/>
              <a:buChar char="ä"/>
              <a:defRPr sz="2200">
                <a:solidFill>
                  <a:schemeClr val="tx2"/>
                </a:solidFill>
                <a:latin typeface="Century Gothic" pitchFamily="34" charset="0"/>
              </a:defRPr>
            </a:lvl2pPr>
            <a:lvl3pPr marL="1143000" indent="-228600" algn="l">
              <a:spcBef>
                <a:spcPct val="20000"/>
              </a:spcBef>
              <a:buClr>
                <a:srgbClr val="990000"/>
              </a:buClr>
              <a:buSzPct val="100000"/>
              <a:buFont typeface="Wingdings" pitchFamily="2" charset="2"/>
              <a:buChar char="§"/>
              <a:defRPr sz="2200">
                <a:solidFill>
                  <a:schemeClr val="tx2"/>
                </a:solidFill>
                <a:latin typeface="Century Gothic" pitchFamily="34" charset="0"/>
                <a:sym typeface="Wingdings" pitchFamily="2" charset="2"/>
              </a:defRPr>
            </a:lvl3pPr>
            <a:lvl4pPr marL="1600200" indent="-228600" algn="l">
              <a:spcBef>
                <a:spcPct val="20000"/>
              </a:spcBef>
              <a:buClr>
                <a:srgbClr val="990000"/>
              </a:buClr>
              <a:buSzPct val="65000"/>
              <a:buChar char="•"/>
              <a:defRPr sz="2200">
                <a:solidFill>
                  <a:schemeClr val="tx2"/>
                </a:solidFill>
                <a:latin typeface="Century Gothic" pitchFamily="34" charset="0"/>
              </a:defRPr>
            </a:lvl4pPr>
            <a:lvl5pPr marL="2057400" indent="-228600" algn="l">
              <a:spcBef>
                <a:spcPct val="20000"/>
              </a:spcBef>
              <a:buClr>
                <a:schemeClr val="tx1"/>
              </a:buClr>
              <a:buSzPct val="100000"/>
              <a:defRPr sz="2200">
                <a:solidFill>
                  <a:schemeClr val="tx2"/>
                </a:solidFill>
                <a:latin typeface="Century Gothic" pitchFamily="34" charset="0"/>
              </a:defRPr>
            </a:lvl5pPr>
            <a:lvl6pPr marL="25146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6pPr>
            <a:lvl7pPr marL="29718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7pPr>
            <a:lvl8pPr marL="34290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8pPr>
            <a:lvl9pPr marL="38862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9pPr>
          </a:lstStyle>
          <a:p>
            <a:pPr eaLnBrk="0" hangingPunct="0">
              <a:lnSpc>
                <a:spcPct val="90000"/>
              </a:lnSpc>
              <a:spcBef>
                <a:spcPct val="50000"/>
              </a:spcBef>
              <a:buClr>
                <a:schemeClr val="tx2"/>
              </a:buClr>
              <a:buFont typeface="Monotype Sorts" pitchFamily="2" charset="2"/>
              <a:buNone/>
              <a:defRPr/>
            </a:pPr>
            <a:r>
              <a:rPr lang="fr-FR" altLang="fr-FR" sz="1300" kern="0" dirty="0">
                <a:solidFill>
                  <a:srgbClr val="CC0000"/>
                </a:solidFill>
              </a:rPr>
              <a:t>Le marché de la construction 2020</a:t>
            </a:r>
            <a:br>
              <a:rPr lang="fr-FR" altLang="fr-FR" sz="1100" i="1" dirty="0">
                <a:solidFill>
                  <a:srgbClr val="FF0000"/>
                </a:solidFill>
                <a:latin typeface="Arial" charset="0"/>
                <a:cs typeface="Arial" charset="0"/>
              </a:rPr>
            </a:br>
            <a:r>
              <a:rPr lang="fr-FR" altLang="fr-FR" sz="1100" b="0" dirty="0">
                <a:solidFill>
                  <a:srgbClr val="0070C0"/>
                </a:solidFill>
                <a:latin typeface="Arial" charset="0"/>
                <a:cs typeface="Arial" charset="0"/>
              </a:rPr>
              <a:t>est une étude approfondie de type multi-clients et de diffusion limitée. </a:t>
            </a: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rPr>
              <a:t>Elle fera l’objet d’un</a:t>
            </a:r>
            <a:r>
              <a:rPr lang="fr-FR" altLang="fr-FR" sz="1100" b="0" dirty="0">
                <a:solidFill>
                  <a:srgbClr val="000000"/>
                </a:solidFill>
                <a:latin typeface="Arial" charset="0"/>
                <a:cs typeface="Arial" charset="0"/>
              </a:rPr>
              <a:t> </a:t>
            </a:r>
            <a:r>
              <a:rPr lang="fr-FR" altLang="fr-FR" sz="1100" dirty="0">
                <a:solidFill>
                  <a:srgbClr val="FC2416"/>
                </a:solidFill>
                <a:latin typeface="Arial" charset="0"/>
                <a:cs typeface="Arial" charset="0"/>
              </a:rPr>
              <a:t>rapport confidentiel</a:t>
            </a:r>
            <a:r>
              <a:rPr lang="fr-FR" altLang="fr-FR" sz="1100" b="0" dirty="0">
                <a:solidFill>
                  <a:srgbClr val="000000"/>
                </a:solidFill>
                <a:latin typeface="Arial" charset="0"/>
                <a:cs typeface="Arial" charset="0"/>
              </a:rPr>
              <a:t> </a:t>
            </a:r>
            <a:r>
              <a:rPr lang="fr-FR" altLang="fr-FR" sz="1100" b="0" dirty="0">
                <a:solidFill>
                  <a:srgbClr val="0070C0"/>
                </a:solidFill>
                <a:latin typeface="Arial" charset="0"/>
                <a:cs typeface="Arial" charset="0"/>
              </a:rPr>
              <a:t>et nominatif, fourni sous format pdf par e-mail.</a:t>
            </a:r>
          </a:p>
          <a:p>
            <a:pPr eaLnBrk="0" hangingPunct="0">
              <a:lnSpc>
                <a:spcPct val="90000"/>
              </a:lnSpc>
              <a:spcBef>
                <a:spcPct val="50000"/>
              </a:spcBef>
              <a:buClr>
                <a:schemeClr val="tx2"/>
              </a:buClr>
              <a:buFont typeface="Monotype Sorts" pitchFamily="2" charset="2"/>
              <a:buNone/>
              <a:defRPr/>
            </a:pPr>
            <a:endParaRPr lang="fr-FR" altLang="fr-FR" sz="1000" b="0" dirty="0">
              <a:solidFill>
                <a:srgbClr val="000000"/>
              </a:solidFill>
              <a:cs typeface="Times New Roman" pitchFamily="18" charset="0"/>
            </a:endParaRPr>
          </a:p>
          <a:p>
            <a:pPr eaLnBrk="0" hangingPunct="0">
              <a:lnSpc>
                <a:spcPct val="90000"/>
              </a:lnSpc>
              <a:spcBef>
                <a:spcPct val="50000"/>
              </a:spcBef>
              <a:buClr>
                <a:schemeClr val="tx2"/>
              </a:buClr>
              <a:buFont typeface="Monotype Sorts" pitchFamily="2" charset="2"/>
              <a:buNone/>
              <a:defRPr/>
            </a:pPr>
            <a:r>
              <a:rPr lang="fr-FR" altLang="fr-FR" sz="1200" dirty="0">
                <a:solidFill>
                  <a:srgbClr val="0070C0"/>
                </a:solidFill>
                <a:latin typeface="Arial" charset="0"/>
                <a:cs typeface="Arial" charset="0"/>
              </a:rPr>
              <a:t>Prix de vente</a:t>
            </a: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rPr>
              <a:t>Prix de l’étude : 3 500</a:t>
            </a:r>
            <a:r>
              <a:rPr lang="fr-FR" altLang="fr-FR" sz="1100" b="0" dirty="0">
                <a:solidFill>
                  <a:schemeClr val="accent6">
                    <a:lumMod val="75000"/>
                  </a:schemeClr>
                </a:solidFill>
                <a:latin typeface="Arial" charset="0"/>
                <a:cs typeface="Arial" charset="0"/>
              </a:rPr>
              <a:t> </a:t>
            </a:r>
            <a:r>
              <a:rPr lang="fr-FR" altLang="fr-FR" sz="1100" b="0" dirty="0">
                <a:solidFill>
                  <a:srgbClr val="0070C0"/>
                </a:solidFill>
                <a:latin typeface="Arial" charset="0"/>
                <a:cs typeface="Arial" charset="0"/>
              </a:rPr>
              <a:t>€ HT</a:t>
            </a:r>
          </a:p>
          <a:p>
            <a:pPr eaLnBrk="0" hangingPunct="0">
              <a:lnSpc>
                <a:spcPct val="90000"/>
              </a:lnSpc>
              <a:spcBef>
                <a:spcPct val="50000"/>
              </a:spcBef>
              <a:buClr>
                <a:schemeClr val="tx2"/>
              </a:buClr>
              <a:buFont typeface="Monotype Sorts" pitchFamily="2" charset="2"/>
              <a:buNone/>
              <a:defRPr/>
            </a:pPr>
            <a:endParaRPr lang="fr-FR" altLang="fr-FR" sz="1000" b="0" dirty="0">
              <a:solidFill>
                <a:srgbClr val="000000"/>
              </a:solidFill>
              <a:latin typeface="Arial" charset="0"/>
              <a:cs typeface="Arial" charset="0"/>
            </a:endParaRP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rPr>
              <a:t>La livraison d'exemplaires papier est possible sur demande au prix de 200 € HT chaque rapport</a:t>
            </a:r>
            <a:r>
              <a:rPr lang="fr-FR" altLang="fr-FR" sz="1000" b="0" dirty="0">
                <a:solidFill>
                  <a:srgbClr val="0070C0"/>
                </a:solidFill>
                <a:latin typeface="Arial" charset="0"/>
                <a:cs typeface="Arial" charset="0"/>
              </a:rPr>
              <a:t>.</a:t>
            </a:r>
          </a:p>
          <a:p>
            <a:pPr eaLnBrk="0" hangingPunct="0">
              <a:lnSpc>
                <a:spcPct val="90000"/>
              </a:lnSpc>
              <a:spcBef>
                <a:spcPct val="50000"/>
              </a:spcBef>
              <a:buClr>
                <a:schemeClr val="tx2"/>
              </a:buClr>
              <a:buFont typeface="Monotype Sorts" pitchFamily="2" charset="2"/>
              <a:buNone/>
              <a:defRPr/>
            </a:pPr>
            <a:endParaRPr lang="fr-FR" altLang="fr-FR" sz="800" b="0" dirty="0">
              <a:solidFill>
                <a:srgbClr val="000000"/>
              </a:solidFill>
              <a:latin typeface="Arial" charset="0"/>
              <a:cs typeface="Arial" charset="0"/>
            </a:endParaRPr>
          </a:p>
          <a:p>
            <a:pPr eaLnBrk="0" hangingPunct="0">
              <a:lnSpc>
                <a:spcPct val="90000"/>
              </a:lnSpc>
              <a:spcBef>
                <a:spcPct val="50000"/>
              </a:spcBef>
              <a:buClr>
                <a:schemeClr val="tx2"/>
              </a:buClr>
              <a:buFont typeface="Monotype Sorts" pitchFamily="2" charset="2"/>
              <a:buNone/>
              <a:defRPr/>
            </a:pPr>
            <a:r>
              <a:rPr lang="fr-FR" altLang="fr-FR" sz="1200" dirty="0">
                <a:solidFill>
                  <a:srgbClr val="0070C0"/>
                </a:solidFill>
                <a:latin typeface="Arial" charset="0"/>
                <a:cs typeface="Arial" charset="0"/>
              </a:rPr>
              <a:t>Modalités de commande</a:t>
            </a:r>
            <a:endParaRPr lang="fr-FR" altLang="fr-FR" sz="1200" b="0" dirty="0">
              <a:solidFill>
                <a:srgbClr val="0070C0"/>
              </a:solidFill>
              <a:latin typeface="Arial" charset="0"/>
              <a:cs typeface="Arial" charset="0"/>
            </a:endParaRP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rPr>
              <a:t>Pour passer commande de cette étude, </a:t>
            </a:r>
            <a:br>
              <a:rPr lang="fr-FR" altLang="fr-FR" sz="1100" b="0" dirty="0">
                <a:solidFill>
                  <a:srgbClr val="0070C0"/>
                </a:solidFill>
                <a:latin typeface="Arial" charset="0"/>
                <a:cs typeface="Arial" charset="0"/>
              </a:rPr>
            </a:br>
            <a:r>
              <a:rPr lang="fr-FR" altLang="fr-FR" sz="1100" b="0" dirty="0">
                <a:solidFill>
                  <a:srgbClr val="0070C0"/>
                </a:solidFill>
                <a:latin typeface="Arial" charset="0"/>
                <a:cs typeface="Arial" charset="0"/>
              </a:rPr>
              <a:t>il convient de retourner à Etudes Construction le contrat ci-après sur lequel devront être portés les noms et fonctions </a:t>
            </a:r>
            <a:br>
              <a:rPr lang="fr-FR" altLang="fr-FR" sz="1100" b="0" dirty="0">
                <a:solidFill>
                  <a:srgbClr val="0070C0"/>
                </a:solidFill>
                <a:latin typeface="Arial" charset="0"/>
                <a:cs typeface="Arial" charset="0"/>
              </a:rPr>
            </a:br>
            <a:r>
              <a:rPr lang="fr-FR" altLang="fr-FR" sz="1100" b="0" dirty="0">
                <a:solidFill>
                  <a:srgbClr val="0070C0"/>
                </a:solidFill>
                <a:latin typeface="Arial" charset="0"/>
                <a:cs typeface="Arial" charset="0"/>
              </a:rPr>
              <a:t>de l’acquéreur et des destinataires des rapports papier éventuellement commandés. </a:t>
            </a:r>
            <a:br>
              <a:rPr lang="fr-FR" altLang="fr-FR" sz="1000" b="0" dirty="0">
                <a:solidFill>
                  <a:srgbClr val="0070C0"/>
                </a:solidFill>
                <a:latin typeface="Arial" charset="0"/>
                <a:cs typeface="Arial" charset="0"/>
              </a:rPr>
            </a:br>
            <a:endParaRPr lang="fr-FR" altLang="fr-FR" sz="500" b="0" dirty="0">
              <a:solidFill>
                <a:srgbClr val="0070C0"/>
              </a:solidFill>
              <a:latin typeface="Arial" charset="0"/>
              <a:cs typeface="Arial" charset="0"/>
            </a:endParaRP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rPr>
              <a:t>Ce contrat, qui porte engagement de l’acquéreur sur le respect des clauses de confidentialité-exclusivité, nous est nécessaire pour enregistrer votre commande.</a:t>
            </a: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Times New Roman" pitchFamily="18" charset="0"/>
              </a:rPr>
              <a:t> </a:t>
            </a:r>
            <a:endParaRPr lang="fr-FR" altLang="fr-FR" sz="1100" b="0" dirty="0">
              <a:solidFill>
                <a:srgbClr val="0070C0"/>
              </a:solidFill>
              <a:latin typeface="Arial" charset="0"/>
              <a:cs typeface="+mn-cs"/>
            </a:endParaRPr>
          </a:p>
        </p:txBody>
      </p:sp>
      <p:sp>
        <p:nvSpPr>
          <p:cNvPr id="13316" name="Rectangle 4">
            <a:extLst>
              <a:ext uri="{FF2B5EF4-FFF2-40B4-BE49-F238E27FC236}">
                <a16:creationId xmlns:a16="http://schemas.microsoft.com/office/drawing/2014/main" id="{877FAD66-988B-48CF-92CC-BD982BD54BF4}"/>
              </a:ext>
            </a:extLst>
          </p:cNvPr>
          <p:cNvSpPr>
            <a:spLocks noChangeArrowheads="1"/>
          </p:cNvSpPr>
          <p:nvPr/>
        </p:nvSpPr>
        <p:spPr bwMode="auto">
          <a:xfrm>
            <a:off x="3841750" y="3802063"/>
            <a:ext cx="2338388"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35000"/>
              </a:spcBef>
              <a:buClrTx/>
              <a:buSzTx/>
              <a:buFontTx/>
              <a:buNone/>
            </a:pPr>
            <a:endParaRPr lang="fr-FR" altLang="fr-FR" sz="2400" dirty="0">
              <a:solidFill>
                <a:srgbClr val="000000"/>
              </a:solidFill>
              <a:latin typeface="Century Gothic" panose="020B0502020202020204" pitchFamily="34" charset="0"/>
            </a:endParaRPr>
          </a:p>
        </p:txBody>
      </p:sp>
      <p:sp>
        <p:nvSpPr>
          <p:cNvPr id="14341" name="Text Box 5">
            <a:extLst>
              <a:ext uri="{FF2B5EF4-FFF2-40B4-BE49-F238E27FC236}">
                <a16:creationId xmlns:a16="http://schemas.microsoft.com/office/drawing/2014/main" id="{8DDDDB09-CE46-4A20-ADFB-971D89FD8E91}"/>
              </a:ext>
            </a:extLst>
          </p:cNvPr>
          <p:cNvSpPr txBox="1">
            <a:spLocks noChangeArrowheads="1"/>
          </p:cNvSpPr>
          <p:nvPr/>
        </p:nvSpPr>
        <p:spPr bwMode="auto">
          <a:xfrm>
            <a:off x="3592513" y="2719388"/>
            <a:ext cx="2946400" cy="41259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rgbClr val="A50021"/>
              </a:buClr>
              <a:buSzPct val="120000"/>
              <a:buFont typeface="Monotype Sorts"/>
              <a:buChar char="4"/>
              <a:defRPr sz="2200">
                <a:solidFill>
                  <a:schemeClr val="tx2"/>
                </a:solidFill>
                <a:latin typeface="Century Gothic" pitchFamily="34" charset="0"/>
              </a:defRPr>
            </a:lvl1pPr>
            <a:lvl2pPr marL="742950" indent="-285750" eaLnBrk="0" hangingPunct="0">
              <a:spcBef>
                <a:spcPct val="20000"/>
              </a:spcBef>
              <a:buClr>
                <a:srgbClr val="990000"/>
              </a:buClr>
              <a:buSzPct val="80000"/>
              <a:buFont typeface="Monotype Sorts"/>
              <a:buChar char="ä"/>
              <a:defRPr sz="2200">
                <a:solidFill>
                  <a:schemeClr val="tx2"/>
                </a:solidFill>
                <a:latin typeface="Century Gothic" pitchFamily="34" charset="0"/>
              </a:defRPr>
            </a:lvl2pPr>
            <a:lvl3pPr marL="1143000" indent="-228600" eaLnBrk="0" hangingPunct="0">
              <a:spcBef>
                <a:spcPct val="20000"/>
              </a:spcBef>
              <a:buClr>
                <a:srgbClr val="990000"/>
              </a:buClr>
              <a:buSzPct val="100000"/>
              <a:buFont typeface="Wingdings" pitchFamily="2" charset="2"/>
              <a:buChar char="§"/>
              <a:defRPr sz="2200">
                <a:solidFill>
                  <a:schemeClr val="tx2"/>
                </a:solidFill>
                <a:latin typeface="Century Gothic" pitchFamily="34" charset="0"/>
                <a:sym typeface="Wingdings" pitchFamily="2" charset="2"/>
              </a:defRPr>
            </a:lvl3pPr>
            <a:lvl4pPr marL="1600200" indent="-228600" eaLnBrk="0" hangingPunct="0">
              <a:spcBef>
                <a:spcPct val="20000"/>
              </a:spcBef>
              <a:buClr>
                <a:srgbClr val="990000"/>
              </a:buClr>
              <a:buSzPct val="65000"/>
              <a:buChar char="•"/>
              <a:defRPr sz="2200">
                <a:solidFill>
                  <a:schemeClr val="tx2"/>
                </a:solidFill>
                <a:latin typeface="Century Gothic" pitchFamily="34" charset="0"/>
              </a:defRPr>
            </a:lvl4pPr>
            <a:lvl5pPr marL="2057400" indent="-228600" eaLnBrk="0" hangingPunct="0">
              <a:spcBef>
                <a:spcPct val="20000"/>
              </a:spcBef>
              <a:buClr>
                <a:schemeClr val="tx1"/>
              </a:buClr>
              <a:buSzPct val="100000"/>
              <a:defRPr sz="2200">
                <a:solidFill>
                  <a:schemeClr val="tx2"/>
                </a:solidFill>
                <a:latin typeface="Century Gothic" pitchFamily="34" charset="0"/>
              </a:defRPr>
            </a:lvl5pPr>
            <a:lvl6pPr marL="25146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6pPr>
            <a:lvl7pPr marL="29718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7pPr>
            <a:lvl8pPr marL="34290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8pPr>
            <a:lvl9pPr marL="38862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9pPr>
          </a:lstStyle>
          <a:p>
            <a:pPr>
              <a:lnSpc>
                <a:spcPct val="90000"/>
              </a:lnSpc>
              <a:spcBef>
                <a:spcPct val="50000"/>
              </a:spcBef>
              <a:buClr>
                <a:schemeClr val="tx2"/>
              </a:buClr>
              <a:buFont typeface="Monotype Sorts"/>
              <a:buNone/>
              <a:defRPr/>
            </a:pPr>
            <a:endParaRPr lang="fr-FR" altLang="fr-FR" sz="100" dirty="0">
              <a:solidFill>
                <a:schemeClr val="bg2"/>
              </a:solidFill>
              <a:latin typeface="Arial" pitchFamily="34" charset="0"/>
              <a:cs typeface="Tahoma" pitchFamily="34" charset="0"/>
            </a:endParaRPr>
          </a:p>
          <a:p>
            <a:pPr>
              <a:lnSpc>
                <a:spcPct val="90000"/>
              </a:lnSpc>
              <a:spcBef>
                <a:spcPct val="50000"/>
              </a:spcBef>
              <a:buClr>
                <a:schemeClr val="tx2"/>
              </a:buClr>
              <a:buFont typeface="Monotype Sorts"/>
              <a:buNone/>
              <a:defRPr/>
            </a:pPr>
            <a:r>
              <a:rPr lang="fr-FR" altLang="fr-FR" sz="1300" kern="0" dirty="0">
                <a:solidFill>
                  <a:srgbClr val="CC0000"/>
                </a:solidFill>
              </a:rPr>
              <a:t>Le marché de la construction 2020</a:t>
            </a:r>
            <a:br>
              <a:rPr lang="fr-FR" altLang="fr-FR" sz="1100" i="1" dirty="0">
                <a:solidFill>
                  <a:srgbClr val="FF0000"/>
                </a:solidFill>
                <a:latin typeface="Arial" pitchFamily="34" charset="0"/>
              </a:rPr>
            </a:br>
            <a:r>
              <a:rPr lang="fr-FR" altLang="fr-FR" sz="1000" b="0" dirty="0">
                <a:solidFill>
                  <a:srgbClr val="0070C0"/>
                </a:solidFill>
                <a:latin typeface="Arial" pitchFamily="34" charset="0"/>
              </a:rPr>
              <a:t>est une étude réservée à l'usage exclusif des sociétés qui s’en portent acquéreur. </a:t>
            </a:r>
          </a:p>
          <a:p>
            <a:pPr>
              <a:lnSpc>
                <a:spcPct val="90000"/>
              </a:lnSpc>
              <a:spcBef>
                <a:spcPct val="50000"/>
              </a:spcBef>
              <a:buClr>
                <a:schemeClr val="tx2"/>
              </a:buClr>
              <a:buFont typeface="Monotype Sorts"/>
              <a:buNone/>
              <a:defRPr/>
            </a:pPr>
            <a:r>
              <a:rPr lang="fr-FR" altLang="fr-FR" sz="1000" b="0" dirty="0">
                <a:solidFill>
                  <a:srgbClr val="0070C0"/>
                </a:solidFill>
                <a:latin typeface="Arial" pitchFamily="34" charset="0"/>
              </a:rPr>
              <a:t>De caractère strictement confidentiel, le rapport nominatif et son support informatique ne pourront être communiqués, même partiellement, à toute personne extérieure à la société ayant acquis l’étude. </a:t>
            </a:r>
            <a:r>
              <a:rPr lang="fr-FR" altLang="fr-FR" sz="1000" dirty="0">
                <a:solidFill>
                  <a:srgbClr val="FC2416"/>
                </a:solidFill>
                <a:latin typeface="Arial" pitchFamily="34" charset="0"/>
              </a:rPr>
              <a:t>Cette clause de confidentialité-exclusivité vaut également vis-à-vis d'autres sociétés filiales du même groupe ou relevant d’un même groupement, club, syndicat ou association d’industriels et/ou de professionnels du bâtiment.</a:t>
            </a:r>
          </a:p>
          <a:p>
            <a:pPr>
              <a:lnSpc>
                <a:spcPct val="90000"/>
              </a:lnSpc>
              <a:spcBef>
                <a:spcPct val="50000"/>
              </a:spcBef>
              <a:buClr>
                <a:schemeClr val="tx2"/>
              </a:buClr>
              <a:buFont typeface="Monotype Sorts"/>
              <a:buNone/>
              <a:defRPr/>
            </a:pPr>
            <a:r>
              <a:rPr lang="fr-FR" altLang="fr-FR" sz="1000" b="0" dirty="0">
                <a:solidFill>
                  <a:srgbClr val="0070C0"/>
                </a:solidFill>
                <a:latin typeface="Arial" pitchFamily="34" charset="0"/>
              </a:rPr>
              <a:t>L’acquéreur s'engage, lors de la commande, à respecter et faire respecter cette clause et à </a:t>
            </a:r>
            <a:br>
              <a:rPr lang="fr-FR" altLang="fr-FR" sz="1000" b="0" dirty="0">
                <a:solidFill>
                  <a:srgbClr val="0070C0"/>
                </a:solidFill>
                <a:latin typeface="Arial" pitchFamily="34" charset="0"/>
              </a:rPr>
            </a:br>
            <a:r>
              <a:rPr lang="fr-FR" altLang="fr-FR" sz="1000" b="0" dirty="0">
                <a:solidFill>
                  <a:srgbClr val="0070C0"/>
                </a:solidFill>
                <a:latin typeface="Arial" pitchFamily="34" charset="0"/>
              </a:rPr>
              <a:t>réserver à l'usage exclusif de sa société </a:t>
            </a:r>
            <a:br>
              <a:rPr lang="fr-FR" altLang="fr-FR" sz="1000" b="0" dirty="0">
                <a:solidFill>
                  <a:srgbClr val="0070C0"/>
                </a:solidFill>
                <a:latin typeface="Arial" pitchFamily="34" charset="0"/>
              </a:rPr>
            </a:br>
            <a:r>
              <a:rPr lang="fr-FR" altLang="fr-FR" sz="1000" b="0" dirty="0">
                <a:solidFill>
                  <a:srgbClr val="0070C0"/>
                </a:solidFill>
                <a:latin typeface="Arial" pitchFamily="34" charset="0"/>
              </a:rPr>
              <a:t>l'exploitation de l'étude et de son support informatique.</a:t>
            </a:r>
          </a:p>
          <a:p>
            <a:pPr>
              <a:lnSpc>
                <a:spcPct val="90000"/>
              </a:lnSpc>
              <a:spcBef>
                <a:spcPct val="50000"/>
              </a:spcBef>
              <a:buClr>
                <a:schemeClr val="tx2"/>
              </a:buClr>
              <a:buFont typeface="Monotype Sorts"/>
              <a:buNone/>
              <a:defRPr/>
            </a:pPr>
            <a:r>
              <a:rPr lang="fr-FR" altLang="fr-FR" sz="1000" b="0" dirty="0">
                <a:solidFill>
                  <a:srgbClr val="0070C0"/>
                </a:solidFill>
                <a:latin typeface="Arial" pitchFamily="34" charset="0"/>
              </a:rPr>
              <a:t>Toute représentation, reproduction et diffusion, même partielle, sur tout support (y compris Internet) par tous procédés, notamment par procédés photomécaniques (photocopie, microscopie, ...) ainsi que tout enregistrement par systèmes de traitement de données à des fins professionnelles ou privées sont interdits et leurs auteurs pourront être poursuivis en justice.</a:t>
            </a:r>
            <a:endParaRPr lang="fr-FR" altLang="fr-FR" sz="1100" b="0" dirty="0">
              <a:solidFill>
                <a:srgbClr val="000000"/>
              </a:solidFill>
              <a:latin typeface="Arial" pitchFamily="34" charset="0"/>
              <a:cs typeface="Tahoma" pitchFamily="34" charset="0"/>
            </a:endParaRPr>
          </a:p>
        </p:txBody>
      </p:sp>
      <p:sp>
        <p:nvSpPr>
          <p:cNvPr id="13318" name="Text Box 7">
            <a:extLst>
              <a:ext uri="{FF2B5EF4-FFF2-40B4-BE49-F238E27FC236}">
                <a16:creationId xmlns:a16="http://schemas.microsoft.com/office/drawing/2014/main" id="{05E907F5-92F6-4E7B-8344-143CA2B9826D}"/>
              </a:ext>
            </a:extLst>
          </p:cNvPr>
          <p:cNvSpPr txBox="1">
            <a:spLocks noChangeArrowheads="1"/>
          </p:cNvSpPr>
          <p:nvPr/>
        </p:nvSpPr>
        <p:spPr bwMode="auto">
          <a:xfrm>
            <a:off x="3514725" y="2239963"/>
            <a:ext cx="2811463" cy="4191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FC241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nSpc>
                <a:spcPct val="90000"/>
              </a:lnSpc>
              <a:spcBef>
                <a:spcPct val="50000"/>
              </a:spcBef>
              <a:buClr>
                <a:schemeClr val="tx2"/>
              </a:buClr>
              <a:buSzPct val="120000"/>
              <a:buFont typeface="Monotype Sorts"/>
              <a:buNone/>
            </a:pPr>
            <a:r>
              <a:rPr lang="fr-FR" altLang="fr-FR" sz="1200" dirty="0">
                <a:solidFill>
                  <a:srgbClr val="FC2416"/>
                </a:solidFill>
                <a:latin typeface="Century Gothic" panose="020B0502020202020204" pitchFamily="34" charset="0"/>
                <a:cs typeface="Tahoma" panose="020B0604030504040204" pitchFamily="34" charset="0"/>
              </a:rPr>
              <a:t>Clause de </a:t>
            </a:r>
            <a:br>
              <a:rPr lang="fr-FR" altLang="fr-FR" sz="1200" dirty="0">
                <a:solidFill>
                  <a:srgbClr val="FC2416"/>
                </a:solidFill>
                <a:latin typeface="Century Gothic" panose="020B0502020202020204" pitchFamily="34" charset="0"/>
                <a:cs typeface="Tahoma" panose="020B0604030504040204" pitchFamily="34" charset="0"/>
              </a:rPr>
            </a:br>
            <a:r>
              <a:rPr lang="fr-FR" altLang="fr-FR" sz="1200" dirty="0">
                <a:solidFill>
                  <a:srgbClr val="FC2416"/>
                </a:solidFill>
                <a:latin typeface="Century Gothic" panose="020B0502020202020204" pitchFamily="34" charset="0"/>
                <a:cs typeface="Tahoma" panose="020B0604030504040204" pitchFamily="34" charset="0"/>
              </a:rPr>
              <a:t>confidentialité-exclusivité</a:t>
            </a:r>
            <a:endParaRPr lang="fr-FR" altLang="fr-FR" sz="1200" dirty="0">
              <a:solidFill>
                <a:srgbClr val="FC2416"/>
              </a:solidFill>
              <a:latin typeface="Century Gothic" panose="020B0502020202020204" pitchFamily="34" charset="0"/>
            </a:endParaRPr>
          </a:p>
        </p:txBody>
      </p:sp>
      <p:sp>
        <p:nvSpPr>
          <p:cNvPr id="13319" name="Rectangle 9">
            <a:extLst>
              <a:ext uri="{FF2B5EF4-FFF2-40B4-BE49-F238E27FC236}">
                <a16:creationId xmlns:a16="http://schemas.microsoft.com/office/drawing/2014/main" id="{027826B4-81ED-4203-9E8A-7F5A5678657E}"/>
              </a:ext>
            </a:extLst>
          </p:cNvPr>
          <p:cNvSpPr>
            <a:spLocks noChangeArrowheads="1"/>
          </p:cNvSpPr>
          <p:nvPr/>
        </p:nvSpPr>
        <p:spPr bwMode="auto">
          <a:xfrm>
            <a:off x="420688" y="700088"/>
            <a:ext cx="6019800" cy="76200"/>
          </a:xfrm>
          <a:prstGeom prst="rect">
            <a:avLst/>
          </a:prstGeom>
          <a:solidFill>
            <a:schemeClr val="hlink"/>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35000"/>
              </a:spcBef>
              <a:buClrTx/>
              <a:buSzTx/>
              <a:buFontTx/>
              <a:buNone/>
            </a:pPr>
            <a:endParaRPr lang="fr-FR" altLang="fr-FR" sz="2400" dirty="0">
              <a:solidFill>
                <a:srgbClr val="000000"/>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AE276D45-FCDA-469D-A4A2-3673729A5A98}"/>
              </a:ext>
            </a:extLst>
          </p:cNvPr>
          <p:cNvSpPr>
            <a:spLocks noGrp="1" noChangeArrowheads="1"/>
          </p:cNvSpPr>
          <p:nvPr>
            <p:ph type="title" idx="4294967295"/>
          </p:nvPr>
        </p:nvSpPr>
        <p:spPr>
          <a:xfrm>
            <a:off x="0" y="103188"/>
            <a:ext cx="6248400" cy="673100"/>
          </a:xfrm>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FC2416"/>
                </a:solidFill>
                <a:miter lim="800000"/>
                <a:headEnd/>
                <a:tailEnd/>
              </a14:hiddenLine>
            </a:ext>
          </a:extLst>
        </p:spPr>
        <p:txBody>
          <a:bodyPr anchor="ctr"/>
          <a:lstStyle/>
          <a:p>
            <a:pPr marL="180975" eaLnBrk="1" hangingPunct="1"/>
            <a:r>
              <a:rPr lang="fr-FR" altLang="fr-FR" sz="1400" b="1" i="1" dirty="0">
                <a:solidFill>
                  <a:srgbClr val="0070C0"/>
                </a:solidFill>
              </a:rPr>
              <a:t>BON DE COMMANDE</a:t>
            </a:r>
          </a:p>
        </p:txBody>
      </p:sp>
      <p:sp>
        <p:nvSpPr>
          <p:cNvPr id="14339" name="Text Box 1028">
            <a:extLst>
              <a:ext uri="{FF2B5EF4-FFF2-40B4-BE49-F238E27FC236}">
                <a16:creationId xmlns:a16="http://schemas.microsoft.com/office/drawing/2014/main" id="{A1370655-E858-412E-AD7B-CCEF123106AA}"/>
              </a:ext>
            </a:extLst>
          </p:cNvPr>
          <p:cNvSpPr txBox="1">
            <a:spLocks noChangeArrowheads="1"/>
          </p:cNvSpPr>
          <p:nvPr/>
        </p:nvSpPr>
        <p:spPr bwMode="auto">
          <a:xfrm>
            <a:off x="3429000" y="1924050"/>
            <a:ext cx="312420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a:spcBef>
                <a:spcPct val="20000"/>
              </a:spcBef>
              <a:buClr>
                <a:srgbClr val="A50021"/>
              </a:buClr>
              <a:buSzPct val="120000"/>
              <a:buFont typeface="Monotype Sorts" pitchFamily="2" charset="2"/>
              <a:buChar char="4"/>
              <a:defRPr sz="2200">
                <a:solidFill>
                  <a:schemeClr val="tx2"/>
                </a:solidFill>
                <a:latin typeface="Century Gothic" pitchFamily="34" charset="0"/>
              </a:defRPr>
            </a:lvl1pPr>
            <a:lvl2pPr marL="742950" indent="-285750" algn="l">
              <a:spcBef>
                <a:spcPct val="20000"/>
              </a:spcBef>
              <a:buClr>
                <a:srgbClr val="990000"/>
              </a:buClr>
              <a:buSzPct val="80000"/>
              <a:buFont typeface="Monotype Sorts" pitchFamily="2" charset="2"/>
              <a:buChar char="ä"/>
              <a:defRPr sz="2200">
                <a:solidFill>
                  <a:schemeClr val="tx2"/>
                </a:solidFill>
                <a:latin typeface="Century Gothic" pitchFamily="34" charset="0"/>
              </a:defRPr>
            </a:lvl2pPr>
            <a:lvl3pPr marL="1143000" indent="-228600" algn="l">
              <a:spcBef>
                <a:spcPct val="20000"/>
              </a:spcBef>
              <a:buClr>
                <a:srgbClr val="990000"/>
              </a:buClr>
              <a:buSzPct val="100000"/>
              <a:buFont typeface="Wingdings" pitchFamily="2" charset="2"/>
              <a:buChar char="§"/>
              <a:defRPr sz="2200">
                <a:solidFill>
                  <a:schemeClr val="tx2"/>
                </a:solidFill>
                <a:latin typeface="Century Gothic" pitchFamily="34" charset="0"/>
                <a:sym typeface="Wingdings" pitchFamily="2" charset="2"/>
              </a:defRPr>
            </a:lvl3pPr>
            <a:lvl4pPr marL="1600200" indent="-228600" algn="l">
              <a:spcBef>
                <a:spcPct val="20000"/>
              </a:spcBef>
              <a:buClr>
                <a:srgbClr val="990000"/>
              </a:buClr>
              <a:buSzPct val="65000"/>
              <a:buChar char="•"/>
              <a:defRPr sz="2200">
                <a:solidFill>
                  <a:schemeClr val="tx2"/>
                </a:solidFill>
                <a:latin typeface="Century Gothic" pitchFamily="34" charset="0"/>
              </a:defRPr>
            </a:lvl4pPr>
            <a:lvl5pPr marL="2057400" indent="-228600" algn="l">
              <a:spcBef>
                <a:spcPct val="20000"/>
              </a:spcBef>
              <a:buClr>
                <a:schemeClr val="tx1"/>
              </a:buClr>
              <a:buSzPct val="100000"/>
              <a:defRPr sz="2200">
                <a:solidFill>
                  <a:schemeClr val="tx2"/>
                </a:solidFill>
                <a:latin typeface="Century Gothic" pitchFamily="34" charset="0"/>
              </a:defRPr>
            </a:lvl5pPr>
            <a:lvl6pPr marL="25146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6pPr>
            <a:lvl7pPr marL="29718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7pPr>
            <a:lvl8pPr marL="34290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8pPr>
            <a:lvl9pPr marL="38862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9pPr>
          </a:lstStyle>
          <a:p>
            <a:pPr eaLnBrk="0" hangingPunct="0">
              <a:lnSpc>
                <a:spcPct val="90000"/>
              </a:lnSpc>
              <a:spcBef>
                <a:spcPct val="50000"/>
              </a:spcBef>
              <a:buClr>
                <a:schemeClr val="tx2"/>
              </a:buClr>
              <a:buFont typeface="Monotype Sorts" pitchFamily="2" charset="2"/>
              <a:buNone/>
              <a:defRPr/>
            </a:pPr>
            <a:r>
              <a:rPr lang="fr-FR" altLang="fr-FR" sz="1100" dirty="0">
                <a:solidFill>
                  <a:srgbClr val="FC2416"/>
                </a:solidFill>
                <a:latin typeface="Arial" charset="0"/>
                <a:cs typeface="Arial" charset="0"/>
              </a:rPr>
              <a:t>Désignation et montant de la commande</a:t>
            </a: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rPr>
              <a:t>Je passe commande de l'étude </a:t>
            </a:r>
            <a:br>
              <a:rPr lang="fr-FR" altLang="fr-FR" sz="1100" b="0" dirty="0">
                <a:solidFill>
                  <a:srgbClr val="000000"/>
                </a:solidFill>
                <a:latin typeface="Arial" charset="0"/>
                <a:cs typeface="Arial" charset="0"/>
              </a:rPr>
            </a:br>
            <a:r>
              <a:rPr lang="fr-FR" altLang="fr-FR" sz="1300" kern="0" dirty="0">
                <a:solidFill>
                  <a:srgbClr val="CC0000"/>
                </a:solidFill>
              </a:rPr>
              <a:t>Le marché de la construction 2020</a:t>
            </a:r>
            <a:endParaRPr lang="fr-FR" altLang="fr-FR" sz="1300" dirty="0">
              <a:solidFill>
                <a:schemeClr val="accent6">
                  <a:lumMod val="75000"/>
                </a:schemeClr>
              </a:solidFill>
              <a:latin typeface="Arial" charset="0"/>
              <a:cs typeface="Arial" charset="0"/>
            </a:endParaRP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sym typeface="Monotype Sorts" pitchFamily="2" charset="2"/>
              </a:rPr>
              <a:t></a:t>
            </a:r>
            <a:r>
              <a:rPr lang="fr-FR" altLang="fr-FR" sz="1100" b="0" dirty="0">
                <a:solidFill>
                  <a:srgbClr val="0070C0"/>
                </a:solidFill>
                <a:latin typeface="Arial" charset="0"/>
                <a:cs typeface="Arial" charset="0"/>
              </a:rPr>
              <a:t>  1 exemplaire de base de l'étude livrée sous format pdf par e-mail : 3 500</a:t>
            </a:r>
            <a:r>
              <a:rPr lang="fr-FR" altLang="fr-FR" sz="1100" b="0" dirty="0">
                <a:solidFill>
                  <a:schemeClr val="accent6">
                    <a:lumMod val="75000"/>
                  </a:schemeClr>
                </a:solidFill>
                <a:latin typeface="Arial" charset="0"/>
                <a:cs typeface="Arial" charset="0"/>
              </a:rPr>
              <a:t> </a:t>
            </a:r>
            <a:r>
              <a:rPr lang="fr-FR" altLang="fr-FR" sz="1100" b="0" dirty="0">
                <a:solidFill>
                  <a:srgbClr val="0070C0"/>
                </a:solidFill>
                <a:latin typeface="Arial" charset="0"/>
                <a:cs typeface="Arial" charset="0"/>
              </a:rPr>
              <a:t>€ HT</a:t>
            </a: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sym typeface="Monotype Sorts" pitchFamily="2" charset="2"/>
              </a:rPr>
              <a:t></a:t>
            </a:r>
            <a:r>
              <a:rPr lang="fr-FR" altLang="fr-FR" sz="1100" b="0" dirty="0">
                <a:solidFill>
                  <a:srgbClr val="0070C0"/>
                </a:solidFill>
                <a:latin typeface="Arial" charset="0"/>
                <a:cs typeface="Arial" charset="0"/>
              </a:rPr>
              <a:t> ...  exemplaire(s) papier supplémentaire(s) du rapport pour usage interne société, au prix unitaire de 300 € HT</a:t>
            </a: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rPr>
              <a:t>Rapport(s) nominatif(s) de l’étude destiné(s) aux personnes dont le nom est porté </a:t>
            </a:r>
            <a:r>
              <a:rPr lang="fr-FR" altLang="fr-FR" sz="1100" dirty="0">
                <a:solidFill>
                  <a:srgbClr val="0070C0"/>
                </a:solidFill>
                <a:latin typeface="Arial" charset="0"/>
                <a:cs typeface="Arial" charset="0"/>
              </a:rPr>
              <a:t>au dos du présent contrat.</a:t>
            </a:r>
            <a:br>
              <a:rPr lang="fr-FR" altLang="fr-FR" sz="1100" dirty="0">
                <a:solidFill>
                  <a:schemeClr val="tx1"/>
                </a:solidFill>
                <a:latin typeface="Arial" charset="0"/>
                <a:cs typeface="Arial" charset="0"/>
              </a:rPr>
            </a:br>
            <a:br>
              <a:rPr lang="fr-FR" altLang="fr-FR" sz="1000" b="0" dirty="0">
                <a:solidFill>
                  <a:srgbClr val="000000"/>
                </a:solidFill>
                <a:latin typeface="Arial" charset="0"/>
                <a:cs typeface="Arial" charset="0"/>
              </a:rPr>
            </a:br>
            <a:r>
              <a:rPr lang="fr-FR" altLang="fr-FR" sz="1100" dirty="0">
                <a:solidFill>
                  <a:srgbClr val="FC2416"/>
                </a:solidFill>
                <a:latin typeface="Arial" charset="0"/>
                <a:cs typeface="Arial" charset="0"/>
              </a:rPr>
              <a:t>Règlement</a:t>
            </a:r>
            <a:endParaRPr lang="fr-FR" altLang="fr-FR" sz="1100" b="0" dirty="0">
              <a:solidFill>
                <a:srgbClr val="FC2416"/>
              </a:solidFill>
              <a:latin typeface="Arial" charset="0"/>
              <a:cs typeface="Arial" charset="0"/>
            </a:endParaRP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sym typeface="Monotype Sorts" pitchFamily="2" charset="2"/>
              </a:rPr>
              <a:t></a:t>
            </a:r>
            <a:r>
              <a:rPr lang="fr-FR" altLang="fr-FR" sz="1100" b="0" dirty="0">
                <a:solidFill>
                  <a:srgbClr val="0070C0"/>
                </a:solidFill>
                <a:latin typeface="Arial" charset="0"/>
                <a:cs typeface="Arial" charset="0"/>
              </a:rPr>
              <a:t>   Par chèque joint (facture de régularisation</a:t>
            </a:r>
            <a:br>
              <a:rPr lang="fr-FR" altLang="fr-FR" sz="1100" b="0" dirty="0">
                <a:solidFill>
                  <a:srgbClr val="0070C0"/>
                </a:solidFill>
                <a:latin typeface="Arial" charset="0"/>
                <a:cs typeface="Arial" charset="0"/>
              </a:rPr>
            </a:br>
            <a:r>
              <a:rPr lang="fr-FR" altLang="fr-FR" sz="1100" b="0" dirty="0">
                <a:solidFill>
                  <a:srgbClr val="0070C0"/>
                </a:solidFill>
                <a:latin typeface="Arial" charset="0"/>
                <a:cs typeface="Arial" charset="0"/>
              </a:rPr>
              <a:t>      adressée par retour de courrier)</a:t>
            </a: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sym typeface="Monotype Sorts" pitchFamily="2" charset="2"/>
              </a:rPr>
              <a:t></a:t>
            </a:r>
            <a:r>
              <a:rPr lang="fr-FR" altLang="fr-FR" sz="1100" b="0" dirty="0">
                <a:solidFill>
                  <a:srgbClr val="0070C0"/>
                </a:solidFill>
                <a:latin typeface="Arial" charset="0"/>
                <a:cs typeface="Arial" charset="0"/>
              </a:rPr>
              <a:t>   A réception de facture</a:t>
            </a:r>
            <a:br>
              <a:rPr lang="fr-FR" altLang="fr-FR" sz="1100" b="0" dirty="0">
                <a:solidFill>
                  <a:srgbClr val="000000"/>
                </a:solidFill>
                <a:latin typeface="Arial" charset="0"/>
                <a:cs typeface="Arial" charset="0"/>
              </a:rPr>
            </a:br>
            <a:endParaRPr lang="fr-FR" altLang="fr-FR" sz="1100" b="0" dirty="0">
              <a:solidFill>
                <a:srgbClr val="000000"/>
              </a:solidFill>
              <a:latin typeface="Arial" charset="0"/>
              <a:cs typeface="Arial" charset="0"/>
            </a:endParaRPr>
          </a:p>
          <a:p>
            <a:pPr eaLnBrk="0" hangingPunct="0">
              <a:lnSpc>
                <a:spcPct val="90000"/>
              </a:lnSpc>
              <a:spcBef>
                <a:spcPct val="50000"/>
              </a:spcBef>
              <a:buClr>
                <a:schemeClr val="tx2"/>
              </a:buClr>
              <a:buFont typeface="Monotype Sorts" pitchFamily="2" charset="2"/>
              <a:buNone/>
              <a:defRPr/>
            </a:pPr>
            <a:r>
              <a:rPr lang="fr-FR" altLang="fr-FR" sz="1100" dirty="0">
                <a:solidFill>
                  <a:srgbClr val="0070C0"/>
                </a:solidFill>
                <a:latin typeface="Arial" charset="0"/>
                <a:cs typeface="Arial" charset="0"/>
              </a:rPr>
              <a:t>Important : </a:t>
            </a:r>
            <a:r>
              <a:rPr lang="fr-FR" altLang="fr-FR" sz="1100" b="0" dirty="0">
                <a:solidFill>
                  <a:srgbClr val="0070C0"/>
                </a:solidFill>
                <a:latin typeface="Arial" charset="0"/>
                <a:cs typeface="Arial" charset="0"/>
              </a:rPr>
              <a:t>cette étude, de caractère strictement confidentiel, ne pourra être communiquée, même partiellement.</a:t>
            </a:r>
          </a:p>
          <a:p>
            <a:pPr eaLnBrk="0" hangingPunct="0">
              <a:lnSpc>
                <a:spcPct val="90000"/>
              </a:lnSpc>
              <a:spcBef>
                <a:spcPct val="50000"/>
              </a:spcBef>
              <a:buClr>
                <a:schemeClr val="tx2"/>
              </a:buClr>
              <a:buFont typeface="Monotype Sorts" pitchFamily="2" charset="2"/>
              <a:buNone/>
              <a:defRPr/>
            </a:pPr>
            <a:r>
              <a:rPr lang="fr-FR" altLang="fr-FR" sz="1100" b="0" dirty="0">
                <a:solidFill>
                  <a:srgbClr val="0070C0"/>
                </a:solidFill>
                <a:latin typeface="Arial" charset="0"/>
                <a:cs typeface="Arial" charset="0"/>
              </a:rPr>
              <a:t>Je déclare avoir pris connaissance des clauses de confidentialité-exclusivité présentées au dos de ce contrat et m’engage vis-à-vis de Etude Construction à en accepter pleinement les conditions.</a:t>
            </a:r>
          </a:p>
          <a:p>
            <a:pPr eaLnBrk="0" hangingPunct="0">
              <a:lnSpc>
                <a:spcPct val="90000"/>
              </a:lnSpc>
              <a:spcBef>
                <a:spcPct val="50000"/>
              </a:spcBef>
              <a:buClr>
                <a:schemeClr val="tx2"/>
              </a:buClr>
              <a:buFont typeface="Monotype Sorts" pitchFamily="2" charset="2"/>
              <a:buNone/>
              <a:defRPr/>
            </a:pPr>
            <a:endParaRPr lang="fr-FR" altLang="fr-FR" sz="1100" b="0" dirty="0">
              <a:solidFill>
                <a:srgbClr val="000000"/>
              </a:solidFill>
              <a:latin typeface="Arial" charset="0"/>
              <a:cs typeface="Arial" charset="0"/>
            </a:endParaRPr>
          </a:p>
          <a:p>
            <a:pPr eaLnBrk="0" hangingPunct="0">
              <a:lnSpc>
                <a:spcPct val="90000"/>
              </a:lnSpc>
              <a:spcBef>
                <a:spcPct val="50000"/>
              </a:spcBef>
              <a:buClr>
                <a:schemeClr val="tx2"/>
              </a:buClr>
              <a:buFont typeface="Monotype Sorts" pitchFamily="2" charset="2"/>
              <a:buNone/>
              <a:defRPr/>
            </a:pPr>
            <a:r>
              <a:rPr lang="fr-FR" altLang="fr-FR" sz="1100" dirty="0">
                <a:solidFill>
                  <a:srgbClr val="FC2416"/>
                </a:solidFill>
                <a:latin typeface="Arial" charset="0"/>
                <a:cs typeface="Arial" charset="0"/>
              </a:rPr>
              <a:t>Cachet de la société</a:t>
            </a:r>
            <a:r>
              <a:rPr lang="fr-FR" altLang="fr-FR" sz="1100" b="0" dirty="0">
                <a:solidFill>
                  <a:srgbClr val="FC2416"/>
                </a:solidFill>
                <a:latin typeface="Arial" charset="0"/>
                <a:cs typeface="Arial" charset="0"/>
              </a:rPr>
              <a:t> 	                             </a:t>
            </a:r>
            <a:r>
              <a:rPr lang="fr-FR" altLang="fr-FR" sz="1100" dirty="0">
                <a:solidFill>
                  <a:srgbClr val="FC2416"/>
                </a:solidFill>
                <a:latin typeface="Arial" charset="0"/>
                <a:cs typeface="Arial" charset="0"/>
              </a:rPr>
              <a:t>Date et signature</a:t>
            </a:r>
          </a:p>
          <a:p>
            <a:pPr algn="ctr" eaLnBrk="0" hangingPunct="0">
              <a:lnSpc>
                <a:spcPct val="90000"/>
              </a:lnSpc>
              <a:spcBef>
                <a:spcPct val="50000"/>
              </a:spcBef>
              <a:buClr>
                <a:schemeClr val="tx2"/>
              </a:buClr>
              <a:buFont typeface="Monotype Sorts" pitchFamily="2" charset="2"/>
              <a:buNone/>
              <a:defRPr/>
            </a:pPr>
            <a:endParaRPr lang="fr-FR" altLang="fr-FR" sz="1100" b="0" dirty="0">
              <a:solidFill>
                <a:srgbClr val="FC2416"/>
              </a:solidFill>
              <a:cs typeface="+mn-cs"/>
            </a:endParaRPr>
          </a:p>
        </p:txBody>
      </p:sp>
      <p:sp>
        <p:nvSpPr>
          <p:cNvPr id="14340" name="Text Box 1029">
            <a:extLst>
              <a:ext uri="{FF2B5EF4-FFF2-40B4-BE49-F238E27FC236}">
                <a16:creationId xmlns:a16="http://schemas.microsoft.com/office/drawing/2014/main" id="{8DEC8790-5587-41A5-8A7F-9E412F98952B}"/>
              </a:ext>
            </a:extLst>
          </p:cNvPr>
          <p:cNvSpPr txBox="1">
            <a:spLocks noChangeArrowheads="1"/>
          </p:cNvSpPr>
          <p:nvPr/>
        </p:nvSpPr>
        <p:spPr bwMode="auto">
          <a:xfrm>
            <a:off x="354013" y="4010025"/>
            <a:ext cx="2889250" cy="2386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nSpc>
                <a:spcPct val="90000"/>
              </a:lnSpc>
              <a:spcBef>
                <a:spcPct val="50000"/>
              </a:spcBef>
              <a:buClr>
                <a:schemeClr val="tx2"/>
              </a:buClr>
              <a:buSzPct val="120000"/>
              <a:buFont typeface="Monotype Sorts"/>
              <a:buNone/>
            </a:pPr>
            <a:endParaRPr lang="fr-FR" altLang="fr-FR" sz="300" i="1" dirty="0">
              <a:solidFill>
                <a:schemeClr val="bg2"/>
              </a:solidFill>
              <a:latin typeface="Century Gothic" panose="020B0502020202020204" pitchFamily="34" charset="0"/>
            </a:endParaRPr>
          </a:p>
          <a:p>
            <a:pPr>
              <a:lnSpc>
                <a:spcPct val="90000"/>
              </a:lnSpc>
              <a:spcBef>
                <a:spcPct val="50000"/>
              </a:spcBef>
              <a:buClr>
                <a:schemeClr val="tx2"/>
              </a:buClr>
              <a:buSzPct val="120000"/>
              <a:buFont typeface="Monotype Sorts"/>
              <a:buNone/>
            </a:pPr>
            <a:r>
              <a:rPr lang="fr-FR" altLang="fr-FR" sz="1000" b="0" dirty="0">
                <a:solidFill>
                  <a:srgbClr val="0070C0"/>
                </a:solidFill>
                <a:latin typeface="Arial" panose="020B0604020202020204" pitchFamily="34" charset="0"/>
              </a:rPr>
              <a:t>M. ……………………………………..………..…</a:t>
            </a:r>
            <a:r>
              <a:rPr lang="fr-FR" altLang="fr-FR" sz="1100" b="0" dirty="0">
                <a:solidFill>
                  <a:srgbClr val="0070C0"/>
                </a:solidFill>
                <a:latin typeface="Arial" panose="020B0604020202020204" pitchFamily="34" charset="0"/>
              </a:rPr>
              <a:t>  </a:t>
            </a:r>
            <a:br>
              <a:rPr lang="fr-FR" altLang="fr-FR" sz="1100" b="0" dirty="0">
                <a:solidFill>
                  <a:srgbClr val="0070C0"/>
                </a:solidFill>
                <a:latin typeface="Arial" panose="020B0604020202020204" pitchFamily="34" charset="0"/>
              </a:rPr>
            </a:br>
            <a:endParaRPr lang="fr-FR" altLang="fr-FR" sz="300" b="0" dirty="0">
              <a:solidFill>
                <a:srgbClr val="0070C0"/>
              </a:solidFill>
              <a:latin typeface="Arial" panose="020B0604020202020204" pitchFamily="34" charset="0"/>
            </a:endParaRPr>
          </a:p>
          <a:p>
            <a:pPr>
              <a:lnSpc>
                <a:spcPct val="90000"/>
              </a:lnSpc>
              <a:spcBef>
                <a:spcPct val="50000"/>
              </a:spcBef>
              <a:buClr>
                <a:schemeClr val="tx2"/>
              </a:buClr>
              <a:buSzPct val="120000"/>
              <a:buFont typeface="Monotype Sorts"/>
              <a:buNone/>
            </a:pPr>
            <a:r>
              <a:rPr lang="fr-FR" altLang="fr-FR" sz="1000" b="0" dirty="0">
                <a:solidFill>
                  <a:srgbClr val="0070C0"/>
                </a:solidFill>
                <a:latin typeface="Arial" panose="020B0604020202020204" pitchFamily="34" charset="0"/>
              </a:rPr>
              <a:t>Fonction . ……………………………....…….…</a:t>
            </a:r>
            <a:r>
              <a:rPr lang="fr-FR" altLang="fr-FR" sz="1100" b="0" dirty="0">
                <a:solidFill>
                  <a:srgbClr val="0070C0"/>
                </a:solidFill>
                <a:latin typeface="Arial" panose="020B0604020202020204" pitchFamily="34" charset="0"/>
              </a:rPr>
              <a:t> </a:t>
            </a:r>
          </a:p>
          <a:p>
            <a:pPr>
              <a:lnSpc>
                <a:spcPct val="90000"/>
              </a:lnSpc>
              <a:spcBef>
                <a:spcPct val="50000"/>
              </a:spcBef>
              <a:buClr>
                <a:schemeClr val="tx2"/>
              </a:buClr>
              <a:buSzPct val="120000"/>
              <a:buFont typeface="Monotype Sorts"/>
              <a:buNone/>
            </a:pPr>
            <a:endParaRPr lang="fr-FR" altLang="fr-FR" sz="300" b="0" dirty="0">
              <a:solidFill>
                <a:srgbClr val="0070C0"/>
              </a:solidFill>
              <a:latin typeface="Arial" panose="020B0604020202020204" pitchFamily="34" charset="0"/>
            </a:endParaRPr>
          </a:p>
          <a:p>
            <a:pPr>
              <a:lnSpc>
                <a:spcPct val="90000"/>
              </a:lnSpc>
              <a:spcBef>
                <a:spcPct val="50000"/>
              </a:spcBef>
              <a:buClr>
                <a:schemeClr val="tx2"/>
              </a:buClr>
              <a:buSzPct val="120000"/>
              <a:buFont typeface="Monotype Sorts"/>
              <a:buNone/>
            </a:pPr>
            <a:r>
              <a:rPr lang="fr-FR" altLang="fr-FR" sz="1000" b="0" dirty="0">
                <a:solidFill>
                  <a:srgbClr val="0070C0"/>
                </a:solidFill>
                <a:latin typeface="Arial" panose="020B0604020202020204" pitchFamily="34" charset="0"/>
              </a:rPr>
              <a:t>Société</a:t>
            </a:r>
            <a:r>
              <a:rPr lang="fr-FR" altLang="fr-FR" sz="1000" dirty="0">
                <a:solidFill>
                  <a:srgbClr val="0070C0"/>
                </a:solidFill>
                <a:latin typeface="Arial" panose="020B0604020202020204" pitchFamily="34" charset="0"/>
              </a:rPr>
              <a:t> </a:t>
            </a:r>
            <a:r>
              <a:rPr lang="fr-FR" altLang="fr-FR" sz="1000" b="0" dirty="0">
                <a:solidFill>
                  <a:srgbClr val="0070C0"/>
                </a:solidFill>
                <a:latin typeface="Arial" panose="020B0604020202020204" pitchFamily="34" charset="0"/>
              </a:rPr>
              <a:t>…………….. ………….…….…………</a:t>
            </a:r>
          </a:p>
          <a:p>
            <a:pPr>
              <a:lnSpc>
                <a:spcPct val="90000"/>
              </a:lnSpc>
              <a:spcBef>
                <a:spcPct val="50000"/>
              </a:spcBef>
              <a:buClr>
                <a:schemeClr val="tx2"/>
              </a:buClr>
              <a:buSzPct val="120000"/>
              <a:buFont typeface="Monotype Sorts"/>
              <a:buNone/>
            </a:pPr>
            <a:endParaRPr lang="fr-FR" altLang="fr-FR" sz="300" b="0" dirty="0">
              <a:solidFill>
                <a:srgbClr val="0070C0"/>
              </a:solidFill>
              <a:latin typeface="Arial" panose="020B0604020202020204" pitchFamily="34" charset="0"/>
            </a:endParaRPr>
          </a:p>
          <a:p>
            <a:pPr>
              <a:lnSpc>
                <a:spcPct val="90000"/>
              </a:lnSpc>
              <a:spcBef>
                <a:spcPct val="50000"/>
              </a:spcBef>
              <a:buClr>
                <a:schemeClr val="tx2"/>
              </a:buClr>
              <a:buSzPct val="120000"/>
              <a:buFont typeface="Monotype Sorts"/>
              <a:buNone/>
            </a:pPr>
            <a:r>
              <a:rPr lang="fr-FR" altLang="fr-FR" sz="1000" b="0" dirty="0">
                <a:solidFill>
                  <a:srgbClr val="0070C0"/>
                </a:solidFill>
                <a:latin typeface="Arial" panose="020B0604020202020204" pitchFamily="34" charset="0"/>
              </a:rPr>
              <a:t>Adresse ……………………………………....…</a:t>
            </a:r>
            <a:br>
              <a:rPr lang="fr-FR" altLang="fr-FR" sz="1100" b="0" dirty="0">
                <a:solidFill>
                  <a:srgbClr val="0070C0"/>
                </a:solidFill>
                <a:latin typeface="Arial" panose="020B0604020202020204" pitchFamily="34" charset="0"/>
              </a:rPr>
            </a:br>
            <a:endParaRPr lang="fr-FR" altLang="fr-FR" sz="200" b="0" dirty="0">
              <a:solidFill>
                <a:srgbClr val="0070C0"/>
              </a:solidFill>
              <a:latin typeface="Arial" panose="020B0604020202020204" pitchFamily="34" charset="0"/>
            </a:endParaRPr>
          </a:p>
          <a:p>
            <a:pPr>
              <a:lnSpc>
                <a:spcPct val="90000"/>
              </a:lnSpc>
              <a:spcBef>
                <a:spcPct val="50000"/>
              </a:spcBef>
              <a:buClr>
                <a:schemeClr val="tx2"/>
              </a:buClr>
              <a:buSzPct val="120000"/>
              <a:buFont typeface="Monotype Sorts"/>
              <a:buNone/>
            </a:pPr>
            <a:r>
              <a:rPr lang="fr-FR" altLang="fr-FR" sz="1000" b="0" dirty="0">
                <a:solidFill>
                  <a:srgbClr val="0070C0"/>
                </a:solidFill>
                <a:latin typeface="Arial" panose="020B0604020202020204" pitchFamily="34" charset="0"/>
              </a:rPr>
              <a:t>………………………………………………....…</a:t>
            </a:r>
            <a:br>
              <a:rPr lang="fr-FR" altLang="fr-FR" sz="1100" b="0" dirty="0">
                <a:solidFill>
                  <a:srgbClr val="0070C0"/>
                </a:solidFill>
                <a:latin typeface="Arial" panose="020B0604020202020204" pitchFamily="34" charset="0"/>
              </a:rPr>
            </a:br>
            <a:br>
              <a:rPr lang="fr-FR" altLang="fr-FR" sz="1100" b="0" dirty="0">
                <a:solidFill>
                  <a:srgbClr val="0070C0"/>
                </a:solidFill>
                <a:latin typeface="Arial" panose="020B0604020202020204" pitchFamily="34" charset="0"/>
              </a:rPr>
            </a:br>
            <a:r>
              <a:rPr lang="fr-FR" altLang="fr-FR" sz="1000" b="0" dirty="0">
                <a:solidFill>
                  <a:srgbClr val="0070C0"/>
                </a:solidFill>
                <a:latin typeface="Arial" panose="020B0604020202020204" pitchFamily="34" charset="0"/>
              </a:rPr>
              <a:t>Tél. …………………………………………….…</a:t>
            </a:r>
            <a:r>
              <a:rPr lang="fr-FR" altLang="fr-FR" sz="1100" b="0" dirty="0">
                <a:solidFill>
                  <a:srgbClr val="0070C0"/>
                </a:solidFill>
                <a:latin typeface="Arial" panose="020B0604020202020204" pitchFamily="34" charset="0"/>
              </a:rPr>
              <a:t>                                       </a:t>
            </a:r>
          </a:p>
          <a:p>
            <a:pPr>
              <a:lnSpc>
                <a:spcPct val="90000"/>
              </a:lnSpc>
              <a:spcBef>
                <a:spcPct val="50000"/>
              </a:spcBef>
              <a:buClr>
                <a:schemeClr val="tx2"/>
              </a:buClr>
              <a:buSzPct val="120000"/>
              <a:buFont typeface="Monotype Sorts"/>
              <a:buNone/>
            </a:pPr>
            <a:r>
              <a:rPr lang="fr-FR" altLang="fr-FR" sz="1000" b="0" dirty="0">
                <a:solidFill>
                  <a:srgbClr val="0070C0"/>
                </a:solidFill>
                <a:latin typeface="Arial" panose="020B0604020202020204" pitchFamily="34" charset="0"/>
              </a:rPr>
              <a:t>Fax  ……………….……………………………..</a:t>
            </a:r>
          </a:p>
          <a:p>
            <a:pPr>
              <a:lnSpc>
                <a:spcPct val="90000"/>
              </a:lnSpc>
              <a:spcBef>
                <a:spcPct val="50000"/>
              </a:spcBef>
              <a:buClr>
                <a:schemeClr val="tx2"/>
              </a:buClr>
              <a:buSzPct val="120000"/>
              <a:buFont typeface="Monotype Sorts"/>
              <a:buNone/>
            </a:pPr>
            <a:r>
              <a:rPr lang="fr-FR" altLang="fr-FR" sz="1000" b="0" dirty="0">
                <a:solidFill>
                  <a:srgbClr val="0070C0"/>
                </a:solidFill>
                <a:latin typeface="Arial" panose="020B0604020202020204" pitchFamily="34" charset="0"/>
              </a:rPr>
              <a:t>e-mail ……………………………………….…..</a:t>
            </a:r>
          </a:p>
          <a:p>
            <a:pPr>
              <a:lnSpc>
                <a:spcPct val="90000"/>
              </a:lnSpc>
              <a:spcBef>
                <a:spcPct val="50000"/>
              </a:spcBef>
              <a:buClr>
                <a:schemeClr val="tx2"/>
              </a:buClr>
              <a:buSzPct val="120000"/>
              <a:buFont typeface="Monotype Sorts"/>
              <a:buNone/>
            </a:pPr>
            <a:endParaRPr lang="fr-FR" altLang="fr-FR" sz="1000" b="0" dirty="0">
              <a:solidFill>
                <a:schemeClr val="tx2"/>
              </a:solidFill>
              <a:latin typeface="Arial" panose="020B0604020202020204" pitchFamily="34" charset="0"/>
            </a:endParaRPr>
          </a:p>
        </p:txBody>
      </p:sp>
      <p:sp>
        <p:nvSpPr>
          <p:cNvPr id="14341" name="Text Box 1030">
            <a:extLst>
              <a:ext uri="{FF2B5EF4-FFF2-40B4-BE49-F238E27FC236}">
                <a16:creationId xmlns:a16="http://schemas.microsoft.com/office/drawing/2014/main" id="{A0AE2F53-B524-4A84-9355-E54AF10DF54F}"/>
              </a:ext>
            </a:extLst>
          </p:cNvPr>
          <p:cNvSpPr txBox="1">
            <a:spLocks noChangeArrowheads="1"/>
          </p:cNvSpPr>
          <p:nvPr/>
        </p:nvSpPr>
        <p:spPr bwMode="auto">
          <a:xfrm>
            <a:off x="401638" y="1981200"/>
            <a:ext cx="31607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a:spcBef>
                <a:spcPct val="20000"/>
              </a:spcBef>
              <a:buClr>
                <a:srgbClr val="A50021"/>
              </a:buClr>
              <a:buSzPct val="120000"/>
              <a:buFont typeface="Monotype Sorts" pitchFamily="2" charset="2"/>
              <a:buChar char="4"/>
              <a:defRPr sz="2200">
                <a:solidFill>
                  <a:schemeClr val="tx2"/>
                </a:solidFill>
                <a:latin typeface="Century Gothic" pitchFamily="34" charset="0"/>
              </a:defRPr>
            </a:lvl1pPr>
            <a:lvl2pPr marL="742950" indent="-285750" algn="l">
              <a:spcBef>
                <a:spcPct val="20000"/>
              </a:spcBef>
              <a:buClr>
                <a:srgbClr val="990000"/>
              </a:buClr>
              <a:buSzPct val="80000"/>
              <a:buFont typeface="Monotype Sorts" pitchFamily="2" charset="2"/>
              <a:buChar char="ä"/>
              <a:defRPr sz="2200">
                <a:solidFill>
                  <a:schemeClr val="tx2"/>
                </a:solidFill>
                <a:latin typeface="Century Gothic" pitchFamily="34" charset="0"/>
              </a:defRPr>
            </a:lvl2pPr>
            <a:lvl3pPr marL="1143000" indent="-228600" algn="l">
              <a:spcBef>
                <a:spcPct val="20000"/>
              </a:spcBef>
              <a:buClr>
                <a:srgbClr val="990000"/>
              </a:buClr>
              <a:buSzPct val="100000"/>
              <a:buFont typeface="Wingdings" pitchFamily="2" charset="2"/>
              <a:buChar char="§"/>
              <a:defRPr sz="2200">
                <a:solidFill>
                  <a:schemeClr val="tx2"/>
                </a:solidFill>
                <a:latin typeface="Century Gothic" pitchFamily="34" charset="0"/>
                <a:sym typeface="Wingdings" pitchFamily="2" charset="2"/>
              </a:defRPr>
            </a:lvl3pPr>
            <a:lvl4pPr marL="1600200" indent="-228600" algn="l">
              <a:spcBef>
                <a:spcPct val="20000"/>
              </a:spcBef>
              <a:buClr>
                <a:srgbClr val="990000"/>
              </a:buClr>
              <a:buSzPct val="65000"/>
              <a:buChar char="•"/>
              <a:defRPr sz="2200">
                <a:solidFill>
                  <a:schemeClr val="tx2"/>
                </a:solidFill>
                <a:latin typeface="Century Gothic" pitchFamily="34" charset="0"/>
              </a:defRPr>
            </a:lvl4pPr>
            <a:lvl5pPr marL="2057400" indent="-228600" algn="l">
              <a:spcBef>
                <a:spcPct val="20000"/>
              </a:spcBef>
              <a:buClr>
                <a:schemeClr val="tx1"/>
              </a:buClr>
              <a:buSzPct val="100000"/>
              <a:defRPr sz="2200">
                <a:solidFill>
                  <a:schemeClr val="tx2"/>
                </a:solidFill>
                <a:latin typeface="Century Gothic" pitchFamily="34" charset="0"/>
              </a:defRPr>
            </a:lvl5pPr>
            <a:lvl6pPr marL="25146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6pPr>
            <a:lvl7pPr marL="29718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7pPr>
            <a:lvl8pPr marL="34290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8pPr>
            <a:lvl9pPr marL="38862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9pPr>
          </a:lstStyle>
          <a:p>
            <a:pPr eaLnBrk="0" hangingPunct="0">
              <a:lnSpc>
                <a:spcPct val="90000"/>
              </a:lnSpc>
              <a:spcBef>
                <a:spcPct val="50000"/>
              </a:spcBef>
              <a:buClr>
                <a:schemeClr val="tx2"/>
              </a:buClr>
              <a:buFont typeface="Monotype Sorts" pitchFamily="2" charset="2"/>
              <a:buNone/>
              <a:defRPr/>
            </a:pPr>
            <a:r>
              <a:rPr lang="fr-FR" altLang="fr-FR" sz="1400" i="1" dirty="0">
                <a:solidFill>
                  <a:srgbClr val="FC2416"/>
                </a:solidFill>
                <a:latin typeface="Arial" charset="0"/>
                <a:cs typeface="Arial" charset="0"/>
              </a:rPr>
              <a:t>Contrat</a:t>
            </a:r>
            <a:br>
              <a:rPr lang="fr-FR" altLang="fr-FR" sz="1800" b="0" i="1" dirty="0">
                <a:solidFill>
                  <a:srgbClr val="000000"/>
                </a:solidFill>
                <a:latin typeface="Arial" charset="0"/>
                <a:cs typeface="Arial" charset="0"/>
              </a:rPr>
            </a:br>
            <a:r>
              <a:rPr lang="fr-FR" altLang="fr-FR" sz="1300" kern="0" dirty="0">
                <a:solidFill>
                  <a:srgbClr val="CC0000"/>
                </a:solidFill>
              </a:rPr>
              <a:t>Le marché de la construction 2020</a:t>
            </a:r>
            <a:endParaRPr lang="fr-FR" altLang="fr-FR" sz="1300" dirty="0">
              <a:solidFill>
                <a:schemeClr val="accent6">
                  <a:lumMod val="75000"/>
                </a:schemeClr>
              </a:solidFill>
              <a:latin typeface="Arial" charset="0"/>
              <a:cs typeface="Arial" charset="0"/>
            </a:endParaRPr>
          </a:p>
        </p:txBody>
      </p:sp>
      <p:sp>
        <p:nvSpPr>
          <p:cNvPr id="14342" name="Text Box 1031">
            <a:extLst>
              <a:ext uri="{FF2B5EF4-FFF2-40B4-BE49-F238E27FC236}">
                <a16:creationId xmlns:a16="http://schemas.microsoft.com/office/drawing/2014/main" id="{C1DA25DC-07EB-4871-89EE-6D4273C17B4A}"/>
              </a:ext>
            </a:extLst>
          </p:cNvPr>
          <p:cNvSpPr txBox="1">
            <a:spLocks noChangeArrowheads="1"/>
          </p:cNvSpPr>
          <p:nvPr/>
        </p:nvSpPr>
        <p:spPr bwMode="auto">
          <a:xfrm>
            <a:off x="341313" y="3667125"/>
            <a:ext cx="227806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nSpc>
                <a:spcPct val="90000"/>
              </a:lnSpc>
              <a:spcBef>
                <a:spcPct val="50000"/>
              </a:spcBef>
              <a:buClr>
                <a:schemeClr val="tx2"/>
              </a:buClr>
              <a:buSzPct val="120000"/>
              <a:buFont typeface="Monotype Sorts"/>
              <a:buNone/>
            </a:pPr>
            <a:r>
              <a:rPr lang="fr-FR" altLang="fr-FR" sz="1200" dirty="0">
                <a:solidFill>
                  <a:srgbClr val="FC2416"/>
                </a:solidFill>
                <a:latin typeface="Arial" panose="020B0604020202020204" pitchFamily="34" charset="0"/>
              </a:rPr>
              <a:t>Acquéreu</a:t>
            </a:r>
            <a:r>
              <a:rPr lang="fr-FR" altLang="fr-FR" sz="1200" dirty="0">
                <a:solidFill>
                  <a:srgbClr val="FC2416"/>
                </a:solidFill>
                <a:latin typeface="Century Gothic" panose="020B0502020202020204" pitchFamily="34" charset="0"/>
              </a:rPr>
              <a:t>r</a:t>
            </a:r>
          </a:p>
        </p:txBody>
      </p:sp>
      <p:sp>
        <p:nvSpPr>
          <p:cNvPr id="14343" name="Text Box 1032">
            <a:extLst>
              <a:ext uri="{FF2B5EF4-FFF2-40B4-BE49-F238E27FC236}">
                <a16:creationId xmlns:a16="http://schemas.microsoft.com/office/drawing/2014/main" id="{723950FE-0314-4D47-AC97-FB7CAF0B9781}"/>
              </a:ext>
            </a:extLst>
          </p:cNvPr>
          <p:cNvSpPr txBox="1">
            <a:spLocks noChangeArrowheads="1"/>
          </p:cNvSpPr>
          <p:nvPr/>
        </p:nvSpPr>
        <p:spPr bwMode="auto">
          <a:xfrm>
            <a:off x="304800" y="8093075"/>
            <a:ext cx="50101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nSpc>
                <a:spcPct val="90000"/>
              </a:lnSpc>
              <a:spcBef>
                <a:spcPct val="50000"/>
              </a:spcBef>
              <a:buClr>
                <a:schemeClr val="tx2"/>
              </a:buClr>
              <a:buSzPct val="120000"/>
              <a:buFont typeface="Monotype Sorts"/>
              <a:buNone/>
            </a:pPr>
            <a:r>
              <a:rPr lang="fr-FR" altLang="fr-FR" sz="1100" b="0" dirty="0">
                <a:solidFill>
                  <a:srgbClr val="0070C0"/>
                </a:solidFill>
                <a:latin typeface="Arial" panose="020B0604020202020204" pitchFamily="34" charset="0"/>
              </a:rPr>
              <a:t>À retourner à :</a:t>
            </a:r>
          </a:p>
          <a:p>
            <a:pPr eaLnBrk="1" hangingPunct="1">
              <a:buClr>
                <a:srgbClr val="A50021"/>
              </a:buClr>
              <a:buSzPct val="120000"/>
              <a:buFont typeface="Monotype Sorts"/>
              <a:buNone/>
            </a:pPr>
            <a:r>
              <a:rPr lang="fr-FR" altLang="fr-FR" sz="1100" dirty="0">
                <a:solidFill>
                  <a:srgbClr val="0066CC"/>
                </a:solidFill>
                <a:latin typeface="Century Gothic" panose="020B0502020202020204" pitchFamily="34" charset="0"/>
              </a:rPr>
              <a:t>ETUDES CONSTRUCTION</a:t>
            </a:r>
            <a:endParaRPr lang="fr-FR" altLang="fr-FR" sz="1100" dirty="0">
              <a:solidFill>
                <a:srgbClr val="646464"/>
              </a:solidFill>
              <a:latin typeface="Century Gothic" panose="020B0502020202020204" pitchFamily="34" charset="0"/>
            </a:endParaRPr>
          </a:p>
          <a:p>
            <a:pPr eaLnBrk="1" hangingPunct="1">
              <a:buClr>
                <a:srgbClr val="A50021"/>
              </a:buClr>
              <a:buSzPct val="120000"/>
              <a:buFont typeface="Monotype Sorts"/>
              <a:buNone/>
            </a:pPr>
            <a:r>
              <a:rPr lang="fr-FR" altLang="fr-FR" sz="1100" dirty="0">
                <a:solidFill>
                  <a:srgbClr val="646464"/>
                </a:solidFill>
                <a:latin typeface="Century Gothic" panose="020B0502020202020204" pitchFamily="34" charset="0"/>
              </a:rPr>
              <a:t>1 rue de la Colinière – 44300 Nantes - France </a:t>
            </a:r>
            <a:br>
              <a:rPr lang="fr-FR" altLang="fr-FR" sz="1100" dirty="0">
                <a:solidFill>
                  <a:srgbClr val="646464"/>
                </a:solidFill>
                <a:latin typeface="Century Gothic" panose="020B0502020202020204" pitchFamily="34" charset="0"/>
              </a:rPr>
            </a:br>
            <a:r>
              <a:rPr lang="fr-FR" altLang="fr-FR" sz="1100" dirty="0">
                <a:solidFill>
                  <a:srgbClr val="646464"/>
                </a:solidFill>
                <a:latin typeface="Century Gothic" panose="020B0502020202020204" pitchFamily="34" charset="0"/>
              </a:rPr>
              <a:t>Tél : 06 41 20 09 53</a:t>
            </a:r>
          </a:p>
          <a:p>
            <a:pPr eaLnBrk="1" hangingPunct="1">
              <a:buClr>
                <a:srgbClr val="A50021"/>
              </a:buClr>
              <a:buSzPct val="120000"/>
              <a:buFont typeface="Monotype Sorts"/>
              <a:buNone/>
            </a:pPr>
            <a:r>
              <a:rPr lang="fr-FR" altLang="fr-FR" sz="1100" dirty="0">
                <a:solidFill>
                  <a:srgbClr val="646464"/>
                </a:solidFill>
                <a:latin typeface="Century Gothic" panose="020B0502020202020204" pitchFamily="34" charset="0"/>
              </a:rPr>
              <a:t>www.etudes-construction.com</a:t>
            </a:r>
          </a:p>
          <a:p>
            <a:pPr>
              <a:lnSpc>
                <a:spcPct val="90000"/>
              </a:lnSpc>
              <a:spcBef>
                <a:spcPct val="50000"/>
              </a:spcBef>
              <a:buClr>
                <a:schemeClr val="tx2"/>
              </a:buClr>
              <a:buSzPct val="120000"/>
              <a:buFont typeface="Monotype Sorts"/>
              <a:buNone/>
            </a:pPr>
            <a:endParaRPr lang="fr-FR" altLang="fr-FR" sz="1100" b="0" dirty="0">
              <a:solidFill>
                <a:srgbClr val="0070C0"/>
              </a:solidFill>
              <a:latin typeface="Arial" panose="020B0604020202020204" pitchFamily="34" charset="0"/>
              <a:cs typeface="Times New Roman" panose="02020603050405020304" pitchFamily="18" charset="0"/>
            </a:endParaRPr>
          </a:p>
        </p:txBody>
      </p:sp>
      <p:sp>
        <p:nvSpPr>
          <p:cNvPr id="14344" name="Line 1034">
            <a:extLst>
              <a:ext uri="{FF2B5EF4-FFF2-40B4-BE49-F238E27FC236}">
                <a16:creationId xmlns:a16="http://schemas.microsoft.com/office/drawing/2014/main" id="{B5352D43-9DDE-417C-84D4-085DCD1B9C2E}"/>
              </a:ext>
            </a:extLst>
          </p:cNvPr>
          <p:cNvSpPr>
            <a:spLocks noChangeShapeType="1"/>
          </p:cNvSpPr>
          <p:nvPr/>
        </p:nvSpPr>
        <p:spPr bwMode="auto">
          <a:xfrm flipV="1">
            <a:off x="212725" y="1524000"/>
            <a:ext cx="0" cy="7969250"/>
          </a:xfrm>
          <a:prstGeom prst="line">
            <a:avLst/>
          </a:prstGeom>
          <a:noFill/>
          <a:ln w="158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endParaRPr lang="fr-FR" dirty="0"/>
          </a:p>
        </p:txBody>
      </p:sp>
      <p:sp>
        <p:nvSpPr>
          <p:cNvPr id="14345" name="Rectangle 1036">
            <a:extLst>
              <a:ext uri="{FF2B5EF4-FFF2-40B4-BE49-F238E27FC236}">
                <a16:creationId xmlns:a16="http://schemas.microsoft.com/office/drawing/2014/main" id="{3B86E1B0-0A3F-4C41-B88C-EAAC04EC32FA}"/>
              </a:ext>
            </a:extLst>
          </p:cNvPr>
          <p:cNvSpPr>
            <a:spLocks noChangeArrowheads="1"/>
          </p:cNvSpPr>
          <p:nvPr/>
        </p:nvSpPr>
        <p:spPr bwMode="auto">
          <a:xfrm>
            <a:off x="3059113" y="4786313"/>
            <a:ext cx="6858000" cy="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rgbClr val="FC241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35000"/>
              </a:spcBef>
              <a:buClrTx/>
              <a:buSzTx/>
              <a:buFontTx/>
              <a:buNone/>
            </a:pPr>
            <a:endParaRPr lang="fr-FR" altLang="fr-FR" sz="2400" dirty="0">
              <a:solidFill>
                <a:srgbClr val="000000"/>
              </a:solidFill>
              <a:latin typeface="Century Gothic" panose="020B0502020202020204" pitchFamily="34" charset="0"/>
            </a:endParaRPr>
          </a:p>
        </p:txBody>
      </p:sp>
      <p:pic>
        <p:nvPicPr>
          <p:cNvPr id="14346" name="Object 1035">
            <a:extLst>
              <a:ext uri="{FF2B5EF4-FFF2-40B4-BE49-F238E27FC236}">
                <a16:creationId xmlns:a16="http://schemas.microsoft.com/office/drawing/2014/main" id="{B6CB65F9-A87C-4587-88E0-E2B8A4294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9326563"/>
            <a:ext cx="739776"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Rectangle 1040">
            <a:extLst>
              <a:ext uri="{FF2B5EF4-FFF2-40B4-BE49-F238E27FC236}">
                <a16:creationId xmlns:a16="http://schemas.microsoft.com/office/drawing/2014/main" id="{1B72110C-FE08-4A60-88CF-04A4AD5D828E}"/>
              </a:ext>
            </a:extLst>
          </p:cNvPr>
          <p:cNvSpPr>
            <a:spLocks noChangeArrowheads="1"/>
          </p:cNvSpPr>
          <p:nvPr/>
        </p:nvSpPr>
        <p:spPr bwMode="auto">
          <a:xfrm>
            <a:off x="420688" y="700088"/>
            <a:ext cx="6019800" cy="76200"/>
          </a:xfrm>
          <a:prstGeom prst="rect">
            <a:avLst/>
          </a:prstGeom>
          <a:solidFill>
            <a:schemeClr val="hlink"/>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35000"/>
              </a:spcBef>
              <a:buClrTx/>
              <a:buSzTx/>
              <a:buFontTx/>
              <a:buNone/>
            </a:pPr>
            <a:endParaRPr lang="fr-FR" altLang="fr-FR" sz="2400" dirty="0">
              <a:solidFill>
                <a:srgbClr val="000000"/>
              </a:solidFill>
              <a:latin typeface="Century Gothic" panose="020B0502020202020204" pitchFamily="34" charset="0"/>
            </a:endParaRPr>
          </a:p>
        </p:txBody>
      </p:sp>
      <p:sp>
        <p:nvSpPr>
          <p:cNvPr id="14348" name="ZoneTexte 13">
            <a:extLst>
              <a:ext uri="{FF2B5EF4-FFF2-40B4-BE49-F238E27FC236}">
                <a16:creationId xmlns:a16="http://schemas.microsoft.com/office/drawing/2014/main" id="{FD218E30-205A-4F13-9358-67D442EF3B0B}"/>
              </a:ext>
            </a:extLst>
          </p:cNvPr>
          <p:cNvSpPr txBox="1">
            <a:spLocks noChangeArrowheads="1"/>
          </p:cNvSpPr>
          <p:nvPr/>
        </p:nvSpPr>
        <p:spPr bwMode="auto">
          <a:xfrm rot="-334609">
            <a:off x="3878263" y="7466013"/>
            <a:ext cx="1981200" cy="2762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fr-FR" altLang="fr-FR" sz="1200" dirty="0">
                <a:solidFill>
                  <a:srgbClr val="FF0000"/>
                </a:solidFill>
                <a:latin typeface="Century Gothic" panose="020B0502020202020204" pitchFamily="34" charset="0"/>
              </a:rPr>
              <a:t>Modifier texte en bas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a:extLst>
              <a:ext uri="{FF2B5EF4-FFF2-40B4-BE49-F238E27FC236}">
                <a16:creationId xmlns:a16="http://schemas.microsoft.com/office/drawing/2014/main" id="{C83E1C0E-7453-43BC-8C41-77B757DB51C0}"/>
              </a:ext>
            </a:extLst>
          </p:cNvPr>
          <p:cNvSpPr txBox="1">
            <a:spLocks noChangeArrowheads="1"/>
          </p:cNvSpPr>
          <p:nvPr/>
        </p:nvSpPr>
        <p:spPr bwMode="auto">
          <a:xfrm>
            <a:off x="342900" y="1881188"/>
            <a:ext cx="2255838" cy="386715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nSpc>
                <a:spcPct val="90000"/>
              </a:lnSpc>
              <a:spcBef>
                <a:spcPct val="50000"/>
              </a:spcBef>
              <a:buClr>
                <a:schemeClr val="tx2"/>
              </a:buClr>
              <a:buSzPct val="120000"/>
              <a:buFont typeface="Monotype Sorts"/>
              <a:buNone/>
            </a:pPr>
            <a:endParaRPr lang="fr-FR" altLang="fr-FR" sz="400" dirty="0">
              <a:solidFill>
                <a:srgbClr val="0070C0"/>
              </a:solidFill>
              <a:latin typeface="Century Gothic" panose="020B0502020202020204" pitchFamily="34" charset="0"/>
            </a:endParaRPr>
          </a:p>
          <a:p>
            <a:pPr>
              <a:lnSpc>
                <a:spcPct val="90000"/>
              </a:lnSpc>
              <a:spcBef>
                <a:spcPct val="50000"/>
              </a:spcBef>
              <a:buClr>
                <a:schemeClr val="tx2"/>
              </a:buClr>
              <a:buSzPct val="120000"/>
              <a:buFont typeface="Monotype Sorts"/>
              <a:buNone/>
            </a:pPr>
            <a:r>
              <a:rPr lang="fr-FR" altLang="fr-FR" sz="1000" dirty="0">
                <a:solidFill>
                  <a:srgbClr val="0070C0"/>
                </a:solidFill>
                <a:latin typeface="Century Gothic" panose="020B0502020202020204" pitchFamily="34" charset="0"/>
              </a:rPr>
              <a:t>Destinataire </a:t>
            </a:r>
            <a:br>
              <a:rPr lang="fr-FR" altLang="fr-FR" sz="1000" dirty="0">
                <a:solidFill>
                  <a:srgbClr val="0070C0"/>
                </a:solidFill>
                <a:latin typeface="Century Gothic" panose="020B0502020202020204" pitchFamily="34" charset="0"/>
              </a:rPr>
            </a:br>
            <a:r>
              <a:rPr lang="fr-FR" altLang="fr-FR" sz="1000" dirty="0">
                <a:solidFill>
                  <a:srgbClr val="0070C0"/>
                </a:solidFill>
                <a:latin typeface="Century Gothic" panose="020B0502020202020204" pitchFamily="34" charset="0"/>
              </a:rPr>
              <a:t>de l’exemplaire numérique du rapport</a:t>
            </a:r>
            <a:br>
              <a:rPr lang="fr-FR" altLang="fr-FR" sz="1100" b="0" dirty="0">
                <a:latin typeface="Century Gothic" panose="020B0502020202020204" pitchFamily="34" charset="0"/>
              </a:rPr>
            </a:br>
            <a:endParaRPr lang="fr-FR" altLang="fr-FR" sz="300" b="0" dirty="0">
              <a:latin typeface="Century Gothic" panose="020B0502020202020204" pitchFamily="34" charset="0"/>
            </a:endParaRPr>
          </a:p>
          <a:p>
            <a:pPr>
              <a:lnSpc>
                <a:spcPct val="90000"/>
              </a:lnSpc>
              <a:spcBef>
                <a:spcPct val="50000"/>
              </a:spcBef>
              <a:buClr>
                <a:schemeClr val="tx2"/>
              </a:buClr>
              <a:buSzPct val="120000"/>
              <a:buFont typeface="Monotype Sorts"/>
              <a:buNone/>
            </a:pPr>
            <a:r>
              <a:rPr lang="fr-FR" altLang="fr-FR" sz="1000" b="0" dirty="0">
                <a:solidFill>
                  <a:srgbClr val="000000"/>
                </a:solidFill>
                <a:latin typeface="Century Gothic" panose="020B0502020202020204" pitchFamily="34" charset="0"/>
              </a:rPr>
              <a:t>M. ……………………….………...</a:t>
            </a:r>
            <a:br>
              <a:rPr lang="fr-FR" altLang="fr-FR" sz="1000" b="0" dirty="0">
                <a:solidFill>
                  <a:srgbClr val="000000"/>
                </a:solidFill>
                <a:latin typeface="Century Gothic" panose="020B0502020202020204" pitchFamily="34" charset="0"/>
              </a:rPr>
            </a:br>
            <a:endParaRPr lang="fr-FR" altLang="fr-FR" sz="1000" b="0" dirty="0">
              <a:solidFill>
                <a:srgbClr val="000000"/>
              </a:solidFill>
              <a:latin typeface="Century Gothic" panose="020B0502020202020204" pitchFamily="34" charset="0"/>
            </a:endParaRPr>
          </a:p>
          <a:p>
            <a:pPr>
              <a:lnSpc>
                <a:spcPct val="90000"/>
              </a:lnSpc>
              <a:spcBef>
                <a:spcPct val="50000"/>
              </a:spcBef>
              <a:buClr>
                <a:schemeClr val="tx2"/>
              </a:buClr>
              <a:buSzPct val="120000"/>
              <a:buFont typeface="Monotype Sorts"/>
              <a:buNone/>
            </a:pPr>
            <a:r>
              <a:rPr lang="fr-FR" altLang="fr-FR" sz="1000" b="0" dirty="0">
                <a:solidFill>
                  <a:srgbClr val="000000"/>
                </a:solidFill>
                <a:latin typeface="Century Gothic" panose="020B0502020202020204" pitchFamily="34" charset="0"/>
              </a:rPr>
              <a:t>Fonction ……………………….…</a:t>
            </a:r>
            <a:br>
              <a:rPr lang="fr-FR" altLang="fr-FR" sz="1000" b="0" dirty="0">
                <a:solidFill>
                  <a:srgbClr val="000000"/>
                </a:solidFill>
                <a:latin typeface="Century Gothic" panose="020B0502020202020204" pitchFamily="34" charset="0"/>
              </a:rPr>
            </a:br>
            <a:br>
              <a:rPr lang="fr-FR" altLang="fr-FR" sz="1100" b="0" dirty="0">
                <a:solidFill>
                  <a:srgbClr val="000000"/>
                </a:solidFill>
                <a:latin typeface="Century Gothic" panose="020B0502020202020204" pitchFamily="34" charset="0"/>
              </a:rPr>
            </a:br>
            <a:r>
              <a:rPr lang="fr-FR" altLang="fr-FR" sz="1000" dirty="0">
                <a:solidFill>
                  <a:srgbClr val="0070C0"/>
                </a:solidFill>
                <a:latin typeface="Century Gothic" panose="020B0502020202020204" pitchFamily="34" charset="0"/>
              </a:rPr>
              <a:t>Destinataires exemplaire(s) papier pour usage strictement interne société</a:t>
            </a:r>
          </a:p>
          <a:p>
            <a:pPr>
              <a:lnSpc>
                <a:spcPct val="90000"/>
              </a:lnSpc>
              <a:spcBef>
                <a:spcPct val="50000"/>
              </a:spcBef>
              <a:buClr>
                <a:schemeClr val="tx2"/>
              </a:buClr>
              <a:buSzPct val="120000"/>
              <a:buFont typeface="Monotype Sorts"/>
              <a:buNone/>
            </a:pPr>
            <a:endParaRPr lang="fr-FR" altLang="fr-FR" sz="300" b="0" dirty="0">
              <a:solidFill>
                <a:srgbClr val="000000"/>
              </a:solidFill>
              <a:latin typeface="Century Gothic" panose="020B0502020202020204" pitchFamily="34" charset="0"/>
            </a:endParaRPr>
          </a:p>
          <a:p>
            <a:pPr>
              <a:lnSpc>
                <a:spcPct val="90000"/>
              </a:lnSpc>
              <a:spcBef>
                <a:spcPct val="50000"/>
              </a:spcBef>
              <a:buClr>
                <a:schemeClr val="tx2"/>
              </a:buClr>
              <a:buSzPct val="120000"/>
              <a:buFont typeface="Monotype Sorts"/>
              <a:buNone/>
            </a:pPr>
            <a:r>
              <a:rPr lang="fr-FR" altLang="fr-FR" sz="1000" b="0" dirty="0">
                <a:solidFill>
                  <a:srgbClr val="000000"/>
                </a:solidFill>
                <a:latin typeface="Century Gothic" panose="020B0502020202020204" pitchFamily="34" charset="0"/>
              </a:rPr>
              <a:t>M. ………………………………..…</a:t>
            </a:r>
            <a:br>
              <a:rPr lang="fr-FR" altLang="fr-FR" sz="1000" b="0" dirty="0">
                <a:solidFill>
                  <a:srgbClr val="000000"/>
                </a:solidFill>
                <a:latin typeface="Century Gothic" panose="020B0502020202020204" pitchFamily="34" charset="0"/>
              </a:rPr>
            </a:br>
            <a:br>
              <a:rPr lang="fr-FR" altLang="fr-FR" sz="1000" b="0" dirty="0">
                <a:solidFill>
                  <a:srgbClr val="000000"/>
                </a:solidFill>
                <a:latin typeface="Century Gothic" panose="020B0502020202020204" pitchFamily="34" charset="0"/>
              </a:rPr>
            </a:br>
            <a:r>
              <a:rPr lang="fr-FR" altLang="fr-FR" sz="1000" b="0" dirty="0">
                <a:solidFill>
                  <a:srgbClr val="000000"/>
                </a:solidFill>
                <a:latin typeface="Century Gothic" panose="020B0502020202020204" pitchFamily="34" charset="0"/>
              </a:rPr>
              <a:t>Fonction ………………………….. </a:t>
            </a:r>
            <a:endParaRPr lang="fr-FR" altLang="fr-FR" sz="1000" b="0" dirty="0">
              <a:solidFill>
                <a:srgbClr val="000000"/>
              </a:solidFill>
              <a:latin typeface="Century Gothic" panose="020B0502020202020204" pitchFamily="34" charset="0"/>
              <a:cs typeface="Times New Roman" panose="02020603050405020304" pitchFamily="18" charset="0"/>
            </a:endParaRPr>
          </a:p>
          <a:p>
            <a:pPr>
              <a:lnSpc>
                <a:spcPct val="90000"/>
              </a:lnSpc>
              <a:spcBef>
                <a:spcPct val="50000"/>
              </a:spcBef>
              <a:buClr>
                <a:schemeClr val="tx2"/>
              </a:buClr>
              <a:buSzPct val="120000"/>
              <a:buFont typeface="Monotype Sorts"/>
              <a:buNone/>
            </a:pPr>
            <a:endParaRPr lang="fr-FR" altLang="fr-FR" sz="1000" b="0" dirty="0">
              <a:solidFill>
                <a:srgbClr val="000000"/>
              </a:solidFill>
              <a:latin typeface="Century Gothic" panose="020B0502020202020204" pitchFamily="34" charset="0"/>
            </a:endParaRPr>
          </a:p>
          <a:p>
            <a:pPr>
              <a:lnSpc>
                <a:spcPct val="90000"/>
              </a:lnSpc>
              <a:spcBef>
                <a:spcPct val="50000"/>
              </a:spcBef>
              <a:buClr>
                <a:schemeClr val="tx2"/>
              </a:buClr>
              <a:buSzPct val="120000"/>
              <a:buFont typeface="Monotype Sorts"/>
              <a:buNone/>
            </a:pPr>
            <a:r>
              <a:rPr lang="fr-FR" altLang="fr-FR" sz="1000" b="0" dirty="0">
                <a:solidFill>
                  <a:srgbClr val="000000"/>
                </a:solidFill>
                <a:latin typeface="Century Gothic" panose="020B0502020202020204" pitchFamily="34" charset="0"/>
              </a:rPr>
              <a:t>M. ……………………………….….</a:t>
            </a:r>
            <a:br>
              <a:rPr lang="fr-FR" altLang="fr-FR" sz="1000" b="0" dirty="0">
                <a:solidFill>
                  <a:srgbClr val="000000"/>
                </a:solidFill>
                <a:latin typeface="Century Gothic" panose="020B0502020202020204" pitchFamily="34" charset="0"/>
              </a:rPr>
            </a:br>
            <a:br>
              <a:rPr lang="fr-FR" altLang="fr-FR" sz="1000" b="0" dirty="0">
                <a:solidFill>
                  <a:srgbClr val="000000"/>
                </a:solidFill>
                <a:latin typeface="Century Gothic" panose="020B0502020202020204" pitchFamily="34" charset="0"/>
              </a:rPr>
            </a:br>
            <a:r>
              <a:rPr lang="fr-FR" altLang="fr-FR" sz="1000" b="0" dirty="0">
                <a:solidFill>
                  <a:srgbClr val="000000"/>
                </a:solidFill>
                <a:latin typeface="Century Gothic" panose="020B0502020202020204" pitchFamily="34" charset="0"/>
              </a:rPr>
              <a:t>Fonction ………………………….. </a:t>
            </a:r>
            <a:endParaRPr lang="fr-FR" altLang="fr-FR" sz="1000" b="0" dirty="0">
              <a:solidFill>
                <a:srgbClr val="000000"/>
              </a:solidFill>
              <a:latin typeface="Century Gothic" panose="020B0502020202020204" pitchFamily="34" charset="0"/>
              <a:cs typeface="Times New Roman" panose="02020603050405020304" pitchFamily="18" charset="0"/>
            </a:endParaRPr>
          </a:p>
          <a:p>
            <a:pPr>
              <a:lnSpc>
                <a:spcPct val="90000"/>
              </a:lnSpc>
              <a:spcBef>
                <a:spcPct val="50000"/>
              </a:spcBef>
              <a:buClr>
                <a:schemeClr val="tx2"/>
              </a:buClr>
              <a:buSzPct val="120000"/>
              <a:buFont typeface="Monotype Sorts"/>
              <a:buNone/>
            </a:pPr>
            <a:endParaRPr lang="fr-FR" altLang="fr-FR" sz="1000" b="0" dirty="0">
              <a:solidFill>
                <a:srgbClr val="000000"/>
              </a:solidFill>
              <a:latin typeface="Century Gothic" panose="020B0502020202020204" pitchFamily="34" charset="0"/>
            </a:endParaRPr>
          </a:p>
          <a:p>
            <a:pPr>
              <a:lnSpc>
                <a:spcPct val="90000"/>
              </a:lnSpc>
              <a:spcBef>
                <a:spcPct val="50000"/>
              </a:spcBef>
              <a:buClr>
                <a:schemeClr val="tx2"/>
              </a:buClr>
              <a:buSzPct val="120000"/>
              <a:buFont typeface="Monotype Sorts"/>
              <a:buNone/>
            </a:pPr>
            <a:r>
              <a:rPr lang="fr-FR" altLang="fr-FR" sz="1000" b="0" dirty="0">
                <a:solidFill>
                  <a:srgbClr val="000000"/>
                </a:solidFill>
                <a:latin typeface="Century Gothic" panose="020B0502020202020204" pitchFamily="34" charset="0"/>
              </a:rPr>
              <a:t>M. ………………………………..…</a:t>
            </a:r>
            <a:br>
              <a:rPr lang="fr-FR" altLang="fr-FR" sz="1000" b="0" dirty="0">
                <a:solidFill>
                  <a:srgbClr val="000000"/>
                </a:solidFill>
                <a:latin typeface="Century Gothic" panose="020B0502020202020204" pitchFamily="34" charset="0"/>
              </a:rPr>
            </a:br>
            <a:br>
              <a:rPr lang="fr-FR" altLang="fr-FR" sz="1000" b="0" dirty="0">
                <a:solidFill>
                  <a:srgbClr val="000000"/>
                </a:solidFill>
                <a:latin typeface="Century Gothic" panose="020B0502020202020204" pitchFamily="34" charset="0"/>
              </a:rPr>
            </a:br>
            <a:r>
              <a:rPr lang="fr-FR" altLang="fr-FR" sz="1000" b="0" dirty="0">
                <a:solidFill>
                  <a:srgbClr val="000000"/>
                </a:solidFill>
                <a:latin typeface="Century Gothic" panose="020B0502020202020204" pitchFamily="34" charset="0"/>
              </a:rPr>
              <a:t>Fonction ……………………..……</a:t>
            </a:r>
            <a:r>
              <a:rPr lang="fr-FR" altLang="fr-FR" sz="1100" b="0" dirty="0">
                <a:solidFill>
                  <a:srgbClr val="000000"/>
                </a:solidFill>
                <a:latin typeface="Century Gothic" panose="020B0502020202020204" pitchFamily="34" charset="0"/>
              </a:rPr>
              <a:t> </a:t>
            </a:r>
          </a:p>
          <a:p>
            <a:pPr>
              <a:lnSpc>
                <a:spcPct val="90000"/>
              </a:lnSpc>
              <a:spcBef>
                <a:spcPct val="50000"/>
              </a:spcBef>
              <a:buClr>
                <a:schemeClr val="tx2"/>
              </a:buClr>
              <a:buSzPct val="120000"/>
              <a:buFont typeface="Monotype Sorts"/>
              <a:buNone/>
            </a:pPr>
            <a:endParaRPr lang="fr-FR" altLang="fr-FR" sz="300" b="0" dirty="0">
              <a:solidFill>
                <a:srgbClr val="000000"/>
              </a:solidFill>
              <a:latin typeface="Century Gothic" panose="020B0502020202020204" pitchFamily="34" charset="0"/>
              <a:cs typeface="Times New Roman" panose="02020603050405020304" pitchFamily="18" charset="0"/>
            </a:endParaRPr>
          </a:p>
        </p:txBody>
      </p:sp>
      <p:sp>
        <p:nvSpPr>
          <p:cNvPr id="16387" name="Text Box 4">
            <a:extLst>
              <a:ext uri="{FF2B5EF4-FFF2-40B4-BE49-F238E27FC236}">
                <a16:creationId xmlns:a16="http://schemas.microsoft.com/office/drawing/2014/main" id="{2732C961-377C-4B83-BB59-0E7812FF6932}"/>
              </a:ext>
            </a:extLst>
          </p:cNvPr>
          <p:cNvSpPr txBox="1">
            <a:spLocks noChangeArrowheads="1"/>
          </p:cNvSpPr>
          <p:nvPr/>
        </p:nvSpPr>
        <p:spPr bwMode="auto">
          <a:xfrm>
            <a:off x="2813050" y="1817688"/>
            <a:ext cx="3816350" cy="525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eaLnBrk="0" hangingPunct="0">
              <a:spcBef>
                <a:spcPct val="20000"/>
              </a:spcBef>
              <a:buClr>
                <a:srgbClr val="A50021"/>
              </a:buClr>
              <a:buSzPct val="120000"/>
              <a:buFont typeface="Monotype Sorts"/>
              <a:buChar char="4"/>
              <a:defRPr sz="2200">
                <a:solidFill>
                  <a:schemeClr val="tx2"/>
                </a:solidFill>
                <a:latin typeface="Century Gothic" pitchFamily="34" charset="0"/>
              </a:defRPr>
            </a:lvl1pPr>
            <a:lvl2pPr marL="742950" indent="-285750" eaLnBrk="0" hangingPunct="0">
              <a:spcBef>
                <a:spcPct val="20000"/>
              </a:spcBef>
              <a:buClr>
                <a:srgbClr val="990000"/>
              </a:buClr>
              <a:buSzPct val="80000"/>
              <a:buFont typeface="Monotype Sorts"/>
              <a:buChar char="ä"/>
              <a:defRPr sz="2200">
                <a:solidFill>
                  <a:schemeClr val="tx2"/>
                </a:solidFill>
                <a:latin typeface="Century Gothic" pitchFamily="34" charset="0"/>
              </a:defRPr>
            </a:lvl2pPr>
            <a:lvl3pPr marL="1143000" indent="-228600" eaLnBrk="0" hangingPunct="0">
              <a:spcBef>
                <a:spcPct val="20000"/>
              </a:spcBef>
              <a:buClr>
                <a:srgbClr val="990000"/>
              </a:buClr>
              <a:buSzPct val="100000"/>
              <a:buFont typeface="Wingdings" pitchFamily="2" charset="2"/>
              <a:buChar char="§"/>
              <a:defRPr sz="2200">
                <a:solidFill>
                  <a:schemeClr val="tx2"/>
                </a:solidFill>
                <a:latin typeface="Century Gothic" pitchFamily="34" charset="0"/>
                <a:sym typeface="Wingdings" pitchFamily="2" charset="2"/>
              </a:defRPr>
            </a:lvl3pPr>
            <a:lvl4pPr marL="1600200" indent="-228600" eaLnBrk="0" hangingPunct="0">
              <a:spcBef>
                <a:spcPct val="20000"/>
              </a:spcBef>
              <a:buClr>
                <a:srgbClr val="990000"/>
              </a:buClr>
              <a:buSzPct val="65000"/>
              <a:buChar char="•"/>
              <a:defRPr sz="2200">
                <a:solidFill>
                  <a:schemeClr val="tx2"/>
                </a:solidFill>
                <a:latin typeface="Century Gothic" pitchFamily="34" charset="0"/>
              </a:defRPr>
            </a:lvl4pPr>
            <a:lvl5pPr marL="2057400" indent="-228600" eaLnBrk="0" hangingPunct="0">
              <a:spcBef>
                <a:spcPct val="20000"/>
              </a:spcBef>
              <a:buClr>
                <a:schemeClr val="tx1"/>
              </a:buClr>
              <a:buSzPct val="100000"/>
              <a:defRPr sz="2200">
                <a:solidFill>
                  <a:schemeClr val="tx2"/>
                </a:solidFill>
                <a:latin typeface="Century Gothic" pitchFamily="34" charset="0"/>
              </a:defRPr>
            </a:lvl5pPr>
            <a:lvl6pPr marL="25146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6pPr>
            <a:lvl7pPr marL="29718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7pPr>
            <a:lvl8pPr marL="34290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8pPr>
            <a:lvl9pPr marL="3886200" indent="-228600" eaLnBrk="0" fontAlgn="base" hangingPunct="0">
              <a:spcBef>
                <a:spcPct val="20000"/>
              </a:spcBef>
              <a:spcAft>
                <a:spcPct val="0"/>
              </a:spcAft>
              <a:buClr>
                <a:schemeClr val="tx1"/>
              </a:buClr>
              <a:buSzPct val="100000"/>
              <a:defRPr sz="2200">
                <a:solidFill>
                  <a:schemeClr val="tx2"/>
                </a:solidFill>
                <a:latin typeface="Century Gothic" pitchFamily="34" charset="0"/>
              </a:defRPr>
            </a:lvl9pPr>
          </a:lstStyle>
          <a:p>
            <a:pPr>
              <a:lnSpc>
                <a:spcPct val="90000"/>
              </a:lnSpc>
              <a:spcBef>
                <a:spcPct val="50000"/>
              </a:spcBef>
              <a:buClr>
                <a:schemeClr val="tx2"/>
              </a:buClr>
              <a:buFont typeface="Monotype Sorts"/>
              <a:buNone/>
              <a:defRPr/>
            </a:pPr>
            <a:r>
              <a:rPr lang="fr-FR" altLang="fr-FR" sz="1200" dirty="0">
                <a:solidFill>
                  <a:srgbClr val="FC2416"/>
                </a:solidFill>
              </a:rPr>
              <a:t>Clauses de confidentialité-exclusivité</a:t>
            </a:r>
            <a:br>
              <a:rPr lang="fr-FR" altLang="fr-FR" sz="1100" b="0" dirty="0">
                <a:solidFill>
                  <a:srgbClr val="000000"/>
                </a:solidFill>
                <a:cs typeface="Times New Roman" pitchFamily="18" charset="0"/>
              </a:rPr>
            </a:br>
            <a:endParaRPr lang="fr-FR" altLang="fr-FR" sz="100" b="0" dirty="0">
              <a:solidFill>
                <a:srgbClr val="000000"/>
              </a:solidFill>
              <a:cs typeface="Times New Roman" pitchFamily="18" charset="0"/>
            </a:endParaRPr>
          </a:p>
          <a:p>
            <a:pPr>
              <a:lnSpc>
                <a:spcPct val="90000"/>
              </a:lnSpc>
              <a:spcBef>
                <a:spcPct val="50000"/>
              </a:spcBef>
              <a:buClr>
                <a:schemeClr val="tx2"/>
              </a:buClr>
              <a:buFont typeface="Monotype Sorts"/>
              <a:buNone/>
              <a:defRPr/>
            </a:pPr>
            <a:r>
              <a:rPr lang="fr-FR" altLang="fr-FR" sz="1100" kern="0" dirty="0">
                <a:solidFill>
                  <a:srgbClr val="CC0000"/>
                </a:solidFill>
              </a:rPr>
              <a:t>Le marché de la construction 2020</a:t>
            </a:r>
            <a:r>
              <a:rPr lang="fr-FR" altLang="fr-FR" sz="1100" dirty="0">
                <a:solidFill>
                  <a:schemeClr val="accent6">
                    <a:lumMod val="75000"/>
                  </a:schemeClr>
                </a:solidFill>
                <a:latin typeface="Arial" charset="0"/>
                <a:cs typeface="Arial" charset="0"/>
              </a:rPr>
              <a:t> </a:t>
            </a:r>
            <a:r>
              <a:rPr lang="fr-FR" altLang="fr-FR" sz="900" b="0" dirty="0">
                <a:solidFill>
                  <a:srgbClr val="000000"/>
                </a:solidFill>
              </a:rPr>
              <a:t>est une étude réservée à l’usage exclusif des sociétés qui s’en portent acquéreur.</a:t>
            </a:r>
            <a:endParaRPr lang="fr-FR" altLang="fr-FR" sz="900" b="0" dirty="0">
              <a:solidFill>
                <a:srgbClr val="000000"/>
              </a:solidFill>
              <a:cs typeface="Times New Roman" pitchFamily="18" charset="0"/>
            </a:endParaRPr>
          </a:p>
          <a:p>
            <a:pPr>
              <a:lnSpc>
                <a:spcPct val="90000"/>
              </a:lnSpc>
              <a:spcBef>
                <a:spcPct val="50000"/>
              </a:spcBef>
              <a:buClr>
                <a:schemeClr val="tx2"/>
              </a:buClr>
              <a:buFont typeface="Monotype Sorts"/>
              <a:buNone/>
              <a:defRPr/>
            </a:pPr>
            <a:r>
              <a:rPr lang="fr-FR" altLang="fr-FR" sz="900" b="0" dirty="0">
                <a:solidFill>
                  <a:srgbClr val="000000"/>
                </a:solidFill>
              </a:rPr>
              <a:t>La loi du 11 mars 1957 révisée en 1985, n’autorisant aux termes des alinéas 2 et 3 de l’article 41, d’une part, que les « copies ou reproductions strictement réservées à l’usage du copiste et non destinées à une utilisation collective » et, d’autre part, que les analyses et courtes citations dans un but d’exemple et d’illustration, « toute représentation ou reproduction intégrale, ou partielle, faite sans le consentement de l’auteur ou de ses ayants droit ou ayants cause, est illicite » (alinéa 1er de l’article 40).</a:t>
            </a:r>
            <a:endParaRPr lang="fr-FR" altLang="fr-FR" sz="900" b="0" dirty="0">
              <a:solidFill>
                <a:srgbClr val="000000"/>
              </a:solidFill>
              <a:cs typeface="Times New Roman" pitchFamily="18" charset="0"/>
            </a:endParaRPr>
          </a:p>
          <a:p>
            <a:pPr>
              <a:lnSpc>
                <a:spcPct val="90000"/>
              </a:lnSpc>
              <a:spcBef>
                <a:spcPct val="50000"/>
              </a:spcBef>
              <a:buClr>
                <a:schemeClr val="tx2"/>
              </a:buClr>
              <a:buFont typeface="Monotype Sorts"/>
              <a:buNone/>
              <a:defRPr/>
            </a:pPr>
            <a:r>
              <a:rPr lang="fr-FR" altLang="fr-FR" sz="900" b="0" dirty="0">
                <a:solidFill>
                  <a:srgbClr val="000000"/>
                </a:solidFill>
              </a:rPr>
              <a:t>De caractère strictement confidentiel, le rapport nominatif de</a:t>
            </a:r>
            <a:r>
              <a:rPr lang="fr-FR" altLang="fr-FR" sz="1000" b="0" dirty="0">
                <a:solidFill>
                  <a:srgbClr val="000000"/>
                </a:solidFill>
              </a:rPr>
              <a:t> </a:t>
            </a:r>
          </a:p>
          <a:p>
            <a:pPr>
              <a:lnSpc>
                <a:spcPct val="90000"/>
              </a:lnSpc>
              <a:spcBef>
                <a:spcPct val="50000"/>
              </a:spcBef>
              <a:buClr>
                <a:schemeClr val="tx2"/>
              </a:buClr>
              <a:buFont typeface="Monotype Sorts"/>
              <a:buNone/>
              <a:defRPr/>
            </a:pPr>
            <a:r>
              <a:rPr lang="fr-FR" altLang="fr-FR" sz="1100" kern="0" dirty="0">
                <a:solidFill>
                  <a:srgbClr val="CC0000"/>
                </a:solidFill>
              </a:rPr>
              <a:t>Le marché de la construction 2020 </a:t>
            </a:r>
            <a:r>
              <a:rPr lang="fr-FR" altLang="fr-FR" sz="900" b="0" dirty="0">
                <a:solidFill>
                  <a:srgbClr val="000000"/>
                </a:solidFill>
              </a:rPr>
              <a:t>ne peut donc être communiqué, même partiellement, sans un accord préalable de Etude Construction, à toute personne extérieure à la société ayant acquis l’étude. </a:t>
            </a:r>
          </a:p>
          <a:p>
            <a:pPr>
              <a:lnSpc>
                <a:spcPct val="90000"/>
              </a:lnSpc>
              <a:spcBef>
                <a:spcPct val="50000"/>
              </a:spcBef>
              <a:buClr>
                <a:schemeClr val="tx2"/>
              </a:buClr>
              <a:buFont typeface="Monotype Sorts"/>
              <a:buNone/>
              <a:defRPr/>
            </a:pPr>
            <a:r>
              <a:rPr lang="fr-FR" altLang="fr-FR" sz="900" dirty="0">
                <a:solidFill>
                  <a:srgbClr val="FC2416"/>
                </a:solidFill>
              </a:rPr>
              <a:t>Cette clause de confidentialité-exclusivité vaut également vis-à-vis d’autres sociétés appartenant au même groupe, ou relevant d’un même groupement, club, syndicat ou association d’industriels et/ou professionnels du bâtiment.</a:t>
            </a:r>
            <a:endParaRPr lang="fr-FR" altLang="fr-FR" sz="900" dirty="0">
              <a:solidFill>
                <a:srgbClr val="FC2416"/>
              </a:solidFill>
              <a:cs typeface="Times New Roman" pitchFamily="18" charset="0"/>
            </a:endParaRPr>
          </a:p>
          <a:p>
            <a:pPr>
              <a:lnSpc>
                <a:spcPct val="90000"/>
              </a:lnSpc>
              <a:spcBef>
                <a:spcPct val="50000"/>
              </a:spcBef>
              <a:buClr>
                <a:schemeClr val="tx2"/>
              </a:buClr>
              <a:buFont typeface="Monotype Sorts"/>
              <a:buNone/>
              <a:defRPr/>
            </a:pPr>
            <a:r>
              <a:rPr lang="fr-FR" altLang="fr-FR" sz="900" b="0" dirty="0">
                <a:solidFill>
                  <a:srgbClr val="000000"/>
                </a:solidFill>
              </a:rPr>
              <a:t>Toute représentation, reproduction ou diffusion (y compris via Internet) par quelque moyen que ce soit (reprographie, photocopie, enregistrement informatique, ...) de l’étude</a:t>
            </a:r>
            <a:br>
              <a:rPr lang="fr-FR" altLang="fr-FR" sz="900" b="0" dirty="0">
                <a:solidFill>
                  <a:srgbClr val="000000"/>
                </a:solidFill>
              </a:rPr>
            </a:br>
            <a:r>
              <a:rPr lang="fr-FR" altLang="fr-FR" sz="1100" kern="0" dirty="0">
                <a:solidFill>
                  <a:srgbClr val="CC0000"/>
                </a:solidFill>
              </a:rPr>
              <a:t>Le marché de la construction 2020</a:t>
            </a:r>
            <a:r>
              <a:rPr lang="fr-FR" altLang="fr-FR" sz="1100" dirty="0">
                <a:solidFill>
                  <a:schemeClr val="accent6">
                    <a:lumMod val="75000"/>
                  </a:schemeClr>
                </a:solidFill>
                <a:latin typeface="Arial" charset="0"/>
                <a:cs typeface="Arial" charset="0"/>
              </a:rPr>
              <a:t> </a:t>
            </a:r>
            <a:r>
              <a:rPr lang="fr-FR" altLang="fr-FR" sz="900" b="0" dirty="0">
                <a:solidFill>
                  <a:srgbClr val="000000"/>
                </a:solidFill>
              </a:rPr>
              <a:t>constituerait une contrefaçon sanctionnée par les articles 425 et suivants du Code Pénal qui prévoit à l’encontre des contrefacteurs des amendes ainsi que des peines d’emprisonnement.</a:t>
            </a:r>
            <a:endParaRPr lang="fr-FR" altLang="fr-FR" sz="900" b="0" dirty="0">
              <a:solidFill>
                <a:srgbClr val="000000"/>
              </a:solidFill>
              <a:cs typeface="Times New Roman" pitchFamily="18" charset="0"/>
            </a:endParaRPr>
          </a:p>
          <a:p>
            <a:pPr>
              <a:lnSpc>
                <a:spcPct val="90000"/>
              </a:lnSpc>
              <a:spcBef>
                <a:spcPct val="50000"/>
              </a:spcBef>
              <a:buClr>
                <a:schemeClr val="tx2"/>
              </a:buClr>
              <a:buFont typeface="Monotype Sorts"/>
              <a:buNone/>
              <a:defRPr/>
            </a:pPr>
            <a:r>
              <a:rPr lang="fr-FR" altLang="fr-FR" sz="900" b="0" dirty="0">
                <a:solidFill>
                  <a:srgbClr val="000000"/>
                </a:solidFill>
              </a:rPr>
              <a:t>L’acquéreur de cette étude est engagé contractuellement à respecter et faire respecter ces clauses de confidentialité et à réserver à l’usage exclusif de sa société l’exploitation de l’étude. En conséquence, il s’interdit toute forme de vente, de commercialisation ou de cession, même gratuite, à des tiers de l’étude. L’utilisation abusive de l’ouvrage et du fichier informatique qui lui est associé expose en conséquence ses auteurs à des poursuites judiciaires.</a:t>
            </a:r>
          </a:p>
        </p:txBody>
      </p:sp>
      <p:sp>
        <p:nvSpPr>
          <p:cNvPr id="15364" name="Text Box 5">
            <a:extLst>
              <a:ext uri="{FF2B5EF4-FFF2-40B4-BE49-F238E27FC236}">
                <a16:creationId xmlns:a16="http://schemas.microsoft.com/office/drawing/2014/main" id="{0A95551D-F5E2-4053-91E4-D4BBEAADD55C}"/>
              </a:ext>
            </a:extLst>
          </p:cNvPr>
          <p:cNvSpPr txBox="1">
            <a:spLocks noChangeArrowheads="1"/>
          </p:cNvSpPr>
          <p:nvPr/>
        </p:nvSpPr>
        <p:spPr bwMode="auto">
          <a:xfrm>
            <a:off x="328613" y="7058025"/>
            <a:ext cx="1951037"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nSpc>
                <a:spcPct val="90000"/>
              </a:lnSpc>
              <a:spcBef>
                <a:spcPct val="50000"/>
              </a:spcBef>
              <a:buClr>
                <a:schemeClr val="tx2"/>
              </a:buClr>
              <a:buSzPct val="120000"/>
              <a:buFont typeface="Monotype Sorts"/>
              <a:buNone/>
            </a:pPr>
            <a:r>
              <a:rPr lang="fr-FR" altLang="fr-FR" sz="800" b="0" dirty="0">
                <a:solidFill>
                  <a:srgbClr val="FC2416"/>
                </a:solidFill>
                <a:latin typeface="Century Gothic" panose="020B0502020202020204" pitchFamily="34" charset="0"/>
                <a:cs typeface="Tahoma" panose="020B0604030504040204" pitchFamily="34" charset="0"/>
              </a:rPr>
              <a:t>Toutes les marques de logiciels mentionnées dans cette plaquette sont des marques déposées.</a:t>
            </a:r>
          </a:p>
        </p:txBody>
      </p:sp>
      <p:sp>
        <p:nvSpPr>
          <p:cNvPr id="15365" name="Rectangle 10">
            <a:extLst>
              <a:ext uri="{FF2B5EF4-FFF2-40B4-BE49-F238E27FC236}">
                <a16:creationId xmlns:a16="http://schemas.microsoft.com/office/drawing/2014/main" id="{D369AE17-545F-4A7B-BE51-BC59279B7798}"/>
              </a:ext>
            </a:extLst>
          </p:cNvPr>
          <p:cNvSpPr>
            <a:spLocks noChangeArrowheads="1"/>
          </p:cNvSpPr>
          <p:nvPr/>
        </p:nvSpPr>
        <p:spPr bwMode="auto">
          <a:xfrm>
            <a:off x="420688" y="700088"/>
            <a:ext cx="6019800" cy="76200"/>
          </a:xfrm>
          <a:prstGeom prst="rect">
            <a:avLst/>
          </a:prstGeom>
          <a:solidFill>
            <a:schemeClr val="hlink"/>
          </a:solidFill>
          <a:ln w="63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35000"/>
              </a:spcBef>
              <a:buClrTx/>
              <a:buSzTx/>
              <a:buFontTx/>
              <a:buNone/>
            </a:pPr>
            <a:endParaRPr lang="fr-FR" altLang="fr-FR" sz="2400" dirty="0">
              <a:solidFill>
                <a:srgbClr val="000000"/>
              </a:solidFill>
              <a:latin typeface="Century Gothic" panose="020B0502020202020204" pitchFamily="34" charset="0"/>
            </a:endParaRPr>
          </a:p>
        </p:txBody>
      </p:sp>
      <p:sp>
        <p:nvSpPr>
          <p:cNvPr id="8" name="Rectangle 5">
            <a:extLst>
              <a:ext uri="{FF2B5EF4-FFF2-40B4-BE49-F238E27FC236}">
                <a16:creationId xmlns:a16="http://schemas.microsoft.com/office/drawing/2014/main" id="{95347731-7528-4F00-ADB0-67E34F61CA2F}"/>
              </a:ext>
            </a:extLst>
          </p:cNvPr>
          <p:cNvSpPr txBox="1">
            <a:spLocks noChangeArrowheads="1"/>
          </p:cNvSpPr>
          <p:nvPr/>
        </p:nvSpPr>
        <p:spPr bwMode="auto">
          <a:xfrm>
            <a:off x="381000" y="163513"/>
            <a:ext cx="6248400" cy="673100"/>
          </a:xfrm>
          <a:prstGeom prst="rect">
            <a:avLst/>
          </a:prstGeom>
          <a:noFill/>
          <a:ln w="19050">
            <a:noFill/>
            <a:miter lim="800000"/>
            <a:headEnd/>
            <a:tailEnd/>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FC241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rtl="0" eaLnBrk="0" fontAlgn="base" hangingPunct="0">
              <a:spcBef>
                <a:spcPct val="35000"/>
              </a:spcBef>
              <a:spcAft>
                <a:spcPct val="0"/>
              </a:spcAft>
              <a:defRPr sz="2400">
                <a:solidFill>
                  <a:schemeClr val="tx2"/>
                </a:solidFill>
                <a:latin typeface="+mj-lt"/>
                <a:ea typeface="+mj-ea"/>
                <a:cs typeface="+mj-cs"/>
              </a:defRPr>
            </a:lvl1pPr>
            <a:lvl2pPr algn="ctr" rtl="0" eaLnBrk="0" fontAlgn="base" hangingPunct="0">
              <a:spcBef>
                <a:spcPct val="35000"/>
              </a:spcBef>
              <a:spcAft>
                <a:spcPct val="0"/>
              </a:spcAft>
              <a:defRPr sz="2400">
                <a:solidFill>
                  <a:schemeClr val="tx2"/>
                </a:solidFill>
                <a:latin typeface="Century Gothic" pitchFamily="34" charset="0"/>
              </a:defRPr>
            </a:lvl2pPr>
            <a:lvl3pPr algn="ctr" rtl="0" eaLnBrk="0" fontAlgn="base" hangingPunct="0">
              <a:spcBef>
                <a:spcPct val="35000"/>
              </a:spcBef>
              <a:spcAft>
                <a:spcPct val="0"/>
              </a:spcAft>
              <a:defRPr sz="2400">
                <a:solidFill>
                  <a:schemeClr val="tx2"/>
                </a:solidFill>
                <a:latin typeface="Century Gothic" pitchFamily="34" charset="0"/>
              </a:defRPr>
            </a:lvl3pPr>
            <a:lvl4pPr algn="ctr" rtl="0" eaLnBrk="0" fontAlgn="base" hangingPunct="0">
              <a:spcBef>
                <a:spcPct val="35000"/>
              </a:spcBef>
              <a:spcAft>
                <a:spcPct val="0"/>
              </a:spcAft>
              <a:defRPr sz="2400">
                <a:solidFill>
                  <a:schemeClr val="tx2"/>
                </a:solidFill>
                <a:latin typeface="Century Gothic" pitchFamily="34" charset="0"/>
              </a:defRPr>
            </a:lvl4pPr>
            <a:lvl5pPr algn="ctr" rtl="0" eaLnBrk="0" fontAlgn="base" hangingPunct="0">
              <a:spcBef>
                <a:spcPct val="35000"/>
              </a:spcBef>
              <a:spcAft>
                <a:spcPct val="0"/>
              </a:spcAft>
              <a:defRPr sz="2400">
                <a:solidFill>
                  <a:schemeClr val="tx2"/>
                </a:solidFill>
                <a:latin typeface="Century Gothic" pitchFamily="34" charset="0"/>
              </a:defRPr>
            </a:lvl5pPr>
            <a:lvl6pPr marL="457200" algn="ctr" rtl="0" eaLnBrk="0" fontAlgn="base" hangingPunct="0">
              <a:spcBef>
                <a:spcPct val="35000"/>
              </a:spcBef>
              <a:spcAft>
                <a:spcPct val="0"/>
              </a:spcAft>
              <a:defRPr sz="2400">
                <a:solidFill>
                  <a:schemeClr val="tx2"/>
                </a:solidFill>
                <a:latin typeface="Century Gothic" pitchFamily="34" charset="0"/>
              </a:defRPr>
            </a:lvl6pPr>
            <a:lvl7pPr marL="914400" algn="ctr" rtl="0" eaLnBrk="0" fontAlgn="base" hangingPunct="0">
              <a:spcBef>
                <a:spcPct val="35000"/>
              </a:spcBef>
              <a:spcAft>
                <a:spcPct val="0"/>
              </a:spcAft>
              <a:defRPr sz="2400">
                <a:solidFill>
                  <a:schemeClr val="tx2"/>
                </a:solidFill>
                <a:latin typeface="Century Gothic" pitchFamily="34" charset="0"/>
              </a:defRPr>
            </a:lvl7pPr>
            <a:lvl8pPr marL="1371600" algn="ctr" rtl="0" eaLnBrk="0" fontAlgn="base" hangingPunct="0">
              <a:spcBef>
                <a:spcPct val="35000"/>
              </a:spcBef>
              <a:spcAft>
                <a:spcPct val="0"/>
              </a:spcAft>
              <a:defRPr sz="2400">
                <a:solidFill>
                  <a:schemeClr val="tx2"/>
                </a:solidFill>
                <a:latin typeface="Century Gothic" pitchFamily="34" charset="0"/>
              </a:defRPr>
            </a:lvl8pPr>
            <a:lvl9pPr marL="1828800" algn="ctr" rtl="0" eaLnBrk="0" fontAlgn="base" hangingPunct="0">
              <a:spcBef>
                <a:spcPct val="35000"/>
              </a:spcBef>
              <a:spcAft>
                <a:spcPct val="0"/>
              </a:spcAft>
              <a:defRPr sz="2400">
                <a:solidFill>
                  <a:schemeClr val="tx2"/>
                </a:solidFill>
                <a:latin typeface="Century Gothic" pitchFamily="34" charset="0"/>
              </a:defRPr>
            </a:lvl9pPr>
          </a:lstStyle>
          <a:p>
            <a:pPr algn="l">
              <a:lnSpc>
                <a:spcPct val="95000"/>
              </a:lnSpc>
              <a:spcBef>
                <a:spcPct val="5000"/>
              </a:spcBef>
              <a:defRPr/>
            </a:pPr>
            <a:r>
              <a:rPr lang="fr-FR" altLang="fr-FR" sz="1600" kern="0" dirty="0">
                <a:solidFill>
                  <a:srgbClr val="CC0000"/>
                </a:solidFill>
              </a:rPr>
              <a:t>Le marché de la construction 2020</a:t>
            </a:r>
          </a:p>
        </p:txBody>
      </p:sp>
      <p:sp>
        <p:nvSpPr>
          <p:cNvPr id="15367" name="ZoneTexte 1">
            <a:extLst>
              <a:ext uri="{FF2B5EF4-FFF2-40B4-BE49-F238E27FC236}">
                <a16:creationId xmlns:a16="http://schemas.microsoft.com/office/drawing/2014/main" id="{B409C1E8-12D0-41D3-BCDE-F32564D9894F}"/>
              </a:ext>
            </a:extLst>
          </p:cNvPr>
          <p:cNvSpPr txBox="1">
            <a:spLocks noChangeArrowheads="1"/>
          </p:cNvSpPr>
          <p:nvPr/>
        </p:nvSpPr>
        <p:spPr bwMode="auto">
          <a:xfrm>
            <a:off x="420688" y="6646863"/>
            <a:ext cx="1625600" cy="277812"/>
          </a:xfrm>
          <a:prstGeom prst="rect">
            <a:avLst/>
          </a:prstGeom>
          <a:solidFill>
            <a:srgbClr val="FFD03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eaLnBrk="0" hangingPunct="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eaLnBrk="0" hangingPunct="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eaLnBrk="0" hangingPunct="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eaLnBrk="0" hangingPunct="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fr-FR" altLang="fr-FR" sz="1200" dirty="0">
                <a:solidFill>
                  <a:srgbClr val="000000"/>
                </a:solidFill>
                <a:latin typeface="Century Gothic" panose="020B0502020202020204" pitchFamily="34" charset="0"/>
              </a:rPr>
              <a:t>Vérifier ci dessous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2302328431</TotalTime>
  <Pages>41</Pages>
  <Words>1550</Words>
  <Application>Microsoft Office PowerPoint</Application>
  <PresentationFormat>Format A4 (210 x 297 mm)</PresentationFormat>
  <Paragraphs>136</Paragraphs>
  <Slides>6</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vt:i4>
      </vt:variant>
    </vt:vector>
  </HeadingPairs>
  <TitlesOfParts>
    <vt:vector size="15" baseType="lpstr">
      <vt:lpstr>Arial</vt:lpstr>
      <vt:lpstr>Calibri</vt:lpstr>
      <vt:lpstr>Century Gothic</vt:lpstr>
      <vt:lpstr>Constantia</vt:lpstr>
      <vt:lpstr>Monotype Sorts</vt:lpstr>
      <vt:lpstr>Trebuchet MS</vt:lpstr>
      <vt:lpstr>Wingdings 2</vt:lpstr>
      <vt:lpstr>Wingdings 3</vt:lpstr>
      <vt:lpstr>Débit</vt:lpstr>
      <vt:lpstr>Présentation PowerPoint</vt:lpstr>
      <vt:lpstr>Le marché de la construction 2020</vt:lpstr>
      <vt:lpstr>CONTENU INDICATIF DE L’ÉTUDE</vt:lpstr>
      <vt:lpstr>MODALITÉS DE COMMANDE ET DE DIFFUSION</vt:lpstr>
      <vt:lpstr>BON DE COMMANDE</vt:lpstr>
      <vt:lpstr>Présentation PowerPoint</vt:lpstr>
    </vt:vector>
  </TitlesOfParts>
  <Company>DEVELOPPEMENT CONSTRUCTION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Plaquette-Le marché de la construction 2020</dc:title>
  <dc:creator>Theo Woelflinger</dc:creator>
  <cp:lastModifiedBy>Hélène jouan</cp:lastModifiedBy>
  <cp:revision>1294</cp:revision>
  <cp:lastPrinted>2018-01-18T16:33:30Z</cp:lastPrinted>
  <dcterms:created xsi:type="dcterms:W3CDTF">1998-11-25T15:48:54Z</dcterms:created>
  <dcterms:modified xsi:type="dcterms:W3CDTF">2020-02-01T07:42:27Z</dcterms:modified>
</cp:coreProperties>
</file>