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dfd38d9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dfd38d9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4dfd38d9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4dfd38d9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4dfd38d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4dfd38d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dfd38d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dfd38d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moncode.net/lemoncode-blog/2018/1/29/javascript-asincrono#concurrencia-y-paralelismo" TargetMode="External"/><Relationship Id="rId4" Type="http://schemas.openxmlformats.org/officeDocument/2006/relationships/hyperlink" Target="https://github.com/fmociulsky/syncAsync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8625" y="744575"/>
            <a:ext cx="57237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Sincronismo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Vs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Asincronismo</a:t>
            </a:r>
            <a:endParaRPr sz="5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84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Fernando Mociulsky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Sincrónico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56675"/>
            <a:ext cx="47553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los métodos síncrono, la invocación espera el resultado, es decir, invocas a un método y te quedas en ese punto esperando hasta tanto se devuelva un resultado (o un error).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ejecución de las instrucciones  esperan a la finalización de la instrucción anterior.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Ejemplo: Una fila para ingresar al cine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50" y="1153000"/>
            <a:ext cx="3051476" cy="32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Asincrónico </a:t>
            </a:r>
            <a:r>
              <a:rPr lang="en" sz="900"/>
              <a:t>(o No Bloqueante)</a:t>
            </a:r>
            <a:endParaRPr sz="9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59200"/>
            <a:ext cx="4305000" cy="22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los métodos 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 asíncronos, la ejecución no se queda esperando la respuesta contínua sin bloquear la ejecución del hilo actual y ejecuta las instrucciones en paralelo.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			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3119700"/>
            <a:ext cx="49875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Ejemplo: Pedidos en un restaurante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950" y="1460250"/>
            <a:ext cx="3036650" cy="28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Asincrónico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926375"/>
            <a:ext cx="7038900" cy="3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3 patrones de manejo de asincronismo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Callbacks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i="1"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callback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 es más que una función que se pasa como argumento de otra función, y que será invocada para completar algún tipo de acción.</a:t>
            </a:r>
            <a:b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Promesas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Una promesa es un objeto que representa el resultado de una operación asíncrona y que, ya sea exitosa o con fallo, nos permite retomar el control de la ejecución.</a:t>
            </a:r>
            <a:b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función fetch es la mas común que se usa con este patrón.</a:t>
            </a:r>
            <a:b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Async/Await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 Se define una funcion como asincronica utilizando la palabra “async” y permite detener la ejecución en alguna línea definida con “await” y no continua hasta que se resuelve dicha espera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80175" y="528475"/>
            <a:ext cx="7038900" cy="21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/>
              <a:t>Link recomendable: 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https://lemoncode.net/lemoncode-blog/2018/1/29/javascript-asincrono#concurrencia-y-paralelismo</a:t>
            </a:r>
            <a:br>
              <a:rPr lang="en" sz="1600">
                <a:solidFill>
                  <a:srgbClr val="FFFFFF"/>
                </a:solidFill>
              </a:rPr>
            </a:br>
            <a:br>
              <a:rPr lang="en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Proyecto de Ejemplo: </a:t>
            </a:r>
            <a:r>
              <a:rPr lang="en" sz="1600" u="sng">
                <a:solidFill>
                  <a:srgbClr val="FFFFFF"/>
                </a:solidFill>
                <a:hlinkClick r:id="rId4"/>
              </a:rPr>
              <a:t>https://github.com/fmociulsky/syncAsync.git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333500" y="3377050"/>
            <a:ext cx="64770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MUCHAS GRACIAS POR SU ATENCION!!!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