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4dfd38d94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4dfd38d94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4dfd38d94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4dfd38d94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4dfd38d94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4dfd38d94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4dfd38d94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4dfd38d94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lemoncode.net/lemoncode-blog/2018/1/29/javascript-asincrono#concurrencia-y-paralelismo" TargetMode="External"/><Relationship Id="rId4" Type="http://schemas.openxmlformats.org/officeDocument/2006/relationships/hyperlink" Target="https://github.com/fmociulsky/syncAsync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08625" y="744575"/>
            <a:ext cx="5723700" cy="29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Sincronismo</a:t>
            </a:r>
            <a:endParaRPr sz="5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Vs</a:t>
            </a:r>
            <a:endParaRPr sz="5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Asincronismo</a:t>
            </a:r>
            <a:endParaRPr sz="53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11700" y="38472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Fernando Mociulsky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Sincrónico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056675"/>
            <a:ext cx="4755300" cy="3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En los métodos síncrono, la invocación espera el resultado, es decir, invocas a un método y te quedas en ese punto esperando hasta tanto se devuelva un resultado (o un error).</a:t>
            </a:r>
            <a:endParaRPr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La ejecución de las instrucciones  esperan a la finalización de la instrucción anterior.</a:t>
            </a:r>
            <a:endParaRPr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Ejemplo: Una fila para ingresar al cine</a:t>
            </a:r>
            <a:r>
              <a:rPr lang="en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Lenguaje de programación síncrono: Haskell</a:t>
            </a:r>
            <a:endParaRPr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4150" y="1153000"/>
            <a:ext cx="3051476" cy="32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Asincrónico </a:t>
            </a:r>
            <a:r>
              <a:rPr lang="en" sz="900"/>
              <a:t>(o No Bloqueante)</a:t>
            </a:r>
            <a:endParaRPr sz="900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459200"/>
            <a:ext cx="4305000" cy="22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En los métodos </a:t>
            </a:r>
            <a:r>
              <a:rPr lang="en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lo asíncronos, la ejecución no se queda esperando la respuesta contínua sin bloquear la ejecución del hilo actual y ejecuta las instrucciones en paralelo.</a:t>
            </a:r>
            <a:endParaRPr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				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1297500" y="3818700"/>
            <a:ext cx="4987500" cy="10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Ejemplo: Pedidos en un restaurante</a:t>
            </a:r>
            <a:r>
              <a:rPr lang="en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Lenguaje de programación asíncrono:  Javascript</a:t>
            </a:r>
            <a:endParaRPr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4950" y="1460250"/>
            <a:ext cx="3036650" cy="280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Asincrónico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073975"/>
            <a:ext cx="7038900" cy="39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3 patrones de manejo de asincronismo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Callbacks</a:t>
            </a: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en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Un </a:t>
            </a:r>
            <a:r>
              <a:rPr i="1" lang="en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callback</a:t>
            </a:r>
            <a:r>
              <a:rPr lang="en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no es más que una función que se pasa como argumento de otra función, y que será invocada para completar algún tipo de acción.</a:t>
            </a:r>
            <a:br>
              <a:rPr lang="en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ontserrat"/>
              <a:buChar char="●"/>
            </a:pPr>
            <a:r>
              <a:rPr b="1" lang="en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Promesas</a:t>
            </a:r>
            <a:r>
              <a:rPr lang="en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 Una promesa es un objeto que representa el resultado de una operación asíncrona y que, ya sea exitosa o con fallo, nos permite retomar el control de la ejecución.</a:t>
            </a:r>
            <a:br>
              <a:rPr lang="en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El función fetch es la mas común que se usa con este patrón.</a:t>
            </a:r>
            <a:br>
              <a:rPr lang="en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Async/Await</a:t>
            </a: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: 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80175" y="528475"/>
            <a:ext cx="7038900" cy="21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Contenido:</a:t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-"/>
            </a:pPr>
            <a:r>
              <a:rPr lang="en" sz="14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https://lemoncode.net/lemoncode-blog/2018/1/29/javascript-asincrono#concurrencia-y-paralelismo</a:t>
            </a:r>
            <a:br>
              <a:rPr lang="en" sz="1600">
                <a:solidFill>
                  <a:srgbClr val="FFFFFF"/>
                </a:solidFill>
              </a:rPr>
            </a:br>
            <a:br>
              <a:rPr lang="en" sz="1600">
                <a:solidFill>
                  <a:srgbClr val="FFFFFF"/>
                </a:solidFill>
              </a:rPr>
            </a:b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-"/>
            </a:pPr>
            <a:r>
              <a:rPr lang="en" sz="1600">
                <a:solidFill>
                  <a:srgbClr val="FFFFFF"/>
                </a:solidFill>
              </a:rPr>
              <a:t>Proyecto de Ejemplo: </a:t>
            </a:r>
            <a:r>
              <a:rPr lang="en" sz="1600" u="sng">
                <a:solidFill>
                  <a:srgbClr val="FFFFFF"/>
                </a:solidFill>
                <a:hlinkClick r:id="rId4"/>
              </a:rPr>
              <a:t>https://github.com/fmociulsky/syncAsync.git</a:t>
            </a:r>
            <a:endParaRPr sz="16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1333500" y="3377050"/>
            <a:ext cx="64770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MUCHAS GRACIAS POR SU ATENCION!!!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