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652B2-35AE-4481-9A80-456294C478B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F178CB-4651-4353-8EBE-A2919B0996F6}">
      <dgm:prSet phldrT="[Text]"/>
      <dgm:spPr/>
      <dgm:t>
        <a:bodyPr/>
        <a:lstStyle/>
        <a:p>
          <a:r>
            <a:rPr lang="pt-BR" dirty="0" smtClean="0"/>
            <a:t>R</a:t>
          </a:r>
          <a:endParaRPr lang="en-US" dirty="0"/>
        </a:p>
      </dgm:t>
    </dgm:pt>
    <dgm:pt modelId="{17620507-25A3-44F4-B601-5F3362E48F60}" type="parTrans" cxnId="{48ABAD1D-BF23-44C2-975F-1DA88482CD8E}">
      <dgm:prSet/>
      <dgm:spPr/>
      <dgm:t>
        <a:bodyPr/>
        <a:lstStyle/>
        <a:p>
          <a:endParaRPr lang="en-US"/>
        </a:p>
      </dgm:t>
    </dgm:pt>
    <dgm:pt modelId="{85C0E79D-FE39-4D37-A45A-F8E9BC441A17}" type="sibTrans" cxnId="{48ABAD1D-BF23-44C2-975F-1DA88482CD8E}">
      <dgm:prSet/>
      <dgm:spPr/>
      <dgm:t>
        <a:bodyPr/>
        <a:lstStyle/>
        <a:p>
          <a:endParaRPr lang="en-US"/>
        </a:p>
      </dgm:t>
    </dgm:pt>
    <dgm:pt modelId="{576B87D2-2586-4A63-AA4B-CD5A801CE8D2}">
      <dgm:prSet phldrT="[Text]" phldr="1"/>
      <dgm:spPr/>
      <dgm:t>
        <a:bodyPr/>
        <a:lstStyle/>
        <a:p>
          <a:endParaRPr lang="en-US"/>
        </a:p>
      </dgm:t>
    </dgm:pt>
    <dgm:pt modelId="{A6281AD2-F4F1-4ED8-9B81-5506374DF74D}" type="parTrans" cxnId="{5C74B548-D7FB-4C5A-948B-775258D3AF2E}">
      <dgm:prSet/>
      <dgm:spPr/>
      <dgm:t>
        <a:bodyPr/>
        <a:lstStyle/>
        <a:p>
          <a:endParaRPr lang="en-US"/>
        </a:p>
      </dgm:t>
    </dgm:pt>
    <dgm:pt modelId="{989CD481-6701-4E19-AC00-3C68BC9D17EA}" type="sibTrans" cxnId="{5C74B548-D7FB-4C5A-948B-775258D3AF2E}">
      <dgm:prSet/>
      <dgm:spPr/>
      <dgm:t>
        <a:bodyPr/>
        <a:lstStyle/>
        <a:p>
          <a:endParaRPr lang="en-US"/>
        </a:p>
      </dgm:t>
    </dgm:pt>
    <dgm:pt modelId="{2697852F-C639-4850-8810-76084B8EA230}">
      <dgm:prSet phldrT="[Text]" phldr="1"/>
      <dgm:spPr/>
      <dgm:t>
        <a:bodyPr/>
        <a:lstStyle/>
        <a:p>
          <a:endParaRPr lang="en-US"/>
        </a:p>
      </dgm:t>
    </dgm:pt>
    <dgm:pt modelId="{8260D441-0330-43C4-9CAF-1F86D4AB94B4}" type="parTrans" cxnId="{D58F9846-F4B1-44FB-B925-0F27A66A3E1F}">
      <dgm:prSet/>
      <dgm:spPr/>
      <dgm:t>
        <a:bodyPr/>
        <a:lstStyle/>
        <a:p>
          <a:endParaRPr lang="en-US"/>
        </a:p>
      </dgm:t>
    </dgm:pt>
    <dgm:pt modelId="{9B9DA898-3DCB-4DAE-BF87-FDA63E09CCC4}" type="sibTrans" cxnId="{D58F9846-F4B1-44FB-B925-0F27A66A3E1F}">
      <dgm:prSet/>
      <dgm:spPr/>
      <dgm:t>
        <a:bodyPr/>
        <a:lstStyle/>
        <a:p>
          <a:endParaRPr lang="en-US"/>
        </a:p>
      </dgm:t>
    </dgm:pt>
    <dgm:pt modelId="{4D0EEE04-4CA5-431C-8925-A3C0CE37DD92}">
      <dgm:prSet phldrT="[Text]" phldr="1"/>
      <dgm:spPr/>
      <dgm:t>
        <a:bodyPr/>
        <a:lstStyle/>
        <a:p>
          <a:endParaRPr lang="en-US"/>
        </a:p>
      </dgm:t>
    </dgm:pt>
    <dgm:pt modelId="{77DA9C21-2D39-4086-86F7-2CE386F5AD4D}" type="parTrans" cxnId="{8B40969F-3F35-4AA5-8F6F-4AE6AF3037BC}">
      <dgm:prSet/>
      <dgm:spPr/>
      <dgm:t>
        <a:bodyPr/>
        <a:lstStyle/>
        <a:p>
          <a:endParaRPr lang="en-US"/>
        </a:p>
      </dgm:t>
    </dgm:pt>
    <dgm:pt modelId="{DDA9903A-593F-4A43-AFF2-639C5EFEB0BA}" type="sibTrans" cxnId="{8B40969F-3F35-4AA5-8F6F-4AE6AF3037BC}">
      <dgm:prSet/>
      <dgm:spPr/>
      <dgm:t>
        <a:bodyPr/>
        <a:lstStyle/>
        <a:p>
          <a:endParaRPr lang="en-US"/>
        </a:p>
      </dgm:t>
    </dgm:pt>
    <dgm:pt modelId="{EF7A573A-DE2A-4E05-89A1-1BA921CF951A}">
      <dgm:prSet phldrT="[Text]"/>
      <dgm:spPr/>
      <dgm:t>
        <a:bodyPr/>
        <a:lstStyle/>
        <a:p>
          <a:r>
            <a:rPr lang="pt-BR" dirty="0" smtClean="0"/>
            <a:t>T</a:t>
          </a:r>
          <a:endParaRPr lang="en-US" dirty="0"/>
        </a:p>
      </dgm:t>
    </dgm:pt>
    <dgm:pt modelId="{892E9F3E-C78F-49EB-88AC-DD4931C57705}" type="parTrans" cxnId="{FCBE7CE4-C184-4FC1-AD30-059E3DED7C2C}">
      <dgm:prSet/>
      <dgm:spPr/>
    </dgm:pt>
    <dgm:pt modelId="{9C3D20AE-EA4A-4096-9176-E8DA10330EFA}" type="sibTrans" cxnId="{FCBE7CE4-C184-4FC1-AD30-059E3DED7C2C}">
      <dgm:prSet/>
      <dgm:spPr/>
    </dgm:pt>
    <dgm:pt modelId="{10269782-191C-4F35-9628-5CF593B13146}">
      <dgm:prSet phldrT="[Text]"/>
      <dgm:spPr/>
      <dgm:t>
        <a:bodyPr/>
        <a:lstStyle/>
        <a:p>
          <a:r>
            <a:rPr lang="pt-BR" dirty="0" smtClean="0"/>
            <a:t>Z</a:t>
          </a:r>
          <a:endParaRPr lang="en-US" dirty="0"/>
        </a:p>
      </dgm:t>
    </dgm:pt>
    <dgm:pt modelId="{904F4095-91AF-46BF-9390-8F83EE563BEE}" type="parTrans" cxnId="{9D527B9C-5E81-4B01-9B41-499B14E69A0F}">
      <dgm:prSet/>
      <dgm:spPr/>
    </dgm:pt>
    <dgm:pt modelId="{83A08CE8-097D-4A3F-ADB4-89827696C9A0}" type="sibTrans" cxnId="{9D527B9C-5E81-4B01-9B41-499B14E69A0F}">
      <dgm:prSet/>
      <dgm:spPr/>
    </dgm:pt>
    <dgm:pt modelId="{613CE809-2028-43A5-BFF3-F249CA9EFED3}">
      <dgm:prSet phldrT="[Text]"/>
      <dgm:spPr/>
      <dgm:t>
        <a:bodyPr/>
        <a:lstStyle/>
        <a:p>
          <a:r>
            <a:rPr lang="pt-BR" dirty="0" smtClean="0"/>
            <a:t>C</a:t>
          </a:r>
          <a:endParaRPr lang="en-US" dirty="0"/>
        </a:p>
      </dgm:t>
    </dgm:pt>
    <dgm:pt modelId="{CE93D188-0083-49D9-8659-56E317456E7B}" type="parTrans" cxnId="{A52FFD74-EB31-4FB7-8130-CBFE99647B01}">
      <dgm:prSet/>
      <dgm:spPr/>
    </dgm:pt>
    <dgm:pt modelId="{0032846A-7B0F-4F6B-80F4-097DFB8CE0AC}" type="sibTrans" cxnId="{A52FFD74-EB31-4FB7-8130-CBFE99647B01}">
      <dgm:prSet/>
      <dgm:spPr/>
    </dgm:pt>
    <dgm:pt modelId="{E1108713-D610-4C05-80EB-BC9649F09B9A}">
      <dgm:prSet phldrT="[Text]"/>
      <dgm:spPr/>
      <dgm:t>
        <a:bodyPr/>
        <a:lstStyle/>
        <a:p>
          <a:endParaRPr lang="en-US" dirty="0"/>
        </a:p>
      </dgm:t>
    </dgm:pt>
    <dgm:pt modelId="{B4F2D35A-7895-45E1-B70D-9935651EFBAD}" type="parTrans" cxnId="{7424BD36-9A9E-4B26-AB22-6F8C094C4C27}">
      <dgm:prSet/>
      <dgm:spPr/>
    </dgm:pt>
    <dgm:pt modelId="{86FEC708-7400-471C-937B-FA12A1C174AE}" type="sibTrans" cxnId="{7424BD36-9A9E-4B26-AB22-6F8C094C4C27}">
      <dgm:prSet/>
      <dgm:spPr/>
    </dgm:pt>
    <dgm:pt modelId="{EF1CB970-5D4E-49A0-8763-24E331F65842}" type="pres">
      <dgm:prSet presAssocID="{3F2652B2-35AE-4481-9A80-456294C478B8}" presName="matrix" presStyleCnt="0">
        <dgm:presLayoutVars>
          <dgm:chMax val="1"/>
          <dgm:dir/>
          <dgm:resizeHandles val="exact"/>
        </dgm:presLayoutVars>
      </dgm:prSet>
      <dgm:spPr/>
    </dgm:pt>
    <dgm:pt modelId="{8AFBD95E-AFC3-4B4B-B739-4838DB2B810F}" type="pres">
      <dgm:prSet presAssocID="{3F2652B2-35AE-4481-9A80-456294C478B8}" presName="diamond" presStyleLbl="bgShp" presStyleIdx="0" presStyleCnt="1"/>
      <dgm:spPr/>
    </dgm:pt>
    <dgm:pt modelId="{FC1992AC-ABF4-413A-ADD9-62A30E96557E}" type="pres">
      <dgm:prSet presAssocID="{3F2652B2-35AE-4481-9A80-456294C478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C0709-A8A9-4C1A-8237-DEEA79ADB4BD}" type="pres">
      <dgm:prSet presAssocID="{3F2652B2-35AE-4481-9A80-456294C478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36BBDCC-DEC0-463E-846B-D49B395177EA}" type="pres">
      <dgm:prSet presAssocID="{3F2652B2-35AE-4481-9A80-456294C478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2B1B0-892E-418D-BF8E-D1E2929021C0}" type="pres">
      <dgm:prSet presAssocID="{3F2652B2-35AE-4481-9A80-456294C478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ABAD1D-BF23-44C2-975F-1DA88482CD8E}" srcId="{3F2652B2-35AE-4481-9A80-456294C478B8}" destId="{62F178CB-4651-4353-8EBE-A2919B0996F6}" srcOrd="0" destOrd="0" parTransId="{17620507-25A3-44F4-B601-5F3362E48F60}" sibTransId="{85C0E79D-FE39-4D37-A45A-F8E9BC441A17}"/>
    <dgm:cxn modelId="{A52FFD74-EB31-4FB7-8130-CBFE99647B01}" srcId="{3F2652B2-35AE-4481-9A80-456294C478B8}" destId="{613CE809-2028-43A5-BFF3-F249CA9EFED3}" srcOrd="3" destOrd="0" parTransId="{CE93D188-0083-49D9-8659-56E317456E7B}" sibTransId="{0032846A-7B0F-4F6B-80F4-097DFB8CE0AC}"/>
    <dgm:cxn modelId="{67E40997-30B0-4D7C-954F-06FE827062BF}" type="presOf" srcId="{10269782-191C-4F35-9628-5CF593B13146}" destId="{836BBDCC-DEC0-463E-846B-D49B395177EA}" srcOrd="0" destOrd="0" presId="urn:microsoft.com/office/officeart/2005/8/layout/matrix3"/>
    <dgm:cxn modelId="{D8A9D162-BEEF-4F86-9D70-D2CA04478DE9}" type="presOf" srcId="{3F2652B2-35AE-4481-9A80-456294C478B8}" destId="{EF1CB970-5D4E-49A0-8763-24E331F65842}" srcOrd="0" destOrd="0" presId="urn:microsoft.com/office/officeart/2005/8/layout/matrix3"/>
    <dgm:cxn modelId="{7146E594-1E82-47ED-886D-FCF562D03696}" type="presOf" srcId="{613CE809-2028-43A5-BFF3-F249CA9EFED3}" destId="{66C2B1B0-892E-418D-BF8E-D1E2929021C0}" srcOrd="0" destOrd="0" presId="urn:microsoft.com/office/officeart/2005/8/layout/matrix3"/>
    <dgm:cxn modelId="{8B40969F-3F35-4AA5-8F6F-4AE6AF3037BC}" srcId="{3F2652B2-35AE-4481-9A80-456294C478B8}" destId="{4D0EEE04-4CA5-431C-8925-A3C0CE37DD92}" srcOrd="7" destOrd="0" parTransId="{77DA9C21-2D39-4086-86F7-2CE386F5AD4D}" sibTransId="{DDA9903A-593F-4A43-AFF2-639C5EFEB0BA}"/>
    <dgm:cxn modelId="{A3F98BE5-FD5A-49DF-81E7-9527AEE9876E}" type="presOf" srcId="{62F178CB-4651-4353-8EBE-A2919B0996F6}" destId="{FC1992AC-ABF4-413A-ADD9-62A30E96557E}" srcOrd="0" destOrd="0" presId="urn:microsoft.com/office/officeart/2005/8/layout/matrix3"/>
    <dgm:cxn modelId="{FCBE7CE4-C184-4FC1-AD30-059E3DED7C2C}" srcId="{3F2652B2-35AE-4481-9A80-456294C478B8}" destId="{EF7A573A-DE2A-4E05-89A1-1BA921CF951A}" srcOrd="1" destOrd="0" parTransId="{892E9F3E-C78F-49EB-88AC-DD4931C57705}" sibTransId="{9C3D20AE-EA4A-4096-9176-E8DA10330EFA}"/>
    <dgm:cxn modelId="{7424BD36-9A9E-4B26-AB22-6F8C094C4C27}" srcId="{3F2652B2-35AE-4481-9A80-456294C478B8}" destId="{E1108713-D610-4C05-80EB-BC9649F09B9A}" srcOrd="4" destOrd="0" parTransId="{B4F2D35A-7895-45E1-B70D-9935651EFBAD}" sibTransId="{86FEC708-7400-471C-937B-FA12A1C174AE}"/>
    <dgm:cxn modelId="{D58F9846-F4B1-44FB-B925-0F27A66A3E1F}" srcId="{3F2652B2-35AE-4481-9A80-456294C478B8}" destId="{2697852F-C639-4850-8810-76084B8EA230}" srcOrd="6" destOrd="0" parTransId="{8260D441-0330-43C4-9CAF-1F86D4AB94B4}" sibTransId="{9B9DA898-3DCB-4DAE-BF87-FDA63E09CCC4}"/>
    <dgm:cxn modelId="{9D527B9C-5E81-4B01-9B41-499B14E69A0F}" srcId="{3F2652B2-35AE-4481-9A80-456294C478B8}" destId="{10269782-191C-4F35-9628-5CF593B13146}" srcOrd="2" destOrd="0" parTransId="{904F4095-91AF-46BF-9390-8F83EE563BEE}" sibTransId="{83A08CE8-097D-4A3F-ADB4-89827696C9A0}"/>
    <dgm:cxn modelId="{28DC431D-4022-4884-9121-D27EF296912B}" type="presOf" srcId="{EF7A573A-DE2A-4E05-89A1-1BA921CF951A}" destId="{DC8C0709-A8A9-4C1A-8237-DEEA79ADB4BD}" srcOrd="0" destOrd="0" presId="urn:microsoft.com/office/officeart/2005/8/layout/matrix3"/>
    <dgm:cxn modelId="{5C74B548-D7FB-4C5A-948B-775258D3AF2E}" srcId="{3F2652B2-35AE-4481-9A80-456294C478B8}" destId="{576B87D2-2586-4A63-AA4B-CD5A801CE8D2}" srcOrd="5" destOrd="0" parTransId="{A6281AD2-F4F1-4ED8-9B81-5506374DF74D}" sibTransId="{989CD481-6701-4E19-AC00-3C68BC9D17EA}"/>
    <dgm:cxn modelId="{B6B53208-29D8-4BEF-A148-65C8A2A3C1B1}" type="presParOf" srcId="{EF1CB970-5D4E-49A0-8763-24E331F65842}" destId="{8AFBD95E-AFC3-4B4B-B739-4838DB2B810F}" srcOrd="0" destOrd="0" presId="urn:microsoft.com/office/officeart/2005/8/layout/matrix3"/>
    <dgm:cxn modelId="{2AE12E5F-928D-40A6-A078-827CC9272CC1}" type="presParOf" srcId="{EF1CB970-5D4E-49A0-8763-24E331F65842}" destId="{FC1992AC-ABF4-413A-ADD9-62A30E96557E}" srcOrd="1" destOrd="0" presId="urn:microsoft.com/office/officeart/2005/8/layout/matrix3"/>
    <dgm:cxn modelId="{DC7FF689-77AD-4928-A894-58B47AD019C7}" type="presParOf" srcId="{EF1CB970-5D4E-49A0-8763-24E331F65842}" destId="{DC8C0709-A8A9-4C1A-8237-DEEA79ADB4BD}" srcOrd="2" destOrd="0" presId="urn:microsoft.com/office/officeart/2005/8/layout/matrix3"/>
    <dgm:cxn modelId="{520B94CF-DDBB-46ED-9502-9F31F625D4A5}" type="presParOf" srcId="{EF1CB970-5D4E-49A0-8763-24E331F65842}" destId="{836BBDCC-DEC0-463E-846B-D49B395177EA}" srcOrd="3" destOrd="0" presId="urn:microsoft.com/office/officeart/2005/8/layout/matrix3"/>
    <dgm:cxn modelId="{E6706A02-E465-408F-A7FD-D49AB697737F}" type="presParOf" srcId="{EF1CB970-5D4E-49A0-8763-24E331F65842}" destId="{66C2B1B0-892E-418D-BF8E-D1E2929021C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BD95E-AFC3-4B4B-B739-4838DB2B810F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992AC-ABF4-413A-ADD9-62A30E96557E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R</a:t>
          </a:r>
          <a:endParaRPr lang="en-US" sz="6500" kern="1200" dirty="0"/>
        </a:p>
      </dsp:txBody>
      <dsp:txXfrm>
        <a:off x="1972601" y="617935"/>
        <a:ext cx="1906956" cy="1906956"/>
      </dsp:txXfrm>
    </dsp:sp>
    <dsp:sp modelId="{DC8C0709-A8A9-4C1A-8237-DEEA79ADB4BD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T</a:t>
          </a:r>
          <a:endParaRPr lang="en-US" sz="6500" kern="1200" dirty="0"/>
        </a:p>
      </dsp:txBody>
      <dsp:txXfrm>
        <a:off x="4248442" y="617935"/>
        <a:ext cx="1906956" cy="1906956"/>
      </dsp:txXfrm>
    </dsp:sp>
    <dsp:sp modelId="{836BBDCC-DEC0-463E-846B-D49B395177EA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Z</a:t>
          </a:r>
          <a:endParaRPr lang="en-US" sz="6500" kern="1200" dirty="0"/>
        </a:p>
      </dsp:txBody>
      <dsp:txXfrm>
        <a:off x="1972601" y="2893775"/>
        <a:ext cx="1906956" cy="1906956"/>
      </dsp:txXfrm>
    </dsp:sp>
    <dsp:sp modelId="{66C2B1B0-892E-418D-BF8E-D1E2929021C0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C</a:t>
          </a:r>
          <a:endParaRPr lang="en-US" sz="6500" kern="1200" dirty="0"/>
        </a:p>
      </dsp:txBody>
      <dsp:txXfrm>
        <a:off x="4248442" y="2893775"/>
        <a:ext cx="1906956" cy="190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4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3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7122-87D8-4B66-9F59-B1731B97F921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F0E1-7D3B-4E45-B5FB-0103E0795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101426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57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FIAP</dc:creator>
  <cp:lastModifiedBy>FIAP</cp:lastModifiedBy>
  <cp:revision>1</cp:revision>
  <dcterms:created xsi:type="dcterms:W3CDTF">2016-08-17T14:35:07Z</dcterms:created>
  <dcterms:modified xsi:type="dcterms:W3CDTF">2016-08-17T14:37:05Z</dcterms:modified>
</cp:coreProperties>
</file>