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6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5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35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21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65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6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9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4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5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5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5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7030-9ACD-4AE8-A7D9-E44794D36940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06B2E1-25F3-4FA8-BD67-05909F51D6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Pizza Delivery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502959"/>
          </a:xfrm>
        </p:spPr>
        <p:txBody>
          <a:bodyPr/>
          <a:lstStyle/>
          <a:p>
            <a:r>
              <a:rPr lang="pt-BR" dirty="0" smtClean="0"/>
              <a:t>Tópicos Especiais I</a:t>
            </a: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2" y="254752"/>
            <a:ext cx="8915399" cy="440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Faculdades Integradas Metropolitanas de Campinas</a:t>
            </a:r>
            <a:endParaRPr lang="pt-B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89212" y="6294872"/>
            <a:ext cx="8915399" cy="457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Campinas, junho/2013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5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</a:t>
            </a:r>
            <a:r>
              <a:rPr lang="pt-BR" dirty="0" err="1" smtClean="0"/>
              <a:t>vs</a:t>
            </a:r>
            <a:r>
              <a:rPr lang="pt-BR" dirty="0" smtClean="0"/>
              <a:t> Capturas de Tela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2447"/>
            <a:ext cx="3038899" cy="4563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77" y="1572446"/>
            <a:ext cx="2569873" cy="45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</a:t>
            </a:r>
            <a:r>
              <a:rPr lang="pt-BR" dirty="0" err="1" smtClean="0"/>
              <a:t>vs</a:t>
            </a:r>
            <a:r>
              <a:rPr lang="pt-BR" dirty="0" smtClean="0"/>
              <a:t> Capturas de Tela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00199"/>
            <a:ext cx="3019846" cy="4544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92" y="1600198"/>
            <a:ext cx="2325173" cy="4133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353" y="2342627"/>
            <a:ext cx="2239568" cy="39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</a:t>
            </a:r>
            <a:r>
              <a:rPr lang="pt-BR" dirty="0" err="1" smtClean="0"/>
              <a:t>vs</a:t>
            </a:r>
            <a:r>
              <a:rPr lang="pt-BR" dirty="0" smtClean="0"/>
              <a:t> Capturas de Tela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00200"/>
            <a:ext cx="3010320" cy="4534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36" y="1600199"/>
            <a:ext cx="2569872" cy="45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Desktop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19139" y="1457737"/>
            <a:ext cx="7259257" cy="51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Desktop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660" y="1660569"/>
            <a:ext cx="4520216" cy="4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725175"/>
          </a:xfrm>
        </p:spPr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1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Filipe Moreira de Oliveira</a:t>
            </a:r>
          </a:p>
          <a:p>
            <a:endParaRPr lang="pt-BR" dirty="0"/>
          </a:p>
          <a:p>
            <a:r>
              <a:rPr lang="pt-BR" dirty="0" smtClean="0"/>
              <a:t>Jéssica de Morais Oliveira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1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Aplicação para smartphones Android com o </a:t>
            </a:r>
            <a:r>
              <a:rPr lang="pt-BR" dirty="0"/>
              <a:t>objetivo de permitir que qualquer usuário realize encomendas de pizzas e bebidas em uma determinada </a:t>
            </a:r>
            <a:r>
              <a:rPr lang="pt-BR" dirty="0" smtClean="0"/>
              <a:t>pizzaria;</a:t>
            </a:r>
          </a:p>
          <a:p>
            <a:r>
              <a:rPr lang="pt-BR" dirty="0" smtClean="0"/>
              <a:t>Protótipo, suporta apenas uma pizzaria pré-determinada;</a:t>
            </a:r>
          </a:p>
          <a:p>
            <a:r>
              <a:rPr lang="pt-BR" dirty="0" smtClean="0"/>
              <a:t>Web service recebe os pedidos;</a:t>
            </a:r>
          </a:p>
          <a:p>
            <a:r>
              <a:rPr lang="pt-BR" dirty="0" smtClean="0"/>
              <a:t>Aplicação desktop exibe os pedidos recebidos.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957" r="5055" b="3016"/>
          <a:stretch/>
        </p:blipFill>
        <p:spPr>
          <a:xfrm>
            <a:off x="4408599" y="1481070"/>
            <a:ext cx="5280337" cy="50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222625" y="2136775"/>
            <a:ext cx="765333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25" y="2256630"/>
            <a:ext cx="6918686" cy="32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1568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Adicionar pizzas ao pedido</a:t>
            </a:r>
          </a:p>
          <a:p>
            <a:pPr lvl="1"/>
            <a:r>
              <a:rPr lang="pt-BR" dirty="0" smtClean="0"/>
              <a:t>6 sabores diferentes disponíveis em 2 tamanhos</a:t>
            </a:r>
          </a:p>
          <a:p>
            <a:r>
              <a:rPr lang="pt-BR" dirty="0" smtClean="0"/>
              <a:t>Adicionar bebidas ao pedido</a:t>
            </a:r>
          </a:p>
          <a:p>
            <a:pPr lvl="1"/>
            <a:r>
              <a:rPr lang="pt-BR" dirty="0" smtClean="0"/>
              <a:t>6 bebidas diferentes disponíveis</a:t>
            </a:r>
          </a:p>
          <a:p>
            <a:r>
              <a:rPr lang="pt-BR" dirty="0" smtClean="0"/>
              <a:t>Visualizar lista de pedidos</a:t>
            </a:r>
          </a:p>
          <a:p>
            <a:r>
              <a:rPr lang="pt-BR" dirty="0" smtClean="0"/>
              <a:t>Alterar quantidade de um item no pedido</a:t>
            </a:r>
          </a:p>
          <a:p>
            <a:r>
              <a:rPr lang="pt-BR" dirty="0" smtClean="0"/>
              <a:t>Remover um item do pedido</a:t>
            </a:r>
          </a:p>
          <a:p>
            <a:r>
              <a:rPr lang="pt-BR" dirty="0" smtClean="0"/>
              <a:t>Informar endereço manualmente</a:t>
            </a:r>
          </a:p>
          <a:p>
            <a:r>
              <a:rPr lang="pt-BR" dirty="0" smtClean="0"/>
              <a:t>Informar forma de pagamento</a:t>
            </a:r>
          </a:p>
          <a:p>
            <a:r>
              <a:rPr lang="pt-BR" dirty="0" smtClean="0"/>
              <a:t>Submeter pedido para a central</a:t>
            </a:r>
          </a:p>
          <a:p>
            <a:r>
              <a:rPr lang="pt-BR" dirty="0" smtClean="0"/>
              <a:t>Visualizar todos os pedidos recebidos em aplicativo gerencial para desktop</a:t>
            </a:r>
          </a:p>
        </p:txBody>
      </p:sp>
    </p:spTree>
    <p:extLst>
      <p:ext uri="{BB962C8B-B14F-4D97-AF65-F5344CB8AC3E}">
        <p14:creationId xmlns:p14="http://schemas.microsoft.com/office/powerpoint/2010/main" val="16385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93350" y="1600829"/>
            <a:ext cx="3048000" cy="4533900"/>
            <a:chOff x="3078155" y="1700808"/>
            <a:chExt cx="3048000" cy="4533900"/>
          </a:xfrm>
        </p:grpSpPr>
        <p:pic>
          <p:nvPicPr>
            <p:cNvPr id="7" name="Picture 3" descr="E:\Tópicos Especiais I\Pizza Delivery\Protótipo\1_Ma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55" y="1700808"/>
              <a:ext cx="3048000" cy="453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37750187863\Downloads\Mario-Pizzaiolo-Sem-Fund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76872"/>
              <a:ext cx="1584176" cy="1601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</a:t>
            </a:r>
            <a:r>
              <a:rPr lang="pt-BR" dirty="0" err="1" smtClean="0"/>
              <a:t>vs</a:t>
            </a:r>
            <a:r>
              <a:rPr lang="pt-BR" dirty="0" smtClean="0"/>
              <a:t> Capturas de Tela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16" y="1600196"/>
            <a:ext cx="255067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</a:t>
            </a:r>
            <a:r>
              <a:rPr lang="pt-BR" dirty="0" err="1" smtClean="0"/>
              <a:t>vs</a:t>
            </a:r>
            <a:r>
              <a:rPr lang="pt-BR" dirty="0" smtClean="0"/>
              <a:t> Capturas de Tela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11" y="2032920"/>
            <a:ext cx="3067478" cy="4563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566" y="1584927"/>
            <a:ext cx="2557171" cy="4546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84927"/>
            <a:ext cx="303889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85" y="2141113"/>
            <a:ext cx="3029373" cy="4553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</a:t>
            </a:r>
            <a:r>
              <a:rPr lang="pt-BR" dirty="0" err="1" smtClean="0"/>
              <a:t>vs</a:t>
            </a:r>
            <a:r>
              <a:rPr lang="pt-BR" dirty="0" smtClean="0"/>
              <a:t> Capturas de Tela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07731"/>
            <a:ext cx="3048425" cy="4544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64" y="1607731"/>
            <a:ext cx="2529241" cy="44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165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Pizza Delivery</vt:lpstr>
      <vt:lpstr>Equipe</vt:lpstr>
      <vt:lpstr>Descrição</vt:lpstr>
      <vt:lpstr>Arquitetura</vt:lpstr>
      <vt:lpstr>Diagrama de Classes</vt:lpstr>
      <vt:lpstr>Requisitos Básicos</vt:lpstr>
      <vt:lpstr>Protótipos vs Capturas de Tela</vt:lpstr>
      <vt:lpstr>Protótipos vs Capturas de Tela</vt:lpstr>
      <vt:lpstr>Protótipos vs Capturas de Tela</vt:lpstr>
      <vt:lpstr>Protótipos vs Capturas de Tela</vt:lpstr>
      <vt:lpstr>Protótipos vs Capturas de Tela</vt:lpstr>
      <vt:lpstr>Protótipos vs Capturas de Tela</vt:lpstr>
      <vt:lpstr>Aplicativo Desktop</vt:lpstr>
      <vt:lpstr>Aplicativo Desktop</vt:lpstr>
      <vt:lpstr>     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Delivery</dc:title>
  <dc:creator>Filipe Oliveira</dc:creator>
  <cp:lastModifiedBy>Filipe Oliveira</cp:lastModifiedBy>
  <cp:revision>4</cp:revision>
  <dcterms:created xsi:type="dcterms:W3CDTF">2013-06-07T00:21:07Z</dcterms:created>
  <dcterms:modified xsi:type="dcterms:W3CDTF">2013-06-07T22:31:39Z</dcterms:modified>
</cp:coreProperties>
</file>