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B60E-2ECA-3C9C-C693-4E7641408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6C178-950F-3C45-DBE6-06D72D9A1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96B4-B62D-711E-0AF3-BE753591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9C43-7C75-A1F2-A87D-79CB1453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55783-15AC-181E-97AB-09C35FA5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09C8-DD4F-DC29-3F04-B8037D67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9D037-DDA3-978C-4FFE-9E6775E11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E5FD-AD3F-5D94-F39B-9BA706DB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BECA-6B28-818A-1795-25255B96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42511-556F-4452-E6BE-47EE7FB7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554C0-68FE-BFA2-BBE1-6146BE47E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26BF5-997E-50A7-C53B-00CEF90AF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B405-C7D8-B08B-4F38-C3761796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0880-0FF0-3903-F74B-7331E051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7E39-CD94-673E-110D-CA481628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7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04D5-ABA7-CFA2-0889-8919BFDB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489C-FB84-CBA4-AD8E-F4446BEF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04004-C131-D4E2-1807-7821D426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704C0-0D22-C31B-1F90-ED4C7963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AF71C-4762-0836-2E8C-9990A946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9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A84D-483B-999F-BD62-15159DC2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46D8F-6817-10E0-8862-8A171DC1A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811B2-7699-F164-D395-0C7C187A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3578-7337-A47E-04A4-59B0439A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F34F-A088-30C8-0EB3-EE003069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6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A18B-61DF-7AA4-9C96-E66F711C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BD47-C77E-DEBF-6775-5DF42CD9B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0E462-CAE5-5748-72AC-C81339ACB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DCE8E-34F9-404E-10B2-490E09C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69CC5-C344-A781-711B-7045A9F8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C9F27-2152-C49B-CD0A-47F3234C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ED08-50A1-541F-6E18-BBD03E54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0E4EA-372A-12BB-F55A-5B54BF1A6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023EE-F930-976F-47E9-89F8ED6A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FAAD3-E59F-518E-AE05-9D8A6F515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0AF99-3DB9-8466-E8B5-A57D3FFF7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3FE91-0561-CBB2-7F0E-C13BEA2B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87C14-79B3-7C4A-DC4D-A7C9388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43197-67D8-0A14-0883-6C90CB9F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2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EB28-31B3-9D77-A619-85FCB1DF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EFCA-2180-2F7C-6209-0C5FDCBB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EEDB5-6389-0D76-A041-AA7A663C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BFC5D-2ABC-7DAE-FBC5-B6ECC399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4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EC90A-C9E0-8376-69ED-B3B97724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B38A7-8FB0-57F6-0EF1-FF08C34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0EAE0-4D49-B33F-83F4-D1669442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8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62B5-B8C3-9AB7-26DA-AC0BE32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1B27-5C2E-52CE-775B-EBD5B3C5A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B372D-F161-1308-F75F-BBF58B703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06A9C-F708-6471-1203-F4F32E64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C6E10-1ED0-CAA4-2143-DD7711D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D953F-7827-73A1-2AD1-F5E0B995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6C18-A493-C93C-E0BC-BC407048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11899-18E6-A773-C17F-6F33BEE23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68DAF-F783-F4BB-D557-9391A2330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E5723-D611-E476-FA12-22B2F76A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F7AA-1620-4D7C-B942-F5F3A89A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BECD4-C632-2EF3-D81D-0B682AA3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7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7AA42-C76E-00E0-E8A5-9F45113B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8F575-9C0C-76AC-8DE8-C09FF657E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48C8B-A389-3569-CD43-ECB2C7098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0031B-7FA4-42FB-6C3F-8186C672F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BF06-A489-D4D7-876E-1AD9DF102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6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4866-E4DE-AC58-3FFC-649C0A0AD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107F9-69F7-257A-B72C-C3D08AD86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https://learngitbranching.js.org/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3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0D39-B41C-A330-A90F-AD17363F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Rebase: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D8F6-C04A-CE85-FA52-3F1ED786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Git rebase &lt;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branch-name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3065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C8CC-9731-DB57-1125-8279293E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BA62B-5F07-63C2-5399-EB74380AE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9996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HEAD is the symbolic name for the currently checked out commit.</a:t>
            </a:r>
          </a:p>
          <a:p>
            <a:r>
              <a:rPr lang="en-US" sz="2400" dirty="0"/>
              <a:t>HEAD always points to the most recent commit which is reflected in the working tree. Most git commands which make changes to the working tree will start by changing HEAD.</a:t>
            </a:r>
          </a:p>
          <a:p>
            <a:r>
              <a:rPr lang="en-US" sz="2400" dirty="0"/>
              <a:t>Normally HEAD points to a branch name (like </a:t>
            </a:r>
            <a:r>
              <a:rPr lang="en-US" sz="2400" dirty="0" err="1"/>
              <a:t>bugFix</a:t>
            </a:r>
            <a:r>
              <a:rPr lang="en-US" sz="2400" dirty="0"/>
              <a:t>). When you commit, the status of </a:t>
            </a:r>
            <a:r>
              <a:rPr lang="en-US" sz="2400" dirty="0" err="1"/>
              <a:t>bugFix</a:t>
            </a:r>
            <a:r>
              <a:rPr lang="en-US" sz="2400" dirty="0"/>
              <a:t> is </a:t>
            </a:r>
            <a:r>
              <a:rPr lang="en-US" sz="2400" u="sng" dirty="0"/>
              <a:t>altered</a:t>
            </a:r>
            <a:r>
              <a:rPr lang="en-US" sz="2400" dirty="0"/>
              <a:t> and this change is </a:t>
            </a:r>
            <a:r>
              <a:rPr lang="en-US" sz="2400" u="sng" dirty="0"/>
              <a:t>visible</a:t>
            </a:r>
            <a:r>
              <a:rPr lang="en-US" sz="2400" dirty="0"/>
              <a:t> through </a:t>
            </a:r>
            <a:r>
              <a:rPr lang="en-US" sz="2400" u="sng" dirty="0"/>
              <a:t>HEAD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solidFill>
                  <a:srgbClr val="7030A0"/>
                </a:solidFill>
              </a:rPr>
              <a:t> </a:t>
            </a:r>
            <a:r>
              <a:rPr lang="en-US" sz="2400" b="1" i="1" dirty="0">
                <a:solidFill>
                  <a:srgbClr val="7030A0"/>
                </a:solidFill>
              </a:rPr>
              <a:t>HEAD</a:t>
            </a:r>
            <a:r>
              <a:rPr lang="en-US" sz="2400" i="1" dirty="0">
                <a:solidFill>
                  <a:srgbClr val="7030A0"/>
                </a:solidFill>
              </a:rPr>
              <a:t> was hiding underneath our </a:t>
            </a:r>
            <a:r>
              <a:rPr lang="en-US" sz="2400" b="1" i="1" dirty="0">
                <a:solidFill>
                  <a:srgbClr val="7030A0"/>
                </a:solidFill>
              </a:rPr>
              <a:t>main branch </a:t>
            </a:r>
            <a:r>
              <a:rPr lang="en-US" sz="2400" i="1" dirty="0">
                <a:solidFill>
                  <a:srgbClr val="7030A0"/>
                </a:solidFill>
              </a:rPr>
              <a:t>all along.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96880-C288-FE7B-A33E-1D14579DD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388" y="763439"/>
            <a:ext cx="2210108" cy="2124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AE9FBA-36E6-4D1E-CDAB-038741389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42" y="2950467"/>
            <a:ext cx="3316201" cy="30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4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6124-0EAD-4760-5A2F-A2F1285A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Detaching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3924-6273-0B87-EC42-B584E952F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114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Detaching HEAD just means attaching it to a commit instead of a branch. This is what it looks like beforehand:</a:t>
            </a:r>
          </a:p>
          <a:p>
            <a:pPr marL="0" indent="0">
              <a:buNone/>
            </a:pPr>
            <a:r>
              <a:rPr lang="en-US" dirty="0"/>
              <a:t>HEAD -&gt; main -&gt; C1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Git </a:t>
            </a:r>
            <a:r>
              <a:rPr lang="en-US"/>
              <a:t>checkout C1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now it's</a:t>
            </a:r>
          </a:p>
          <a:p>
            <a:pPr marL="0" indent="0">
              <a:buNone/>
            </a:pPr>
            <a:r>
              <a:rPr lang="en-US" dirty="0"/>
              <a:t>HEAD -&gt; C1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A8CE3-1290-44B3-765D-76D5925AB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70" y="295457"/>
            <a:ext cx="2210108" cy="2124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495A3-D1CF-79C6-E6CA-F46290717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974" y="2572156"/>
            <a:ext cx="2896004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1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401D-1853-3FA2-72D7-00B45447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62BB-0216-CF29-79E6-C7E8A937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32448" cy="4410583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Menlo"/>
              </a:rPr>
              <a:t>A commit in a git repository records a </a:t>
            </a:r>
            <a:r>
              <a:rPr lang="en-US" sz="2000" b="0" i="0" u="sng" dirty="0">
                <a:effectLst/>
                <a:latin typeface="Menlo"/>
              </a:rPr>
              <a:t>snapshot</a:t>
            </a:r>
            <a:r>
              <a:rPr lang="en-US" sz="2000" b="0" i="0" dirty="0">
                <a:effectLst/>
                <a:latin typeface="Menlo"/>
              </a:rPr>
              <a:t> of all the (tracked) files in your directory. It's like a giant copy and paste, but even better!</a:t>
            </a:r>
          </a:p>
          <a:p>
            <a:r>
              <a:rPr lang="en-US" sz="2000" b="0" i="0" dirty="0">
                <a:effectLst/>
                <a:latin typeface="Menlo"/>
              </a:rPr>
              <a:t>Git also </a:t>
            </a:r>
            <a:r>
              <a:rPr lang="en-US" sz="2000" b="0" i="0" u="sng" dirty="0">
                <a:effectLst/>
                <a:latin typeface="Menlo"/>
              </a:rPr>
              <a:t>maintains a history </a:t>
            </a:r>
            <a:r>
              <a:rPr lang="en-US" sz="2000" b="0" i="0" dirty="0">
                <a:effectLst/>
                <a:latin typeface="Menlo"/>
              </a:rPr>
              <a:t>of which commits were made when. That's why most commits have ancestor commits above them.</a:t>
            </a:r>
            <a:endParaRPr lang="en-US" sz="2000" dirty="0">
              <a:latin typeface="Menlo"/>
            </a:endParaRPr>
          </a:p>
          <a:p>
            <a:r>
              <a:rPr lang="en-US" sz="2000" b="0" i="0" dirty="0">
                <a:effectLst/>
                <a:latin typeface="Menlo"/>
              </a:rPr>
              <a:t>Commits are very </a:t>
            </a:r>
            <a:r>
              <a:rPr lang="en-US" sz="2000" b="0" i="0" u="sng" dirty="0">
                <a:effectLst/>
                <a:latin typeface="Menlo"/>
              </a:rPr>
              <a:t>lightweight</a:t>
            </a:r>
            <a:r>
              <a:rPr lang="en-US" sz="2000" b="0" i="0" dirty="0">
                <a:effectLst/>
                <a:latin typeface="Menlo"/>
              </a:rPr>
              <a:t> and switching between them is wicked fast!</a:t>
            </a:r>
            <a:endParaRPr lang="fa-IR" sz="2000" b="0" i="0" dirty="0">
              <a:effectLst/>
              <a:latin typeface="Menlo"/>
            </a:endParaRPr>
          </a:p>
          <a:p>
            <a:endParaRPr lang="fa-IR" sz="2400" dirty="0">
              <a:latin typeface="Menlo"/>
            </a:endParaRPr>
          </a:p>
          <a:p>
            <a:pPr marL="0" indent="0">
              <a:buNone/>
            </a:pPr>
            <a:r>
              <a:rPr lang="en-US" sz="1800" b="1" i="1" dirty="0"/>
              <a:t>Note: </a:t>
            </a:r>
            <a:r>
              <a:rPr lang="en-US" sz="1800" i="1" dirty="0"/>
              <a:t>In the picture there are three commits right now -- the first initial commit, C0, and one commit after that C1, and another commit after C2, that might have some meaningful changes.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BC589-B30C-0085-8062-F67BFAF0C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530" y="1825625"/>
            <a:ext cx="3991532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3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191D-7113-CA4D-3083-76AFB566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Commits :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54BC-04D2-0E80-BE90-1C70A7559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commit –m &lt;</a:t>
            </a:r>
            <a:r>
              <a:rPr lang="en-US" i="1" dirty="0"/>
              <a:t>commit-name</a:t>
            </a:r>
            <a:r>
              <a:rPr lang="en-US" dirty="0"/>
              <a:t>&gt;</a:t>
            </a:r>
          </a:p>
          <a:p>
            <a:r>
              <a:rPr lang="en-US" dirty="0"/>
              <a:t>Git commit –am &lt;</a:t>
            </a:r>
            <a:r>
              <a:rPr lang="en-US" i="1" dirty="0"/>
              <a:t>commit-name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4660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984A-9656-A82F-71B0-D3A64D72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1B14-3A72-A873-AAC8-FA8217D1E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22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Branches in Git are incredibly </a:t>
            </a:r>
            <a:r>
              <a:rPr lang="en-US" sz="2400" u="sng" dirty="0"/>
              <a:t>lightweight</a:t>
            </a:r>
            <a:r>
              <a:rPr lang="en-US" sz="2400" dirty="0"/>
              <a:t> as well. They are simply </a:t>
            </a:r>
            <a:r>
              <a:rPr lang="en-US" sz="2400" u="sng" dirty="0"/>
              <a:t>pointers to a specific commit </a:t>
            </a:r>
            <a:r>
              <a:rPr lang="en-US" sz="2400" dirty="0"/>
              <a:t>-- nothing more.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‘Branch early, and branch often’</a:t>
            </a:r>
          </a:p>
          <a:p>
            <a:pPr marL="0" indent="0">
              <a:buNone/>
            </a:pPr>
            <a:r>
              <a:rPr lang="en-US" sz="2000" dirty="0"/>
              <a:t>Because there is </a:t>
            </a:r>
            <a:r>
              <a:rPr lang="en-US" sz="2000" u="sng" dirty="0"/>
              <a:t>no storage / memory overhead </a:t>
            </a:r>
            <a:r>
              <a:rPr lang="en-US" sz="2000" dirty="0"/>
              <a:t>with making many branches, it's easier to logically divide up your work than have big beefy branches.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 Branch essentially says: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"I want to include the work of this commit and all parent commits."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7C1A3-E736-BD3D-98A5-7F8FDC568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869" y="219595"/>
            <a:ext cx="2940931" cy="1607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B6E853-CB83-74AB-4772-AC3DAC0A4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427" y="1999814"/>
            <a:ext cx="2940931" cy="1473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7A5480-0324-03BD-F41D-58BE63D33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869" y="3752171"/>
            <a:ext cx="2873273" cy="26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1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852C-B0AA-8042-42E7-9F0040EA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 :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5D3F-84E6-D016-3AFF-BD9978A75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&lt;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US" dirty="0"/>
              <a:t>&gt;</a:t>
            </a:r>
          </a:p>
          <a:p>
            <a:r>
              <a:rPr lang="en-US" dirty="0"/>
              <a:t>Git switch (</a:t>
            </a:r>
            <a:r>
              <a:rPr lang="en-US" b="1" dirty="0">
                <a:solidFill>
                  <a:srgbClr val="FFC000"/>
                </a:solidFill>
              </a:rPr>
              <a:t>NEW *</a:t>
            </a:r>
            <a:r>
              <a:rPr lang="en-US" dirty="0"/>
              <a:t>)</a:t>
            </a:r>
          </a:p>
          <a:p>
            <a:r>
              <a:rPr lang="en-US" dirty="0"/>
              <a:t>git checkout -b [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your-branch-name</a:t>
            </a:r>
            <a:r>
              <a:rPr lang="en-US" dirty="0"/>
              <a:t>]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new branch AND check it out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3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FF07-0DDD-64BB-3A05-A5636D1E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305E-ACAF-8D97-7987-F6D1B8ED4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4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Merging in Git creates a special commit that has </a:t>
            </a:r>
            <a:r>
              <a:rPr lang="en-US" sz="2400" u="sng" dirty="0"/>
              <a:t>two unique parents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Since </a:t>
            </a:r>
            <a:r>
              <a:rPr lang="en-US" sz="2400" i="1" dirty="0" err="1"/>
              <a:t>bugFix</a:t>
            </a:r>
            <a:r>
              <a:rPr lang="en-US" sz="2400" dirty="0"/>
              <a:t> was an ancestor of main, git didn't have to do any work; it simply just moved </a:t>
            </a:r>
            <a:r>
              <a:rPr lang="en-US" sz="2400" i="1" dirty="0" err="1"/>
              <a:t>bugFix</a:t>
            </a:r>
            <a:r>
              <a:rPr lang="en-US" sz="2400" dirty="0"/>
              <a:t> to the same commit main was attached to.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//merge main into </a:t>
            </a: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bugFix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Current branch is main.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Git merge main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CE037B-2494-9215-D737-4E5875427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925" y="3724022"/>
            <a:ext cx="2972252" cy="29057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E8BCF9-A8E0-CAFF-D693-630924AFC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925" y="566928"/>
            <a:ext cx="2972252" cy="31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1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96ED-20CB-A883-9E8A-4284F5D7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Merge: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ED2A-695F-C371-2A39-8DE48537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merge &lt;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branch-name-to-merge-into-</a:t>
            </a:r>
            <a:r>
              <a:rPr lang="en-US" sz="2400" i="1" dirty="0">
                <a:solidFill>
                  <a:srgbClr val="FF0000"/>
                </a:solidFill>
              </a:rPr>
              <a:t>current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-branch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007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F891-1920-4CD0-FB85-F8C5348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11A4-1E7E-D42B-7135-FDD7C856D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97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second way of combining work between branches is rebasing.</a:t>
            </a:r>
          </a:p>
          <a:p>
            <a:pPr marL="0" indent="0">
              <a:buNone/>
            </a:pPr>
            <a:r>
              <a:rPr lang="en-US" sz="2400" dirty="0"/>
              <a:t>Rebasing essentially </a:t>
            </a:r>
            <a:r>
              <a:rPr lang="en-US" sz="2400" u="sng" dirty="0"/>
              <a:t>takes a set of commits</a:t>
            </a:r>
            <a:r>
              <a:rPr lang="en-US" sz="2400" dirty="0"/>
              <a:t>, "</a:t>
            </a:r>
            <a:r>
              <a:rPr lang="en-US" sz="2400" u="sng" dirty="0"/>
              <a:t>copies</a:t>
            </a:r>
            <a:r>
              <a:rPr lang="en-US" sz="2400" dirty="0"/>
              <a:t>" them, and </a:t>
            </a:r>
            <a:r>
              <a:rPr lang="en-US" sz="2400" u="sng" dirty="0"/>
              <a:t>plops</a:t>
            </a:r>
            <a:r>
              <a:rPr lang="en-US" sz="2400" dirty="0"/>
              <a:t> them down somewhere else.</a:t>
            </a:r>
          </a:p>
          <a:p>
            <a:pPr marL="0" indent="0">
              <a:buNone/>
            </a:pPr>
            <a:r>
              <a:rPr lang="en-US" sz="2400" dirty="0"/>
              <a:t>The advantage of rebasing is that it can be used to make a nice </a:t>
            </a:r>
            <a:r>
              <a:rPr lang="en-US" sz="2400" b="1" dirty="0">
                <a:solidFill>
                  <a:srgbClr val="00B050"/>
                </a:solidFill>
              </a:rPr>
              <a:t>linear sequence of commits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u="sng" dirty="0"/>
              <a:t>commit log / history of the repository will be a lot cleaner </a:t>
            </a:r>
            <a:r>
              <a:rPr lang="en-US" sz="2400" dirty="0"/>
              <a:t>if only rebasing is allowed.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88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2683-8561-E250-32FF-B2CB1E6F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Rebase -&gt;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EA13-8301-C1CC-0F15-41D7E40C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19801" cy="4300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Note that the </a:t>
            </a:r>
            <a:r>
              <a:rPr lang="en-US" sz="1800" i="1" dirty="0" err="1"/>
              <a:t>bugFix</a:t>
            </a:r>
            <a:r>
              <a:rPr lang="en-US" sz="1800" dirty="0"/>
              <a:t> branch is currently selected(</a:t>
            </a:r>
            <a:r>
              <a:rPr lang="en-US" sz="1800" i="1" dirty="0">
                <a:solidFill>
                  <a:srgbClr val="FF0000"/>
                </a:solidFill>
              </a:rPr>
              <a:t>note the asterisk or *</a:t>
            </a:r>
            <a:r>
              <a:rPr lang="en-US" sz="1800" dirty="0"/>
              <a:t>). We would like to move our work from </a:t>
            </a:r>
            <a:r>
              <a:rPr lang="en-US" sz="1800" i="1" dirty="0" err="1"/>
              <a:t>bugFix</a:t>
            </a:r>
            <a:r>
              <a:rPr lang="en-US" sz="1800" dirty="0"/>
              <a:t> directly onto the work from main (Two first pictures).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&gt;Git rebase main  </a:t>
            </a:r>
          </a:p>
          <a:p>
            <a:pPr marL="0" indent="0">
              <a:buNone/>
            </a:pPr>
            <a:r>
              <a:rPr lang="en-US" sz="1600" dirty="0"/>
              <a:t>Now the work from our </a:t>
            </a:r>
            <a:r>
              <a:rPr lang="en-US" sz="1600" i="1" dirty="0" err="1"/>
              <a:t>bugFix</a:t>
            </a:r>
            <a:r>
              <a:rPr lang="en-US" sz="1600" dirty="0"/>
              <a:t> branch is right </a:t>
            </a:r>
            <a:r>
              <a:rPr lang="en-US" sz="1600" b="1" dirty="0"/>
              <a:t>on top of main </a:t>
            </a:r>
            <a:r>
              <a:rPr lang="en-US" sz="1600" dirty="0"/>
              <a:t>and we have a nice linear sequence of commits. Note that the commit </a:t>
            </a:r>
            <a:r>
              <a:rPr lang="en-US" sz="1600" b="1" dirty="0"/>
              <a:t>C3</a:t>
            </a:r>
            <a:r>
              <a:rPr lang="en-US" sz="1600" dirty="0"/>
              <a:t> still exists somewhere (it has a faded appearance in the tree), and </a:t>
            </a:r>
            <a:r>
              <a:rPr lang="en-US" sz="1600" b="1" dirty="0"/>
              <a:t>C3' </a:t>
            </a:r>
            <a:r>
              <a:rPr lang="en-US" sz="1600" dirty="0"/>
              <a:t>is the "copy" that we rebased onto main. The only problem is that main </a:t>
            </a:r>
            <a:r>
              <a:rPr lang="en-US" sz="1600" b="1" dirty="0">
                <a:solidFill>
                  <a:srgbClr val="FF0000"/>
                </a:solidFill>
              </a:rPr>
              <a:t>hasn't been updated </a:t>
            </a:r>
            <a:r>
              <a:rPr lang="en-US" sz="1600" dirty="0"/>
              <a:t>either, let's do that now... (Two last pictures)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Git checkout main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Git merge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bugFix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/>
              <a:t>Since main was an ancestor of </a:t>
            </a:r>
            <a:r>
              <a:rPr lang="en-US" sz="1800" dirty="0" err="1"/>
              <a:t>bugFix</a:t>
            </a:r>
            <a:r>
              <a:rPr lang="en-US" sz="1800" dirty="0"/>
              <a:t>, git simply moved the main branch reference forward in history.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CC567-BDFE-8E3E-8991-E2E10C5E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80" y="1415909"/>
            <a:ext cx="2448750" cy="235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A917E-A3E7-B13C-FBB5-299251B1F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08" y="1415909"/>
            <a:ext cx="2627767" cy="2365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0A2BC7-672F-8E07-BA3A-EF84AA9B3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09" y="3900773"/>
            <a:ext cx="2627767" cy="2391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61986E-7398-616A-5774-9B99F3E47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80" y="3929813"/>
            <a:ext cx="2448750" cy="2333061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2C92B795-FD8B-4120-85E4-FD73E409E0D1}"/>
              </a:ext>
            </a:extLst>
          </p:cNvPr>
          <p:cNvSpPr/>
          <p:nvPr/>
        </p:nvSpPr>
        <p:spPr>
          <a:xfrm>
            <a:off x="8942376" y="4457349"/>
            <a:ext cx="932688" cy="5474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AB2BFA7D-A030-7C99-1717-5036B814ECF1}"/>
              </a:ext>
            </a:extLst>
          </p:cNvPr>
          <p:cNvSpPr/>
          <p:nvPr/>
        </p:nvSpPr>
        <p:spPr>
          <a:xfrm rot="10800000">
            <a:off x="9054690" y="2380120"/>
            <a:ext cx="932688" cy="5474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663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Office Theme</vt:lpstr>
      <vt:lpstr>Git Learning</vt:lpstr>
      <vt:lpstr>Git Commits</vt:lpstr>
      <vt:lpstr>Git Commits : Command</vt:lpstr>
      <vt:lpstr>Git Branches</vt:lpstr>
      <vt:lpstr>Git Branches : Command</vt:lpstr>
      <vt:lpstr>Git Merge</vt:lpstr>
      <vt:lpstr>Git Merge: Command</vt:lpstr>
      <vt:lpstr>Git Rebase</vt:lpstr>
      <vt:lpstr>Git: Rebase -&gt; Sample</vt:lpstr>
      <vt:lpstr>Git Rebase: Command</vt:lpstr>
      <vt:lpstr>HEAD</vt:lpstr>
      <vt:lpstr>Detaching 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Fatemeh Montazeri</dc:creator>
  <cp:lastModifiedBy>Fatemeh Montazeri</cp:lastModifiedBy>
  <cp:revision>123</cp:revision>
  <dcterms:created xsi:type="dcterms:W3CDTF">2024-09-15T08:18:12Z</dcterms:created>
  <dcterms:modified xsi:type="dcterms:W3CDTF">2024-09-15T11:58:20Z</dcterms:modified>
</cp:coreProperties>
</file>