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bel.fgov.be/en/open-data?category=16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52F1-D0CA-48E9-8CA5-70264B9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864220" cy="3329581"/>
          </a:xfrm>
        </p:spPr>
        <p:txBody>
          <a:bodyPr/>
          <a:lstStyle/>
          <a:p>
            <a:r>
              <a:rPr lang="fr-BE" sz="6000" b="1" dirty="0"/>
              <a:t>Road accidents in Belgium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2BC2-500B-4ECD-B4B8-6F03F44C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Francois </a:t>
            </a:r>
            <a:r>
              <a:rPr lang="fr-BE" dirty="0" err="1"/>
              <a:t>Montoisy</a:t>
            </a:r>
            <a:endParaRPr lang="fr-BE" dirty="0"/>
          </a:p>
          <a:p>
            <a:r>
              <a:rPr lang="fr-BE" dirty="0"/>
              <a:t>IBM – Coursera: </a:t>
            </a:r>
            <a:r>
              <a:rPr lang="fr-BE" dirty="0" err="1"/>
              <a:t>Capstone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33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48D83-8B17-42BA-BDE2-81E89762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2234"/>
            <a:ext cx="7654609" cy="49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B9997-592E-48FF-90C2-6FAC9186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95437"/>
            <a:ext cx="7166929" cy="48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3710C-2931-48F9-92AC-D7DC4390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1457"/>
            <a:ext cx="7380289" cy="4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C201A-DFD3-4D90-B641-9241EDEA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62417"/>
            <a:ext cx="7441249" cy="48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C9409-3E20-4D16-9F11-322E6598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3837"/>
            <a:ext cx="7339649" cy="49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9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DCB4E-1C24-48F9-AB99-C42B6FB9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6699"/>
            <a:ext cx="7345047" cy="47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B18D-A398-4EC5-B16A-6F9D900B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Undersampling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2A866-C5BF-4E92-8087-FBD977294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765"/>
          <a:stretch/>
        </p:blipFill>
        <p:spPr>
          <a:xfrm>
            <a:off x="646111" y="1820067"/>
            <a:ext cx="4663619" cy="419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55448-18BD-494B-BA1B-F793AD22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7" y="1820067"/>
            <a:ext cx="6490753" cy="4190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CF270-9F6E-466A-9CDC-8DB5DB7A5F49}"/>
              </a:ext>
            </a:extLst>
          </p:cNvPr>
          <p:cNvSpPr txBox="1"/>
          <p:nvPr/>
        </p:nvSpPr>
        <p:spPr>
          <a:xfrm>
            <a:off x="2346324" y="6035950"/>
            <a:ext cx="11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BEFORE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6D4D0-423C-482B-9C27-717CA38C8E3C}"/>
              </a:ext>
            </a:extLst>
          </p:cNvPr>
          <p:cNvSpPr/>
          <p:nvPr/>
        </p:nvSpPr>
        <p:spPr>
          <a:xfrm>
            <a:off x="8565947" y="60359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/>
              <a:t>AFTER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63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K-</a:t>
            </a:r>
            <a:r>
              <a:rPr lang="fr-BE" dirty="0" err="1"/>
              <a:t>Nearest</a:t>
            </a:r>
            <a:r>
              <a:rPr lang="fr-BE" dirty="0"/>
              <a:t> Neighbors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29EEFE-7F74-4F7A-ACC1-544A88D1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532731"/>
            <a:ext cx="7563169" cy="4864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3DA3A-19F2-4889-A32B-43A7B12774B9}"/>
              </a:ext>
            </a:extLst>
          </p:cNvPr>
          <p:cNvSpPr txBox="1"/>
          <p:nvPr/>
        </p:nvSpPr>
        <p:spPr>
          <a:xfrm>
            <a:off x="8553463" y="2526907"/>
            <a:ext cx="32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r>
              <a:rPr lang="fr-BE" dirty="0"/>
              <a:t> for k = 9:</a:t>
            </a:r>
          </a:p>
          <a:p>
            <a:r>
              <a:rPr lang="fr-BE" b="1" dirty="0"/>
              <a:t>0.585</a:t>
            </a:r>
          </a:p>
        </p:txBody>
      </p:sp>
    </p:spTree>
    <p:extLst>
      <p:ext uri="{BB962C8B-B14F-4D97-AF65-F5344CB8AC3E}">
        <p14:creationId xmlns:p14="http://schemas.microsoft.com/office/powerpoint/2010/main" val="419664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</a:t>
            </a:r>
            <a:r>
              <a:rPr lang="fr-BE" dirty="0" err="1"/>
              <a:t>Decision</a:t>
            </a:r>
            <a:r>
              <a:rPr lang="fr-BE" dirty="0"/>
              <a:t> </a:t>
            </a:r>
            <a:r>
              <a:rPr lang="fr-BE" dirty="0" err="1"/>
              <a:t>Trees</a:t>
            </a:r>
            <a:r>
              <a:rPr lang="fr-BE" dirty="0"/>
              <a:t> </a:t>
            </a:r>
            <a:r>
              <a:rPr lang="fr-BE" dirty="0" err="1"/>
              <a:t>Algorithm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F27F-A287-4F06-8757-DCB3BCF2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7544"/>
            <a:ext cx="8946541" cy="4195481"/>
          </a:xfrm>
        </p:spPr>
        <p:txBody>
          <a:bodyPr/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r>
              <a:rPr lang="fr-BE" dirty="0"/>
              <a:t>: </a:t>
            </a:r>
            <a:r>
              <a:rPr lang="fr-BE" b="1" dirty="0"/>
              <a:t>0.604</a:t>
            </a:r>
          </a:p>
          <a:p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K-NN, but can </a:t>
            </a:r>
            <a:r>
              <a:rPr lang="fr-BE" dirty="0" err="1"/>
              <a:t>still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improved</a:t>
            </a:r>
            <a:endParaRPr lang="fr-BE" dirty="0"/>
          </a:p>
          <a:p>
            <a:endParaRPr lang="fr-B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</a:t>
            </a:r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B2025-4FA7-49EC-84E0-C3EF48291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12448"/>
            <a:ext cx="5933171" cy="4892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E672E-97D3-453D-B450-C1DCD1D34E2C}"/>
              </a:ext>
            </a:extLst>
          </p:cNvPr>
          <p:cNvSpPr txBox="1"/>
          <p:nvPr/>
        </p:nvSpPr>
        <p:spPr>
          <a:xfrm>
            <a:off x="7525941" y="2328944"/>
            <a:ext cx="320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endParaRPr lang="fr-BE" dirty="0"/>
          </a:p>
          <a:p>
            <a:r>
              <a:rPr lang="fr-BE" b="1" dirty="0"/>
              <a:t>0.668 </a:t>
            </a:r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=&gt; Our best </a:t>
            </a:r>
            <a:r>
              <a:rPr lang="fr-BE" b="1" dirty="0" err="1"/>
              <a:t>Algorithm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36252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5A95-B8DC-4C4E-B6A9-11A2C52B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5791-030B-45FB-B42B-6A56725F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48844"/>
            <a:ext cx="8946541" cy="4195481"/>
          </a:xfrm>
        </p:spPr>
        <p:txBody>
          <a:bodyPr/>
          <a:lstStyle/>
          <a:p>
            <a:r>
              <a:rPr lang="fr-BE" dirty="0" err="1"/>
              <a:t>Give</a:t>
            </a:r>
            <a:r>
              <a:rPr lang="fr-BE" dirty="0"/>
              <a:t> car drivers the </a:t>
            </a:r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getting</a:t>
            </a:r>
            <a:r>
              <a:rPr lang="fr-BE" dirty="0"/>
              <a:t> a </a:t>
            </a:r>
            <a:r>
              <a:rPr lang="fr-BE" dirty="0" err="1"/>
              <a:t>severe</a:t>
            </a:r>
            <a:r>
              <a:rPr lang="fr-BE" dirty="0"/>
              <a:t> accident</a:t>
            </a:r>
          </a:p>
          <a:p>
            <a:endParaRPr lang="fr-BE" dirty="0"/>
          </a:p>
          <a:p>
            <a:r>
              <a:rPr lang="fr-BE" dirty="0" err="1"/>
              <a:t>Severe</a:t>
            </a:r>
            <a:r>
              <a:rPr lang="fr-BE" dirty="0"/>
              <a:t> = </a:t>
            </a:r>
            <a:r>
              <a:rPr lang="fr-BE" dirty="0" err="1"/>
              <a:t>Deads</a:t>
            </a:r>
            <a:r>
              <a:rPr lang="fr-BE" dirty="0"/>
              <a:t> or </a:t>
            </a:r>
            <a:r>
              <a:rPr lang="fr-BE" dirty="0" err="1"/>
              <a:t>Severly</a:t>
            </a:r>
            <a:r>
              <a:rPr lang="fr-BE" dirty="0"/>
              <a:t> </a:t>
            </a:r>
            <a:r>
              <a:rPr lang="fr-BE" dirty="0" err="1"/>
              <a:t>Injured</a:t>
            </a:r>
            <a:endParaRPr lang="fr-BE" dirty="0"/>
          </a:p>
          <a:p>
            <a:endParaRPr lang="fr-BE" dirty="0"/>
          </a:p>
          <a:p>
            <a:r>
              <a:rPr lang="fr-BE" dirty="0"/>
              <a:t>Under </a:t>
            </a:r>
            <a:r>
              <a:rPr lang="fr-BE" dirty="0" err="1"/>
              <a:t>specific</a:t>
            </a:r>
            <a:r>
              <a:rPr lang="fr-BE" dirty="0"/>
              <a:t> </a:t>
            </a:r>
            <a:r>
              <a:rPr lang="fr-BE" dirty="0" err="1"/>
              <a:t>circumstances</a:t>
            </a:r>
            <a:r>
              <a:rPr lang="fr-BE" dirty="0"/>
              <a:t>, </a:t>
            </a:r>
            <a:r>
              <a:rPr lang="fr-BE" dirty="0" err="1"/>
              <a:t>warn</a:t>
            </a:r>
            <a:r>
              <a:rPr lang="fr-BE" dirty="0"/>
              <a:t> drivers about high </a:t>
            </a:r>
            <a:r>
              <a:rPr lang="fr-BE" dirty="0" err="1"/>
              <a:t>risks</a:t>
            </a:r>
            <a:r>
              <a:rPr lang="fr-BE" dirty="0"/>
              <a:t> of </a:t>
            </a:r>
            <a:r>
              <a:rPr lang="fr-BE" dirty="0" err="1"/>
              <a:t>severe</a:t>
            </a:r>
            <a:r>
              <a:rPr lang="fr-BE" dirty="0"/>
              <a:t>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4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0337-2BD9-4479-BEBD-A9DBE49F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C492-7EFD-47FE-8E63-A11DBD75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552539"/>
            <a:ext cx="8946541" cy="4195481"/>
          </a:xfrm>
        </p:spPr>
        <p:txBody>
          <a:bodyPr/>
          <a:lstStyle/>
          <a:p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r>
              <a:rPr lang="fr-BE" dirty="0"/>
              <a:t>: </a:t>
            </a:r>
            <a:r>
              <a:rPr lang="fr-BE" dirty="0" err="1"/>
              <a:t>Accuracy</a:t>
            </a:r>
            <a:r>
              <a:rPr lang="fr-BE" dirty="0"/>
              <a:t> of </a:t>
            </a:r>
            <a:r>
              <a:rPr lang="fr-BE" dirty="0" err="1"/>
              <a:t>severe</a:t>
            </a:r>
            <a:r>
              <a:rPr lang="fr-BE" dirty="0"/>
              <a:t> accidents = </a:t>
            </a:r>
            <a:r>
              <a:rPr lang="fr-BE" b="1" dirty="0"/>
              <a:t>66.8%</a:t>
            </a:r>
          </a:p>
          <a:p>
            <a:endParaRPr lang="fr-BE" dirty="0"/>
          </a:p>
          <a:p>
            <a:r>
              <a:rPr lang="fr-BE" dirty="0" err="1"/>
              <a:t>Useful</a:t>
            </a:r>
            <a:r>
              <a:rPr lang="fr-BE" dirty="0"/>
              <a:t> for all drivers</a:t>
            </a:r>
          </a:p>
          <a:p>
            <a:endParaRPr lang="fr-BE" dirty="0"/>
          </a:p>
          <a:p>
            <a:r>
              <a:rPr lang="fr-BE" dirty="0" err="1"/>
              <a:t>Interesting</a:t>
            </a:r>
            <a:r>
              <a:rPr lang="fr-BE" dirty="0"/>
              <a:t> </a:t>
            </a:r>
            <a:r>
              <a:rPr lang="fr-BE" dirty="0" err="1"/>
              <a:t>feature</a:t>
            </a:r>
            <a:r>
              <a:rPr lang="fr-BE" dirty="0"/>
              <a:t> to </a:t>
            </a:r>
            <a:r>
              <a:rPr lang="fr-BE" dirty="0" err="1"/>
              <a:t>add</a:t>
            </a:r>
            <a:r>
              <a:rPr lang="fr-BE" dirty="0"/>
              <a:t> on 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52A1-12F1-4FC8-93F6-C6E4259F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BBE3-593C-43E8-94F7-1856052A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825916"/>
            <a:ext cx="8946541" cy="4195481"/>
          </a:xfrm>
        </p:spPr>
        <p:txBody>
          <a:bodyPr/>
          <a:lstStyle/>
          <a:p>
            <a:r>
              <a:rPr lang="fr-BE" dirty="0"/>
              <a:t>Car accidents in Belgium </a:t>
            </a:r>
            <a:r>
              <a:rPr lang="fr-BE" dirty="0" err="1"/>
              <a:t>from</a:t>
            </a:r>
            <a:r>
              <a:rPr lang="fr-BE" dirty="0"/>
              <a:t> 2005 to 2019</a:t>
            </a:r>
          </a:p>
          <a:p>
            <a:endParaRPr lang="fr-BE" dirty="0"/>
          </a:p>
          <a:p>
            <a:r>
              <a:rPr lang="fr-BE" dirty="0"/>
              <a:t>S</a:t>
            </a:r>
            <a:r>
              <a:rPr lang="en-US" dirty="0"/>
              <a:t>OURCE: </a:t>
            </a:r>
            <a:r>
              <a:rPr lang="en-US" u="sng" dirty="0">
                <a:hlinkClick r:id="rId2"/>
              </a:rPr>
              <a:t>https://statbel.fgov.be/en/open-data?category=162</a:t>
            </a:r>
            <a:r>
              <a:rPr lang="en-US" dirty="0"/>
              <a:t>.</a:t>
            </a:r>
          </a:p>
          <a:p>
            <a:endParaRPr lang="fr-BE" dirty="0"/>
          </a:p>
          <a:p>
            <a:r>
              <a:rPr lang="fr-BE" dirty="0"/>
              <a:t>26 variables (</a:t>
            </a:r>
            <a:r>
              <a:rPr lang="fr-BE" dirty="0" err="1"/>
              <a:t>presented</a:t>
            </a:r>
            <a:r>
              <a:rPr lang="fr-BE" dirty="0"/>
              <a:t> </a:t>
            </a:r>
            <a:r>
              <a:rPr lang="fr-BE" dirty="0" err="1"/>
              <a:t>next</a:t>
            </a:r>
            <a:r>
              <a:rPr lang="fr-BE" dirty="0"/>
              <a:t> slide), 655 467 observation</a:t>
            </a:r>
          </a:p>
        </p:txBody>
      </p:sp>
    </p:spTree>
    <p:extLst>
      <p:ext uri="{BB962C8B-B14F-4D97-AF65-F5344CB8AC3E}">
        <p14:creationId xmlns:p14="http://schemas.microsoft.com/office/powerpoint/2010/main" val="11642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5AB7-A0F4-45DD-B8C7-FECD50F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Set</a:t>
            </a:r>
            <a:br>
              <a:rPr lang="fr-BE" dirty="0"/>
            </a:br>
            <a:r>
              <a:rPr lang="fr-BE" dirty="0"/>
              <a:t>Variables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969CC-C919-4961-B593-3A12B752C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240" y="97303"/>
            <a:ext cx="6847840" cy="66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0921-70E2-474B-84C6-8DC5F4D1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B78B3-577F-4807-AD1B-E0A5E7D1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2401"/>
            <a:ext cx="8564416" cy="48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02986-38B1-4DD6-9C44-EB58E39A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42904"/>
            <a:ext cx="9976953" cy="45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2C36A2-DF91-405B-B37E-4C48EE6B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41951"/>
            <a:ext cx="7481889" cy="47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E24AD-D001-42B6-AC22-FE5F6B5F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587659"/>
            <a:ext cx="7420929" cy="48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398152-9B49-4CAC-B072-966B62A4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31119"/>
            <a:ext cx="4332289" cy="54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216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Road accidents in Belgium</vt:lpstr>
      <vt:lpstr>Purpose</vt:lpstr>
      <vt:lpstr>Data Set</vt:lpstr>
      <vt:lpstr>Data Set Variables</vt:lpstr>
      <vt:lpstr>Exploratory Data Analysis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Undersampling</vt:lpstr>
      <vt:lpstr>Results: K-Nearest Neighbors</vt:lpstr>
      <vt:lpstr>Results: Decision Trees Algorithm</vt:lpstr>
      <vt:lpstr>Results: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in Belgium</dc:title>
  <dc:creator>MONTOISY François (Electrabel)</dc:creator>
  <cp:lastModifiedBy>MONTOISY François (Electrabel)</cp:lastModifiedBy>
  <cp:revision>6</cp:revision>
  <dcterms:created xsi:type="dcterms:W3CDTF">2020-10-27T15:20:17Z</dcterms:created>
  <dcterms:modified xsi:type="dcterms:W3CDTF">2020-10-27T19:45:13Z</dcterms:modified>
</cp:coreProperties>
</file>