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6.xml" ContentType="application/vnd.openxmlformats-officedocument.theme+xml"/>
  <Override PartName="/ppt/slideLayouts/slideLayout44.xml" ContentType="application/vnd.openxmlformats-officedocument.presentationml.slideLayout+xml"/>
  <Override PartName="/ppt/theme/theme7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76" r:id="rId3"/>
    <p:sldMasterId id="2147483687" r:id="rId4"/>
    <p:sldMasterId id="2147483699" r:id="rId5"/>
    <p:sldMasterId id="2147483702" r:id="rId6"/>
    <p:sldMasterId id="2147483713" r:id="rId7"/>
    <p:sldMasterId id="2147483716" r:id="rId8"/>
  </p:sldMasterIdLst>
  <p:notesMasterIdLst>
    <p:notesMasterId r:id="rId22"/>
  </p:notesMasterIdLst>
  <p:handoutMasterIdLst>
    <p:handoutMasterId r:id="rId23"/>
  </p:handoutMasterIdLst>
  <p:sldIdLst>
    <p:sldId id="257" r:id="rId9"/>
    <p:sldId id="484" r:id="rId10"/>
    <p:sldId id="471" r:id="rId11"/>
    <p:sldId id="473" r:id="rId12"/>
    <p:sldId id="485" r:id="rId13"/>
    <p:sldId id="474" r:id="rId14"/>
    <p:sldId id="476" r:id="rId15"/>
    <p:sldId id="482" r:id="rId16"/>
    <p:sldId id="478" r:id="rId17"/>
    <p:sldId id="481" r:id="rId18"/>
    <p:sldId id="480" r:id="rId19"/>
    <p:sldId id="483" r:id="rId20"/>
    <p:sldId id="479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654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5" autoAdjust="0"/>
    <p:restoredTop sz="95332" autoAdjust="0"/>
  </p:normalViewPr>
  <p:slideViewPr>
    <p:cSldViewPr>
      <p:cViewPr varScale="1">
        <p:scale>
          <a:sx n="83" d="100"/>
          <a:sy n="83" d="100"/>
        </p:scale>
        <p:origin x="132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4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B42BAA-0354-4697-8BAF-EA794D4A330D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4D0567EC-E8DE-4C45-8F0F-24D501E3C100}">
      <dgm:prSet phldrT="[Texte]" custT="1"/>
      <dgm:spPr/>
      <dgm:t>
        <a:bodyPr/>
        <a:lstStyle/>
        <a:p>
          <a:pPr algn="l"/>
          <a:r>
            <a:rPr lang="fr-CA" sz="1400" b="1" dirty="0" smtClean="0"/>
            <a:t>5- Stratégique</a:t>
          </a:r>
          <a:endParaRPr lang="fr-CA" sz="1400" b="1" dirty="0"/>
        </a:p>
      </dgm:t>
    </dgm:pt>
    <dgm:pt modelId="{592CE28B-F28E-4DB2-B901-56FFC5714363}" type="parTrans" cxnId="{F63E0F96-B348-4D16-8B34-303F6AEF7709}">
      <dgm:prSet/>
      <dgm:spPr/>
      <dgm:t>
        <a:bodyPr/>
        <a:lstStyle/>
        <a:p>
          <a:endParaRPr lang="fr-CA" sz="3200"/>
        </a:p>
      </dgm:t>
    </dgm:pt>
    <dgm:pt modelId="{9C7D89C9-817E-4022-B994-213641C39D40}" type="sibTrans" cxnId="{F63E0F96-B348-4D16-8B34-303F6AEF7709}">
      <dgm:prSet/>
      <dgm:spPr/>
      <dgm:t>
        <a:bodyPr/>
        <a:lstStyle/>
        <a:p>
          <a:endParaRPr lang="fr-CA" sz="3200"/>
        </a:p>
      </dgm:t>
    </dgm:pt>
    <dgm:pt modelId="{2276F42A-6879-421B-BCE7-993EF42BEE1D}">
      <dgm:prSet phldrT="[Texte]" custT="1"/>
      <dgm:spPr/>
      <dgm:t>
        <a:bodyPr/>
        <a:lstStyle/>
        <a:p>
          <a:pPr algn="l"/>
          <a:r>
            <a:rPr lang="fr-CA" sz="1400" b="1" dirty="0" smtClean="0"/>
            <a:t>4- Expert</a:t>
          </a:r>
          <a:endParaRPr lang="fr-CA" sz="1400" b="1" dirty="0"/>
        </a:p>
      </dgm:t>
    </dgm:pt>
    <dgm:pt modelId="{91E83279-2FBC-41CD-BA48-2EFFC05D6BF1}" type="parTrans" cxnId="{90763EB0-2D3C-4681-A3D2-5A15BD788365}">
      <dgm:prSet/>
      <dgm:spPr/>
      <dgm:t>
        <a:bodyPr/>
        <a:lstStyle/>
        <a:p>
          <a:endParaRPr lang="fr-CA" sz="3200"/>
        </a:p>
      </dgm:t>
    </dgm:pt>
    <dgm:pt modelId="{74BB76CA-3F62-4743-A0A7-FB82F7F1691A}" type="sibTrans" cxnId="{90763EB0-2D3C-4681-A3D2-5A15BD788365}">
      <dgm:prSet/>
      <dgm:spPr/>
      <dgm:t>
        <a:bodyPr/>
        <a:lstStyle/>
        <a:p>
          <a:endParaRPr lang="fr-CA" sz="3200"/>
        </a:p>
      </dgm:t>
    </dgm:pt>
    <dgm:pt modelId="{E8E91662-28F4-451F-BD6C-4579164267D3}">
      <dgm:prSet phldrT="[Texte]" custT="1"/>
      <dgm:spPr/>
      <dgm:t>
        <a:bodyPr/>
        <a:lstStyle/>
        <a:p>
          <a:pPr algn="l"/>
          <a:r>
            <a:rPr lang="fr-CA" sz="1400" b="1" dirty="0" smtClean="0"/>
            <a:t>3- Compétent </a:t>
          </a:r>
          <a:endParaRPr lang="fr-CA" sz="1400" b="1" dirty="0"/>
        </a:p>
      </dgm:t>
    </dgm:pt>
    <dgm:pt modelId="{EFE38BFE-D960-4595-B06A-DFDB8C6116BD}" type="parTrans" cxnId="{25502A40-42BA-467C-B982-FC613B1BB713}">
      <dgm:prSet/>
      <dgm:spPr/>
      <dgm:t>
        <a:bodyPr/>
        <a:lstStyle/>
        <a:p>
          <a:endParaRPr lang="fr-CA" sz="3200"/>
        </a:p>
      </dgm:t>
    </dgm:pt>
    <dgm:pt modelId="{2E4CEA5C-6805-4B75-B341-23CF0F5E00EA}" type="sibTrans" cxnId="{25502A40-42BA-467C-B982-FC613B1BB713}">
      <dgm:prSet/>
      <dgm:spPr/>
      <dgm:t>
        <a:bodyPr/>
        <a:lstStyle/>
        <a:p>
          <a:endParaRPr lang="fr-CA" sz="3200"/>
        </a:p>
      </dgm:t>
    </dgm:pt>
    <dgm:pt modelId="{DD545B56-8258-4F73-8233-43E9FDE7C990}">
      <dgm:prSet phldrT="[Texte]" custT="1"/>
      <dgm:spPr/>
      <dgm:t>
        <a:bodyPr/>
        <a:lstStyle/>
        <a:p>
          <a:pPr algn="l"/>
          <a:r>
            <a:rPr lang="fr-CA" sz="1400" b="1" dirty="0" smtClean="0"/>
            <a:t>2- Connaissant</a:t>
          </a:r>
          <a:endParaRPr lang="fr-CA" sz="1400" b="1" dirty="0"/>
        </a:p>
      </dgm:t>
    </dgm:pt>
    <dgm:pt modelId="{144CCBE7-D61B-4604-8D3F-84760BE2A378}" type="parTrans" cxnId="{40F61BFA-423B-419A-84B0-BBB316DBDCD0}">
      <dgm:prSet/>
      <dgm:spPr/>
      <dgm:t>
        <a:bodyPr/>
        <a:lstStyle/>
        <a:p>
          <a:endParaRPr lang="fr-CA" sz="3200"/>
        </a:p>
      </dgm:t>
    </dgm:pt>
    <dgm:pt modelId="{CF1112DB-03AF-4248-BD83-2BA7EF6B7DBE}" type="sibTrans" cxnId="{40F61BFA-423B-419A-84B0-BBB316DBDCD0}">
      <dgm:prSet/>
      <dgm:spPr/>
      <dgm:t>
        <a:bodyPr/>
        <a:lstStyle/>
        <a:p>
          <a:endParaRPr lang="fr-CA" sz="3200"/>
        </a:p>
      </dgm:t>
    </dgm:pt>
    <dgm:pt modelId="{7AAF63E9-4C35-485F-84CB-73DB51D0C807}">
      <dgm:prSet phldrT="[Texte]" custT="1"/>
      <dgm:spPr/>
      <dgm:t>
        <a:bodyPr/>
        <a:lstStyle/>
        <a:p>
          <a:pPr algn="l"/>
          <a:r>
            <a:rPr lang="fr-CA" sz="1400" b="1" dirty="0" smtClean="0"/>
            <a:t>1- Conscient</a:t>
          </a:r>
          <a:endParaRPr lang="fr-CA" sz="1400" b="1" dirty="0"/>
        </a:p>
      </dgm:t>
    </dgm:pt>
    <dgm:pt modelId="{ADA78D84-3CCD-4A96-BBAA-93E9FED5430E}" type="parTrans" cxnId="{E3AD3B61-5421-4CE5-B146-E2A232D1FE6E}">
      <dgm:prSet/>
      <dgm:spPr/>
      <dgm:t>
        <a:bodyPr/>
        <a:lstStyle/>
        <a:p>
          <a:endParaRPr lang="fr-CA" sz="3200"/>
        </a:p>
      </dgm:t>
    </dgm:pt>
    <dgm:pt modelId="{DC9D882B-58F4-40B6-83E2-A0618155E586}" type="sibTrans" cxnId="{E3AD3B61-5421-4CE5-B146-E2A232D1FE6E}">
      <dgm:prSet/>
      <dgm:spPr/>
      <dgm:t>
        <a:bodyPr/>
        <a:lstStyle/>
        <a:p>
          <a:endParaRPr lang="fr-CA" sz="3200"/>
        </a:p>
      </dgm:t>
    </dgm:pt>
    <dgm:pt modelId="{B2D5413A-2BB2-4259-BCAB-5A573FB0BFD3}" type="pres">
      <dgm:prSet presAssocID="{67B42BAA-0354-4697-8BAF-EA794D4A330D}" presName="compositeShape" presStyleCnt="0">
        <dgm:presLayoutVars>
          <dgm:dir/>
          <dgm:resizeHandles/>
        </dgm:presLayoutVars>
      </dgm:prSet>
      <dgm:spPr/>
    </dgm:pt>
    <dgm:pt modelId="{7D81003E-76AA-43E2-8FFF-A5B3D7F2EB00}" type="pres">
      <dgm:prSet presAssocID="{67B42BAA-0354-4697-8BAF-EA794D4A330D}" presName="pyramid" presStyleLbl="node1" presStyleIdx="0" presStyleCnt="1"/>
      <dgm:spPr>
        <a:solidFill>
          <a:schemeClr val="accent6">
            <a:lumMod val="20000"/>
            <a:lumOff val="80000"/>
          </a:schemeClr>
        </a:solidFill>
      </dgm:spPr>
    </dgm:pt>
    <dgm:pt modelId="{E03EE22E-A117-41B0-8E0D-366C80F8EDD1}" type="pres">
      <dgm:prSet presAssocID="{67B42BAA-0354-4697-8BAF-EA794D4A330D}" presName="theList" presStyleCnt="0"/>
      <dgm:spPr/>
    </dgm:pt>
    <dgm:pt modelId="{07433402-C1F3-4EE3-A6F4-FEA0A6C5DCA7}" type="pres">
      <dgm:prSet presAssocID="{4D0567EC-E8DE-4C45-8F0F-24D501E3C100}" presName="aNode" presStyleLbl="fgAcc1" presStyleIdx="0" presStyleCnt="5" custScaleX="155078" custScaleY="51821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2FC53F64-F242-4AF4-8561-EF7A1837077C}" type="pres">
      <dgm:prSet presAssocID="{4D0567EC-E8DE-4C45-8F0F-24D501E3C100}" presName="aSpace" presStyleCnt="0"/>
      <dgm:spPr/>
    </dgm:pt>
    <dgm:pt modelId="{7B886C4E-DF0B-4703-B49D-78D2F868348A}" type="pres">
      <dgm:prSet presAssocID="{2276F42A-6879-421B-BCE7-993EF42BEE1D}" presName="aNode" presStyleLbl="fgAcc1" presStyleIdx="1" presStyleCnt="5" custScaleX="154634" custScaleY="51821" custLinFactNeighborY="0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9DE4B4AD-1B26-4BDE-95A8-0110460DADCA}" type="pres">
      <dgm:prSet presAssocID="{2276F42A-6879-421B-BCE7-993EF42BEE1D}" presName="aSpace" presStyleCnt="0"/>
      <dgm:spPr/>
    </dgm:pt>
    <dgm:pt modelId="{B096E961-615F-4174-9684-DF0FDCFDAEEA}" type="pres">
      <dgm:prSet presAssocID="{E8E91662-28F4-451F-BD6C-4579164267D3}" presName="aNode" presStyleLbl="fgAcc1" presStyleIdx="2" presStyleCnt="5" custScaleX="153746" custScaleY="51821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7E9345C2-0CE6-44B4-B814-B06E591B8D0B}" type="pres">
      <dgm:prSet presAssocID="{E8E91662-28F4-451F-BD6C-4579164267D3}" presName="aSpace" presStyleCnt="0"/>
      <dgm:spPr/>
    </dgm:pt>
    <dgm:pt modelId="{1C0F0DDA-EAEA-43D9-B2E9-A1ED0AED2FEF}" type="pres">
      <dgm:prSet presAssocID="{DD545B56-8258-4F73-8233-43E9FDE7C990}" presName="aNode" presStyleLbl="fgAcc1" presStyleIdx="3" presStyleCnt="5" custScaleX="151969" custScaleY="51821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8CFA97C5-134E-4AA5-936E-C3505E648EE1}" type="pres">
      <dgm:prSet presAssocID="{DD545B56-8258-4F73-8233-43E9FDE7C990}" presName="aSpace" presStyleCnt="0"/>
      <dgm:spPr/>
    </dgm:pt>
    <dgm:pt modelId="{265B60F8-F6E5-4F37-80E3-3D1FB5D5D5BE}" type="pres">
      <dgm:prSet presAssocID="{7AAF63E9-4C35-485F-84CB-73DB51D0C807}" presName="aNode" presStyleLbl="fgAcc1" presStyleIdx="4" presStyleCnt="5" custScaleX="151390" custScaleY="51821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9B5EF17B-4FF7-4752-B8A2-F8A390BA34D4}" type="pres">
      <dgm:prSet presAssocID="{7AAF63E9-4C35-485F-84CB-73DB51D0C807}" presName="aSpace" presStyleCnt="0"/>
      <dgm:spPr/>
    </dgm:pt>
  </dgm:ptLst>
  <dgm:cxnLst>
    <dgm:cxn modelId="{25502A40-42BA-467C-B982-FC613B1BB713}" srcId="{67B42BAA-0354-4697-8BAF-EA794D4A330D}" destId="{E8E91662-28F4-451F-BD6C-4579164267D3}" srcOrd="2" destOrd="0" parTransId="{EFE38BFE-D960-4595-B06A-DFDB8C6116BD}" sibTransId="{2E4CEA5C-6805-4B75-B341-23CF0F5E00EA}"/>
    <dgm:cxn modelId="{36324CDB-46AB-4056-96E7-ED6225E1E5CC}" type="presOf" srcId="{E8E91662-28F4-451F-BD6C-4579164267D3}" destId="{B096E961-615F-4174-9684-DF0FDCFDAEEA}" srcOrd="0" destOrd="0" presId="urn:microsoft.com/office/officeart/2005/8/layout/pyramid2"/>
    <dgm:cxn modelId="{E3AD3B61-5421-4CE5-B146-E2A232D1FE6E}" srcId="{67B42BAA-0354-4697-8BAF-EA794D4A330D}" destId="{7AAF63E9-4C35-485F-84CB-73DB51D0C807}" srcOrd="4" destOrd="0" parTransId="{ADA78D84-3CCD-4A96-BBAA-93E9FED5430E}" sibTransId="{DC9D882B-58F4-40B6-83E2-A0618155E586}"/>
    <dgm:cxn modelId="{26840F51-E2BD-4A7A-8968-8E889B0861D7}" type="presOf" srcId="{7AAF63E9-4C35-485F-84CB-73DB51D0C807}" destId="{265B60F8-F6E5-4F37-80E3-3D1FB5D5D5BE}" srcOrd="0" destOrd="0" presId="urn:microsoft.com/office/officeart/2005/8/layout/pyramid2"/>
    <dgm:cxn modelId="{90763EB0-2D3C-4681-A3D2-5A15BD788365}" srcId="{67B42BAA-0354-4697-8BAF-EA794D4A330D}" destId="{2276F42A-6879-421B-BCE7-993EF42BEE1D}" srcOrd="1" destOrd="0" parTransId="{91E83279-2FBC-41CD-BA48-2EFFC05D6BF1}" sibTransId="{74BB76CA-3F62-4743-A0A7-FB82F7F1691A}"/>
    <dgm:cxn modelId="{35051F35-F75E-46BF-A8E1-42D2E6783EFF}" type="presOf" srcId="{4D0567EC-E8DE-4C45-8F0F-24D501E3C100}" destId="{07433402-C1F3-4EE3-A6F4-FEA0A6C5DCA7}" srcOrd="0" destOrd="0" presId="urn:microsoft.com/office/officeart/2005/8/layout/pyramid2"/>
    <dgm:cxn modelId="{40F61BFA-423B-419A-84B0-BBB316DBDCD0}" srcId="{67B42BAA-0354-4697-8BAF-EA794D4A330D}" destId="{DD545B56-8258-4F73-8233-43E9FDE7C990}" srcOrd="3" destOrd="0" parTransId="{144CCBE7-D61B-4604-8D3F-84760BE2A378}" sibTransId="{CF1112DB-03AF-4248-BD83-2BA7EF6B7DBE}"/>
    <dgm:cxn modelId="{CA5048B6-A8C4-48B9-96DC-8DB85E980241}" type="presOf" srcId="{67B42BAA-0354-4697-8BAF-EA794D4A330D}" destId="{B2D5413A-2BB2-4259-BCAB-5A573FB0BFD3}" srcOrd="0" destOrd="0" presId="urn:microsoft.com/office/officeart/2005/8/layout/pyramid2"/>
    <dgm:cxn modelId="{2EA6C150-94D9-4F1E-B58F-A2DC5E421BEF}" type="presOf" srcId="{2276F42A-6879-421B-BCE7-993EF42BEE1D}" destId="{7B886C4E-DF0B-4703-B49D-78D2F868348A}" srcOrd="0" destOrd="0" presId="urn:microsoft.com/office/officeart/2005/8/layout/pyramid2"/>
    <dgm:cxn modelId="{F63E0F96-B348-4D16-8B34-303F6AEF7709}" srcId="{67B42BAA-0354-4697-8BAF-EA794D4A330D}" destId="{4D0567EC-E8DE-4C45-8F0F-24D501E3C100}" srcOrd="0" destOrd="0" parTransId="{592CE28B-F28E-4DB2-B901-56FFC5714363}" sibTransId="{9C7D89C9-817E-4022-B994-213641C39D40}"/>
    <dgm:cxn modelId="{4B3667C5-4410-4A91-9B30-4C16F76AAF73}" type="presOf" srcId="{DD545B56-8258-4F73-8233-43E9FDE7C990}" destId="{1C0F0DDA-EAEA-43D9-B2E9-A1ED0AED2FEF}" srcOrd="0" destOrd="0" presId="urn:microsoft.com/office/officeart/2005/8/layout/pyramid2"/>
    <dgm:cxn modelId="{46EF673E-358D-4283-BCC0-773F9E7DEE1B}" type="presParOf" srcId="{B2D5413A-2BB2-4259-BCAB-5A573FB0BFD3}" destId="{7D81003E-76AA-43E2-8FFF-A5B3D7F2EB00}" srcOrd="0" destOrd="0" presId="urn:microsoft.com/office/officeart/2005/8/layout/pyramid2"/>
    <dgm:cxn modelId="{67B7D0DD-495E-44A6-8C33-5A5AC5927401}" type="presParOf" srcId="{B2D5413A-2BB2-4259-BCAB-5A573FB0BFD3}" destId="{E03EE22E-A117-41B0-8E0D-366C80F8EDD1}" srcOrd="1" destOrd="0" presId="urn:microsoft.com/office/officeart/2005/8/layout/pyramid2"/>
    <dgm:cxn modelId="{5B016071-8246-4DF3-87FA-6CE9EDE42492}" type="presParOf" srcId="{E03EE22E-A117-41B0-8E0D-366C80F8EDD1}" destId="{07433402-C1F3-4EE3-A6F4-FEA0A6C5DCA7}" srcOrd="0" destOrd="0" presId="urn:microsoft.com/office/officeart/2005/8/layout/pyramid2"/>
    <dgm:cxn modelId="{B42949DE-5695-4CD2-BD3D-D742F8C63E00}" type="presParOf" srcId="{E03EE22E-A117-41B0-8E0D-366C80F8EDD1}" destId="{2FC53F64-F242-4AF4-8561-EF7A1837077C}" srcOrd="1" destOrd="0" presId="urn:microsoft.com/office/officeart/2005/8/layout/pyramid2"/>
    <dgm:cxn modelId="{BD4AD5AE-DC5B-4D51-A7C9-5AA00C097ADF}" type="presParOf" srcId="{E03EE22E-A117-41B0-8E0D-366C80F8EDD1}" destId="{7B886C4E-DF0B-4703-B49D-78D2F868348A}" srcOrd="2" destOrd="0" presId="urn:microsoft.com/office/officeart/2005/8/layout/pyramid2"/>
    <dgm:cxn modelId="{EE038194-FC66-48FB-92F8-966272EC8DCD}" type="presParOf" srcId="{E03EE22E-A117-41B0-8E0D-366C80F8EDD1}" destId="{9DE4B4AD-1B26-4BDE-95A8-0110460DADCA}" srcOrd="3" destOrd="0" presId="urn:microsoft.com/office/officeart/2005/8/layout/pyramid2"/>
    <dgm:cxn modelId="{8C3C65D1-83F3-40C3-978A-36F58309AAB7}" type="presParOf" srcId="{E03EE22E-A117-41B0-8E0D-366C80F8EDD1}" destId="{B096E961-615F-4174-9684-DF0FDCFDAEEA}" srcOrd="4" destOrd="0" presId="urn:microsoft.com/office/officeart/2005/8/layout/pyramid2"/>
    <dgm:cxn modelId="{7FCA673C-8187-4E23-9782-86E951EC1D4B}" type="presParOf" srcId="{E03EE22E-A117-41B0-8E0D-366C80F8EDD1}" destId="{7E9345C2-0CE6-44B4-B814-B06E591B8D0B}" srcOrd="5" destOrd="0" presId="urn:microsoft.com/office/officeart/2005/8/layout/pyramid2"/>
    <dgm:cxn modelId="{74317A42-83F2-4BAE-94A8-D2F431D43BAE}" type="presParOf" srcId="{E03EE22E-A117-41B0-8E0D-366C80F8EDD1}" destId="{1C0F0DDA-EAEA-43D9-B2E9-A1ED0AED2FEF}" srcOrd="6" destOrd="0" presId="urn:microsoft.com/office/officeart/2005/8/layout/pyramid2"/>
    <dgm:cxn modelId="{767186CC-EE77-4EF0-A93F-8EDB79BCE579}" type="presParOf" srcId="{E03EE22E-A117-41B0-8E0D-366C80F8EDD1}" destId="{8CFA97C5-134E-4AA5-936E-C3505E648EE1}" srcOrd="7" destOrd="0" presId="urn:microsoft.com/office/officeart/2005/8/layout/pyramid2"/>
    <dgm:cxn modelId="{819E1239-6637-4D40-86B9-94AAEF1C775B}" type="presParOf" srcId="{E03EE22E-A117-41B0-8E0D-366C80F8EDD1}" destId="{265B60F8-F6E5-4F37-80E3-3D1FB5D5D5BE}" srcOrd="8" destOrd="0" presId="urn:microsoft.com/office/officeart/2005/8/layout/pyramid2"/>
    <dgm:cxn modelId="{D3EF70CA-A99C-4AA3-898D-FEA21F5899B9}" type="presParOf" srcId="{E03EE22E-A117-41B0-8E0D-366C80F8EDD1}" destId="{9B5EF17B-4FF7-4752-B8A2-F8A390BA34D4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B42BAA-0354-4697-8BAF-EA794D4A330D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4D0567EC-E8DE-4C45-8F0F-24D501E3C100}">
      <dgm:prSet phldrT="[Texte]" custT="1"/>
      <dgm:spPr/>
      <dgm:t>
        <a:bodyPr/>
        <a:lstStyle/>
        <a:p>
          <a:pPr algn="l"/>
          <a:r>
            <a:rPr lang="fr-CA" sz="1400" b="1" dirty="0" smtClean="0"/>
            <a:t>5- Stratégique</a:t>
          </a:r>
          <a:endParaRPr lang="fr-CA" sz="1400" b="1" dirty="0"/>
        </a:p>
      </dgm:t>
    </dgm:pt>
    <dgm:pt modelId="{592CE28B-F28E-4DB2-B901-56FFC5714363}" type="parTrans" cxnId="{F63E0F96-B348-4D16-8B34-303F6AEF7709}">
      <dgm:prSet/>
      <dgm:spPr/>
      <dgm:t>
        <a:bodyPr/>
        <a:lstStyle/>
        <a:p>
          <a:endParaRPr lang="fr-CA" sz="3200"/>
        </a:p>
      </dgm:t>
    </dgm:pt>
    <dgm:pt modelId="{9C7D89C9-817E-4022-B994-213641C39D40}" type="sibTrans" cxnId="{F63E0F96-B348-4D16-8B34-303F6AEF7709}">
      <dgm:prSet/>
      <dgm:spPr/>
      <dgm:t>
        <a:bodyPr/>
        <a:lstStyle/>
        <a:p>
          <a:endParaRPr lang="fr-CA" sz="3200"/>
        </a:p>
      </dgm:t>
    </dgm:pt>
    <dgm:pt modelId="{2276F42A-6879-421B-BCE7-993EF42BEE1D}">
      <dgm:prSet phldrT="[Texte]" custT="1"/>
      <dgm:spPr/>
      <dgm:t>
        <a:bodyPr/>
        <a:lstStyle/>
        <a:p>
          <a:pPr algn="l"/>
          <a:r>
            <a:rPr lang="fr-CA" sz="1400" b="1" dirty="0" smtClean="0"/>
            <a:t>4- Expert</a:t>
          </a:r>
          <a:endParaRPr lang="fr-CA" sz="1400" b="1" dirty="0"/>
        </a:p>
      </dgm:t>
    </dgm:pt>
    <dgm:pt modelId="{91E83279-2FBC-41CD-BA48-2EFFC05D6BF1}" type="parTrans" cxnId="{90763EB0-2D3C-4681-A3D2-5A15BD788365}">
      <dgm:prSet/>
      <dgm:spPr/>
      <dgm:t>
        <a:bodyPr/>
        <a:lstStyle/>
        <a:p>
          <a:endParaRPr lang="fr-CA" sz="3200"/>
        </a:p>
      </dgm:t>
    </dgm:pt>
    <dgm:pt modelId="{74BB76CA-3F62-4743-A0A7-FB82F7F1691A}" type="sibTrans" cxnId="{90763EB0-2D3C-4681-A3D2-5A15BD788365}">
      <dgm:prSet/>
      <dgm:spPr/>
      <dgm:t>
        <a:bodyPr/>
        <a:lstStyle/>
        <a:p>
          <a:endParaRPr lang="fr-CA" sz="3200"/>
        </a:p>
      </dgm:t>
    </dgm:pt>
    <dgm:pt modelId="{E8E91662-28F4-451F-BD6C-4579164267D3}">
      <dgm:prSet phldrT="[Texte]" custT="1"/>
      <dgm:spPr/>
      <dgm:t>
        <a:bodyPr/>
        <a:lstStyle/>
        <a:p>
          <a:pPr algn="l"/>
          <a:r>
            <a:rPr lang="fr-CA" sz="1400" b="1" dirty="0" smtClean="0"/>
            <a:t>3- Compétent </a:t>
          </a:r>
          <a:endParaRPr lang="fr-CA" sz="1400" b="1" dirty="0"/>
        </a:p>
      </dgm:t>
    </dgm:pt>
    <dgm:pt modelId="{EFE38BFE-D960-4595-B06A-DFDB8C6116BD}" type="parTrans" cxnId="{25502A40-42BA-467C-B982-FC613B1BB713}">
      <dgm:prSet/>
      <dgm:spPr/>
      <dgm:t>
        <a:bodyPr/>
        <a:lstStyle/>
        <a:p>
          <a:endParaRPr lang="fr-CA" sz="3200"/>
        </a:p>
      </dgm:t>
    </dgm:pt>
    <dgm:pt modelId="{2E4CEA5C-6805-4B75-B341-23CF0F5E00EA}" type="sibTrans" cxnId="{25502A40-42BA-467C-B982-FC613B1BB713}">
      <dgm:prSet/>
      <dgm:spPr/>
      <dgm:t>
        <a:bodyPr/>
        <a:lstStyle/>
        <a:p>
          <a:endParaRPr lang="fr-CA" sz="3200"/>
        </a:p>
      </dgm:t>
    </dgm:pt>
    <dgm:pt modelId="{DD545B56-8258-4F73-8233-43E9FDE7C990}">
      <dgm:prSet phldrT="[Texte]" custT="1"/>
      <dgm:spPr>
        <a:noFill/>
      </dgm:spPr>
      <dgm:t>
        <a:bodyPr/>
        <a:lstStyle/>
        <a:p>
          <a:pPr algn="l"/>
          <a:r>
            <a:rPr lang="fr-CA" sz="1400" b="1" dirty="0" smtClean="0"/>
            <a:t>2- Connaissant</a:t>
          </a:r>
          <a:endParaRPr lang="fr-CA" sz="1400" b="1" dirty="0"/>
        </a:p>
      </dgm:t>
    </dgm:pt>
    <dgm:pt modelId="{144CCBE7-D61B-4604-8D3F-84760BE2A378}" type="parTrans" cxnId="{40F61BFA-423B-419A-84B0-BBB316DBDCD0}">
      <dgm:prSet/>
      <dgm:spPr/>
      <dgm:t>
        <a:bodyPr/>
        <a:lstStyle/>
        <a:p>
          <a:endParaRPr lang="fr-CA" sz="3200"/>
        </a:p>
      </dgm:t>
    </dgm:pt>
    <dgm:pt modelId="{CF1112DB-03AF-4248-BD83-2BA7EF6B7DBE}" type="sibTrans" cxnId="{40F61BFA-423B-419A-84B0-BBB316DBDCD0}">
      <dgm:prSet/>
      <dgm:spPr/>
      <dgm:t>
        <a:bodyPr/>
        <a:lstStyle/>
        <a:p>
          <a:endParaRPr lang="fr-CA" sz="3200"/>
        </a:p>
      </dgm:t>
    </dgm:pt>
    <dgm:pt modelId="{7AAF63E9-4C35-485F-84CB-73DB51D0C807}">
      <dgm:prSet phldrT="[Texte]" custT="1"/>
      <dgm:spPr>
        <a:noFill/>
      </dgm:spPr>
      <dgm:t>
        <a:bodyPr/>
        <a:lstStyle/>
        <a:p>
          <a:pPr algn="l"/>
          <a:r>
            <a:rPr lang="fr-CA" sz="1400" b="1" dirty="0" smtClean="0"/>
            <a:t>1- Conscient</a:t>
          </a:r>
          <a:endParaRPr lang="fr-CA" sz="1400" b="1" dirty="0"/>
        </a:p>
      </dgm:t>
    </dgm:pt>
    <dgm:pt modelId="{ADA78D84-3CCD-4A96-BBAA-93E9FED5430E}" type="parTrans" cxnId="{E3AD3B61-5421-4CE5-B146-E2A232D1FE6E}">
      <dgm:prSet/>
      <dgm:spPr/>
      <dgm:t>
        <a:bodyPr/>
        <a:lstStyle/>
        <a:p>
          <a:endParaRPr lang="fr-CA" sz="3200"/>
        </a:p>
      </dgm:t>
    </dgm:pt>
    <dgm:pt modelId="{DC9D882B-58F4-40B6-83E2-A0618155E586}" type="sibTrans" cxnId="{E3AD3B61-5421-4CE5-B146-E2A232D1FE6E}">
      <dgm:prSet/>
      <dgm:spPr/>
      <dgm:t>
        <a:bodyPr/>
        <a:lstStyle/>
        <a:p>
          <a:endParaRPr lang="fr-CA" sz="3200"/>
        </a:p>
      </dgm:t>
    </dgm:pt>
    <dgm:pt modelId="{B2D5413A-2BB2-4259-BCAB-5A573FB0BFD3}" type="pres">
      <dgm:prSet presAssocID="{67B42BAA-0354-4697-8BAF-EA794D4A330D}" presName="compositeShape" presStyleCnt="0">
        <dgm:presLayoutVars>
          <dgm:dir/>
          <dgm:resizeHandles/>
        </dgm:presLayoutVars>
      </dgm:prSet>
      <dgm:spPr/>
    </dgm:pt>
    <dgm:pt modelId="{7D81003E-76AA-43E2-8FFF-A5B3D7F2EB00}" type="pres">
      <dgm:prSet presAssocID="{67B42BAA-0354-4697-8BAF-EA794D4A330D}" presName="pyramid" presStyleLbl="node1" presStyleIdx="0" presStyleCnt="1"/>
      <dgm:spPr>
        <a:solidFill>
          <a:schemeClr val="accent6">
            <a:lumMod val="20000"/>
            <a:lumOff val="80000"/>
          </a:schemeClr>
        </a:solidFill>
      </dgm:spPr>
    </dgm:pt>
    <dgm:pt modelId="{E03EE22E-A117-41B0-8E0D-366C80F8EDD1}" type="pres">
      <dgm:prSet presAssocID="{67B42BAA-0354-4697-8BAF-EA794D4A330D}" presName="theList" presStyleCnt="0"/>
      <dgm:spPr/>
    </dgm:pt>
    <dgm:pt modelId="{07433402-C1F3-4EE3-A6F4-FEA0A6C5DCA7}" type="pres">
      <dgm:prSet presAssocID="{4D0567EC-E8DE-4C45-8F0F-24D501E3C100}" presName="aNode" presStyleLbl="fgAcc1" presStyleIdx="0" presStyleCnt="5" custScaleX="155078" custScaleY="51821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2FC53F64-F242-4AF4-8561-EF7A1837077C}" type="pres">
      <dgm:prSet presAssocID="{4D0567EC-E8DE-4C45-8F0F-24D501E3C100}" presName="aSpace" presStyleCnt="0"/>
      <dgm:spPr/>
    </dgm:pt>
    <dgm:pt modelId="{7B886C4E-DF0B-4703-B49D-78D2F868348A}" type="pres">
      <dgm:prSet presAssocID="{2276F42A-6879-421B-BCE7-993EF42BEE1D}" presName="aNode" presStyleLbl="fgAcc1" presStyleIdx="1" presStyleCnt="5" custScaleX="154634" custScaleY="51821" custLinFactNeighborY="0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9DE4B4AD-1B26-4BDE-95A8-0110460DADCA}" type="pres">
      <dgm:prSet presAssocID="{2276F42A-6879-421B-BCE7-993EF42BEE1D}" presName="aSpace" presStyleCnt="0"/>
      <dgm:spPr/>
    </dgm:pt>
    <dgm:pt modelId="{B096E961-615F-4174-9684-DF0FDCFDAEEA}" type="pres">
      <dgm:prSet presAssocID="{E8E91662-28F4-451F-BD6C-4579164267D3}" presName="aNode" presStyleLbl="fgAcc1" presStyleIdx="2" presStyleCnt="5" custScaleX="153746" custScaleY="51821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7E9345C2-0CE6-44B4-B814-B06E591B8D0B}" type="pres">
      <dgm:prSet presAssocID="{E8E91662-28F4-451F-BD6C-4579164267D3}" presName="aSpace" presStyleCnt="0"/>
      <dgm:spPr/>
    </dgm:pt>
    <dgm:pt modelId="{1C0F0DDA-EAEA-43D9-B2E9-A1ED0AED2FEF}" type="pres">
      <dgm:prSet presAssocID="{DD545B56-8258-4F73-8233-43E9FDE7C990}" presName="aNode" presStyleLbl="fgAcc1" presStyleIdx="3" presStyleCnt="5" custScaleX="151969" custScaleY="51821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8CFA97C5-134E-4AA5-936E-C3505E648EE1}" type="pres">
      <dgm:prSet presAssocID="{DD545B56-8258-4F73-8233-43E9FDE7C990}" presName="aSpace" presStyleCnt="0"/>
      <dgm:spPr/>
    </dgm:pt>
    <dgm:pt modelId="{265B60F8-F6E5-4F37-80E3-3D1FB5D5D5BE}" type="pres">
      <dgm:prSet presAssocID="{7AAF63E9-4C35-485F-84CB-73DB51D0C807}" presName="aNode" presStyleLbl="fgAcc1" presStyleIdx="4" presStyleCnt="5" custScaleX="151390" custScaleY="51821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9B5EF17B-4FF7-4752-B8A2-F8A390BA34D4}" type="pres">
      <dgm:prSet presAssocID="{7AAF63E9-4C35-485F-84CB-73DB51D0C807}" presName="aSpace" presStyleCnt="0"/>
      <dgm:spPr/>
    </dgm:pt>
  </dgm:ptLst>
  <dgm:cxnLst>
    <dgm:cxn modelId="{25502A40-42BA-467C-B982-FC613B1BB713}" srcId="{67B42BAA-0354-4697-8BAF-EA794D4A330D}" destId="{E8E91662-28F4-451F-BD6C-4579164267D3}" srcOrd="2" destOrd="0" parTransId="{EFE38BFE-D960-4595-B06A-DFDB8C6116BD}" sibTransId="{2E4CEA5C-6805-4B75-B341-23CF0F5E00EA}"/>
    <dgm:cxn modelId="{36324CDB-46AB-4056-96E7-ED6225E1E5CC}" type="presOf" srcId="{E8E91662-28F4-451F-BD6C-4579164267D3}" destId="{B096E961-615F-4174-9684-DF0FDCFDAEEA}" srcOrd="0" destOrd="0" presId="urn:microsoft.com/office/officeart/2005/8/layout/pyramid2"/>
    <dgm:cxn modelId="{E3AD3B61-5421-4CE5-B146-E2A232D1FE6E}" srcId="{67B42BAA-0354-4697-8BAF-EA794D4A330D}" destId="{7AAF63E9-4C35-485F-84CB-73DB51D0C807}" srcOrd="4" destOrd="0" parTransId="{ADA78D84-3CCD-4A96-BBAA-93E9FED5430E}" sibTransId="{DC9D882B-58F4-40B6-83E2-A0618155E586}"/>
    <dgm:cxn modelId="{26840F51-E2BD-4A7A-8968-8E889B0861D7}" type="presOf" srcId="{7AAF63E9-4C35-485F-84CB-73DB51D0C807}" destId="{265B60F8-F6E5-4F37-80E3-3D1FB5D5D5BE}" srcOrd="0" destOrd="0" presId="urn:microsoft.com/office/officeart/2005/8/layout/pyramid2"/>
    <dgm:cxn modelId="{90763EB0-2D3C-4681-A3D2-5A15BD788365}" srcId="{67B42BAA-0354-4697-8BAF-EA794D4A330D}" destId="{2276F42A-6879-421B-BCE7-993EF42BEE1D}" srcOrd="1" destOrd="0" parTransId="{91E83279-2FBC-41CD-BA48-2EFFC05D6BF1}" sibTransId="{74BB76CA-3F62-4743-A0A7-FB82F7F1691A}"/>
    <dgm:cxn modelId="{35051F35-F75E-46BF-A8E1-42D2E6783EFF}" type="presOf" srcId="{4D0567EC-E8DE-4C45-8F0F-24D501E3C100}" destId="{07433402-C1F3-4EE3-A6F4-FEA0A6C5DCA7}" srcOrd="0" destOrd="0" presId="urn:microsoft.com/office/officeart/2005/8/layout/pyramid2"/>
    <dgm:cxn modelId="{40F61BFA-423B-419A-84B0-BBB316DBDCD0}" srcId="{67B42BAA-0354-4697-8BAF-EA794D4A330D}" destId="{DD545B56-8258-4F73-8233-43E9FDE7C990}" srcOrd="3" destOrd="0" parTransId="{144CCBE7-D61B-4604-8D3F-84760BE2A378}" sibTransId="{CF1112DB-03AF-4248-BD83-2BA7EF6B7DBE}"/>
    <dgm:cxn modelId="{CA5048B6-A8C4-48B9-96DC-8DB85E980241}" type="presOf" srcId="{67B42BAA-0354-4697-8BAF-EA794D4A330D}" destId="{B2D5413A-2BB2-4259-BCAB-5A573FB0BFD3}" srcOrd="0" destOrd="0" presId="urn:microsoft.com/office/officeart/2005/8/layout/pyramid2"/>
    <dgm:cxn modelId="{2EA6C150-94D9-4F1E-B58F-A2DC5E421BEF}" type="presOf" srcId="{2276F42A-6879-421B-BCE7-993EF42BEE1D}" destId="{7B886C4E-DF0B-4703-B49D-78D2F868348A}" srcOrd="0" destOrd="0" presId="urn:microsoft.com/office/officeart/2005/8/layout/pyramid2"/>
    <dgm:cxn modelId="{F63E0F96-B348-4D16-8B34-303F6AEF7709}" srcId="{67B42BAA-0354-4697-8BAF-EA794D4A330D}" destId="{4D0567EC-E8DE-4C45-8F0F-24D501E3C100}" srcOrd="0" destOrd="0" parTransId="{592CE28B-F28E-4DB2-B901-56FFC5714363}" sibTransId="{9C7D89C9-817E-4022-B994-213641C39D40}"/>
    <dgm:cxn modelId="{4B3667C5-4410-4A91-9B30-4C16F76AAF73}" type="presOf" srcId="{DD545B56-8258-4F73-8233-43E9FDE7C990}" destId="{1C0F0DDA-EAEA-43D9-B2E9-A1ED0AED2FEF}" srcOrd="0" destOrd="0" presId="urn:microsoft.com/office/officeart/2005/8/layout/pyramid2"/>
    <dgm:cxn modelId="{46EF673E-358D-4283-BCC0-773F9E7DEE1B}" type="presParOf" srcId="{B2D5413A-2BB2-4259-BCAB-5A573FB0BFD3}" destId="{7D81003E-76AA-43E2-8FFF-A5B3D7F2EB00}" srcOrd="0" destOrd="0" presId="urn:microsoft.com/office/officeart/2005/8/layout/pyramid2"/>
    <dgm:cxn modelId="{67B7D0DD-495E-44A6-8C33-5A5AC5927401}" type="presParOf" srcId="{B2D5413A-2BB2-4259-BCAB-5A573FB0BFD3}" destId="{E03EE22E-A117-41B0-8E0D-366C80F8EDD1}" srcOrd="1" destOrd="0" presId="urn:microsoft.com/office/officeart/2005/8/layout/pyramid2"/>
    <dgm:cxn modelId="{5B016071-8246-4DF3-87FA-6CE9EDE42492}" type="presParOf" srcId="{E03EE22E-A117-41B0-8E0D-366C80F8EDD1}" destId="{07433402-C1F3-4EE3-A6F4-FEA0A6C5DCA7}" srcOrd="0" destOrd="0" presId="urn:microsoft.com/office/officeart/2005/8/layout/pyramid2"/>
    <dgm:cxn modelId="{B42949DE-5695-4CD2-BD3D-D742F8C63E00}" type="presParOf" srcId="{E03EE22E-A117-41B0-8E0D-366C80F8EDD1}" destId="{2FC53F64-F242-4AF4-8561-EF7A1837077C}" srcOrd="1" destOrd="0" presId="urn:microsoft.com/office/officeart/2005/8/layout/pyramid2"/>
    <dgm:cxn modelId="{BD4AD5AE-DC5B-4D51-A7C9-5AA00C097ADF}" type="presParOf" srcId="{E03EE22E-A117-41B0-8E0D-366C80F8EDD1}" destId="{7B886C4E-DF0B-4703-B49D-78D2F868348A}" srcOrd="2" destOrd="0" presId="urn:microsoft.com/office/officeart/2005/8/layout/pyramid2"/>
    <dgm:cxn modelId="{EE038194-FC66-48FB-92F8-966272EC8DCD}" type="presParOf" srcId="{E03EE22E-A117-41B0-8E0D-366C80F8EDD1}" destId="{9DE4B4AD-1B26-4BDE-95A8-0110460DADCA}" srcOrd="3" destOrd="0" presId="urn:microsoft.com/office/officeart/2005/8/layout/pyramid2"/>
    <dgm:cxn modelId="{8C3C65D1-83F3-40C3-978A-36F58309AAB7}" type="presParOf" srcId="{E03EE22E-A117-41B0-8E0D-366C80F8EDD1}" destId="{B096E961-615F-4174-9684-DF0FDCFDAEEA}" srcOrd="4" destOrd="0" presId="urn:microsoft.com/office/officeart/2005/8/layout/pyramid2"/>
    <dgm:cxn modelId="{7FCA673C-8187-4E23-9782-86E951EC1D4B}" type="presParOf" srcId="{E03EE22E-A117-41B0-8E0D-366C80F8EDD1}" destId="{7E9345C2-0CE6-44B4-B814-B06E591B8D0B}" srcOrd="5" destOrd="0" presId="urn:microsoft.com/office/officeart/2005/8/layout/pyramid2"/>
    <dgm:cxn modelId="{74317A42-83F2-4BAE-94A8-D2F431D43BAE}" type="presParOf" srcId="{E03EE22E-A117-41B0-8E0D-366C80F8EDD1}" destId="{1C0F0DDA-EAEA-43D9-B2E9-A1ED0AED2FEF}" srcOrd="6" destOrd="0" presId="urn:microsoft.com/office/officeart/2005/8/layout/pyramid2"/>
    <dgm:cxn modelId="{767186CC-EE77-4EF0-A93F-8EDB79BCE579}" type="presParOf" srcId="{E03EE22E-A117-41B0-8E0D-366C80F8EDD1}" destId="{8CFA97C5-134E-4AA5-936E-C3505E648EE1}" srcOrd="7" destOrd="0" presId="urn:microsoft.com/office/officeart/2005/8/layout/pyramid2"/>
    <dgm:cxn modelId="{819E1239-6637-4D40-86B9-94AAEF1C775B}" type="presParOf" srcId="{E03EE22E-A117-41B0-8E0D-366C80F8EDD1}" destId="{265B60F8-F6E5-4F37-80E3-3D1FB5D5D5BE}" srcOrd="8" destOrd="0" presId="urn:microsoft.com/office/officeart/2005/8/layout/pyramid2"/>
    <dgm:cxn modelId="{D3EF70CA-A99C-4AA3-898D-FEA21F5899B9}" type="presParOf" srcId="{E03EE22E-A117-41B0-8E0D-366C80F8EDD1}" destId="{9B5EF17B-4FF7-4752-B8A2-F8A390BA34D4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1003E-76AA-43E2-8FFF-A5B3D7F2EB00}">
      <dsp:nvSpPr>
        <dsp:cNvPr id="0" name=""/>
        <dsp:cNvSpPr/>
      </dsp:nvSpPr>
      <dsp:spPr>
        <a:xfrm>
          <a:off x="37654" y="0"/>
          <a:ext cx="1687591" cy="1687591"/>
        </a:xfrm>
        <a:prstGeom prst="triangle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33402-C1F3-4EE3-A6F4-FEA0A6C5DCA7}">
      <dsp:nvSpPr>
        <dsp:cNvPr id="0" name=""/>
        <dsp:cNvSpPr/>
      </dsp:nvSpPr>
      <dsp:spPr>
        <a:xfrm>
          <a:off x="579365" y="169613"/>
          <a:ext cx="1701103" cy="2172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400" b="1" kern="1200" dirty="0" smtClean="0"/>
            <a:t>5- Stratégique</a:t>
          </a:r>
          <a:endParaRPr lang="fr-CA" sz="1400" b="1" kern="1200" dirty="0"/>
        </a:p>
      </dsp:txBody>
      <dsp:txXfrm>
        <a:off x="589971" y="180219"/>
        <a:ext cx="1679891" cy="196053"/>
      </dsp:txXfrm>
    </dsp:sp>
    <dsp:sp modelId="{7B886C4E-DF0B-4703-B49D-78D2F868348A}">
      <dsp:nvSpPr>
        <dsp:cNvPr id="0" name=""/>
        <dsp:cNvSpPr/>
      </dsp:nvSpPr>
      <dsp:spPr>
        <a:xfrm>
          <a:off x="581800" y="439286"/>
          <a:ext cx="1696233" cy="2172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400" b="1" kern="1200" dirty="0" smtClean="0"/>
            <a:t>4- Expert</a:t>
          </a:r>
          <a:endParaRPr lang="fr-CA" sz="1400" b="1" kern="1200" dirty="0"/>
        </a:p>
      </dsp:txBody>
      <dsp:txXfrm>
        <a:off x="592406" y="449892"/>
        <a:ext cx="1675021" cy="196053"/>
      </dsp:txXfrm>
    </dsp:sp>
    <dsp:sp modelId="{B096E961-615F-4174-9684-DF0FDCFDAEEA}">
      <dsp:nvSpPr>
        <dsp:cNvPr id="0" name=""/>
        <dsp:cNvSpPr/>
      </dsp:nvSpPr>
      <dsp:spPr>
        <a:xfrm>
          <a:off x="586670" y="708959"/>
          <a:ext cx="1686492" cy="2172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400" b="1" kern="1200" dirty="0" smtClean="0"/>
            <a:t>3- Compétent </a:t>
          </a:r>
          <a:endParaRPr lang="fr-CA" sz="1400" b="1" kern="1200" dirty="0"/>
        </a:p>
      </dsp:txBody>
      <dsp:txXfrm>
        <a:off x="597276" y="719565"/>
        <a:ext cx="1665280" cy="196053"/>
      </dsp:txXfrm>
    </dsp:sp>
    <dsp:sp modelId="{1C0F0DDA-EAEA-43D9-B2E9-A1ED0AED2FEF}">
      <dsp:nvSpPr>
        <dsp:cNvPr id="0" name=""/>
        <dsp:cNvSpPr/>
      </dsp:nvSpPr>
      <dsp:spPr>
        <a:xfrm>
          <a:off x="596416" y="978631"/>
          <a:ext cx="1666999" cy="2172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400" b="1" kern="1200" dirty="0" smtClean="0"/>
            <a:t>2- Connaissant</a:t>
          </a:r>
          <a:endParaRPr lang="fr-CA" sz="1400" b="1" kern="1200" dirty="0"/>
        </a:p>
      </dsp:txBody>
      <dsp:txXfrm>
        <a:off x="607022" y="989237"/>
        <a:ext cx="1645787" cy="196053"/>
      </dsp:txXfrm>
    </dsp:sp>
    <dsp:sp modelId="{265B60F8-F6E5-4F37-80E3-3D1FB5D5D5BE}">
      <dsp:nvSpPr>
        <dsp:cNvPr id="0" name=""/>
        <dsp:cNvSpPr/>
      </dsp:nvSpPr>
      <dsp:spPr>
        <a:xfrm>
          <a:off x="599592" y="1248304"/>
          <a:ext cx="1660648" cy="2172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400" b="1" kern="1200" dirty="0" smtClean="0"/>
            <a:t>1- Conscient</a:t>
          </a:r>
          <a:endParaRPr lang="fr-CA" sz="1400" b="1" kern="1200" dirty="0"/>
        </a:p>
      </dsp:txBody>
      <dsp:txXfrm>
        <a:off x="610198" y="1258910"/>
        <a:ext cx="1639436" cy="1960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1003E-76AA-43E2-8FFF-A5B3D7F2EB00}">
      <dsp:nvSpPr>
        <dsp:cNvPr id="0" name=""/>
        <dsp:cNvSpPr/>
      </dsp:nvSpPr>
      <dsp:spPr>
        <a:xfrm>
          <a:off x="37654" y="0"/>
          <a:ext cx="1687591" cy="1687591"/>
        </a:xfrm>
        <a:prstGeom prst="triangle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33402-C1F3-4EE3-A6F4-FEA0A6C5DCA7}">
      <dsp:nvSpPr>
        <dsp:cNvPr id="0" name=""/>
        <dsp:cNvSpPr/>
      </dsp:nvSpPr>
      <dsp:spPr>
        <a:xfrm>
          <a:off x="579365" y="169613"/>
          <a:ext cx="1701103" cy="2172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400" b="1" kern="1200" dirty="0" smtClean="0"/>
            <a:t>5- Stratégique</a:t>
          </a:r>
          <a:endParaRPr lang="fr-CA" sz="1400" b="1" kern="1200" dirty="0"/>
        </a:p>
      </dsp:txBody>
      <dsp:txXfrm>
        <a:off x="589971" y="180219"/>
        <a:ext cx="1679891" cy="196053"/>
      </dsp:txXfrm>
    </dsp:sp>
    <dsp:sp modelId="{7B886C4E-DF0B-4703-B49D-78D2F868348A}">
      <dsp:nvSpPr>
        <dsp:cNvPr id="0" name=""/>
        <dsp:cNvSpPr/>
      </dsp:nvSpPr>
      <dsp:spPr>
        <a:xfrm>
          <a:off x="581800" y="439286"/>
          <a:ext cx="1696233" cy="2172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400" b="1" kern="1200" dirty="0" smtClean="0"/>
            <a:t>4- Expert</a:t>
          </a:r>
          <a:endParaRPr lang="fr-CA" sz="1400" b="1" kern="1200" dirty="0"/>
        </a:p>
      </dsp:txBody>
      <dsp:txXfrm>
        <a:off x="592406" y="449892"/>
        <a:ext cx="1675021" cy="196053"/>
      </dsp:txXfrm>
    </dsp:sp>
    <dsp:sp modelId="{B096E961-615F-4174-9684-DF0FDCFDAEEA}">
      <dsp:nvSpPr>
        <dsp:cNvPr id="0" name=""/>
        <dsp:cNvSpPr/>
      </dsp:nvSpPr>
      <dsp:spPr>
        <a:xfrm>
          <a:off x="586670" y="708959"/>
          <a:ext cx="1686492" cy="2172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400" b="1" kern="1200" dirty="0" smtClean="0"/>
            <a:t>3- Compétent </a:t>
          </a:r>
          <a:endParaRPr lang="fr-CA" sz="1400" b="1" kern="1200" dirty="0"/>
        </a:p>
      </dsp:txBody>
      <dsp:txXfrm>
        <a:off x="597276" y="719565"/>
        <a:ext cx="1665280" cy="196053"/>
      </dsp:txXfrm>
    </dsp:sp>
    <dsp:sp modelId="{1C0F0DDA-EAEA-43D9-B2E9-A1ED0AED2FEF}">
      <dsp:nvSpPr>
        <dsp:cNvPr id="0" name=""/>
        <dsp:cNvSpPr/>
      </dsp:nvSpPr>
      <dsp:spPr>
        <a:xfrm>
          <a:off x="596416" y="978631"/>
          <a:ext cx="1666999" cy="217265"/>
        </a:xfrm>
        <a:prstGeom prst="roundRect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400" b="1" kern="1200" dirty="0" smtClean="0"/>
            <a:t>2- Connaissant</a:t>
          </a:r>
          <a:endParaRPr lang="fr-CA" sz="1400" b="1" kern="1200" dirty="0"/>
        </a:p>
      </dsp:txBody>
      <dsp:txXfrm>
        <a:off x="607022" y="989237"/>
        <a:ext cx="1645787" cy="196053"/>
      </dsp:txXfrm>
    </dsp:sp>
    <dsp:sp modelId="{265B60F8-F6E5-4F37-80E3-3D1FB5D5D5BE}">
      <dsp:nvSpPr>
        <dsp:cNvPr id="0" name=""/>
        <dsp:cNvSpPr/>
      </dsp:nvSpPr>
      <dsp:spPr>
        <a:xfrm>
          <a:off x="599592" y="1248304"/>
          <a:ext cx="1660648" cy="217265"/>
        </a:xfrm>
        <a:prstGeom prst="roundRect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400" b="1" kern="1200" dirty="0" smtClean="0"/>
            <a:t>1- Conscient</a:t>
          </a:r>
          <a:endParaRPr lang="fr-CA" sz="1400" b="1" kern="1200" dirty="0"/>
        </a:p>
      </dsp:txBody>
      <dsp:txXfrm>
        <a:off x="610198" y="1258910"/>
        <a:ext cx="1639436" cy="196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437A6-DEFE-4B92-ABFD-68B1E43EC731}" type="datetimeFigureOut">
              <a:rPr lang="fr-CA" smtClean="0"/>
              <a:t>2018-08-28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F6DE6-BAEA-4859-A740-61182BD5385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6427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D75C7-2CC0-44C4-B5F0-F719FFD321CB}" type="datetimeFigureOut">
              <a:rPr lang="fr-CA" smtClean="0"/>
              <a:t>2018-08-28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E6B98-55C6-48DC-8BBD-F1C829CA5E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2031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1" dirty="0" smtClean="0">
              <a:solidFill>
                <a:srgbClr val="000000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045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1" dirty="0" smtClean="0">
              <a:solidFill>
                <a:srgbClr val="000000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757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885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608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530282" y="5539926"/>
            <a:ext cx="2226622" cy="246221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36000" tIns="0" rIns="72000" bIns="0">
            <a:spAutoFit/>
          </a:bodyPr>
          <a:lstStyle>
            <a:lvl1pPr marL="0" indent="0">
              <a:buNone/>
              <a:defRPr b="0" i="0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noProof="0" dirty="0" smtClean="0"/>
              <a:t>ENTREZ VOTRE NOM</a:t>
            </a:r>
            <a:endParaRPr lang="fr-CA" noProof="0" dirty="0"/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12" hasCustomPrompt="1"/>
          </p:nvPr>
        </p:nvSpPr>
        <p:spPr>
          <a:xfrm>
            <a:off x="530828" y="1573968"/>
            <a:ext cx="3926199" cy="646331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36000" tIns="0" bIns="0" anchor="ctr" anchorCtr="0">
            <a:spAutoFit/>
          </a:bodyPr>
          <a:lstStyle>
            <a:lvl1pPr marL="0" indent="0" fontAlgn="ctr">
              <a:lnSpc>
                <a:spcPct val="100000"/>
              </a:lnSpc>
              <a:spcBef>
                <a:spcPts val="0"/>
              </a:spcBef>
              <a:buNone/>
              <a:defRPr sz="4200" b="1" i="0" cap="all" baseline="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noProof="0" dirty="0" smtClean="0"/>
              <a:t>TITRE LIGNE 1</a:t>
            </a:r>
            <a:endParaRPr lang="fr-CA" noProof="0" dirty="0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530828" y="2296386"/>
            <a:ext cx="3926199" cy="646331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36000" tIns="0" bIns="0" anchor="ctr" anchorCtr="0">
            <a:spAutoFit/>
          </a:bodyPr>
          <a:lstStyle>
            <a:lvl1pPr marL="0" indent="0" fontAlgn="ctr">
              <a:lnSpc>
                <a:spcPct val="100000"/>
              </a:lnSpc>
              <a:spcBef>
                <a:spcPts val="0"/>
              </a:spcBef>
              <a:buNone/>
              <a:defRPr sz="4200" b="1" i="0" cap="all" baseline="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noProof="0" dirty="0" smtClean="0"/>
              <a:t>TITRE LIGNE 2</a:t>
            </a:r>
            <a:endParaRPr lang="fr-CA" noProof="0" dirty="0"/>
          </a:p>
        </p:txBody>
      </p:sp>
      <p:sp>
        <p:nvSpPr>
          <p:cNvPr id="8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530828" y="3015486"/>
            <a:ext cx="3926199" cy="646331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36000" tIns="0" bIns="0" anchor="ctr" anchorCtr="0">
            <a:spAutoFit/>
          </a:bodyPr>
          <a:lstStyle>
            <a:lvl1pPr marL="0" indent="0" fontAlgn="ctr">
              <a:lnSpc>
                <a:spcPct val="100000"/>
              </a:lnSpc>
              <a:spcBef>
                <a:spcPts val="0"/>
              </a:spcBef>
              <a:buNone/>
              <a:defRPr sz="4200" b="1" i="0" cap="all" baseline="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noProof="0" dirty="0" smtClean="0"/>
              <a:t>TITRE LIGNE 3</a:t>
            </a:r>
            <a:endParaRPr lang="fr-CA" noProof="0" dirty="0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530282" y="5867400"/>
            <a:ext cx="1810483" cy="246221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36000" tIns="0" rIns="72000" bIns="0">
            <a:spAutoFit/>
          </a:bodyPr>
          <a:lstStyle>
            <a:lvl1pPr marL="0" indent="0">
              <a:buNone/>
              <a:defRPr b="0" i="0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noProof="0" dirty="0" smtClean="0"/>
              <a:t>ENTREZ LA DATE</a:t>
            </a:r>
            <a:endParaRPr lang="fr-CA" noProof="0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529908" y="3858032"/>
            <a:ext cx="3515579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36000" tIns="0" bIns="0" anchor="ctr" anchorCtr="0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0" i="0" cap="none" baseline="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noProof="0" dirty="0" smtClean="0"/>
              <a:t>Nom du service/direction</a:t>
            </a:r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3500133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C1DD430D-84AE-4F8B-A5F5-29897F4BB298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096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934" y="1615279"/>
            <a:ext cx="4902666" cy="434042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noProof="0" dirty="0" smtClean="0"/>
              <a:t>Click to </a:t>
            </a:r>
            <a:r>
              <a:rPr lang="fr-CA" noProof="0" dirty="0" err="1" smtClean="0"/>
              <a:t>edit</a:t>
            </a:r>
            <a:r>
              <a:rPr lang="fr-CA" noProof="0" dirty="0" smtClean="0"/>
              <a:t> Master </a:t>
            </a:r>
            <a:r>
              <a:rPr lang="fr-CA" noProof="0" dirty="0" err="1" smtClean="0"/>
              <a:t>text</a:t>
            </a:r>
            <a:r>
              <a:rPr lang="fr-CA" noProof="0" dirty="0" smtClean="0"/>
              <a:t> styles</a:t>
            </a:r>
          </a:p>
          <a:p>
            <a:pPr lvl="1"/>
            <a:r>
              <a:rPr lang="fr-CA" noProof="0" dirty="0" smtClean="0"/>
              <a:t>Second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2"/>
            <a:r>
              <a:rPr lang="fr-CA" noProof="0" dirty="0" err="1" smtClean="0"/>
              <a:t>Third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3"/>
            <a:r>
              <a:rPr lang="fr-CA" noProof="0" dirty="0" err="1" smtClean="0"/>
              <a:t>Fourth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4"/>
            <a:r>
              <a:rPr lang="fr-CA" noProof="0" dirty="0" err="1" smtClean="0"/>
              <a:t>Fifth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5406" y="1615279"/>
            <a:ext cx="2885265" cy="4340426"/>
          </a:xfrm>
        </p:spPr>
        <p:txBody>
          <a:bodyPr>
            <a:normAutofit/>
          </a:bodyPr>
          <a:lstStyle>
            <a:lvl1pPr marL="0" indent="0">
              <a:buNone/>
              <a:defRPr sz="1800" b="1" i="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noProof="0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F9CA37E4-9C64-499F-8783-DCE6C56D8094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C6B1FF6-39B9-40F5-8B67-33C6354A3D4F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C5B4E3">
                  <a:shade val="75000"/>
                </a:srgbClr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535406" y="530087"/>
            <a:ext cx="8075194" cy="108519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93127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5407" y="2387754"/>
            <a:ext cx="8062494" cy="355139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5408" y="1531262"/>
            <a:ext cx="8062494" cy="579676"/>
          </a:xfrm>
        </p:spPr>
        <p:txBody>
          <a:bodyPr>
            <a:normAutofit/>
          </a:bodyPr>
          <a:lstStyle>
            <a:lvl1pPr marL="0" indent="0">
              <a:buNone/>
              <a:defRPr sz="1800" b="1" i="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noProof="0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5DBA4D01-D843-422F-89E8-C18613ED3698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535414" y="533400"/>
            <a:ext cx="8063298" cy="94404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45696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405" y="1451520"/>
            <a:ext cx="8071123" cy="4511131"/>
          </a:xfrm>
        </p:spPr>
        <p:txBody>
          <a:bodyPr anchor="ctr"/>
          <a:lstStyle>
            <a:lvl1pPr marL="0" indent="0" algn="ctr">
              <a:buNone/>
              <a:defRPr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CLICK TO EDIT MASTER SUBTITLE STYLE</a:t>
            </a:r>
            <a:endParaRPr lang="fr-CA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defTabSz="457200"/>
            <a:fld id="{AF88E988-FB04-AB4E-BE5A-59F242AF7F7A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527424" y="533982"/>
            <a:ext cx="8159375" cy="917538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57014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84235027-0671-4413-8EFA-B110AAB4DACF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525930" y="533108"/>
            <a:ext cx="8085159" cy="991703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0" indent="0">
              <a:buNone/>
              <a:defRPr/>
            </a:lvl1pPr>
            <a:lvl2pPr marL="357187" indent="0">
              <a:buNone/>
              <a:defRPr/>
            </a:lvl2pPr>
            <a:lvl3pPr marL="715962" indent="0">
              <a:buNone/>
              <a:defRPr/>
            </a:lvl3pPr>
            <a:lvl4pPr marL="1073150" indent="0">
              <a:buNone/>
              <a:defRPr/>
            </a:lvl4pPr>
            <a:lvl5pPr marL="143033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97485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0D3BA0E7-B97D-46B0-9081-62A3A1A788A2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0253" y="6276631"/>
            <a:ext cx="2895600" cy="161938"/>
          </a:xfrm>
          <a:prstGeom prst="rect">
            <a:avLst/>
          </a:prstGeom>
        </p:spPr>
        <p:txBody>
          <a:bodyPr/>
          <a:lstStyle/>
          <a:p>
            <a:pPr defTabSz="457200"/>
            <a:r>
              <a:rPr lang="fr-CA" smtClean="0">
                <a:solidFill>
                  <a:srgbClr val="000000"/>
                </a:solidFill>
              </a:rPr>
              <a:t>Inspire du BABOK 2.0 IIBA</a:t>
            </a:r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529420" y="533108"/>
            <a:ext cx="8085159" cy="1026264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8792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5406" y="535297"/>
            <a:ext cx="8074612" cy="5420408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CA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5406" y="535297"/>
            <a:ext cx="8131516" cy="699184"/>
          </a:xfrm>
        </p:spPr>
        <p:txBody>
          <a:bodyPr anchor="t">
            <a:normAutofit/>
          </a:bodyPr>
          <a:lstStyle>
            <a:lvl1pPr marL="0" indent="0">
              <a:buNone/>
              <a:defRPr sz="1800" b="1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noProof="0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B0B3BDBD-868A-4329-A236-A2FB8FB666B4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91AF2B4D-6B12-4EDF-87BB-2B55CECB6611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96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5406" y="1862066"/>
            <a:ext cx="3960394" cy="41763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noProof="0" dirty="0" smtClean="0"/>
              <a:t>Click to </a:t>
            </a:r>
            <a:r>
              <a:rPr lang="fr-CA" noProof="0" dirty="0" err="1" smtClean="0"/>
              <a:t>edit</a:t>
            </a:r>
            <a:r>
              <a:rPr lang="fr-CA" noProof="0" dirty="0" smtClean="0"/>
              <a:t> Master </a:t>
            </a:r>
            <a:r>
              <a:rPr lang="fr-CA" noProof="0" dirty="0" err="1" smtClean="0"/>
              <a:t>text</a:t>
            </a:r>
            <a:r>
              <a:rPr lang="fr-CA" noProof="0" dirty="0" smtClean="0"/>
              <a:t> styles</a:t>
            </a:r>
          </a:p>
          <a:p>
            <a:pPr lvl="1"/>
            <a:r>
              <a:rPr lang="fr-CA" noProof="0" dirty="0" smtClean="0"/>
              <a:t>Second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2"/>
            <a:r>
              <a:rPr lang="fr-CA" noProof="0" dirty="0" err="1" smtClean="0"/>
              <a:t>Third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3"/>
            <a:r>
              <a:rPr lang="fr-CA" noProof="0" dirty="0" err="1" smtClean="0"/>
              <a:t>Fourth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4"/>
            <a:r>
              <a:rPr lang="fr-CA" noProof="0" dirty="0" err="1" smtClean="0"/>
              <a:t>Fifth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2066"/>
            <a:ext cx="3961818" cy="41763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noProof="0" dirty="0" smtClean="0"/>
              <a:t>Click to </a:t>
            </a:r>
            <a:r>
              <a:rPr lang="fr-CA" noProof="0" dirty="0" err="1" smtClean="0"/>
              <a:t>edit</a:t>
            </a:r>
            <a:r>
              <a:rPr lang="fr-CA" noProof="0" dirty="0" smtClean="0"/>
              <a:t> Master </a:t>
            </a:r>
            <a:r>
              <a:rPr lang="fr-CA" noProof="0" dirty="0" err="1" smtClean="0"/>
              <a:t>text</a:t>
            </a:r>
            <a:r>
              <a:rPr lang="fr-CA" noProof="0" dirty="0" smtClean="0"/>
              <a:t> styles</a:t>
            </a:r>
          </a:p>
          <a:p>
            <a:pPr lvl="1"/>
            <a:r>
              <a:rPr lang="fr-CA" noProof="0" dirty="0" smtClean="0"/>
              <a:t>Second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2"/>
            <a:r>
              <a:rPr lang="fr-CA" noProof="0" dirty="0" err="1" smtClean="0"/>
              <a:t>Third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3"/>
            <a:r>
              <a:rPr lang="fr-CA" noProof="0" dirty="0" err="1" smtClean="0"/>
              <a:t>Fourth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4"/>
            <a:r>
              <a:rPr lang="fr-CA" noProof="0" dirty="0" err="1" smtClean="0"/>
              <a:t>Fifth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0DA4ECD7-78AB-44AF-A15E-A14CD33A8B2B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title" hasCustomPrompt="1"/>
          </p:nvPr>
        </p:nvSpPr>
        <p:spPr>
          <a:xfrm>
            <a:off x="535406" y="536598"/>
            <a:ext cx="8151394" cy="965783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9044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5406" y="1596783"/>
            <a:ext cx="3889122" cy="629582"/>
          </a:xfrm>
        </p:spPr>
        <p:txBody>
          <a:bodyPr anchor="t">
            <a:noAutofit/>
          </a:bodyPr>
          <a:lstStyle>
            <a:lvl1pPr marL="0" indent="0">
              <a:buNone/>
              <a:defRPr sz="1800" b="1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noProof="0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406" y="2226365"/>
            <a:ext cx="3889122" cy="3712553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noProof="0" dirty="0" smtClean="0"/>
              <a:t>Click to </a:t>
            </a:r>
            <a:r>
              <a:rPr lang="fr-CA" noProof="0" dirty="0" err="1" smtClean="0"/>
              <a:t>edit</a:t>
            </a:r>
            <a:r>
              <a:rPr lang="fr-CA" noProof="0" dirty="0" smtClean="0"/>
              <a:t> Master </a:t>
            </a:r>
            <a:r>
              <a:rPr lang="fr-CA" noProof="0" dirty="0" err="1" smtClean="0"/>
              <a:t>text</a:t>
            </a:r>
            <a:r>
              <a:rPr lang="fr-CA" noProof="0" dirty="0" smtClean="0"/>
              <a:t> styles</a:t>
            </a:r>
          </a:p>
          <a:p>
            <a:pPr lvl="1"/>
            <a:r>
              <a:rPr lang="fr-CA" noProof="0" dirty="0" smtClean="0"/>
              <a:t>Second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2"/>
            <a:r>
              <a:rPr lang="fr-CA" noProof="0" dirty="0" err="1" smtClean="0"/>
              <a:t>Third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3"/>
            <a:r>
              <a:rPr lang="fr-CA" noProof="0" dirty="0" err="1" smtClean="0"/>
              <a:t>Fourth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4"/>
            <a:r>
              <a:rPr lang="fr-CA" noProof="0" dirty="0" err="1" smtClean="0"/>
              <a:t>Fifth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23264" y="1596783"/>
            <a:ext cx="3890649" cy="629582"/>
          </a:xfrm>
        </p:spPr>
        <p:txBody>
          <a:bodyPr anchor="t">
            <a:noAutofit/>
          </a:bodyPr>
          <a:lstStyle>
            <a:lvl1pPr marL="0" indent="0">
              <a:buNone/>
              <a:defRPr sz="1800" b="1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noProof="0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3264" y="2226365"/>
            <a:ext cx="3890649" cy="3712553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noProof="0" dirty="0" smtClean="0"/>
              <a:t>Click to </a:t>
            </a:r>
            <a:r>
              <a:rPr lang="fr-CA" noProof="0" dirty="0" err="1" smtClean="0"/>
              <a:t>edit</a:t>
            </a:r>
            <a:r>
              <a:rPr lang="fr-CA" noProof="0" dirty="0" smtClean="0"/>
              <a:t> Master </a:t>
            </a:r>
            <a:r>
              <a:rPr lang="fr-CA" noProof="0" dirty="0" err="1" smtClean="0"/>
              <a:t>text</a:t>
            </a:r>
            <a:r>
              <a:rPr lang="fr-CA" noProof="0" dirty="0" smtClean="0"/>
              <a:t> styles</a:t>
            </a:r>
          </a:p>
          <a:p>
            <a:pPr lvl="1"/>
            <a:r>
              <a:rPr lang="fr-CA" noProof="0" dirty="0" smtClean="0"/>
              <a:t>Second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2"/>
            <a:r>
              <a:rPr lang="fr-CA" noProof="0" dirty="0" err="1" smtClean="0"/>
              <a:t>Third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3"/>
            <a:r>
              <a:rPr lang="fr-CA" noProof="0" dirty="0" err="1" smtClean="0"/>
              <a:t>Fourth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4"/>
            <a:r>
              <a:rPr lang="fr-CA" noProof="0" dirty="0" err="1" smtClean="0"/>
              <a:t>Fifth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5B657B69-032F-4792-9464-E09C28139B1B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00253" y="6276631"/>
            <a:ext cx="2895600" cy="161938"/>
          </a:xfrm>
          <a:prstGeom prst="rect">
            <a:avLst/>
          </a:prstGeom>
        </p:spPr>
        <p:txBody>
          <a:bodyPr/>
          <a:lstStyle/>
          <a:p>
            <a:pPr defTabSz="457200"/>
            <a:r>
              <a:rPr lang="fr-CA" smtClean="0">
                <a:solidFill>
                  <a:srgbClr val="000000"/>
                </a:solidFill>
              </a:rPr>
              <a:t>Inspire du BABOK 2.0 IIBA</a:t>
            </a:r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>
          <a:xfrm>
            <a:off x="535406" y="543339"/>
            <a:ext cx="8078507" cy="1053444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4627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3E618B44-036A-46B4-8E06-C6BA0223FB5C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>
          <a:xfrm>
            <a:off x="457200" y="539329"/>
            <a:ext cx="8229600" cy="1138583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37378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530134" y="5539926"/>
            <a:ext cx="2226622" cy="221599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36000" tIns="0" rIns="72000" bIns="0">
            <a:spAutoFit/>
          </a:bodyPr>
          <a:lstStyle>
            <a:lvl1pPr marL="0" indent="0">
              <a:buNone/>
              <a:defRPr sz="1600" b="0" i="0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noProof="0" dirty="0" smtClean="0"/>
              <a:t>ENTREZ VOTRE NOM</a:t>
            </a:r>
            <a:endParaRPr lang="fr-CA" noProof="0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530134" y="5867400"/>
            <a:ext cx="1810611" cy="221599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36000" tIns="0" rIns="72000" bIns="0">
            <a:spAutoFit/>
          </a:bodyPr>
          <a:lstStyle>
            <a:lvl1pPr marL="0" indent="0">
              <a:buNone/>
              <a:defRPr sz="1600" b="0" i="0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noProof="0" dirty="0" smtClean="0"/>
              <a:t>ENTREZ LA DATE</a:t>
            </a:r>
            <a:endParaRPr lang="fr-CA" noProof="0" dirty="0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2" hasCustomPrompt="1"/>
          </p:nvPr>
        </p:nvSpPr>
        <p:spPr>
          <a:xfrm>
            <a:off x="530828" y="1573968"/>
            <a:ext cx="3926199" cy="646331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36000" tIns="0" bIns="0" anchor="ctr" anchorCtr="0">
            <a:spAutoFit/>
          </a:bodyPr>
          <a:lstStyle>
            <a:lvl1pPr marL="0" indent="0" fontAlgn="ctr">
              <a:lnSpc>
                <a:spcPct val="100000"/>
              </a:lnSpc>
              <a:spcBef>
                <a:spcPts val="0"/>
              </a:spcBef>
              <a:buNone/>
              <a:defRPr sz="4200" b="1" i="0" cap="all" baseline="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noProof="0" dirty="0" smtClean="0"/>
              <a:t>TITRE LIGNE 1</a:t>
            </a:r>
            <a:endParaRPr lang="fr-CA" noProof="0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530828" y="2296386"/>
            <a:ext cx="3926199" cy="646331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36000" tIns="0" bIns="0" anchor="ctr" anchorCtr="0">
            <a:spAutoFit/>
          </a:bodyPr>
          <a:lstStyle>
            <a:lvl1pPr marL="0" indent="0" fontAlgn="ctr">
              <a:lnSpc>
                <a:spcPct val="100000"/>
              </a:lnSpc>
              <a:spcBef>
                <a:spcPts val="0"/>
              </a:spcBef>
              <a:buNone/>
              <a:defRPr sz="4200" b="1" i="0" cap="all" baseline="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noProof="0" dirty="0" smtClean="0"/>
              <a:t>TITRE LIGNE 2</a:t>
            </a:r>
            <a:endParaRPr lang="fr-CA" noProof="0" dirty="0"/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530828" y="3015486"/>
            <a:ext cx="3926199" cy="646331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36000" tIns="0" bIns="0" anchor="ctr" anchorCtr="0">
            <a:spAutoFit/>
          </a:bodyPr>
          <a:lstStyle>
            <a:lvl1pPr marL="0" indent="0" fontAlgn="ctr">
              <a:lnSpc>
                <a:spcPct val="100000"/>
              </a:lnSpc>
              <a:spcBef>
                <a:spcPts val="0"/>
              </a:spcBef>
              <a:buNone/>
              <a:defRPr sz="4200" b="1" i="0" cap="all" baseline="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noProof="0" dirty="0" smtClean="0"/>
              <a:t>TITRE LIGNE 3</a:t>
            </a:r>
            <a:endParaRPr lang="fr-CA" noProof="0" dirty="0"/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529908" y="3858032"/>
            <a:ext cx="3515579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36000" tIns="0" bIns="0" anchor="ctr" anchorCtr="0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0" i="0" cap="none" baseline="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noProof="0" dirty="0" smtClean="0"/>
              <a:t>Nom du service/direction</a:t>
            </a:r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396761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C1DD430D-84AE-4F8B-A5F5-29897F4BB298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41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934" y="1615279"/>
            <a:ext cx="4902666" cy="434042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noProof="0" dirty="0" smtClean="0"/>
              <a:t>Click to </a:t>
            </a:r>
            <a:r>
              <a:rPr lang="fr-CA" noProof="0" dirty="0" err="1" smtClean="0"/>
              <a:t>edit</a:t>
            </a:r>
            <a:r>
              <a:rPr lang="fr-CA" noProof="0" dirty="0" smtClean="0"/>
              <a:t> Master </a:t>
            </a:r>
            <a:r>
              <a:rPr lang="fr-CA" noProof="0" dirty="0" err="1" smtClean="0"/>
              <a:t>text</a:t>
            </a:r>
            <a:r>
              <a:rPr lang="fr-CA" noProof="0" dirty="0" smtClean="0"/>
              <a:t> styles</a:t>
            </a:r>
          </a:p>
          <a:p>
            <a:pPr lvl="1"/>
            <a:r>
              <a:rPr lang="fr-CA" noProof="0" dirty="0" smtClean="0"/>
              <a:t>Second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2"/>
            <a:r>
              <a:rPr lang="fr-CA" noProof="0" dirty="0" err="1" smtClean="0"/>
              <a:t>Third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3"/>
            <a:r>
              <a:rPr lang="fr-CA" noProof="0" dirty="0" err="1" smtClean="0"/>
              <a:t>Fourth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4"/>
            <a:r>
              <a:rPr lang="fr-CA" noProof="0" dirty="0" err="1" smtClean="0"/>
              <a:t>Fifth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5406" y="1615279"/>
            <a:ext cx="2885265" cy="4340426"/>
          </a:xfrm>
        </p:spPr>
        <p:txBody>
          <a:bodyPr>
            <a:normAutofit/>
          </a:bodyPr>
          <a:lstStyle>
            <a:lvl1pPr marL="0" indent="0">
              <a:buNone/>
              <a:defRPr sz="1800" b="1" i="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noProof="0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F9CA37E4-9C64-499F-8783-DCE6C56D8094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C6B1FF6-39B9-40F5-8B67-33C6354A3D4F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C5B4E3">
                  <a:shade val="75000"/>
                </a:srgbClr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535406" y="530087"/>
            <a:ext cx="8075194" cy="108519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13903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5407" y="2387754"/>
            <a:ext cx="8062494" cy="355139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5408" y="1531262"/>
            <a:ext cx="8062494" cy="579676"/>
          </a:xfrm>
        </p:spPr>
        <p:txBody>
          <a:bodyPr>
            <a:normAutofit/>
          </a:bodyPr>
          <a:lstStyle>
            <a:lvl1pPr marL="0" indent="0">
              <a:buNone/>
              <a:defRPr sz="1800" b="1" i="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noProof="0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5DBA4D01-D843-422F-89E8-C18613ED3698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535414" y="533400"/>
            <a:ext cx="8063298" cy="94404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544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405" y="1451520"/>
            <a:ext cx="8071123" cy="4511131"/>
          </a:xfrm>
        </p:spPr>
        <p:txBody>
          <a:bodyPr anchor="ctr"/>
          <a:lstStyle>
            <a:lvl1pPr marL="0" indent="0" algn="ctr">
              <a:buNone/>
              <a:defRPr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CLICK TO EDIT MASTER SUBTITLE STYLE</a:t>
            </a:r>
            <a:endParaRPr lang="fr-CA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defTabSz="457200"/>
            <a:fld id="{AF88E988-FB04-AB4E-BE5A-59F242AF7F7A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527424" y="533982"/>
            <a:ext cx="8159375" cy="917538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26944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84235027-0671-4413-8EFA-B110AAB4DACF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525930" y="533108"/>
            <a:ext cx="8085159" cy="991703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0" indent="0">
              <a:buNone/>
              <a:defRPr/>
            </a:lvl1pPr>
            <a:lvl2pPr marL="357187" indent="0">
              <a:buNone/>
              <a:defRPr/>
            </a:lvl2pPr>
            <a:lvl3pPr marL="715962" indent="0">
              <a:buNone/>
              <a:defRPr/>
            </a:lvl3pPr>
            <a:lvl4pPr marL="1073150" indent="0">
              <a:buNone/>
              <a:defRPr/>
            </a:lvl4pPr>
            <a:lvl5pPr marL="143033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4844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0D3BA0E7-B97D-46B0-9081-62A3A1A788A2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529420" y="533108"/>
            <a:ext cx="8085159" cy="1026264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2389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5406" y="535297"/>
            <a:ext cx="8074612" cy="5420408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CA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5406" y="535297"/>
            <a:ext cx="8131516" cy="699184"/>
          </a:xfrm>
        </p:spPr>
        <p:txBody>
          <a:bodyPr anchor="t">
            <a:normAutofit/>
          </a:bodyPr>
          <a:lstStyle>
            <a:lvl1pPr marL="0" indent="0">
              <a:buNone/>
              <a:defRPr sz="1800" b="1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noProof="0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B0B3BDBD-868A-4329-A236-A2FB8FB666B4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91AF2B4D-6B12-4EDF-87BB-2B55CECB6611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892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5406" y="1862066"/>
            <a:ext cx="3960394" cy="41763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noProof="0" dirty="0" smtClean="0"/>
              <a:t>Click to </a:t>
            </a:r>
            <a:r>
              <a:rPr lang="fr-CA" noProof="0" dirty="0" err="1" smtClean="0"/>
              <a:t>edit</a:t>
            </a:r>
            <a:r>
              <a:rPr lang="fr-CA" noProof="0" dirty="0" smtClean="0"/>
              <a:t> Master </a:t>
            </a:r>
            <a:r>
              <a:rPr lang="fr-CA" noProof="0" dirty="0" err="1" smtClean="0"/>
              <a:t>text</a:t>
            </a:r>
            <a:r>
              <a:rPr lang="fr-CA" noProof="0" dirty="0" smtClean="0"/>
              <a:t> styles</a:t>
            </a:r>
          </a:p>
          <a:p>
            <a:pPr lvl="1"/>
            <a:r>
              <a:rPr lang="fr-CA" noProof="0" dirty="0" smtClean="0"/>
              <a:t>Second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2"/>
            <a:r>
              <a:rPr lang="fr-CA" noProof="0" dirty="0" err="1" smtClean="0"/>
              <a:t>Third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3"/>
            <a:r>
              <a:rPr lang="fr-CA" noProof="0" dirty="0" err="1" smtClean="0"/>
              <a:t>Fourth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4"/>
            <a:r>
              <a:rPr lang="fr-CA" noProof="0" dirty="0" err="1" smtClean="0"/>
              <a:t>Fifth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2066"/>
            <a:ext cx="3961818" cy="41763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noProof="0" dirty="0" smtClean="0"/>
              <a:t>Click to </a:t>
            </a:r>
            <a:r>
              <a:rPr lang="fr-CA" noProof="0" dirty="0" err="1" smtClean="0"/>
              <a:t>edit</a:t>
            </a:r>
            <a:r>
              <a:rPr lang="fr-CA" noProof="0" dirty="0" smtClean="0"/>
              <a:t> Master </a:t>
            </a:r>
            <a:r>
              <a:rPr lang="fr-CA" noProof="0" dirty="0" err="1" smtClean="0"/>
              <a:t>text</a:t>
            </a:r>
            <a:r>
              <a:rPr lang="fr-CA" noProof="0" dirty="0" smtClean="0"/>
              <a:t> styles</a:t>
            </a:r>
          </a:p>
          <a:p>
            <a:pPr lvl="1"/>
            <a:r>
              <a:rPr lang="fr-CA" noProof="0" dirty="0" smtClean="0"/>
              <a:t>Second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2"/>
            <a:r>
              <a:rPr lang="fr-CA" noProof="0" dirty="0" err="1" smtClean="0"/>
              <a:t>Third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3"/>
            <a:r>
              <a:rPr lang="fr-CA" noProof="0" dirty="0" err="1" smtClean="0"/>
              <a:t>Fourth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4"/>
            <a:r>
              <a:rPr lang="fr-CA" noProof="0" dirty="0" err="1" smtClean="0"/>
              <a:t>Fifth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0DA4ECD7-78AB-44AF-A15E-A14CD33A8B2B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title" hasCustomPrompt="1"/>
          </p:nvPr>
        </p:nvSpPr>
        <p:spPr>
          <a:xfrm>
            <a:off x="535406" y="536598"/>
            <a:ext cx="8151394" cy="965783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4302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5406" y="1596783"/>
            <a:ext cx="3889122" cy="629582"/>
          </a:xfrm>
        </p:spPr>
        <p:txBody>
          <a:bodyPr anchor="t">
            <a:noAutofit/>
          </a:bodyPr>
          <a:lstStyle>
            <a:lvl1pPr marL="0" indent="0">
              <a:buNone/>
              <a:defRPr sz="1800" b="1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noProof="0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406" y="2226365"/>
            <a:ext cx="3889122" cy="3712553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noProof="0" dirty="0" smtClean="0"/>
              <a:t>Click to </a:t>
            </a:r>
            <a:r>
              <a:rPr lang="fr-CA" noProof="0" dirty="0" err="1" smtClean="0"/>
              <a:t>edit</a:t>
            </a:r>
            <a:r>
              <a:rPr lang="fr-CA" noProof="0" dirty="0" smtClean="0"/>
              <a:t> Master </a:t>
            </a:r>
            <a:r>
              <a:rPr lang="fr-CA" noProof="0" dirty="0" err="1" smtClean="0"/>
              <a:t>text</a:t>
            </a:r>
            <a:r>
              <a:rPr lang="fr-CA" noProof="0" dirty="0" smtClean="0"/>
              <a:t> styles</a:t>
            </a:r>
          </a:p>
          <a:p>
            <a:pPr lvl="1"/>
            <a:r>
              <a:rPr lang="fr-CA" noProof="0" dirty="0" smtClean="0"/>
              <a:t>Second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2"/>
            <a:r>
              <a:rPr lang="fr-CA" noProof="0" dirty="0" err="1" smtClean="0"/>
              <a:t>Third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3"/>
            <a:r>
              <a:rPr lang="fr-CA" noProof="0" dirty="0" err="1" smtClean="0"/>
              <a:t>Fourth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4"/>
            <a:r>
              <a:rPr lang="fr-CA" noProof="0" dirty="0" err="1" smtClean="0"/>
              <a:t>Fifth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23264" y="1596783"/>
            <a:ext cx="3890649" cy="629582"/>
          </a:xfrm>
        </p:spPr>
        <p:txBody>
          <a:bodyPr anchor="t">
            <a:noAutofit/>
          </a:bodyPr>
          <a:lstStyle>
            <a:lvl1pPr marL="0" indent="0">
              <a:buNone/>
              <a:defRPr sz="1800" b="1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noProof="0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3264" y="2226365"/>
            <a:ext cx="3890649" cy="3712553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noProof="0" dirty="0" smtClean="0"/>
              <a:t>Click to </a:t>
            </a:r>
            <a:r>
              <a:rPr lang="fr-CA" noProof="0" dirty="0" err="1" smtClean="0"/>
              <a:t>edit</a:t>
            </a:r>
            <a:r>
              <a:rPr lang="fr-CA" noProof="0" dirty="0" smtClean="0"/>
              <a:t> Master </a:t>
            </a:r>
            <a:r>
              <a:rPr lang="fr-CA" noProof="0" dirty="0" err="1" smtClean="0"/>
              <a:t>text</a:t>
            </a:r>
            <a:r>
              <a:rPr lang="fr-CA" noProof="0" dirty="0" smtClean="0"/>
              <a:t> styles</a:t>
            </a:r>
          </a:p>
          <a:p>
            <a:pPr lvl="1"/>
            <a:r>
              <a:rPr lang="fr-CA" noProof="0" dirty="0" smtClean="0"/>
              <a:t>Second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2"/>
            <a:r>
              <a:rPr lang="fr-CA" noProof="0" dirty="0" err="1" smtClean="0"/>
              <a:t>Third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3"/>
            <a:r>
              <a:rPr lang="fr-CA" noProof="0" dirty="0" err="1" smtClean="0"/>
              <a:t>Fourth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4"/>
            <a:r>
              <a:rPr lang="fr-CA" noProof="0" dirty="0" err="1" smtClean="0"/>
              <a:t>Fifth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5B657B69-032F-4792-9464-E09C28139B1B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7007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3E618B44-036A-46B4-8E06-C6BA0223FB5C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>
          <a:xfrm>
            <a:off x="457200" y="539329"/>
            <a:ext cx="8229600" cy="1138583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4465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405" y="1451520"/>
            <a:ext cx="8071123" cy="4511131"/>
          </a:xfrm>
        </p:spPr>
        <p:txBody>
          <a:bodyPr anchor="ctr"/>
          <a:lstStyle>
            <a:lvl1pPr marL="0" indent="0" algn="ctr">
              <a:buNone/>
              <a:defRPr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CLICK TO EDIT MASTER SUBTITLE STYLE</a:t>
            </a:r>
            <a:endParaRPr lang="fr-CA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defTabSz="457200"/>
            <a:fld id="{AF88E988-FB04-AB4E-BE5A-59F242AF7F7A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527424" y="533982"/>
            <a:ext cx="8159375" cy="917538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92582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C1DD430D-84AE-4F8B-A5F5-29897F4BB298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21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934" y="1615279"/>
            <a:ext cx="4902666" cy="434042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noProof="0" dirty="0" smtClean="0"/>
              <a:t>Click to </a:t>
            </a:r>
            <a:r>
              <a:rPr lang="fr-CA" noProof="0" dirty="0" err="1" smtClean="0"/>
              <a:t>edit</a:t>
            </a:r>
            <a:r>
              <a:rPr lang="fr-CA" noProof="0" dirty="0" smtClean="0"/>
              <a:t> Master </a:t>
            </a:r>
            <a:r>
              <a:rPr lang="fr-CA" noProof="0" dirty="0" err="1" smtClean="0"/>
              <a:t>text</a:t>
            </a:r>
            <a:r>
              <a:rPr lang="fr-CA" noProof="0" dirty="0" smtClean="0"/>
              <a:t> styles</a:t>
            </a:r>
          </a:p>
          <a:p>
            <a:pPr lvl="1"/>
            <a:r>
              <a:rPr lang="fr-CA" noProof="0" dirty="0" smtClean="0"/>
              <a:t>Second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2"/>
            <a:r>
              <a:rPr lang="fr-CA" noProof="0" dirty="0" err="1" smtClean="0"/>
              <a:t>Third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3"/>
            <a:r>
              <a:rPr lang="fr-CA" noProof="0" dirty="0" err="1" smtClean="0"/>
              <a:t>Fourth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4"/>
            <a:r>
              <a:rPr lang="fr-CA" noProof="0" dirty="0" err="1" smtClean="0"/>
              <a:t>Fifth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5406" y="1615279"/>
            <a:ext cx="2885265" cy="4340426"/>
          </a:xfrm>
        </p:spPr>
        <p:txBody>
          <a:bodyPr>
            <a:normAutofit/>
          </a:bodyPr>
          <a:lstStyle>
            <a:lvl1pPr marL="0" indent="0">
              <a:buNone/>
              <a:defRPr sz="1800" b="1" i="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noProof="0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F9CA37E4-9C64-499F-8783-DCE6C56D8094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C6B1FF6-39B9-40F5-8B67-33C6354A3D4F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C5B4E3">
                  <a:shade val="75000"/>
                </a:srgbClr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535406" y="530087"/>
            <a:ext cx="8075194" cy="108519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2491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5407" y="2387754"/>
            <a:ext cx="8062494" cy="355139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5408" y="1531262"/>
            <a:ext cx="8062494" cy="579676"/>
          </a:xfrm>
        </p:spPr>
        <p:txBody>
          <a:bodyPr>
            <a:normAutofit/>
          </a:bodyPr>
          <a:lstStyle>
            <a:lvl1pPr marL="0" indent="0">
              <a:buNone/>
              <a:defRPr sz="1800" b="1" i="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noProof="0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5DBA4D01-D843-422F-89E8-C18613ED3698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535414" y="533400"/>
            <a:ext cx="8063298" cy="94404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6080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530282" y="5539926"/>
            <a:ext cx="2226622" cy="246221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36000" tIns="0" rIns="72000" bIns="0">
            <a:spAutoFit/>
          </a:bodyPr>
          <a:lstStyle>
            <a:lvl1pPr marL="0" indent="0">
              <a:buNone/>
              <a:defRPr b="0" i="0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noProof="0" dirty="0" smtClean="0"/>
              <a:t>ENTREZ VOTRE NOM</a:t>
            </a:r>
            <a:endParaRPr lang="fr-CA" noProof="0" dirty="0"/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12" hasCustomPrompt="1"/>
          </p:nvPr>
        </p:nvSpPr>
        <p:spPr>
          <a:xfrm>
            <a:off x="530828" y="1573968"/>
            <a:ext cx="3926199" cy="646331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36000" tIns="0" bIns="0" anchor="ctr" anchorCtr="0">
            <a:spAutoFit/>
          </a:bodyPr>
          <a:lstStyle>
            <a:lvl1pPr marL="0" indent="0" fontAlgn="ctr">
              <a:lnSpc>
                <a:spcPct val="100000"/>
              </a:lnSpc>
              <a:spcBef>
                <a:spcPts val="0"/>
              </a:spcBef>
              <a:buNone/>
              <a:defRPr sz="4200" b="1" i="0" cap="all" baseline="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noProof="0" dirty="0" smtClean="0"/>
              <a:t>TITRE LIGNE 1</a:t>
            </a:r>
            <a:endParaRPr lang="fr-CA" noProof="0" dirty="0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530828" y="2296386"/>
            <a:ext cx="3926199" cy="646331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36000" tIns="0" bIns="0" anchor="ctr" anchorCtr="0">
            <a:spAutoFit/>
          </a:bodyPr>
          <a:lstStyle>
            <a:lvl1pPr marL="0" indent="0" fontAlgn="ctr">
              <a:lnSpc>
                <a:spcPct val="100000"/>
              </a:lnSpc>
              <a:spcBef>
                <a:spcPts val="0"/>
              </a:spcBef>
              <a:buNone/>
              <a:defRPr sz="4200" b="1" i="0" cap="all" baseline="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noProof="0" dirty="0" smtClean="0"/>
              <a:t>TITRE LIGNE 2</a:t>
            </a:r>
            <a:endParaRPr lang="fr-CA" noProof="0" dirty="0"/>
          </a:p>
        </p:txBody>
      </p:sp>
      <p:sp>
        <p:nvSpPr>
          <p:cNvPr id="8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530828" y="3015486"/>
            <a:ext cx="3926199" cy="646331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36000" tIns="0" bIns="0" anchor="ctr" anchorCtr="0">
            <a:spAutoFit/>
          </a:bodyPr>
          <a:lstStyle>
            <a:lvl1pPr marL="0" indent="0" fontAlgn="ctr">
              <a:lnSpc>
                <a:spcPct val="100000"/>
              </a:lnSpc>
              <a:spcBef>
                <a:spcPts val="0"/>
              </a:spcBef>
              <a:buNone/>
              <a:defRPr sz="4200" b="1" i="0" cap="all" baseline="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noProof="0" dirty="0" smtClean="0"/>
              <a:t>TITRE LIGNE 3</a:t>
            </a:r>
            <a:endParaRPr lang="fr-CA" noProof="0" dirty="0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530282" y="5867400"/>
            <a:ext cx="1810483" cy="246221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36000" tIns="0" rIns="72000" bIns="0">
            <a:spAutoFit/>
          </a:bodyPr>
          <a:lstStyle>
            <a:lvl1pPr marL="0" indent="0">
              <a:buNone/>
              <a:defRPr b="0" i="0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noProof="0" dirty="0" smtClean="0"/>
              <a:t>ENTREZ LA DATE</a:t>
            </a:r>
            <a:endParaRPr lang="fr-CA" noProof="0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529908" y="3858032"/>
            <a:ext cx="3515579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36000" tIns="0" bIns="0" anchor="ctr" anchorCtr="0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0" i="0" cap="none" baseline="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noProof="0" dirty="0" smtClean="0"/>
              <a:t>Nom du service/direction</a:t>
            </a:r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2148098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405" y="1451520"/>
            <a:ext cx="8071123" cy="4511131"/>
          </a:xfrm>
        </p:spPr>
        <p:txBody>
          <a:bodyPr anchor="ctr"/>
          <a:lstStyle>
            <a:lvl1pPr marL="0" indent="0" algn="ctr">
              <a:buNone/>
              <a:defRPr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CLICK TO EDIT MASTER SUBTITLE STYLE</a:t>
            </a:r>
            <a:endParaRPr lang="fr-CA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defTabSz="457200"/>
            <a:fld id="{AF88E988-FB04-AB4E-BE5A-59F242AF7F7A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527424" y="533982"/>
            <a:ext cx="8159375" cy="917538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30390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84235027-0671-4413-8EFA-B110AAB4DACF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525930" y="533108"/>
            <a:ext cx="8085159" cy="991703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0" indent="0">
              <a:buNone/>
              <a:defRPr/>
            </a:lvl1pPr>
            <a:lvl2pPr marL="357187" indent="0">
              <a:buNone/>
              <a:defRPr/>
            </a:lvl2pPr>
            <a:lvl3pPr marL="715962" indent="0">
              <a:buNone/>
              <a:defRPr/>
            </a:lvl3pPr>
            <a:lvl4pPr marL="1073150" indent="0">
              <a:buNone/>
              <a:defRPr/>
            </a:lvl4pPr>
            <a:lvl5pPr marL="143033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3100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0D3BA0E7-B97D-46B0-9081-62A3A1A788A2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0253" y="6276631"/>
            <a:ext cx="2895600" cy="161938"/>
          </a:xfrm>
          <a:prstGeom prst="rect">
            <a:avLst/>
          </a:prstGeom>
        </p:spPr>
        <p:txBody>
          <a:bodyPr/>
          <a:lstStyle/>
          <a:p>
            <a:pPr defTabSz="457200"/>
            <a:r>
              <a:rPr lang="fr-CA" dirty="0" smtClean="0">
                <a:solidFill>
                  <a:srgbClr val="000000"/>
                </a:solidFill>
              </a:rPr>
              <a:t>Inspire du BABOK 2.0 IIBA</a:t>
            </a:r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529420" y="533108"/>
            <a:ext cx="8085159" cy="1026264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1695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5406" y="535297"/>
            <a:ext cx="8074612" cy="5420408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CA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5406" y="535297"/>
            <a:ext cx="8131516" cy="699184"/>
          </a:xfrm>
        </p:spPr>
        <p:txBody>
          <a:bodyPr anchor="t">
            <a:normAutofit/>
          </a:bodyPr>
          <a:lstStyle>
            <a:lvl1pPr marL="0" indent="0">
              <a:buNone/>
              <a:defRPr sz="1800" b="1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noProof="0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B0B3BDBD-868A-4329-A236-A2FB8FB666B4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91AF2B4D-6B12-4EDF-87BB-2B55CECB6611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99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5406" y="1862066"/>
            <a:ext cx="3960394" cy="41763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noProof="0" dirty="0" smtClean="0"/>
              <a:t>Click to </a:t>
            </a:r>
            <a:r>
              <a:rPr lang="fr-CA" noProof="0" dirty="0" err="1" smtClean="0"/>
              <a:t>edit</a:t>
            </a:r>
            <a:r>
              <a:rPr lang="fr-CA" noProof="0" dirty="0" smtClean="0"/>
              <a:t> Master </a:t>
            </a:r>
            <a:r>
              <a:rPr lang="fr-CA" noProof="0" dirty="0" err="1" smtClean="0"/>
              <a:t>text</a:t>
            </a:r>
            <a:r>
              <a:rPr lang="fr-CA" noProof="0" dirty="0" smtClean="0"/>
              <a:t> styles</a:t>
            </a:r>
          </a:p>
          <a:p>
            <a:pPr lvl="1"/>
            <a:r>
              <a:rPr lang="fr-CA" noProof="0" dirty="0" smtClean="0"/>
              <a:t>Second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2"/>
            <a:r>
              <a:rPr lang="fr-CA" noProof="0" dirty="0" err="1" smtClean="0"/>
              <a:t>Third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3"/>
            <a:r>
              <a:rPr lang="fr-CA" noProof="0" dirty="0" err="1" smtClean="0"/>
              <a:t>Fourth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4"/>
            <a:r>
              <a:rPr lang="fr-CA" noProof="0" dirty="0" err="1" smtClean="0"/>
              <a:t>Fifth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2066"/>
            <a:ext cx="3961818" cy="41763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noProof="0" dirty="0" smtClean="0"/>
              <a:t>Click to </a:t>
            </a:r>
            <a:r>
              <a:rPr lang="fr-CA" noProof="0" dirty="0" err="1" smtClean="0"/>
              <a:t>edit</a:t>
            </a:r>
            <a:r>
              <a:rPr lang="fr-CA" noProof="0" dirty="0" smtClean="0"/>
              <a:t> Master </a:t>
            </a:r>
            <a:r>
              <a:rPr lang="fr-CA" noProof="0" dirty="0" err="1" smtClean="0"/>
              <a:t>text</a:t>
            </a:r>
            <a:r>
              <a:rPr lang="fr-CA" noProof="0" dirty="0" smtClean="0"/>
              <a:t> styles</a:t>
            </a:r>
          </a:p>
          <a:p>
            <a:pPr lvl="1"/>
            <a:r>
              <a:rPr lang="fr-CA" noProof="0" dirty="0" smtClean="0"/>
              <a:t>Second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2"/>
            <a:r>
              <a:rPr lang="fr-CA" noProof="0" dirty="0" err="1" smtClean="0"/>
              <a:t>Third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3"/>
            <a:r>
              <a:rPr lang="fr-CA" noProof="0" dirty="0" err="1" smtClean="0"/>
              <a:t>Fourth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4"/>
            <a:r>
              <a:rPr lang="fr-CA" noProof="0" dirty="0" err="1" smtClean="0"/>
              <a:t>Fifth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0DA4ECD7-78AB-44AF-A15E-A14CD33A8B2B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title" hasCustomPrompt="1"/>
          </p:nvPr>
        </p:nvSpPr>
        <p:spPr>
          <a:xfrm>
            <a:off x="535406" y="536598"/>
            <a:ext cx="8151394" cy="965783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38663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5406" y="1596783"/>
            <a:ext cx="3889122" cy="629582"/>
          </a:xfrm>
        </p:spPr>
        <p:txBody>
          <a:bodyPr anchor="t">
            <a:noAutofit/>
          </a:bodyPr>
          <a:lstStyle>
            <a:lvl1pPr marL="0" indent="0">
              <a:buNone/>
              <a:defRPr sz="1800" b="1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noProof="0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406" y="2226365"/>
            <a:ext cx="3889122" cy="3712553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noProof="0" dirty="0" smtClean="0"/>
              <a:t>Click to </a:t>
            </a:r>
            <a:r>
              <a:rPr lang="fr-CA" noProof="0" dirty="0" err="1" smtClean="0"/>
              <a:t>edit</a:t>
            </a:r>
            <a:r>
              <a:rPr lang="fr-CA" noProof="0" dirty="0" smtClean="0"/>
              <a:t> Master </a:t>
            </a:r>
            <a:r>
              <a:rPr lang="fr-CA" noProof="0" dirty="0" err="1" smtClean="0"/>
              <a:t>text</a:t>
            </a:r>
            <a:r>
              <a:rPr lang="fr-CA" noProof="0" dirty="0" smtClean="0"/>
              <a:t> styles</a:t>
            </a:r>
          </a:p>
          <a:p>
            <a:pPr lvl="1"/>
            <a:r>
              <a:rPr lang="fr-CA" noProof="0" dirty="0" smtClean="0"/>
              <a:t>Second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2"/>
            <a:r>
              <a:rPr lang="fr-CA" noProof="0" dirty="0" err="1" smtClean="0"/>
              <a:t>Third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3"/>
            <a:r>
              <a:rPr lang="fr-CA" noProof="0" dirty="0" err="1" smtClean="0"/>
              <a:t>Fourth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4"/>
            <a:r>
              <a:rPr lang="fr-CA" noProof="0" dirty="0" err="1" smtClean="0"/>
              <a:t>Fifth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23264" y="1596783"/>
            <a:ext cx="3890649" cy="629582"/>
          </a:xfrm>
        </p:spPr>
        <p:txBody>
          <a:bodyPr anchor="t">
            <a:noAutofit/>
          </a:bodyPr>
          <a:lstStyle>
            <a:lvl1pPr marL="0" indent="0">
              <a:buNone/>
              <a:defRPr sz="1800" b="1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noProof="0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3264" y="2226365"/>
            <a:ext cx="3890649" cy="3712553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noProof="0" dirty="0" smtClean="0"/>
              <a:t>Click to </a:t>
            </a:r>
            <a:r>
              <a:rPr lang="fr-CA" noProof="0" dirty="0" err="1" smtClean="0"/>
              <a:t>edit</a:t>
            </a:r>
            <a:r>
              <a:rPr lang="fr-CA" noProof="0" dirty="0" smtClean="0"/>
              <a:t> Master </a:t>
            </a:r>
            <a:r>
              <a:rPr lang="fr-CA" noProof="0" dirty="0" err="1" smtClean="0"/>
              <a:t>text</a:t>
            </a:r>
            <a:r>
              <a:rPr lang="fr-CA" noProof="0" dirty="0" smtClean="0"/>
              <a:t> styles</a:t>
            </a:r>
          </a:p>
          <a:p>
            <a:pPr lvl="1"/>
            <a:r>
              <a:rPr lang="fr-CA" noProof="0" dirty="0" smtClean="0"/>
              <a:t>Second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2"/>
            <a:r>
              <a:rPr lang="fr-CA" noProof="0" dirty="0" err="1" smtClean="0"/>
              <a:t>Third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3"/>
            <a:r>
              <a:rPr lang="fr-CA" noProof="0" dirty="0" err="1" smtClean="0"/>
              <a:t>Fourth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4"/>
            <a:r>
              <a:rPr lang="fr-CA" noProof="0" dirty="0" err="1" smtClean="0"/>
              <a:t>Fifth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5B657B69-032F-4792-9464-E09C28139B1B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00253" y="6276631"/>
            <a:ext cx="2895600" cy="161938"/>
          </a:xfrm>
          <a:prstGeom prst="rect">
            <a:avLst/>
          </a:prstGeom>
        </p:spPr>
        <p:txBody>
          <a:bodyPr/>
          <a:lstStyle/>
          <a:p>
            <a:pPr defTabSz="457200"/>
            <a:r>
              <a:rPr lang="fr-CA" dirty="0" smtClean="0">
                <a:solidFill>
                  <a:srgbClr val="000000"/>
                </a:solidFill>
              </a:rPr>
              <a:t>Inspire du BABOK 2.0 IIBA</a:t>
            </a:r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>
          <a:xfrm>
            <a:off x="535406" y="543339"/>
            <a:ext cx="8078507" cy="1053444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33277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84235027-0671-4413-8EFA-B110AAB4DACF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525930" y="533108"/>
            <a:ext cx="8085159" cy="991703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0" indent="0">
              <a:buNone/>
              <a:defRPr/>
            </a:lvl1pPr>
            <a:lvl2pPr marL="357187" indent="0">
              <a:buNone/>
              <a:defRPr/>
            </a:lvl2pPr>
            <a:lvl3pPr marL="715962" indent="0">
              <a:buNone/>
              <a:defRPr/>
            </a:lvl3pPr>
            <a:lvl4pPr marL="1073150" indent="0">
              <a:buNone/>
              <a:defRPr/>
            </a:lvl4pPr>
            <a:lvl5pPr marL="143033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0392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3E618B44-036A-46B4-8E06-C6BA0223FB5C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>
          <a:xfrm>
            <a:off x="457200" y="539329"/>
            <a:ext cx="8229600" cy="1138583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74110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C1DD430D-84AE-4F8B-A5F5-29897F4BB298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71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934" y="1615279"/>
            <a:ext cx="4902666" cy="434042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noProof="0" dirty="0" smtClean="0"/>
              <a:t>Click to </a:t>
            </a:r>
            <a:r>
              <a:rPr lang="fr-CA" noProof="0" dirty="0" err="1" smtClean="0"/>
              <a:t>edit</a:t>
            </a:r>
            <a:r>
              <a:rPr lang="fr-CA" noProof="0" dirty="0" smtClean="0"/>
              <a:t> Master </a:t>
            </a:r>
            <a:r>
              <a:rPr lang="fr-CA" noProof="0" dirty="0" err="1" smtClean="0"/>
              <a:t>text</a:t>
            </a:r>
            <a:r>
              <a:rPr lang="fr-CA" noProof="0" dirty="0" smtClean="0"/>
              <a:t> styles</a:t>
            </a:r>
          </a:p>
          <a:p>
            <a:pPr lvl="1"/>
            <a:r>
              <a:rPr lang="fr-CA" noProof="0" dirty="0" smtClean="0"/>
              <a:t>Second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2"/>
            <a:r>
              <a:rPr lang="fr-CA" noProof="0" dirty="0" err="1" smtClean="0"/>
              <a:t>Third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3"/>
            <a:r>
              <a:rPr lang="fr-CA" noProof="0" dirty="0" err="1" smtClean="0"/>
              <a:t>Fourth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4"/>
            <a:r>
              <a:rPr lang="fr-CA" noProof="0" dirty="0" err="1" smtClean="0"/>
              <a:t>Fifth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5406" y="1615279"/>
            <a:ext cx="2885265" cy="4340426"/>
          </a:xfrm>
        </p:spPr>
        <p:txBody>
          <a:bodyPr>
            <a:normAutofit/>
          </a:bodyPr>
          <a:lstStyle>
            <a:lvl1pPr marL="0" indent="0">
              <a:buNone/>
              <a:defRPr sz="1800" b="1" i="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noProof="0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F9CA37E4-9C64-499F-8783-DCE6C56D8094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C6B1FF6-39B9-40F5-8B67-33C6354A3D4F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C5B4E3">
                  <a:shade val="75000"/>
                </a:srgbClr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535406" y="530087"/>
            <a:ext cx="8075194" cy="108519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94105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5407" y="2387754"/>
            <a:ext cx="8062494" cy="355139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5408" y="1531262"/>
            <a:ext cx="8062494" cy="579676"/>
          </a:xfrm>
        </p:spPr>
        <p:txBody>
          <a:bodyPr>
            <a:normAutofit/>
          </a:bodyPr>
          <a:lstStyle>
            <a:lvl1pPr marL="0" indent="0">
              <a:buNone/>
              <a:defRPr sz="1800" b="1" i="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noProof="0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5DBA4D01-D843-422F-89E8-C18613ED3698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535414" y="533400"/>
            <a:ext cx="8063298" cy="94404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42436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530282" y="5539926"/>
            <a:ext cx="2226622" cy="246221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36000" tIns="0" rIns="72000" bIns="0">
            <a:spAutoFit/>
          </a:bodyPr>
          <a:lstStyle>
            <a:lvl1pPr marL="0" indent="0">
              <a:buNone/>
              <a:defRPr b="0" i="0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noProof="0" dirty="0" smtClean="0"/>
              <a:t>ENTREZ VOTRE NOM</a:t>
            </a:r>
            <a:endParaRPr lang="fr-CA" noProof="0" dirty="0"/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12" hasCustomPrompt="1"/>
          </p:nvPr>
        </p:nvSpPr>
        <p:spPr>
          <a:xfrm>
            <a:off x="530828" y="1573968"/>
            <a:ext cx="3926199" cy="646331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36000" tIns="0" bIns="0" anchor="ctr" anchorCtr="0">
            <a:spAutoFit/>
          </a:bodyPr>
          <a:lstStyle>
            <a:lvl1pPr marL="0" indent="0" fontAlgn="ctr">
              <a:lnSpc>
                <a:spcPct val="100000"/>
              </a:lnSpc>
              <a:spcBef>
                <a:spcPts val="0"/>
              </a:spcBef>
              <a:buNone/>
              <a:defRPr sz="4200" b="1" i="0" cap="all" baseline="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noProof="0" dirty="0" smtClean="0"/>
              <a:t>TITRE LIGNE 1</a:t>
            </a:r>
            <a:endParaRPr lang="fr-CA" noProof="0" dirty="0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530828" y="2296386"/>
            <a:ext cx="3926199" cy="646331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36000" tIns="0" bIns="0" anchor="ctr" anchorCtr="0">
            <a:spAutoFit/>
          </a:bodyPr>
          <a:lstStyle>
            <a:lvl1pPr marL="0" indent="0" fontAlgn="ctr">
              <a:lnSpc>
                <a:spcPct val="100000"/>
              </a:lnSpc>
              <a:spcBef>
                <a:spcPts val="0"/>
              </a:spcBef>
              <a:buNone/>
              <a:defRPr sz="4200" b="1" i="0" cap="all" baseline="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noProof="0" dirty="0" smtClean="0"/>
              <a:t>TITRE LIGNE 2</a:t>
            </a:r>
            <a:endParaRPr lang="fr-CA" noProof="0" dirty="0"/>
          </a:p>
        </p:txBody>
      </p:sp>
      <p:sp>
        <p:nvSpPr>
          <p:cNvPr id="8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530828" y="3015486"/>
            <a:ext cx="3926199" cy="646331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36000" tIns="0" bIns="0" anchor="ctr" anchorCtr="0">
            <a:spAutoFit/>
          </a:bodyPr>
          <a:lstStyle>
            <a:lvl1pPr marL="0" indent="0" fontAlgn="ctr">
              <a:lnSpc>
                <a:spcPct val="100000"/>
              </a:lnSpc>
              <a:spcBef>
                <a:spcPts val="0"/>
              </a:spcBef>
              <a:buNone/>
              <a:defRPr sz="4200" b="1" i="0" cap="all" baseline="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noProof="0" dirty="0" smtClean="0"/>
              <a:t>TITRE LIGNE 3</a:t>
            </a:r>
            <a:endParaRPr lang="fr-CA" noProof="0" dirty="0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530282" y="5867400"/>
            <a:ext cx="1810483" cy="246221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36000" tIns="0" rIns="72000" bIns="0">
            <a:spAutoFit/>
          </a:bodyPr>
          <a:lstStyle>
            <a:lvl1pPr marL="0" indent="0">
              <a:buNone/>
              <a:defRPr b="0" i="0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noProof="0" dirty="0" smtClean="0"/>
              <a:t>ENTREZ LA DATE</a:t>
            </a:r>
            <a:endParaRPr lang="fr-CA" noProof="0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529908" y="3858032"/>
            <a:ext cx="3515579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36000" tIns="0" bIns="0" anchor="ctr" anchorCtr="0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0" i="0" cap="none" baseline="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noProof="0" dirty="0" smtClean="0"/>
              <a:t>Nom du service/direction</a:t>
            </a:r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3128279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405" y="1451520"/>
            <a:ext cx="8071123" cy="4511131"/>
          </a:xfrm>
        </p:spPr>
        <p:txBody>
          <a:bodyPr anchor="ctr"/>
          <a:lstStyle>
            <a:lvl1pPr marL="0" indent="0" algn="ctr">
              <a:buNone/>
              <a:defRPr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CLICK TO EDIT MASTER SUBTITLE STYLE</a:t>
            </a:r>
            <a:endParaRPr lang="fr-CA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defTabSz="457200"/>
            <a:fld id="{AF88E988-FB04-AB4E-BE5A-59F242AF7F7A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527424" y="533982"/>
            <a:ext cx="8159375" cy="917538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39259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84235027-0671-4413-8EFA-B110AAB4DACF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525930" y="533108"/>
            <a:ext cx="8085159" cy="991703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0" indent="0">
              <a:buNone/>
              <a:defRPr/>
            </a:lvl1pPr>
            <a:lvl2pPr marL="357187" indent="0">
              <a:buNone/>
              <a:defRPr/>
            </a:lvl2pPr>
            <a:lvl3pPr marL="715962" indent="0">
              <a:buNone/>
              <a:defRPr/>
            </a:lvl3pPr>
            <a:lvl4pPr marL="1073150" indent="0">
              <a:buNone/>
              <a:defRPr/>
            </a:lvl4pPr>
            <a:lvl5pPr marL="143033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245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0D3BA0E7-B97D-46B0-9081-62A3A1A788A2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0253" y="6276631"/>
            <a:ext cx="2895600" cy="161938"/>
          </a:xfrm>
          <a:prstGeom prst="rect">
            <a:avLst/>
          </a:prstGeom>
        </p:spPr>
        <p:txBody>
          <a:bodyPr/>
          <a:lstStyle/>
          <a:p>
            <a:pPr defTabSz="457200"/>
            <a:r>
              <a:rPr lang="fr-CA" dirty="0" smtClean="0">
                <a:solidFill>
                  <a:srgbClr val="000000"/>
                </a:solidFill>
              </a:rPr>
              <a:t>Inspire du BABOK 2.0 IIBA</a:t>
            </a:r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529420" y="533108"/>
            <a:ext cx="8085159" cy="1026264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1511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5406" y="535297"/>
            <a:ext cx="8074612" cy="5420408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CA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5406" y="535297"/>
            <a:ext cx="8131516" cy="699184"/>
          </a:xfrm>
        </p:spPr>
        <p:txBody>
          <a:bodyPr anchor="t">
            <a:normAutofit/>
          </a:bodyPr>
          <a:lstStyle>
            <a:lvl1pPr marL="0" indent="0">
              <a:buNone/>
              <a:defRPr sz="1800" b="1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noProof="0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B0B3BDBD-868A-4329-A236-A2FB8FB666B4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91AF2B4D-6B12-4EDF-87BB-2B55CECB6611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51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5406" y="1862066"/>
            <a:ext cx="3960394" cy="41763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noProof="0" dirty="0" smtClean="0"/>
              <a:t>Click to </a:t>
            </a:r>
            <a:r>
              <a:rPr lang="fr-CA" noProof="0" dirty="0" err="1" smtClean="0"/>
              <a:t>edit</a:t>
            </a:r>
            <a:r>
              <a:rPr lang="fr-CA" noProof="0" dirty="0" smtClean="0"/>
              <a:t> Master </a:t>
            </a:r>
            <a:r>
              <a:rPr lang="fr-CA" noProof="0" dirty="0" err="1" smtClean="0"/>
              <a:t>text</a:t>
            </a:r>
            <a:r>
              <a:rPr lang="fr-CA" noProof="0" dirty="0" smtClean="0"/>
              <a:t> styles</a:t>
            </a:r>
          </a:p>
          <a:p>
            <a:pPr lvl="1"/>
            <a:r>
              <a:rPr lang="fr-CA" noProof="0" dirty="0" smtClean="0"/>
              <a:t>Second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2"/>
            <a:r>
              <a:rPr lang="fr-CA" noProof="0" dirty="0" err="1" smtClean="0"/>
              <a:t>Third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3"/>
            <a:r>
              <a:rPr lang="fr-CA" noProof="0" dirty="0" err="1" smtClean="0"/>
              <a:t>Fourth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4"/>
            <a:r>
              <a:rPr lang="fr-CA" noProof="0" dirty="0" err="1" smtClean="0"/>
              <a:t>Fifth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2066"/>
            <a:ext cx="3961818" cy="41763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noProof="0" dirty="0" smtClean="0"/>
              <a:t>Click to </a:t>
            </a:r>
            <a:r>
              <a:rPr lang="fr-CA" noProof="0" dirty="0" err="1" smtClean="0"/>
              <a:t>edit</a:t>
            </a:r>
            <a:r>
              <a:rPr lang="fr-CA" noProof="0" dirty="0" smtClean="0"/>
              <a:t> Master </a:t>
            </a:r>
            <a:r>
              <a:rPr lang="fr-CA" noProof="0" dirty="0" err="1" smtClean="0"/>
              <a:t>text</a:t>
            </a:r>
            <a:r>
              <a:rPr lang="fr-CA" noProof="0" dirty="0" smtClean="0"/>
              <a:t> styles</a:t>
            </a:r>
          </a:p>
          <a:p>
            <a:pPr lvl="1"/>
            <a:r>
              <a:rPr lang="fr-CA" noProof="0" dirty="0" smtClean="0"/>
              <a:t>Second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2"/>
            <a:r>
              <a:rPr lang="fr-CA" noProof="0" dirty="0" err="1" smtClean="0"/>
              <a:t>Third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3"/>
            <a:r>
              <a:rPr lang="fr-CA" noProof="0" dirty="0" err="1" smtClean="0"/>
              <a:t>Fourth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4"/>
            <a:r>
              <a:rPr lang="fr-CA" noProof="0" dirty="0" err="1" smtClean="0"/>
              <a:t>Fifth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0DA4ECD7-78AB-44AF-A15E-A14CD33A8B2B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title" hasCustomPrompt="1"/>
          </p:nvPr>
        </p:nvSpPr>
        <p:spPr>
          <a:xfrm>
            <a:off x="535406" y="536598"/>
            <a:ext cx="8151394" cy="965783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01086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0D3BA0E7-B97D-46B0-9081-62A3A1A788A2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529420" y="533108"/>
            <a:ext cx="8085159" cy="1026264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6778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5406" y="1596783"/>
            <a:ext cx="3889122" cy="629582"/>
          </a:xfrm>
        </p:spPr>
        <p:txBody>
          <a:bodyPr anchor="t">
            <a:noAutofit/>
          </a:bodyPr>
          <a:lstStyle>
            <a:lvl1pPr marL="0" indent="0">
              <a:buNone/>
              <a:defRPr sz="1800" b="1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noProof="0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406" y="2226365"/>
            <a:ext cx="3889122" cy="3712553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noProof="0" dirty="0" smtClean="0"/>
              <a:t>Click to </a:t>
            </a:r>
            <a:r>
              <a:rPr lang="fr-CA" noProof="0" dirty="0" err="1" smtClean="0"/>
              <a:t>edit</a:t>
            </a:r>
            <a:r>
              <a:rPr lang="fr-CA" noProof="0" dirty="0" smtClean="0"/>
              <a:t> Master </a:t>
            </a:r>
            <a:r>
              <a:rPr lang="fr-CA" noProof="0" dirty="0" err="1" smtClean="0"/>
              <a:t>text</a:t>
            </a:r>
            <a:r>
              <a:rPr lang="fr-CA" noProof="0" dirty="0" smtClean="0"/>
              <a:t> styles</a:t>
            </a:r>
          </a:p>
          <a:p>
            <a:pPr lvl="1"/>
            <a:r>
              <a:rPr lang="fr-CA" noProof="0" dirty="0" smtClean="0"/>
              <a:t>Second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2"/>
            <a:r>
              <a:rPr lang="fr-CA" noProof="0" dirty="0" err="1" smtClean="0"/>
              <a:t>Third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3"/>
            <a:r>
              <a:rPr lang="fr-CA" noProof="0" dirty="0" err="1" smtClean="0"/>
              <a:t>Fourth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4"/>
            <a:r>
              <a:rPr lang="fr-CA" noProof="0" dirty="0" err="1" smtClean="0"/>
              <a:t>Fifth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23264" y="1596783"/>
            <a:ext cx="3890649" cy="629582"/>
          </a:xfrm>
        </p:spPr>
        <p:txBody>
          <a:bodyPr anchor="t">
            <a:noAutofit/>
          </a:bodyPr>
          <a:lstStyle>
            <a:lvl1pPr marL="0" indent="0">
              <a:buNone/>
              <a:defRPr sz="1800" b="1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noProof="0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3264" y="2226365"/>
            <a:ext cx="3890649" cy="3712553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noProof="0" dirty="0" smtClean="0"/>
              <a:t>Click to </a:t>
            </a:r>
            <a:r>
              <a:rPr lang="fr-CA" noProof="0" dirty="0" err="1" smtClean="0"/>
              <a:t>edit</a:t>
            </a:r>
            <a:r>
              <a:rPr lang="fr-CA" noProof="0" dirty="0" smtClean="0"/>
              <a:t> Master </a:t>
            </a:r>
            <a:r>
              <a:rPr lang="fr-CA" noProof="0" dirty="0" err="1" smtClean="0"/>
              <a:t>text</a:t>
            </a:r>
            <a:r>
              <a:rPr lang="fr-CA" noProof="0" dirty="0" smtClean="0"/>
              <a:t> styles</a:t>
            </a:r>
          </a:p>
          <a:p>
            <a:pPr lvl="1"/>
            <a:r>
              <a:rPr lang="fr-CA" noProof="0" dirty="0" smtClean="0"/>
              <a:t>Second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2"/>
            <a:r>
              <a:rPr lang="fr-CA" noProof="0" dirty="0" err="1" smtClean="0"/>
              <a:t>Third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3"/>
            <a:r>
              <a:rPr lang="fr-CA" noProof="0" dirty="0" err="1" smtClean="0"/>
              <a:t>Fourth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4"/>
            <a:r>
              <a:rPr lang="fr-CA" noProof="0" dirty="0" err="1" smtClean="0"/>
              <a:t>Fifth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5B657B69-032F-4792-9464-E09C28139B1B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00253" y="6276631"/>
            <a:ext cx="2895600" cy="161938"/>
          </a:xfrm>
          <a:prstGeom prst="rect">
            <a:avLst/>
          </a:prstGeom>
        </p:spPr>
        <p:txBody>
          <a:bodyPr/>
          <a:lstStyle/>
          <a:p>
            <a:pPr defTabSz="457200"/>
            <a:r>
              <a:rPr lang="fr-CA" dirty="0" smtClean="0">
                <a:solidFill>
                  <a:srgbClr val="000000"/>
                </a:solidFill>
              </a:rPr>
              <a:t>Inspire du BABOK 2.0 IIBA</a:t>
            </a:r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>
          <a:xfrm>
            <a:off x="535406" y="543339"/>
            <a:ext cx="8078507" cy="1053444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98783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3E618B44-036A-46B4-8E06-C6BA0223FB5C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>
          <a:xfrm>
            <a:off x="457200" y="539329"/>
            <a:ext cx="8229600" cy="1138583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7963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C1DD430D-84AE-4F8B-A5F5-29897F4BB298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3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934" y="1615279"/>
            <a:ext cx="4902666" cy="434042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noProof="0" dirty="0" smtClean="0"/>
              <a:t>Click to </a:t>
            </a:r>
            <a:r>
              <a:rPr lang="fr-CA" noProof="0" dirty="0" err="1" smtClean="0"/>
              <a:t>edit</a:t>
            </a:r>
            <a:r>
              <a:rPr lang="fr-CA" noProof="0" dirty="0" smtClean="0"/>
              <a:t> Master </a:t>
            </a:r>
            <a:r>
              <a:rPr lang="fr-CA" noProof="0" dirty="0" err="1" smtClean="0"/>
              <a:t>text</a:t>
            </a:r>
            <a:r>
              <a:rPr lang="fr-CA" noProof="0" dirty="0" smtClean="0"/>
              <a:t> styles</a:t>
            </a:r>
          </a:p>
          <a:p>
            <a:pPr lvl="1"/>
            <a:r>
              <a:rPr lang="fr-CA" noProof="0" dirty="0" smtClean="0"/>
              <a:t>Second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2"/>
            <a:r>
              <a:rPr lang="fr-CA" noProof="0" dirty="0" err="1" smtClean="0"/>
              <a:t>Third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3"/>
            <a:r>
              <a:rPr lang="fr-CA" noProof="0" dirty="0" err="1" smtClean="0"/>
              <a:t>Fourth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4"/>
            <a:r>
              <a:rPr lang="fr-CA" noProof="0" dirty="0" err="1" smtClean="0"/>
              <a:t>Fifth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5406" y="1615279"/>
            <a:ext cx="2885265" cy="4340426"/>
          </a:xfrm>
        </p:spPr>
        <p:txBody>
          <a:bodyPr>
            <a:normAutofit/>
          </a:bodyPr>
          <a:lstStyle>
            <a:lvl1pPr marL="0" indent="0">
              <a:buNone/>
              <a:defRPr sz="1800" b="1" i="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noProof="0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F9CA37E4-9C64-499F-8783-DCE6C56D8094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C6B1FF6-39B9-40F5-8B67-33C6354A3D4F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C5B4E3">
                  <a:shade val="75000"/>
                </a:srgbClr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535406" y="530087"/>
            <a:ext cx="8075194" cy="108519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47109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5407" y="2387754"/>
            <a:ext cx="8062494" cy="355139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5408" y="1531262"/>
            <a:ext cx="8062494" cy="579676"/>
          </a:xfrm>
        </p:spPr>
        <p:txBody>
          <a:bodyPr>
            <a:normAutofit/>
          </a:bodyPr>
          <a:lstStyle>
            <a:lvl1pPr marL="0" indent="0">
              <a:buNone/>
              <a:defRPr sz="1800" b="1" i="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noProof="0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5DBA4D01-D843-422F-89E8-C18613ED3698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535414" y="533400"/>
            <a:ext cx="8063298" cy="94404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44379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5406" y="535297"/>
            <a:ext cx="8074612" cy="5420408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CA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5406" y="535297"/>
            <a:ext cx="8131516" cy="699184"/>
          </a:xfrm>
        </p:spPr>
        <p:txBody>
          <a:bodyPr anchor="t">
            <a:normAutofit/>
          </a:bodyPr>
          <a:lstStyle>
            <a:lvl1pPr marL="0" indent="0">
              <a:buNone/>
              <a:defRPr sz="1800" b="1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noProof="0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B0B3BDBD-868A-4329-A236-A2FB8FB666B4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91AF2B4D-6B12-4EDF-87BB-2B55CECB6611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99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5406" y="1862066"/>
            <a:ext cx="3960394" cy="41763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noProof="0" dirty="0" smtClean="0"/>
              <a:t>Click to </a:t>
            </a:r>
            <a:r>
              <a:rPr lang="fr-CA" noProof="0" dirty="0" err="1" smtClean="0"/>
              <a:t>edit</a:t>
            </a:r>
            <a:r>
              <a:rPr lang="fr-CA" noProof="0" dirty="0" smtClean="0"/>
              <a:t> Master </a:t>
            </a:r>
            <a:r>
              <a:rPr lang="fr-CA" noProof="0" dirty="0" err="1" smtClean="0"/>
              <a:t>text</a:t>
            </a:r>
            <a:r>
              <a:rPr lang="fr-CA" noProof="0" dirty="0" smtClean="0"/>
              <a:t> styles</a:t>
            </a:r>
          </a:p>
          <a:p>
            <a:pPr lvl="1"/>
            <a:r>
              <a:rPr lang="fr-CA" noProof="0" dirty="0" smtClean="0"/>
              <a:t>Second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2"/>
            <a:r>
              <a:rPr lang="fr-CA" noProof="0" dirty="0" err="1" smtClean="0"/>
              <a:t>Third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3"/>
            <a:r>
              <a:rPr lang="fr-CA" noProof="0" dirty="0" err="1" smtClean="0"/>
              <a:t>Fourth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4"/>
            <a:r>
              <a:rPr lang="fr-CA" noProof="0" dirty="0" err="1" smtClean="0"/>
              <a:t>Fifth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2066"/>
            <a:ext cx="3961818" cy="41763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noProof="0" dirty="0" smtClean="0"/>
              <a:t>Click to </a:t>
            </a:r>
            <a:r>
              <a:rPr lang="fr-CA" noProof="0" dirty="0" err="1" smtClean="0"/>
              <a:t>edit</a:t>
            </a:r>
            <a:r>
              <a:rPr lang="fr-CA" noProof="0" dirty="0" smtClean="0"/>
              <a:t> Master </a:t>
            </a:r>
            <a:r>
              <a:rPr lang="fr-CA" noProof="0" dirty="0" err="1" smtClean="0"/>
              <a:t>text</a:t>
            </a:r>
            <a:r>
              <a:rPr lang="fr-CA" noProof="0" dirty="0" smtClean="0"/>
              <a:t> styles</a:t>
            </a:r>
          </a:p>
          <a:p>
            <a:pPr lvl="1"/>
            <a:r>
              <a:rPr lang="fr-CA" noProof="0" dirty="0" smtClean="0"/>
              <a:t>Second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2"/>
            <a:r>
              <a:rPr lang="fr-CA" noProof="0" dirty="0" err="1" smtClean="0"/>
              <a:t>Third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3"/>
            <a:r>
              <a:rPr lang="fr-CA" noProof="0" dirty="0" err="1" smtClean="0"/>
              <a:t>Fourth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4"/>
            <a:r>
              <a:rPr lang="fr-CA" noProof="0" dirty="0" err="1" smtClean="0"/>
              <a:t>Fifth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0DA4ECD7-78AB-44AF-A15E-A14CD33A8B2B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title" hasCustomPrompt="1"/>
          </p:nvPr>
        </p:nvSpPr>
        <p:spPr>
          <a:xfrm>
            <a:off x="535406" y="536598"/>
            <a:ext cx="8151394" cy="965783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54755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5406" y="1596783"/>
            <a:ext cx="3889122" cy="629582"/>
          </a:xfrm>
        </p:spPr>
        <p:txBody>
          <a:bodyPr anchor="t">
            <a:noAutofit/>
          </a:bodyPr>
          <a:lstStyle>
            <a:lvl1pPr marL="0" indent="0">
              <a:buNone/>
              <a:defRPr sz="1800" b="1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noProof="0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406" y="2226365"/>
            <a:ext cx="3889122" cy="3712553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noProof="0" dirty="0" smtClean="0"/>
              <a:t>Click to </a:t>
            </a:r>
            <a:r>
              <a:rPr lang="fr-CA" noProof="0" dirty="0" err="1" smtClean="0"/>
              <a:t>edit</a:t>
            </a:r>
            <a:r>
              <a:rPr lang="fr-CA" noProof="0" dirty="0" smtClean="0"/>
              <a:t> Master </a:t>
            </a:r>
            <a:r>
              <a:rPr lang="fr-CA" noProof="0" dirty="0" err="1" smtClean="0"/>
              <a:t>text</a:t>
            </a:r>
            <a:r>
              <a:rPr lang="fr-CA" noProof="0" dirty="0" smtClean="0"/>
              <a:t> styles</a:t>
            </a:r>
          </a:p>
          <a:p>
            <a:pPr lvl="1"/>
            <a:r>
              <a:rPr lang="fr-CA" noProof="0" dirty="0" smtClean="0"/>
              <a:t>Second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2"/>
            <a:r>
              <a:rPr lang="fr-CA" noProof="0" dirty="0" err="1" smtClean="0"/>
              <a:t>Third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3"/>
            <a:r>
              <a:rPr lang="fr-CA" noProof="0" dirty="0" err="1" smtClean="0"/>
              <a:t>Fourth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4"/>
            <a:r>
              <a:rPr lang="fr-CA" noProof="0" dirty="0" err="1" smtClean="0"/>
              <a:t>Fifth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23264" y="1596783"/>
            <a:ext cx="3890649" cy="629582"/>
          </a:xfrm>
        </p:spPr>
        <p:txBody>
          <a:bodyPr anchor="t">
            <a:noAutofit/>
          </a:bodyPr>
          <a:lstStyle>
            <a:lvl1pPr marL="0" indent="0">
              <a:buNone/>
              <a:defRPr sz="1800" b="1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noProof="0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3264" y="2226365"/>
            <a:ext cx="3890649" cy="3712553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noProof="0" dirty="0" smtClean="0"/>
              <a:t>Click to </a:t>
            </a:r>
            <a:r>
              <a:rPr lang="fr-CA" noProof="0" dirty="0" err="1" smtClean="0"/>
              <a:t>edit</a:t>
            </a:r>
            <a:r>
              <a:rPr lang="fr-CA" noProof="0" dirty="0" smtClean="0"/>
              <a:t> Master </a:t>
            </a:r>
            <a:r>
              <a:rPr lang="fr-CA" noProof="0" dirty="0" err="1" smtClean="0"/>
              <a:t>text</a:t>
            </a:r>
            <a:r>
              <a:rPr lang="fr-CA" noProof="0" dirty="0" smtClean="0"/>
              <a:t> styles</a:t>
            </a:r>
          </a:p>
          <a:p>
            <a:pPr lvl="1"/>
            <a:r>
              <a:rPr lang="fr-CA" noProof="0" dirty="0" smtClean="0"/>
              <a:t>Second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2"/>
            <a:r>
              <a:rPr lang="fr-CA" noProof="0" dirty="0" err="1" smtClean="0"/>
              <a:t>Third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3"/>
            <a:r>
              <a:rPr lang="fr-CA" noProof="0" dirty="0" err="1" smtClean="0"/>
              <a:t>Fourth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4"/>
            <a:r>
              <a:rPr lang="fr-CA" noProof="0" dirty="0" err="1" smtClean="0"/>
              <a:t>Fifth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5B657B69-032F-4792-9464-E09C28139B1B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00253" y="6276631"/>
            <a:ext cx="2895600" cy="161938"/>
          </a:xfrm>
          <a:prstGeom prst="rect">
            <a:avLst/>
          </a:prstGeom>
        </p:spPr>
        <p:txBody>
          <a:bodyPr/>
          <a:lstStyle/>
          <a:p>
            <a:pPr defTabSz="457200"/>
            <a:r>
              <a:rPr lang="fr-CA" dirty="0" smtClean="0">
                <a:solidFill>
                  <a:srgbClr val="000000"/>
                </a:solidFill>
              </a:rPr>
              <a:t>Inspire du BABOK 2.0 IIBA</a:t>
            </a:r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>
          <a:xfrm>
            <a:off x="535406" y="543339"/>
            <a:ext cx="8078507" cy="1053444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24926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5406" y="6038387"/>
            <a:ext cx="2133600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3E618B44-036A-46B4-8E06-C6BA0223FB5C}" type="datetime3">
              <a:rPr lang="fr-CA" smtClean="0">
                <a:solidFill>
                  <a:srgbClr val="000000"/>
                </a:solidFill>
              </a:rPr>
              <a:pPr defTabSz="457200"/>
              <a:t>18/08/28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5406" y="6276631"/>
            <a:ext cx="462492" cy="161938"/>
          </a:xfrm>
          <a:prstGeom prst="rect">
            <a:avLst/>
          </a:prstGeom>
        </p:spPr>
        <p:txBody>
          <a:bodyPr/>
          <a:lstStyle/>
          <a:p>
            <a:pPr defTabSz="457200"/>
            <a:fld id="{2066355A-084C-D24E-9AD2-7E4FC41EA627}" type="slidenum">
              <a:rPr lang="fr-CA" smtClean="0">
                <a:solidFill>
                  <a:srgbClr val="000000"/>
                </a:solidFill>
              </a:rPr>
              <a:pPr defTabSz="457200"/>
              <a:t>‹N°›</a:t>
            </a:fld>
            <a:endParaRPr lang="fr-CA" dirty="0">
              <a:solidFill>
                <a:srgbClr val="000000"/>
              </a:solidFill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>
          <a:xfrm>
            <a:off x="457200" y="539329"/>
            <a:ext cx="8229600" cy="1138583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27264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08000" cy="6836399"/>
          </a:xfrm>
          <a:prstGeom prst="rect">
            <a:avLst/>
          </a:prstGeom>
          <a:noFill/>
          <a:ln w="63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58" y="1280210"/>
            <a:ext cx="7657664" cy="511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9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200" b="1" i="0" kern="1200" cap="all">
          <a:solidFill>
            <a:srgbClr val="003C7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Times"/>
          <a:ea typeface="+mn-ea"/>
          <a:cs typeface="Time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Times"/>
          <a:ea typeface="+mn-ea"/>
          <a:cs typeface="Time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Times"/>
          <a:ea typeface="+mn-ea"/>
          <a:cs typeface="Time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Times"/>
          <a:ea typeface="+mn-ea"/>
          <a:cs typeface="Time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tx1"/>
          </a:solidFill>
          <a:latin typeface="Times"/>
          <a:ea typeface="+mn-ea"/>
          <a:cs typeface="Time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9421" y="529200"/>
            <a:ext cx="8085158" cy="939599"/>
          </a:xfrm>
          <a:prstGeom prst="rect">
            <a:avLst/>
          </a:prstGeom>
        </p:spPr>
        <p:txBody>
          <a:bodyPr vert="horz" lIns="91440" tIns="0" rIns="91440" bIns="0" rtlCol="0" anchor="t" anchorCtr="0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CA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421" y="1859901"/>
            <a:ext cx="8085158" cy="417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noProof="0" dirty="0" smtClean="0"/>
              <a:t>Click to </a:t>
            </a:r>
            <a:r>
              <a:rPr lang="fr-CA" noProof="0" dirty="0" err="1" smtClean="0"/>
              <a:t>edit</a:t>
            </a:r>
            <a:r>
              <a:rPr lang="fr-CA" noProof="0" dirty="0" smtClean="0"/>
              <a:t> Master </a:t>
            </a:r>
            <a:r>
              <a:rPr lang="fr-CA" noProof="0" dirty="0" err="1" smtClean="0"/>
              <a:t>text</a:t>
            </a:r>
            <a:r>
              <a:rPr lang="fr-CA" noProof="0" dirty="0" smtClean="0"/>
              <a:t> styles</a:t>
            </a:r>
          </a:p>
          <a:p>
            <a:pPr lvl="1"/>
            <a:r>
              <a:rPr lang="fr-CA" noProof="0" dirty="0" smtClean="0"/>
              <a:t>Second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2"/>
            <a:r>
              <a:rPr lang="fr-CA" noProof="0" dirty="0" err="1" smtClean="0"/>
              <a:t>Third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3"/>
            <a:r>
              <a:rPr lang="fr-CA" noProof="0" dirty="0" err="1" smtClean="0"/>
              <a:t>Fourth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4"/>
            <a:r>
              <a:rPr lang="fr-CA" noProof="0" dirty="0" err="1" smtClean="0"/>
              <a:t>Fifth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08000" cy="6836399"/>
          </a:xfrm>
          <a:prstGeom prst="rect">
            <a:avLst/>
          </a:prstGeom>
          <a:noFill/>
          <a:ln w="63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725" y="6419678"/>
            <a:ext cx="896788" cy="3241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fr-CA" sz="1200" smtClean="0">
                <a:solidFill>
                  <a:srgbClr val="000000"/>
                </a:solidFill>
              </a:rPr>
              <a:pPr/>
              <a:t>‹N°›</a:t>
            </a:fld>
            <a:endParaRPr lang="fr-CA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06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cap="all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185738" indent="-185738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j-lt"/>
          <a:ea typeface="+mn-ea"/>
          <a:cs typeface="Times"/>
        </a:defRPr>
      </a:lvl1pPr>
      <a:lvl2pPr marL="542925" indent="-185738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j-lt"/>
          <a:ea typeface="+mn-ea"/>
          <a:cs typeface="Times"/>
        </a:defRPr>
      </a:lvl2pPr>
      <a:lvl3pPr marL="901700" indent="-185738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j-lt"/>
          <a:ea typeface="+mn-ea"/>
          <a:cs typeface="Times"/>
        </a:defRPr>
      </a:lvl3pPr>
      <a:lvl4pPr marL="1258888" indent="-185738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j-lt"/>
          <a:ea typeface="+mn-ea"/>
          <a:cs typeface="Times"/>
        </a:defRPr>
      </a:lvl4pPr>
      <a:lvl5pPr marL="1616075" indent="-185738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j-lt"/>
          <a:ea typeface="+mn-ea"/>
          <a:cs typeface="Time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9421" y="529200"/>
            <a:ext cx="8085158" cy="939599"/>
          </a:xfrm>
          <a:prstGeom prst="rect">
            <a:avLst/>
          </a:prstGeom>
        </p:spPr>
        <p:txBody>
          <a:bodyPr vert="horz" lIns="91440" tIns="0" rIns="91440" bIns="0" rtlCol="0" anchor="t" anchorCtr="0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CA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421" y="1859901"/>
            <a:ext cx="8085158" cy="417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noProof="0" dirty="0" smtClean="0"/>
              <a:t>Click to </a:t>
            </a:r>
            <a:r>
              <a:rPr lang="fr-CA" noProof="0" dirty="0" err="1" smtClean="0"/>
              <a:t>edit</a:t>
            </a:r>
            <a:r>
              <a:rPr lang="fr-CA" noProof="0" dirty="0" smtClean="0"/>
              <a:t> Master </a:t>
            </a:r>
            <a:r>
              <a:rPr lang="fr-CA" noProof="0" dirty="0" err="1" smtClean="0"/>
              <a:t>text</a:t>
            </a:r>
            <a:r>
              <a:rPr lang="fr-CA" noProof="0" dirty="0" smtClean="0"/>
              <a:t> styles</a:t>
            </a:r>
          </a:p>
          <a:p>
            <a:pPr lvl="1"/>
            <a:r>
              <a:rPr lang="fr-CA" noProof="0" dirty="0" smtClean="0"/>
              <a:t>Second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2"/>
            <a:r>
              <a:rPr lang="fr-CA" noProof="0" dirty="0" err="1" smtClean="0"/>
              <a:t>Third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3"/>
            <a:r>
              <a:rPr lang="fr-CA" noProof="0" dirty="0" err="1" smtClean="0"/>
              <a:t>Fourth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4"/>
            <a:r>
              <a:rPr lang="fr-CA" noProof="0" dirty="0" err="1" smtClean="0"/>
              <a:t>Fifth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08000" cy="6836399"/>
          </a:xfrm>
          <a:prstGeom prst="rect">
            <a:avLst/>
          </a:prstGeom>
          <a:noFill/>
          <a:ln w="63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725" y="6419678"/>
            <a:ext cx="896788" cy="3241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fr-CA" sz="1200" smtClean="0">
                <a:solidFill>
                  <a:srgbClr val="000000"/>
                </a:solidFill>
              </a:rPr>
              <a:pPr/>
              <a:t>‹N°›</a:t>
            </a:fld>
            <a:endParaRPr lang="fr-CA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92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cap="all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185738" indent="-185738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j-lt"/>
          <a:ea typeface="+mn-ea"/>
          <a:cs typeface="Times"/>
        </a:defRPr>
      </a:lvl1pPr>
      <a:lvl2pPr marL="542925" indent="-185738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j-lt"/>
          <a:ea typeface="+mn-ea"/>
          <a:cs typeface="Times"/>
        </a:defRPr>
      </a:lvl2pPr>
      <a:lvl3pPr marL="901700" indent="-185738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j-lt"/>
          <a:ea typeface="+mn-ea"/>
          <a:cs typeface="Times"/>
        </a:defRPr>
      </a:lvl3pPr>
      <a:lvl4pPr marL="1258888" indent="-185738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j-lt"/>
          <a:ea typeface="+mn-ea"/>
          <a:cs typeface="Times"/>
        </a:defRPr>
      </a:lvl4pPr>
      <a:lvl5pPr marL="1616075" indent="-185738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j-lt"/>
          <a:ea typeface="+mn-ea"/>
          <a:cs typeface="Time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9421" y="529200"/>
            <a:ext cx="8085158" cy="939599"/>
          </a:xfrm>
          <a:prstGeom prst="rect">
            <a:avLst/>
          </a:prstGeom>
        </p:spPr>
        <p:txBody>
          <a:bodyPr vert="horz" lIns="91440" tIns="0" rIns="91440" bIns="0" rtlCol="0" anchor="t" anchorCtr="0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CA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421" y="1859901"/>
            <a:ext cx="8085158" cy="417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noProof="0" dirty="0" smtClean="0"/>
              <a:t>Click to </a:t>
            </a:r>
            <a:r>
              <a:rPr lang="fr-CA" noProof="0" dirty="0" err="1" smtClean="0"/>
              <a:t>edit</a:t>
            </a:r>
            <a:r>
              <a:rPr lang="fr-CA" noProof="0" dirty="0" smtClean="0"/>
              <a:t> Master </a:t>
            </a:r>
            <a:r>
              <a:rPr lang="fr-CA" noProof="0" dirty="0" err="1" smtClean="0"/>
              <a:t>text</a:t>
            </a:r>
            <a:r>
              <a:rPr lang="fr-CA" noProof="0" dirty="0" smtClean="0"/>
              <a:t> styles</a:t>
            </a:r>
          </a:p>
          <a:p>
            <a:pPr lvl="1"/>
            <a:r>
              <a:rPr lang="fr-CA" noProof="0" dirty="0" smtClean="0"/>
              <a:t>Second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2"/>
            <a:r>
              <a:rPr lang="fr-CA" noProof="0" dirty="0" err="1" smtClean="0"/>
              <a:t>Third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3"/>
            <a:r>
              <a:rPr lang="fr-CA" noProof="0" dirty="0" err="1" smtClean="0"/>
              <a:t>Fourth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4"/>
            <a:r>
              <a:rPr lang="fr-CA" noProof="0" dirty="0" err="1" smtClean="0"/>
              <a:t>Fifth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08000" cy="6836399"/>
          </a:xfrm>
          <a:prstGeom prst="rect">
            <a:avLst/>
          </a:prstGeom>
          <a:noFill/>
          <a:ln w="63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725" y="6419678"/>
            <a:ext cx="896788" cy="3241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fr-CA" sz="1200" smtClean="0">
                <a:solidFill>
                  <a:srgbClr val="000000"/>
                </a:solidFill>
              </a:rPr>
              <a:pPr/>
              <a:t>‹N°›</a:t>
            </a:fld>
            <a:endParaRPr lang="fr-CA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1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cap="all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185738" indent="-185738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j-lt"/>
          <a:ea typeface="+mn-ea"/>
          <a:cs typeface="Times"/>
        </a:defRPr>
      </a:lvl1pPr>
      <a:lvl2pPr marL="542925" indent="-185738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j-lt"/>
          <a:ea typeface="+mn-ea"/>
          <a:cs typeface="Times"/>
        </a:defRPr>
      </a:lvl2pPr>
      <a:lvl3pPr marL="901700" indent="-185738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j-lt"/>
          <a:ea typeface="+mn-ea"/>
          <a:cs typeface="Times"/>
        </a:defRPr>
      </a:lvl3pPr>
      <a:lvl4pPr marL="1258888" indent="-185738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j-lt"/>
          <a:ea typeface="+mn-ea"/>
          <a:cs typeface="Times"/>
        </a:defRPr>
      </a:lvl4pPr>
      <a:lvl5pPr marL="1616075" indent="-185738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j-lt"/>
          <a:ea typeface="+mn-ea"/>
          <a:cs typeface="Time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08000" cy="6836399"/>
          </a:xfrm>
          <a:prstGeom prst="rect">
            <a:avLst/>
          </a:prstGeom>
          <a:noFill/>
          <a:ln w="63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58" y="1280210"/>
            <a:ext cx="7657664" cy="5110658"/>
          </a:xfrm>
          <a:prstGeom prst="rect">
            <a:avLst/>
          </a:prstGeom>
        </p:spPr>
      </p:pic>
      <p:pic>
        <p:nvPicPr>
          <p:cNvPr id="5" name="Image 4"/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84058" y="211314"/>
            <a:ext cx="1690634" cy="84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2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200" b="1" i="0" kern="1200" cap="all">
          <a:solidFill>
            <a:srgbClr val="003C7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Times"/>
          <a:ea typeface="+mn-ea"/>
          <a:cs typeface="Time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Times"/>
          <a:ea typeface="+mn-ea"/>
          <a:cs typeface="Time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Times"/>
          <a:ea typeface="+mn-ea"/>
          <a:cs typeface="Time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Times"/>
          <a:ea typeface="+mn-ea"/>
          <a:cs typeface="Time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tx1"/>
          </a:solidFill>
          <a:latin typeface="Times"/>
          <a:ea typeface="+mn-ea"/>
          <a:cs typeface="Time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9421" y="529200"/>
            <a:ext cx="8085158" cy="939599"/>
          </a:xfrm>
          <a:prstGeom prst="rect">
            <a:avLst/>
          </a:prstGeom>
        </p:spPr>
        <p:txBody>
          <a:bodyPr vert="horz" lIns="91440" tIns="0" rIns="91440" bIns="0" rtlCol="0" anchor="t" anchorCtr="0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CA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421" y="1859901"/>
            <a:ext cx="8085158" cy="417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noProof="0" dirty="0" smtClean="0"/>
              <a:t>Click to </a:t>
            </a:r>
            <a:r>
              <a:rPr lang="fr-CA" noProof="0" dirty="0" err="1" smtClean="0"/>
              <a:t>edit</a:t>
            </a:r>
            <a:r>
              <a:rPr lang="fr-CA" noProof="0" dirty="0" smtClean="0"/>
              <a:t> Master </a:t>
            </a:r>
            <a:r>
              <a:rPr lang="fr-CA" noProof="0" dirty="0" err="1" smtClean="0"/>
              <a:t>text</a:t>
            </a:r>
            <a:r>
              <a:rPr lang="fr-CA" noProof="0" dirty="0" smtClean="0"/>
              <a:t> styles</a:t>
            </a:r>
          </a:p>
          <a:p>
            <a:pPr lvl="1"/>
            <a:r>
              <a:rPr lang="fr-CA" noProof="0" dirty="0" smtClean="0"/>
              <a:t>Second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2"/>
            <a:r>
              <a:rPr lang="fr-CA" noProof="0" dirty="0" err="1" smtClean="0"/>
              <a:t>Third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3"/>
            <a:r>
              <a:rPr lang="fr-CA" noProof="0" dirty="0" err="1" smtClean="0"/>
              <a:t>Fourth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4"/>
            <a:r>
              <a:rPr lang="fr-CA" noProof="0" dirty="0" err="1" smtClean="0"/>
              <a:t>Fifth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08000" cy="6836399"/>
          </a:xfrm>
          <a:prstGeom prst="rect">
            <a:avLst/>
          </a:prstGeom>
          <a:noFill/>
          <a:ln w="63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725" y="6419678"/>
            <a:ext cx="896788" cy="3241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fr-CA" sz="1200" smtClean="0">
                <a:solidFill>
                  <a:srgbClr val="000000"/>
                </a:solidFill>
              </a:rPr>
              <a:pPr/>
              <a:t>‹N°›</a:t>
            </a:fld>
            <a:endParaRPr lang="fr-CA" sz="1200" dirty="0">
              <a:solidFill>
                <a:srgbClr val="000000"/>
              </a:solidFill>
            </a:endParaRPr>
          </a:p>
        </p:txBody>
      </p:sp>
      <p:sp>
        <p:nvSpPr>
          <p:cNvPr id="4" name="ZoneTexte 3"/>
          <p:cNvSpPr txBox="1"/>
          <p:nvPr userDrawn="1"/>
        </p:nvSpPr>
        <p:spPr>
          <a:xfrm>
            <a:off x="2860530" y="6581775"/>
            <a:ext cx="3416199" cy="16824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 defTabSz="457200">
              <a:spcBef>
                <a:spcPct val="20000"/>
              </a:spcBef>
              <a:buClr>
                <a:srgbClr val="003C71"/>
              </a:buClr>
              <a:buSzPct val="125000"/>
              <a:buFont typeface="Arial" panose="020B0604020202020204" pitchFamily="34" charset="0"/>
              <a:buNone/>
            </a:pPr>
            <a:r>
              <a:rPr lang="fr-CA" sz="700" dirty="0" smtClean="0">
                <a:solidFill>
                  <a:srgbClr val="000000"/>
                </a:solidFill>
                <a:latin typeface="Arial"/>
                <a:cs typeface="Times"/>
              </a:rPr>
              <a:t>Les fondements de l’analyse d’affaires</a:t>
            </a:r>
          </a:p>
          <a:p>
            <a:pPr algn="ctr" defTabSz="457200">
              <a:spcBef>
                <a:spcPct val="20000"/>
              </a:spcBef>
              <a:buClr>
                <a:srgbClr val="003C71"/>
              </a:buClr>
              <a:buSzPct val="125000"/>
              <a:buFont typeface="Arial" panose="020B0604020202020204" pitchFamily="34" charset="0"/>
              <a:buNone/>
            </a:pPr>
            <a:r>
              <a:rPr lang="fr-CA" sz="700" dirty="0" smtClean="0">
                <a:solidFill>
                  <a:srgbClr val="000000"/>
                </a:solidFill>
                <a:latin typeface="Arial"/>
                <a:cs typeface="Times"/>
              </a:rPr>
              <a:t>Xx-xxx-xx</a:t>
            </a:r>
            <a:endParaRPr lang="fr-CA" sz="700" dirty="0">
              <a:solidFill>
                <a:srgbClr val="000000"/>
              </a:solidFill>
              <a:latin typeface="Arial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68057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cap="all">
          <a:solidFill>
            <a:srgbClr val="64A70B"/>
          </a:solidFill>
          <a:latin typeface="Arial"/>
          <a:ea typeface="+mj-ea"/>
          <a:cs typeface="Arial"/>
        </a:defRPr>
      </a:lvl1pPr>
    </p:titleStyle>
    <p:bodyStyle>
      <a:lvl1pPr marL="185738" indent="-185738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j-lt"/>
          <a:ea typeface="+mn-ea"/>
          <a:cs typeface="Times"/>
        </a:defRPr>
      </a:lvl1pPr>
      <a:lvl2pPr marL="542925" indent="-185738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j-lt"/>
          <a:ea typeface="+mn-ea"/>
          <a:cs typeface="Times"/>
        </a:defRPr>
      </a:lvl2pPr>
      <a:lvl3pPr marL="901700" indent="-185738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j-lt"/>
          <a:ea typeface="+mn-ea"/>
          <a:cs typeface="Times"/>
        </a:defRPr>
      </a:lvl3pPr>
      <a:lvl4pPr marL="1258888" indent="-185738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j-lt"/>
          <a:ea typeface="+mn-ea"/>
          <a:cs typeface="Times"/>
        </a:defRPr>
      </a:lvl4pPr>
      <a:lvl5pPr marL="1616075" indent="-185738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j-lt"/>
          <a:ea typeface="+mn-ea"/>
          <a:cs typeface="Time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08000" cy="6836399"/>
          </a:xfrm>
          <a:prstGeom prst="rect">
            <a:avLst/>
          </a:prstGeom>
          <a:noFill/>
          <a:ln w="63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58" y="1280210"/>
            <a:ext cx="7657664" cy="5110658"/>
          </a:xfrm>
          <a:prstGeom prst="rect">
            <a:avLst/>
          </a:prstGeom>
        </p:spPr>
      </p:pic>
      <p:pic>
        <p:nvPicPr>
          <p:cNvPr id="5" name="Image 4"/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465058" y="211314"/>
            <a:ext cx="1690634" cy="84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8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200" b="1" i="0" kern="1200" cap="all">
          <a:solidFill>
            <a:srgbClr val="003C7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Times"/>
          <a:ea typeface="+mn-ea"/>
          <a:cs typeface="Time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Times"/>
          <a:ea typeface="+mn-ea"/>
          <a:cs typeface="Time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Times"/>
          <a:ea typeface="+mn-ea"/>
          <a:cs typeface="Time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Times"/>
          <a:ea typeface="+mn-ea"/>
          <a:cs typeface="Time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tx1"/>
          </a:solidFill>
          <a:latin typeface="Times"/>
          <a:ea typeface="+mn-ea"/>
          <a:cs typeface="Time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9421" y="529200"/>
            <a:ext cx="8085158" cy="939599"/>
          </a:xfrm>
          <a:prstGeom prst="rect">
            <a:avLst/>
          </a:prstGeom>
        </p:spPr>
        <p:txBody>
          <a:bodyPr vert="horz" lIns="91440" tIns="0" rIns="91440" bIns="0" rtlCol="0" anchor="t" anchorCtr="0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CA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421" y="1859901"/>
            <a:ext cx="8085158" cy="417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noProof="0" dirty="0" smtClean="0"/>
              <a:t>Click to </a:t>
            </a:r>
            <a:r>
              <a:rPr lang="fr-CA" noProof="0" dirty="0" err="1" smtClean="0"/>
              <a:t>edit</a:t>
            </a:r>
            <a:r>
              <a:rPr lang="fr-CA" noProof="0" dirty="0" smtClean="0"/>
              <a:t> Master </a:t>
            </a:r>
            <a:r>
              <a:rPr lang="fr-CA" noProof="0" dirty="0" err="1" smtClean="0"/>
              <a:t>text</a:t>
            </a:r>
            <a:r>
              <a:rPr lang="fr-CA" noProof="0" dirty="0" smtClean="0"/>
              <a:t> styles</a:t>
            </a:r>
          </a:p>
          <a:p>
            <a:pPr lvl="1"/>
            <a:r>
              <a:rPr lang="fr-CA" noProof="0" dirty="0" smtClean="0"/>
              <a:t>Second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2"/>
            <a:r>
              <a:rPr lang="fr-CA" noProof="0" dirty="0" err="1" smtClean="0"/>
              <a:t>Third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3"/>
            <a:r>
              <a:rPr lang="fr-CA" noProof="0" dirty="0" err="1" smtClean="0"/>
              <a:t>Fourth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4"/>
            <a:r>
              <a:rPr lang="fr-CA" noProof="0" dirty="0" err="1" smtClean="0"/>
              <a:t>Fifth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08000" cy="6836399"/>
          </a:xfrm>
          <a:prstGeom prst="rect">
            <a:avLst/>
          </a:prstGeom>
          <a:noFill/>
          <a:ln w="63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725" y="6419678"/>
            <a:ext cx="896788" cy="3241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fr-CA" sz="1200" smtClean="0">
                <a:solidFill>
                  <a:srgbClr val="000000"/>
                </a:solidFill>
              </a:rPr>
              <a:pPr/>
              <a:t>‹N°›</a:t>
            </a:fld>
            <a:endParaRPr lang="fr-CA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84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cap="all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185738" indent="-185738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j-lt"/>
          <a:ea typeface="+mn-ea"/>
          <a:cs typeface="Times"/>
        </a:defRPr>
      </a:lvl1pPr>
      <a:lvl2pPr marL="542925" indent="-185738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j-lt"/>
          <a:ea typeface="+mn-ea"/>
          <a:cs typeface="Times"/>
        </a:defRPr>
      </a:lvl2pPr>
      <a:lvl3pPr marL="901700" indent="-185738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j-lt"/>
          <a:ea typeface="+mn-ea"/>
          <a:cs typeface="Times"/>
        </a:defRPr>
      </a:lvl3pPr>
      <a:lvl4pPr marL="1258888" indent="-185738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j-lt"/>
          <a:ea typeface="+mn-ea"/>
          <a:cs typeface="Times"/>
        </a:defRPr>
      </a:lvl4pPr>
      <a:lvl5pPr marL="1616075" indent="-185738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j-lt"/>
          <a:ea typeface="+mn-ea"/>
          <a:cs typeface="Time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hyperlink" Target="https://www.businessprocessincubator.com/content/bpmn-quick-guide-for-window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isotech.com/digital-enterprise-suite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diagramQuickStyle" Target="../diagrams/quickStyle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diagramLayout" Target="../diagrams/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diagramData" Target="../diagrams/data1.xml"/><Relationship Id="rId5" Type="http://schemas.openxmlformats.org/officeDocument/2006/relationships/tags" Target="../tags/tag5.xml"/><Relationship Id="rId15" Type="http://schemas.microsoft.com/office/2007/relationships/diagramDrawing" Target="../diagrams/drawing1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notesSlide" Target="../notesSlides/notesSlide1.xml"/><Relationship Id="rId14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13" Type="http://schemas.openxmlformats.org/officeDocument/2006/relationships/diagramColors" Target="../diagrams/colors2.xml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51.xml"/><Relationship Id="rId12" Type="http://schemas.openxmlformats.org/officeDocument/2006/relationships/diagramQuickStyle" Target="../diagrams/quickStyle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diagramLayout" Target="../diagrams/layout2.xml"/><Relationship Id="rId5" Type="http://schemas.openxmlformats.org/officeDocument/2006/relationships/tags" Target="../tags/tag12.xml"/><Relationship Id="rId10" Type="http://schemas.openxmlformats.org/officeDocument/2006/relationships/diagramData" Target="../diagrams/data2.xml"/><Relationship Id="rId4" Type="http://schemas.openxmlformats.org/officeDocument/2006/relationships/tags" Target="../tags/tag11.xml"/><Relationship Id="rId9" Type="http://schemas.openxmlformats.org/officeDocument/2006/relationships/image" Target="../media/image3.png"/><Relationship Id="rId14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82634" y="5539926"/>
            <a:ext cx="1417105" cy="276999"/>
          </a:xfrm>
        </p:spPr>
        <p:txBody>
          <a:bodyPr/>
          <a:lstStyle/>
          <a:p>
            <a:r>
              <a:rPr lang="en-US" sz="1800" b="1" dirty="0" smtClean="0"/>
              <a:t>Séances 1</a:t>
            </a:r>
            <a:endParaRPr lang="en-US" sz="1800" b="1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470752" y="1222763"/>
            <a:ext cx="7668000" cy="615553"/>
          </a:xfrm>
        </p:spPr>
        <p:txBody>
          <a:bodyPr wrap="square"/>
          <a:lstStyle/>
          <a:p>
            <a:r>
              <a:rPr lang="fr-CA" sz="2000" dirty="0" smtClean="0"/>
              <a:t>4-713-16: Analyse D’affaires </a:t>
            </a:r>
            <a:endParaRPr lang="fr-CA" sz="2000" dirty="0"/>
          </a:p>
          <a:p>
            <a:r>
              <a:rPr lang="fr-CA" sz="2000" dirty="0" smtClean="0"/>
              <a:t>Détermination des besoins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70751" y="3320598"/>
            <a:ext cx="4204929" cy="369332"/>
          </a:xfrm>
          <a:solidFill>
            <a:schemeClr val="accent3">
              <a:alpha val="87000"/>
            </a:schemeClr>
          </a:solidFill>
        </p:spPr>
        <p:txBody>
          <a:bodyPr/>
          <a:lstStyle/>
          <a:p>
            <a:r>
              <a:rPr lang="fr-CA" sz="2400" dirty="0" smtClean="0"/>
              <a:t>Introduction au cours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344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MODALITÉ DE RÉALISATION DES TRAVAUX PRATIQUES</a:t>
            </a:r>
            <a:endParaRPr lang="fr-CA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 smtClean="0"/>
              <a:t>Voir section évaluation du plan de cours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71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 MATÉRIEL PÉDAGOGIQUE</a:t>
            </a:r>
            <a:endParaRPr lang="fr-CA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065046"/>
            <a:ext cx="1547719" cy="192772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294" y="3065046"/>
            <a:ext cx="1927729" cy="192772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580112" y="2276872"/>
            <a:ext cx="2808312" cy="82612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>
              <a:spcBef>
                <a:spcPct val="20000"/>
              </a:spcBef>
              <a:buClr>
                <a:srgbClr val="003C71"/>
              </a:buClr>
              <a:buSzPct val="125000"/>
            </a:pPr>
            <a:r>
              <a:rPr lang="fr-CA" dirty="0" smtClean="0">
                <a:solidFill>
                  <a:srgbClr val="000000"/>
                </a:solidFill>
                <a:latin typeface="Arial"/>
                <a:cs typeface="Times"/>
              </a:rPr>
              <a:t>Version électronique gratuite</a:t>
            </a:r>
          </a:p>
          <a:p>
            <a:pPr algn="ctr">
              <a:spcBef>
                <a:spcPct val="20000"/>
              </a:spcBef>
              <a:buClr>
                <a:srgbClr val="003C71"/>
              </a:buClr>
              <a:buSzPct val="125000"/>
            </a:pPr>
            <a:r>
              <a:rPr lang="fr-CA" sz="1400" dirty="0">
                <a:solidFill>
                  <a:srgbClr val="000000"/>
                </a:solidFill>
                <a:latin typeface="Arial"/>
                <a:cs typeface="Times"/>
              </a:rPr>
              <a:t>v</a:t>
            </a:r>
            <a:r>
              <a:rPr lang="fr-CA" sz="1400" dirty="0" smtClean="0">
                <a:solidFill>
                  <a:srgbClr val="000000"/>
                </a:solidFill>
                <a:latin typeface="Arial"/>
                <a:cs typeface="Times"/>
              </a:rPr>
              <a:t>ia la </a:t>
            </a:r>
            <a:r>
              <a:rPr lang="fr-CA" sz="1400" dirty="0" smtClean="0">
                <a:solidFill>
                  <a:srgbClr val="000000"/>
                </a:solidFill>
                <a:latin typeface="Arial"/>
                <a:cs typeface="Times"/>
              </a:rPr>
              <a:t>a bibliothèque HEC</a:t>
            </a:r>
            <a:endParaRPr lang="fr-CA" sz="1400" dirty="0" smtClean="0">
              <a:solidFill>
                <a:srgbClr val="000000"/>
              </a:solidFill>
              <a:latin typeface="Arial"/>
              <a:cs typeface="Times"/>
            </a:endParaRPr>
          </a:p>
        </p:txBody>
      </p:sp>
      <p:pic>
        <p:nvPicPr>
          <p:cNvPr id="1026" name="Picture 2" descr="font-page-til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480" y="3065046"/>
            <a:ext cx="1594520" cy="159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3568" y="2276872"/>
            <a:ext cx="3096344" cy="62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003C71"/>
              </a:buClr>
              <a:buSzPct val="125000"/>
            </a:pPr>
            <a:r>
              <a:rPr lang="fr-CA" dirty="0">
                <a:solidFill>
                  <a:srgbClr val="000000"/>
                </a:solidFill>
                <a:latin typeface="Arial"/>
                <a:cs typeface="Times"/>
              </a:rPr>
              <a:t>Version électronique gratuite</a:t>
            </a:r>
          </a:p>
          <a:p>
            <a:pPr algn="ctr">
              <a:spcBef>
                <a:spcPct val="20000"/>
              </a:spcBef>
              <a:buClr>
                <a:srgbClr val="003C71"/>
              </a:buClr>
              <a:buSzPct val="125000"/>
            </a:pPr>
            <a:r>
              <a:rPr lang="fr-CA" sz="1400" dirty="0" smtClean="0">
                <a:solidFill>
                  <a:srgbClr val="000000"/>
                </a:solidFill>
                <a:latin typeface="Arial"/>
                <a:cs typeface="Times"/>
              </a:rPr>
              <a:t>Cliquez sur l’image</a:t>
            </a:r>
          </a:p>
        </p:txBody>
      </p:sp>
    </p:spTree>
    <p:extLst>
      <p:ext uri="{BB962C8B-B14F-4D97-AF65-F5344CB8AC3E}">
        <p14:creationId xmlns:p14="http://schemas.microsoft.com/office/powerpoint/2010/main" val="223296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LE MATÉRIEL PÉDAGOGIQUE</a:t>
            </a:r>
            <a:br>
              <a:rPr lang="fr-CA" dirty="0" smtClean="0"/>
            </a:br>
            <a:r>
              <a:rPr lang="fr-CA" dirty="0"/>
              <a:t/>
            </a:r>
            <a:br>
              <a:rPr lang="fr-CA" dirty="0"/>
            </a:br>
            <a:r>
              <a:rPr lang="fr-CA" dirty="0" err="1" smtClean="0"/>
              <a:t>Trisotech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>
                <a:hlinkClick r:id="rId2"/>
              </a:rPr>
              <a:t>https</a:t>
            </a:r>
            <a:r>
              <a:rPr lang="fr-CA" dirty="0">
                <a:hlinkClick r:id="rId2"/>
              </a:rPr>
              <a:t>://</a:t>
            </a:r>
            <a:r>
              <a:rPr lang="fr-CA" dirty="0" smtClean="0">
                <a:hlinkClick r:id="rId2"/>
              </a:rPr>
              <a:t>www.trisotech.com/digital-enterprise-suite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/>
              <a:t/>
            </a:r>
            <a:br>
              <a:rPr lang="fr-CA" dirty="0"/>
            </a:br>
            <a:r>
              <a:rPr lang="fr-CA" dirty="0" smtClean="0"/>
              <a:t>OU</a:t>
            </a:r>
            <a:r>
              <a:rPr lang="fr-CA" sz="2200" dirty="0"/>
              <a:t/>
            </a:r>
            <a:br>
              <a:rPr lang="fr-CA" sz="2200" dirty="0"/>
            </a:br>
            <a:r>
              <a:rPr lang="fr-CA" sz="2200" dirty="0" smtClean="0"/>
              <a:t/>
            </a:r>
            <a:br>
              <a:rPr lang="fr-CA" sz="2200" dirty="0" smtClean="0"/>
            </a:br>
            <a:r>
              <a:rPr lang="fr-CA" sz="2200" dirty="0" smtClean="0"/>
              <a:t>Vous pouvez aussi utiliser le logiciel VISIO de Microsoft</a:t>
            </a:r>
            <a:br>
              <a:rPr lang="fr-CA" sz="2200" dirty="0" smtClean="0"/>
            </a:br>
            <a:r>
              <a:rPr lang="fr-CA" sz="2200" dirty="0"/>
              <a:t/>
            </a:r>
            <a:br>
              <a:rPr lang="fr-CA" sz="2200" dirty="0"/>
            </a:br>
            <a:r>
              <a:rPr lang="fr-CA" sz="2200" dirty="0" smtClean="0"/>
              <a:t/>
            </a:r>
            <a:br>
              <a:rPr lang="fr-CA" sz="2200" dirty="0" smtClean="0"/>
            </a:br>
            <a:r>
              <a:rPr lang="fr-CA" sz="2200" dirty="0" smtClean="0"/>
              <a:t>Dans les deux cas (</a:t>
            </a:r>
            <a:r>
              <a:rPr lang="fr-CA" sz="2200" dirty="0" err="1" smtClean="0"/>
              <a:t>trisotech</a:t>
            </a:r>
            <a:r>
              <a:rPr lang="fr-CA" sz="2200" dirty="0" smtClean="0"/>
              <a:t> ou </a:t>
            </a:r>
            <a:r>
              <a:rPr lang="fr-CA" sz="2200" dirty="0" err="1" smtClean="0"/>
              <a:t>visio</a:t>
            </a:r>
            <a:r>
              <a:rPr lang="fr-CA" sz="2200" dirty="0" smtClean="0"/>
              <a:t>)  :</a:t>
            </a:r>
            <a:br>
              <a:rPr lang="fr-CA" sz="2200" dirty="0" smtClean="0"/>
            </a:br>
            <a:r>
              <a:rPr lang="fr-CA" dirty="0" smtClean="0"/>
              <a:t>licence gratuite pour </a:t>
            </a:r>
            <a:r>
              <a:rPr lang="fr-CA" dirty="0"/>
              <a:t>la durée du </a:t>
            </a:r>
            <a:r>
              <a:rPr lang="fr-CA" dirty="0" smtClean="0"/>
              <a:t>cours</a:t>
            </a:r>
            <a:r>
              <a:rPr lang="fr-CA" dirty="0"/>
              <a:t/>
            </a:r>
            <a:br>
              <a:rPr lang="fr-CA" dirty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endParaRPr lang="fr-CA" sz="2200" dirty="0"/>
          </a:p>
        </p:txBody>
      </p:sp>
    </p:spTree>
    <p:extLst>
      <p:ext uri="{BB962C8B-B14F-4D97-AF65-F5344CB8AC3E}">
        <p14:creationId xmlns:p14="http://schemas.microsoft.com/office/powerpoint/2010/main" val="398049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15616" y="2708920"/>
            <a:ext cx="7272808" cy="136815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Clr>
                <a:srgbClr val="003C71"/>
              </a:buClr>
              <a:buSzPct val="125000"/>
            </a:pPr>
            <a:r>
              <a:rPr lang="fr-CA" sz="3200" b="1" dirty="0" smtClean="0">
                <a:solidFill>
                  <a:srgbClr val="002060"/>
                </a:solidFill>
                <a:latin typeface="+mj-lt"/>
              </a:rPr>
              <a:t>VOUS AVEZ </a:t>
            </a:r>
          </a:p>
          <a:p>
            <a:pPr>
              <a:spcBef>
                <a:spcPct val="20000"/>
              </a:spcBef>
              <a:buClr>
                <a:srgbClr val="003C71"/>
              </a:buClr>
              <a:buSzPct val="125000"/>
            </a:pPr>
            <a:r>
              <a:rPr lang="fr-CA" sz="3200" b="1" dirty="0" smtClean="0">
                <a:solidFill>
                  <a:srgbClr val="002060"/>
                </a:solidFill>
                <a:latin typeface="+mj-lt"/>
              </a:rPr>
              <a:t>DES QUESTIONS ?</a:t>
            </a:r>
            <a:endParaRPr lang="fr-CA" sz="3200" b="1" dirty="0">
              <a:solidFill>
                <a:srgbClr val="002060"/>
              </a:solidFill>
              <a:latin typeface="+mj-lt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9672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38"/>
          <p:cNvGrpSpPr/>
          <p:nvPr/>
        </p:nvGrpSpPr>
        <p:grpSpPr>
          <a:xfrm>
            <a:off x="2689712" y="1744750"/>
            <a:ext cx="3143457" cy="840082"/>
            <a:chOff x="5219477" y="995322"/>
            <a:chExt cx="6261323" cy="1514980"/>
          </a:xfrm>
        </p:grpSpPr>
        <p:sp>
          <p:nvSpPr>
            <p:cNvPr id="16" name="Freeform: Shape 39"/>
            <p:cNvSpPr/>
            <p:nvPr/>
          </p:nvSpPr>
          <p:spPr>
            <a:xfrm>
              <a:off x="10891520" y="995322"/>
              <a:ext cx="589280" cy="1514980"/>
            </a:xfrm>
            <a:custGeom>
              <a:avLst/>
              <a:gdLst>
                <a:gd name="connsiteX0" fmla="*/ 0 w 589280"/>
                <a:gd name="connsiteY0" fmla="*/ 0 h 1514980"/>
                <a:gd name="connsiteX1" fmla="*/ 336778 w 589280"/>
                <a:gd name="connsiteY1" fmla="*/ 0 h 1514980"/>
                <a:gd name="connsiteX2" fmla="*/ 589280 w 589280"/>
                <a:gd name="connsiteY2" fmla="*/ 252502 h 1514980"/>
                <a:gd name="connsiteX3" fmla="*/ 589280 w 589280"/>
                <a:gd name="connsiteY3" fmla="*/ 1262478 h 1514980"/>
                <a:gd name="connsiteX4" fmla="*/ 336778 w 589280"/>
                <a:gd name="connsiteY4" fmla="*/ 1514980 h 1514980"/>
                <a:gd name="connsiteX5" fmla="*/ 0 w 589280"/>
                <a:gd name="connsiteY5" fmla="*/ 1514980 h 1514980"/>
                <a:gd name="connsiteX6" fmla="*/ 0 w 589280"/>
                <a:gd name="connsiteY6" fmla="*/ 0 h 151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9280" h="1514980">
                  <a:moveTo>
                    <a:pt x="0" y="0"/>
                  </a:moveTo>
                  <a:lnTo>
                    <a:pt x="336778" y="0"/>
                  </a:lnTo>
                  <a:cubicBezTo>
                    <a:pt x="476231" y="0"/>
                    <a:pt x="589280" y="113049"/>
                    <a:pt x="589280" y="252502"/>
                  </a:cubicBezTo>
                  <a:lnTo>
                    <a:pt x="589280" y="1262478"/>
                  </a:lnTo>
                  <a:cubicBezTo>
                    <a:pt x="589280" y="1401931"/>
                    <a:pt x="476231" y="1514980"/>
                    <a:pt x="336778" y="1514980"/>
                  </a:cubicBezTo>
                  <a:lnTo>
                    <a:pt x="0" y="151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" name="Freeform: Shape 40"/>
            <p:cNvSpPr/>
            <p:nvPr/>
          </p:nvSpPr>
          <p:spPr>
            <a:xfrm>
              <a:off x="5219477" y="995322"/>
              <a:ext cx="5672043" cy="1514980"/>
            </a:xfrm>
            <a:custGeom>
              <a:avLst/>
              <a:gdLst>
                <a:gd name="connsiteX0" fmla="*/ 0 w 5672043"/>
                <a:gd name="connsiteY0" fmla="*/ 0 h 1514980"/>
                <a:gd name="connsiteX1" fmla="*/ 5672043 w 5672043"/>
                <a:gd name="connsiteY1" fmla="*/ 0 h 1514980"/>
                <a:gd name="connsiteX2" fmla="*/ 5672043 w 5672043"/>
                <a:gd name="connsiteY2" fmla="*/ 1514980 h 1514980"/>
                <a:gd name="connsiteX3" fmla="*/ 0 w 5672043"/>
                <a:gd name="connsiteY3" fmla="*/ 1514980 h 1514980"/>
                <a:gd name="connsiteX4" fmla="*/ 0 w 5672043"/>
                <a:gd name="connsiteY4" fmla="*/ 0 h 151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2043" h="1514980">
                  <a:moveTo>
                    <a:pt x="0" y="0"/>
                  </a:moveTo>
                  <a:lnTo>
                    <a:pt x="5672043" y="0"/>
                  </a:lnTo>
                  <a:lnTo>
                    <a:pt x="5672043" y="1514980"/>
                  </a:lnTo>
                  <a:lnTo>
                    <a:pt x="0" y="151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8" name="Pictur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10" y="1623820"/>
            <a:ext cx="4168972" cy="1103678"/>
          </a:xfrm>
          <a:prstGeom prst="rect">
            <a:avLst/>
          </a:prstGeom>
        </p:spPr>
      </p:pic>
      <p:grpSp>
        <p:nvGrpSpPr>
          <p:cNvPr id="19" name="Group 42"/>
          <p:cNvGrpSpPr/>
          <p:nvPr/>
        </p:nvGrpSpPr>
        <p:grpSpPr>
          <a:xfrm>
            <a:off x="4783417" y="1736214"/>
            <a:ext cx="4097547" cy="840424"/>
            <a:chOff x="5342415" y="977137"/>
            <a:chExt cx="6261323" cy="1515596"/>
          </a:xfrm>
        </p:grpSpPr>
        <p:grpSp>
          <p:nvGrpSpPr>
            <p:cNvPr id="20" name="Group 32"/>
            <p:cNvGrpSpPr/>
            <p:nvPr/>
          </p:nvGrpSpPr>
          <p:grpSpPr>
            <a:xfrm>
              <a:off x="5342415" y="977137"/>
              <a:ext cx="6261323" cy="1514980"/>
              <a:chOff x="5219477" y="995322"/>
              <a:chExt cx="6261323" cy="1514980"/>
            </a:xfrm>
          </p:grpSpPr>
          <p:sp>
            <p:nvSpPr>
              <p:cNvPr id="22" name="Freeform: Shape 20"/>
              <p:cNvSpPr/>
              <p:nvPr/>
            </p:nvSpPr>
            <p:spPr>
              <a:xfrm>
                <a:off x="10891520" y="995322"/>
                <a:ext cx="589280" cy="1514980"/>
              </a:xfrm>
              <a:custGeom>
                <a:avLst/>
                <a:gdLst>
                  <a:gd name="connsiteX0" fmla="*/ 0 w 589280"/>
                  <a:gd name="connsiteY0" fmla="*/ 0 h 1514980"/>
                  <a:gd name="connsiteX1" fmla="*/ 336778 w 589280"/>
                  <a:gd name="connsiteY1" fmla="*/ 0 h 1514980"/>
                  <a:gd name="connsiteX2" fmla="*/ 589280 w 589280"/>
                  <a:gd name="connsiteY2" fmla="*/ 252502 h 1514980"/>
                  <a:gd name="connsiteX3" fmla="*/ 589280 w 589280"/>
                  <a:gd name="connsiteY3" fmla="*/ 1262478 h 1514980"/>
                  <a:gd name="connsiteX4" fmla="*/ 336778 w 589280"/>
                  <a:gd name="connsiteY4" fmla="*/ 1514980 h 1514980"/>
                  <a:gd name="connsiteX5" fmla="*/ 0 w 589280"/>
                  <a:gd name="connsiteY5" fmla="*/ 1514980 h 1514980"/>
                  <a:gd name="connsiteX6" fmla="*/ 0 w 589280"/>
                  <a:gd name="connsiteY6" fmla="*/ 0 h 151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9280" h="1514980">
                    <a:moveTo>
                      <a:pt x="0" y="0"/>
                    </a:moveTo>
                    <a:lnTo>
                      <a:pt x="336778" y="0"/>
                    </a:lnTo>
                    <a:cubicBezTo>
                      <a:pt x="476231" y="0"/>
                      <a:pt x="589280" y="113049"/>
                      <a:pt x="589280" y="252502"/>
                    </a:cubicBezTo>
                    <a:lnTo>
                      <a:pt x="589280" y="1262478"/>
                    </a:lnTo>
                    <a:cubicBezTo>
                      <a:pt x="589280" y="1401931"/>
                      <a:pt x="476231" y="1514980"/>
                      <a:pt x="336778" y="1514980"/>
                    </a:cubicBezTo>
                    <a:lnTo>
                      <a:pt x="0" y="1514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 smtClea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3" name="Freeform: Shape 27"/>
              <p:cNvSpPr/>
              <p:nvPr/>
            </p:nvSpPr>
            <p:spPr>
              <a:xfrm>
                <a:off x="5219477" y="995322"/>
                <a:ext cx="5672043" cy="1514980"/>
              </a:xfrm>
              <a:custGeom>
                <a:avLst/>
                <a:gdLst>
                  <a:gd name="connsiteX0" fmla="*/ 0 w 5672043"/>
                  <a:gd name="connsiteY0" fmla="*/ 0 h 1514980"/>
                  <a:gd name="connsiteX1" fmla="*/ 5672043 w 5672043"/>
                  <a:gd name="connsiteY1" fmla="*/ 0 h 1514980"/>
                  <a:gd name="connsiteX2" fmla="*/ 5672043 w 5672043"/>
                  <a:gd name="connsiteY2" fmla="*/ 1514980 h 1514980"/>
                  <a:gd name="connsiteX3" fmla="*/ 0 w 5672043"/>
                  <a:gd name="connsiteY3" fmla="*/ 1514980 h 1514980"/>
                  <a:gd name="connsiteX4" fmla="*/ 0 w 5672043"/>
                  <a:gd name="connsiteY4" fmla="*/ 0 h 151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72043" h="1514980">
                    <a:moveTo>
                      <a:pt x="0" y="0"/>
                    </a:moveTo>
                    <a:lnTo>
                      <a:pt x="5672043" y="0"/>
                    </a:lnTo>
                    <a:lnTo>
                      <a:pt x="5672043" y="1514980"/>
                    </a:lnTo>
                    <a:lnTo>
                      <a:pt x="0" y="1514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 smtClea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1" name="TextBox 41"/>
            <p:cNvSpPr txBox="1"/>
            <p:nvPr/>
          </p:nvSpPr>
          <p:spPr>
            <a:xfrm>
              <a:off x="6432456" y="994137"/>
              <a:ext cx="4589050" cy="1498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CA" sz="1200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Analyser la </a:t>
              </a:r>
              <a:r>
                <a:rPr lang="fr-CA" sz="1200" b="1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problématique d’affaires </a:t>
              </a:r>
              <a:r>
                <a:rPr lang="fr-CA" sz="1200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ou l’</a:t>
              </a:r>
              <a:r>
                <a:rPr lang="fr-CA" sz="1200" b="1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opportunité</a:t>
              </a:r>
              <a:r>
                <a:rPr lang="fr-CA" sz="1200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 à saisir et analyser   l’environnement de l’organisation pour déterminer les besoins.</a:t>
              </a:r>
              <a:endParaRPr lang="en-US" sz="1200" kern="0" dirty="0" smtClean="0">
                <a:solidFill>
                  <a:srgbClr val="5B9BD5">
                    <a:lumMod val="50000"/>
                  </a:srgbClr>
                </a:solidFill>
                <a:latin typeface="Calibri" panose="020F0502020204030204"/>
              </a:endParaRPr>
            </a:p>
          </p:txBody>
        </p:sp>
      </p:grpSp>
      <p:grpSp>
        <p:nvGrpSpPr>
          <p:cNvPr id="24" name="Group 11"/>
          <p:cNvGrpSpPr/>
          <p:nvPr/>
        </p:nvGrpSpPr>
        <p:grpSpPr>
          <a:xfrm>
            <a:off x="2619959" y="1656235"/>
            <a:ext cx="2875548" cy="996775"/>
            <a:chOff x="1690777" y="2053087"/>
            <a:chExt cx="3700733" cy="1449238"/>
          </a:xfrm>
          <a:effectLst/>
        </p:grpSpPr>
        <p:sp>
          <p:nvSpPr>
            <p:cNvPr id="25" name="Freeform: Shape 8"/>
            <p:cNvSpPr/>
            <p:nvPr/>
          </p:nvSpPr>
          <p:spPr>
            <a:xfrm>
              <a:off x="1690777" y="2053087"/>
              <a:ext cx="3700733" cy="1449238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00733" h="1449238">
                  <a:moveTo>
                    <a:pt x="241544" y="0"/>
                  </a:moveTo>
                  <a:lnTo>
                    <a:pt x="3700733" y="0"/>
                  </a:lnTo>
                  <a:lnTo>
                    <a:pt x="3700733" y="255819"/>
                  </a:lnTo>
                  <a:lnTo>
                    <a:pt x="3614578" y="302582"/>
                  </a:lnTo>
                  <a:cubicBezTo>
                    <a:pt x="3479194" y="394046"/>
                    <a:pt x="3390182" y="548938"/>
                    <a:pt x="3390182" y="724619"/>
                  </a:cubicBezTo>
                  <a:cubicBezTo>
                    <a:pt x="3390182" y="900300"/>
                    <a:pt x="3479194" y="1055192"/>
                    <a:pt x="3614578" y="1146656"/>
                  </a:cubicBezTo>
                  <a:lnTo>
                    <a:pt x="3700733" y="1193420"/>
                  </a:lnTo>
                  <a:lnTo>
                    <a:pt x="3700733" y="1449238"/>
                  </a:lnTo>
                  <a:lnTo>
                    <a:pt x="241544" y="1449238"/>
                  </a:lnTo>
                  <a:cubicBezTo>
                    <a:pt x="108143" y="1449238"/>
                    <a:pt x="0" y="1341095"/>
                    <a:pt x="0" y="1207694"/>
                  </a:cubicBezTo>
                  <a:lnTo>
                    <a:pt x="0" y="241544"/>
                  </a:lnTo>
                  <a:cubicBezTo>
                    <a:pt x="0" y="108143"/>
                    <a:pt x="108143" y="0"/>
                    <a:pt x="241544" y="0"/>
                  </a:cubicBezTo>
                  <a:close/>
                </a:path>
              </a:pathLst>
            </a:cu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" name="Freeform: Shape 10"/>
            <p:cNvSpPr/>
            <p:nvPr/>
          </p:nvSpPr>
          <p:spPr>
            <a:xfrm>
              <a:off x="1743254" y="2126389"/>
              <a:ext cx="3596886" cy="1294999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00733" h="1449238">
                  <a:moveTo>
                    <a:pt x="241544" y="0"/>
                  </a:moveTo>
                  <a:lnTo>
                    <a:pt x="3700733" y="0"/>
                  </a:lnTo>
                  <a:lnTo>
                    <a:pt x="3700733" y="255819"/>
                  </a:lnTo>
                  <a:lnTo>
                    <a:pt x="3614578" y="302582"/>
                  </a:lnTo>
                  <a:cubicBezTo>
                    <a:pt x="3479194" y="394046"/>
                    <a:pt x="3390182" y="548938"/>
                    <a:pt x="3390182" y="724619"/>
                  </a:cubicBezTo>
                  <a:cubicBezTo>
                    <a:pt x="3390182" y="900300"/>
                    <a:pt x="3479194" y="1055192"/>
                    <a:pt x="3614578" y="1146656"/>
                  </a:cubicBezTo>
                  <a:lnTo>
                    <a:pt x="3700733" y="1193420"/>
                  </a:lnTo>
                  <a:lnTo>
                    <a:pt x="3700733" y="1449238"/>
                  </a:lnTo>
                  <a:lnTo>
                    <a:pt x="241544" y="1449238"/>
                  </a:lnTo>
                  <a:cubicBezTo>
                    <a:pt x="108143" y="1449238"/>
                    <a:pt x="0" y="1341095"/>
                    <a:pt x="0" y="1207694"/>
                  </a:cubicBezTo>
                  <a:lnTo>
                    <a:pt x="0" y="241544"/>
                  </a:lnTo>
                  <a:cubicBezTo>
                    <a:pt x="0" y="108143"/>
                    <a:pt x="108143" y="0"/>
                    <a:pt x="241544" y="0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rgbClr val="5B9BD5">
                  <a:lumMod val="40000"/>
                  <a:lumOff val="6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7" name="Freeform: Shape 9"/>
            <p:cNvSpPr/>
            <p:nvPr/>
          </p:nvSpPr>
          <p:spPr>
            <a:xfrm>
              <a:off x="1805892" y="2166858"/>
              <a:ext cx="3585618" cy="1221419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00733" h="1449238">
                  <a:moveTo>
                    <a:pt x="241544" y="0"/>
                  </a:moveTo>
                  <a:lnTo>
                    <a:pt x="3700733" y="0"/>
                  </a:lnTo>
                  <a:lnTo>
                    <a:pt x="3700733" y="255819"/>
                  </a:lnTo>
                  <a:lnTo>
                    <a:pt x="3614578" y="302582"/>
                  </a:lnTo>
                  <a:cubicBezTo>
                    <a:pt x="3479194" y="394046"/>
                    <a:pt x="3390182" y="548938"/>
                    <a:pt x="3390182" y="724619"/>
                  </a:cubicBezTo>
                  <a:cubicBezTo>
                    <a:pt x="3390182" y="900300"/>
                    <a:pt x="3479194" y="1055192"/>
                    <a:pt x="3614578" y="1146656"/>
                  </a:cubicBezTo>
                  <a:lnTo>
                    <a:pt x="3700733" y="1193420"/>
                  </a:lnTo>
                  <a:lnTo>
                    <a:pt x="3700733" y="1449238"/>
                  </a:lnTo>
                  <a:lnTo>
                    <a:pt x="241544" y="1449238"/>
                  </a:lnTo>
                  <a:cubicBezTo>
                    <a:pt x="108143" y="1449238"/>
                    <a:pt x="0" y="1341095"/>
                    <a:pt x="0" y="1207694"/>
                  </a:cubicBezTo>
                  <a:lnTo>
                    <a:pt x="0" y="241544"/>
                  </a:lnTo>
                  <a:cubicBezTo>
                    <a:pt x="0" y="108143"/>
                    <a:pt x="108143" y="0"/>
                    <a:pt x="241544" y="0"/>
                  </a:cubicBezTo>
                  <a:close/>
                </a:path>
              </a:pathLst>
            </a:custGeom>
            <a:gradFill flip="none" rotWithShape="1">
              <a:gsLst>
                <a:gs pos="37000">
                  <a:srgbClr val="5B9BD5">
                    <a:shade val="30000"/>
                    <a:satMod val="115000"/>
                    <a:lumMod val="76000"/>
                    <a:lumOff val="24000"/>
                  </a:srgbClr>
                </a:gs>
                <a:gs pos="0">
                  <a:srgbClr val="5B9BD5">
                    <a:shade val="67500"/>
                    <a:satMod val="115000"/>
                    <a:lumMod val="77000"/>
                    <a:lumOff val="23000"/>
                  </a:srgbClr>
                </a:gs>
                <a:gs pos="100000">
                  <a:srgbClr val="5B9BD5">
                    <a:shade val="100000"/>
                    <a:satMod val="115000"/>
                    <a:lumMod val="72000"/>
                  </a:srgbClr>
                </a:gs>
                <a:gs pos="94000">
                  <a:srgbClr val="5B9BD5">
                    <a:shade val="100000"/>
                    <a:satMod val="115000"/>
                    <a:lumMod val="88000"/>
                  </a:srgbClr>
                </a:gs>
              </a:gsLst>
              <a:lin ang="5400000" scaled="1"/>
              <a:tileRect/>
            </a:gradFill>
            <a:ln w="31750" cap="flat" cmpd="sng" algn="ctr">
              <a:noFill/>
              <a:prstDash val="sysDot"/>
              <a:miter lim="800000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8" name="Group 30"/>
          <p:cNvGrpSpPr/>
          <p:nvPr/>
        </p:nvGrpSpPr>
        <p:grpSpPr>
          <a:xfrm>
            <a:off x="2701176" y="1660613"/>
            <a:ext cx="2573947" cy="917852"/>
            <a:chOff x="1205155" y="850132"/>
            <a:chExt cx="5126935" cy="1655227"/>
          </a:xfrm>
        </p:grpSpPr>
        <p:sp>
          <p:nvSpPr>
            <p:cNvPr id="29" name="TextBox 21"/>
            <p:cNvSpPr txBox="1"/>
            <p:nvPr/>
          </p:nvSpPr>
          <p:spPr>
            <a:xfrm>
              <a:off x="1205155" y="850132"/>
              <a:ext cx="1056641" cy="1655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4800" b="1" kern="0" dirty="0">
                  <a:solidFill>
                    <a:prstClr val="white"/>
                  </a:solidFill>
                  <a:latin typeface="Calibri" panose="020F0502020204030204"/>
                </a:rPr>
                <a:t> </a:t>
              </a:r>
              <a:endParaRPr lang="en-US" sz="4800" b="1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30" name="Straight Connector 23"/>
            <p:cNvCxnSpPr/>
            <p:nvPr/>
          </p:nvCxnSpPr>
          <p:spPr>
            <a:xfrm>
              <a:off x="2700381" y="1138648"/>
              <a:ext cx="0" cy="1147351"/>
            </a:xfrm>
            <a:prstGeom prst="line">
              <a:avLst/>
            </a:prstGeom>
            <a:noFill/>
            <a:ln w="317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sp>
          <p:nvSpPr>
            <p:cNvPr id="31" name="TextBox 25"/>
            <p:cNvSpPr txBox="1"/>
            <p:nvPr/>
          </p:nvSpPr>
          <p:spPr>
            <a:xfrm>
              <a:off x="2749623" y="1134233"/>
              <a:ext cx="3582467" cy="1054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b="1" kern="0" dirty="0" err="1" smtClean="0">
                  <a:solidFill>
                    <a:prstClr val="white"/>
                  </a:solidFill>
                  <a:latin typeface="Calibri" panose="020F0502020204030204"/>
                </a:rPr>
                <a:t>Détermination</a:t>
              </a:r>
              <a:r>
                <a:rPr lang="en-US" sz="1600" b="1" kern="0" dirty="0" smtClean="0">
                  <a:solidFill>
                    <a:prstClr val="white"/>
                  </a:solidFill>
                  <a:latin typeface="Calibri" panose="020F0502020204030204"/>
                </a:rPr>
                <a:t> des besoins</a:t>
              </a:r>
              <a:endParaRPr lang="en-US" sz="1600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48" name="Freeform 35"/>
          <p:cNvSpPr>
            <a:spLocks noChangeAspect="1" noEditPoints="1"/>
          </p:cNvSpPr>
          <p:nvPr>
            <p:custDataLst>
              <p:tags r:id="rId1"/>
            </p:custDataLst>
          </p:nvPr>
        </p:nvSpPr>
        <p:spPr bwMode="gray">
          <a:xfrm>
            <a:off x="2842051" y="1828744"/>
            <a:ext cx="534281" cy="589559"/>
          </a:xfrm>
          <a:custGeom>
            <a:avLst/>
            <a:gdLst>
              <a:gd name="T0" fmla="*/ 4183 w 6274"/>
              <a:gd name="T1" fmla="*/ 615 h 6269"/>
              <a:gd name="T2" fmla="*/ 4618 w 6274"/>
              <a:gd name="T3" fmla="*/ 1427 h 6269"/>
              <a:gd name="T4" fmla="*/ 3699 w 6274"/>
              <a:gd name="T5" fmla="*/ 1097 h 6269"/>
              <a:gd name="T6" fmla="*/ 3892 w 6274"/>
              <a:gd name="T7" fmla="*/ 1667 h 6269"/>
              <a:gd name="T8" fmla="*/ 3217 w 6274"/>
              <a:gd name="T9" fmla="*/ 1580 h 6269"/>
              <a:gd name="T10" fmla="*/ 3654 w 6274"/>
              <a:gd name="T11" fmla="*/ 2393 h 6269"/>
              <a:gd name="T12" fmla="*/ 2735 w 6274"/>
              <a:gd name="T13" fmla="*/ 2062 h 6269"/>
              <a:gd name="T14" fmla="*/ 2927 w 6274"/>
              <a:gd name="T15" fmla="*/ 2631 h 6269"/>
              <a:gd name="T16" fmla="*/ 2253 w 6274"/>
              <a:gd name="T17" fmla="*/ 2546 h 6269"/>
              <a:gd name="T18" fmla="*/ 2689 w 6274"/>
              <a:gd name="T19" fmla="*/ 3357 h 6269"/>
              <a:gd name="T20" fmla="*/ 1771 w 6274"/>
              <a:gd name="T21" fmla="*/ 3028 h 6269"/>
              <a:gd name="T22" fmla="*/ 1961 w 6274"/>
              <a:gd name="T23" fmla="*/ 3595 h 6269"/>
              <a:gd name="T24" fmla="*/ 1288 w 6274"/>
              <a:gd name="T25" fmla="*/ 3510 h 6269"/>
              <a:gd name="T26" fmla="*/ 1723 w 6274"/>
              <a:gd name="T27" fmla="*/ 4321 h 6269"/>
              <a:gd name="T28" fmla="*/ 804 w 6274"/>
              <a:gd name="T29" fmla="*/ 3992 h 6269"/>
              <a:gd name="T30" fmla="*/ 997 w 6274"/>
              <a:gd name="T31" fmla="*/ 4562 h 6269"/>
              <a:gd name="T32" fmla="*/ 322 w 6274"/>
              <a:gd name="T33" fmla="*/ 4474 h 6269"/>
              <a:gd name="T34" fmla="*/ 5950 w 6274"/>
              <a:gd name="T35" fmla="*/ 1795 h 6269"/>
              <a:gd name="T36" fmla="*/ 4477 w 6274"/>
              <a:gd name="T37" fmla="*/ 0 h 6269"/>
              <a:gd name="T38" fmla="*/ 4542 w 6274"/>
              <a:gd name="T39" fmla="*/ 17 h 6269"/>
              <a:gd name="T40" fmla="*/ 6234 w 6274"/>
              <a:gd name="T41" fmla="*/ 1700 h 6269"/>
              <a:gd name="T42" fmla="*/ 6268 w 6274"/>
              <a:gd name="T43" fmla="*/ 1762 h 6269"/>
              <a:gd name="T44" fmla="*/ 6270 w 6274"/>
              <a:gd name="T45" fmla="*/ 1823 h 6269"/>
              <a:gd name="T46" fmla="*/ 6249 w 6274"/>
              <a:gd name="T47" fmla="*/ 1873 h 6269"/>
              <a:gd name="T48" fmla="*/ 1891 w 6274"/>
              <a:gd name="T49" fmla="*/ 6231 h 6269"/>
              <a:gd name="T50" fmla="*/ 1843 w 6274"/>
              <a:gd name="T51" fmla="*/ 6263 h 6269"/>
              <a:gd name="T52" fmla="*/ 1784 w 6274"/>
              <a:gd name="T53" fmla="*/ 6269 h 6269"/>
              <a:gd name="T54" fmla="*/ 1725 w 6274"/>
              <a:gd name="T55" fmla="*/ 6250 h 6269"/>
              <a:gd name="T56" fmla="*/ 40 w 6274"/>
              <a:gd name="T57" fmla="*/ 4569 h 6269"/>
              <a:gd name="T58" fmla="*/ 4 w 6274"/>
              <a:gd name="T59" fmla="*/ 4508 h 6269"/>
              <a:gd name="T60" fmla="*/ 4 w 6274"/>
              <a:gd name="T61" fmla="*/ 4440 h 6269"/>
              <a:gd name="T62" fmla="*/ 40 w 6274"/>
              <a:gd name="T63" fmla="*/ 4381 h 6269"/>
              <a:gd name="T64" fmla="*/ 4410 w 6274"/>
              <a:gd name="T65" fmla="*/ 17 h 6269"/>
              <a:gd name="T66" fmla="*/ 4477 w 6274"/>
              <a:gd name="T67" fmla="*/ 0 h 6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274" h="6269">
                <a:moveTo>
                  <a:pt x="4477" y="322"/>
                </a:moveTo>
                <a:lnTo>
                  <a:pt x="4183" y="615"/>
                </a:lnTo>
                <a:lnTo>
                  <a:pt x="4807" y="1238"/>
                </a:lnTo>
                <a:lnTo>
                  <a:pt x="4618" y="1427"/>
                </a:lnTo>
                <a:lnTo>
                  <a:pt x="3995" y="804"/>
                </a:lnTo>
                <a:lnTo>
                  <a:pt x="3699" y="1097"/>
                </a:lnTo>
                <a:lnTo>
                  <a:pt x="4080" y="1479"/>
                </a:lnTo>
                <a:lnTo>
                  <a:pt x="3892" y="1667"/>
                </a:lnTo>
                <a:lnTo>
                  <a:pt x="3511" y="1286"/>
                </a:lnTo>
                <a:lnTo>
                  <a:pt x="3217" y="1580"/>
                </a:lnTo>
                <a:lnTo>
                  <a:pt x="3842" y="2205"/>
                </a:lnTo>
                <a:lnTo>
                  <a:pt x="3654" y="2393"/>
                </a:lnTo>
                <a:lnTo>
                  <a:pt x="3028" y="1768"/>
                </a:lnTo>
                <a:lnTo>
                  <a:pt x="2735" y="2062"/>
                </a:lnTo>
                <a:lnTo>
                  <a:pt x="3116" y="2443"/>
                </a:lnTo>
                <a:lnTo>
                  <a:pt x="2927" y="2631"/>
                </a:lnTo>
                <a:lnTo>
                  <a:pt x="2546" y="2250"/>
                </a:lnTo>
                <a:lnTo>
                  <a:pt x="2253" y="2546"/>
                </a:lnTo>
                <a:lnTo>
                  <a:pt x="2878" y="3169"/>
                </a:lnTo>
                <a:lnTo>
                  <a:pt x="2689" y="3357"/>
                </a:lnTo>
                <a:lnTo>
                  <a:pt x="2064" y="2734"/>
                </a:lnTo>
                <a:lnTo>
                  <a:pt x="1771" y="3028"/>
                </a:lnTo>
                <a:lnTo>
                  <a:pt x="2150" y="3407"/>
                </a:lnTo>
                <a:lnTo>
                  <a:pt x="1961" y="3595"/>
                </a:lnTo>
                <a:lnTo>
                  <a:pt x="1582" y="3216"/>
                </a:lnTo>
                <a:lnTo>
                  <a:pt x="1288" y="3510"/>
                </a:lnTo>
                <a:lnTo>
                  <a:pt x="1912" y="4133"/>
                </a:lnTo>
                <a:lnTo>
                  <a:pt x="1723" y="4321"/>
                </a:lnTo>
                <a:lnTo>
                  <a:pt x="1100" y="3698"/>
                </a:lnTo>
                <a:lnTo>
                  <a:pt x="804" y="3992"/>
                </a:lnTo>
                <a:lnTo>
                  <a:pt x="1186" y="4373"/>
                </a:lnTo>
                <a:lnTo>
                  <a:pt x="997" y="4562"/>
                </a:lnTo>
                <a:lnTo>
                  <a:pt x="616" y="4180"/>
                </a:lnTo>
                <a:lnTo>
                  <a:pt x="322" y="4474"/>
                </a:lnTo>
                <a:lnTo>
                  <a:pt x="1795" y="5949"/>
                </a:lnTo>
                <a:lnTo>
                  <a:pt x="5950" y="1795"/>
                </a:lnTo>
                <a:lnTo>
                  <a:pt x="4477" y="322"/>
                </a:lnTo>
                <a:close/>
                <a:moveTo>
                  <a:pt x="4477" y="0"/>
                </a:moveTo>
                <a:lnTo>
                  <a:pt x="4511" y="4"/>
                </a:lnTo>
                <a:lnTo>
                  <a:pt x="4542" y="17"/>
                </a:lnTo>
                <a:lnTo>
                  <a:pt x="4570" y="38"/>
                </a:lnTo>
                <a:lnTo>
                  <a:pt x="6234" y="1700"/>
                </a:lnTo>
                <a:lnTo>
                  <a:pt x="6257" y="1730"/>
                </a:lnTo>
                <a:lnTo>
                  <a:pt x="6268" y="1762"/>
                </a:lnTo>
                <a:lnTo>
                  <a:pt x="6274" y="1793"/>
                </a:lnTo>
                <a:lnTo>
                  <a:pt x="6270" y="1823"/>
                </a:lnTo>
                <a:lnTo>
                  <a:pt x="6263" y="1850"/>
                </a:lnTo>
                <a:lnTo>
                  <a:pt x="6249" y="1873"/>
                </a:lnTo>
                <a:lnTo>
                  <a:pt x="6234" y="1888"/>
                </a:lnTo>
                <a:lnTo>
                  <a:pt x="1891" y="6231"/>
                </a:lnTo>
                <a:lnTo>
                  <a:pt x="1870" y="6250"/>
                </a:lnTo>
                <a:lnTo>
                  <a:pt x="1843" y="6263"/>
                </a:lnTo>
                <a:lnTo>
                  <a:pt x="1814" y="6269"/>
                </a:lnTo>
                <a:lnTo>
                  <a:pt x="1784" y="6269"/>
                </a:lnTo>
                <a:lnTo>
                  <a:pt x="1753" y="6263"/>
                </a:lnTo>
                <a:lnTo>
                  <a:pt x="1725" y="6250"/>
                </a:lnTo>
                <a:lnTo>
                  <a:pt x="1702" y="6231"/>
                </a:lnTo>
                <a:lnTo>
                  <a:pt x="40" y="4569"/>
                </a:lnTo>
                <a:lnTo>
                  <a:pt x="17" y="4541"/>
                </a:lnTo>
                <a:lnTo>
                  <a:pt x="4" y="4508"/>
                </a:lnTo>
                <a:lnTo>
                  <a:pt x="0" y="4474"/>
                </a:lnTo>
                <a:lnTo>
                  <a:pt x="4" y="4440"/>
                </a:lnTo>
                <a:lnTo>
                  <a:pt x="17" y="4409"/>
                </a:lnTo>
                <a:lnTo>
                  <a:pt x="40" y="4381"/>
                </a:lnTo>
                <a:lnTo>
                  <a:pt x="4382" y="38"/>
                </a:lnTo>
                <a:lnTo>
                  <a:pt x="4410" y="17"/>
                </a:lnTo>
                <a:lnTo>
                  <a:pt x="4443" y="4"/>
                </a:lnTo>
                <a:lnTo>
                  <a:pt x="4477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accent1">
                <a:hueOff val="0"/>
                <a:satOff val="0"/>
                <a:lumOff val="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fr-CA" dirty="0">
              <a:ln>
                <a:solidFill>
                  <a:prstClr val="white"/>
                </a:solidFill>
              </a:ln>
              <a:solidFill>
                <a:srgbClr val="000000"/>
              </a:solidFill>
            </a:endParaRPr>
          </a:p>
        </p:txBody>
      </p:sp>
      <p:grpSp>
        <p:nvGrpSpPr>
          <p:cNvPr id="149" name="Group 38"/>
          <p:cNvGrpSpPr/>
          <p:nvPr/>
        </p:nvGrpSpPr>
        <p:grpSpPr>
          <a:xfrm>
            <a:off x="2695470" y="2721049"/>
            <a:ext cx="3143457" cy="840082"/>
            <a:chOff x="5219477" y="995322"/>
            <a:chExt cx="6261323" cy="1514980"/>
          </a:xfrm>
        </p:grpSpPr>
        <p:sp>
          <p:nvSpPr>
            <p:cNvPr id="150" name="Freeform: Shape 39"/>
            <p:cNvSpPr/>
            <p:nvPr/>
          </p:nvSpPr>
          <p:spPr>
            <a:xfrm>
              <a:off x="10891520" y="995322"/>
              <a:ext cx="589280" cy="1514980"/>
            </a:xfrm>
            <a:custGeom>
              <a:avLst/>
              <a:gdLst>
                <a:gd name="connsiteX0" fmla="*/ 0 w 589280"/>
                <a:gd name="connsiteY0" fmla="*/ 0 h 1514980"/>
                <a:gd name="connsiteX1" fmla="*/ 336778 w 589280"/>
                <a:gd name="connsiteY1" fmla="*/ 0 h 1514980"/>
                <a:gd name="connsiteX2" fmla="*/ 589280 w 589280"/>
                <a:gd name="connsiteY2" fmla="*/ 252502 h 1514980"/>
                <a:gd name="connsiteX3" fmla="*/ 589280 w 589280"/>
                <a:gd name="connsiteY3" fmla="*/ 1262478 h 1514980"/>
                <a:gd name="connsiteX4" fmla="*/ 336778 w 589280"/>
                <a:gd name="connsiteY4" fmla="*/ 1514980 h 1514980"/>
                <a:gd name="connsiteX5" fmla="*/ 0 w 589280"/>
                <a:gd name="connsiteY5" fmla="*/ 1514980 h 1514980"/>
                <a:gd name="connsiteX6" fmla="*/ 0 w 589280"/>
                <a:gd name="connsiteY6" fmla="*/ 0 h 151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9280" h="1514980">
                  <a:moveTo>
                    <a:pt x="0" y="0"/>
                  </a:moveTo>
                  <a:lnTo>
                    <a:pt x="336778" y="0"/>
                  </a:lnTo>
                  <a:cubicBezTo>
                    <a:pt x="476231" y="0"/>
                    <a:pt x="589280" y="113049"/>
                    <a:pt x="589280" y="252502"/>
                  </a:cubicBezTo>
                  <a:lnTo>
                    <a:pt x="589280" y="1262478"/>
                  </a:lnTo>
                  <a:cubicBezTo>
                    <a:pt x="589280" y="1401931"/>
                    <a:pt x="476231" y="1514980"/>
                    <a:pt x="336778" y="1514980"/>
                  </a:cubicBezTo>
                  <a:lnTo>
                    <a:pt x="0" y="151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1" name="Freeform: Shape 40"/>
            <p:cNvSpPr/>
            <p:nvPr/>
          </p:nvSpPr>
          <p:spPr>
            <a:xfrm>
              <a:off x="5219477" y="995322"/>
              <a:ext cx="5672043" cy="1514980"/>
            </a:xfrm>
            <a:custGeom>
              <a:avLst/>
              <a:gdLst>
                <a:gd name="connsiteX0" fmla="*/ 0 w 5672043"/>
                <a:gd name="connsiteY0" fmla="*/ 0 h 1514980"/>
                <a:gd name="connsiteX1" fmla="*/ 5672043 w 5672043"/>
                <a:gd name="connsiteY1" fmla="*/ 0 h 1514980"/>
                <a:gd name="connsiteX2" fmla="*/ 5672043 w 5672043"/>
                <a:gd name="connsiteY2" fmla="*/ 1514980 h 1514980"/>
                <a:gd name="connsiteX3" fmla="*/ 0 w 5672043"/>
                <a:gd name="connsiteY3" fmla="*/ 1514980 h 1514980"/>
                <a:gd name="connsiteX4" fmla="*/ 0 w 5672043"/>
                <a:gd name="connsiteY4" fmla="*/ 0 h 151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2043" h="1514980">
                  <a:moveTo>
                    <a:pt x="0" y="0"/>
                  </a:moveTo>
                  <a:lnTo>
                    <a:pt x="5672043" y="0"/>
                  </a:lnTo>
                  <a:lnTo>
                    <a:pt x="5672043" y="1514980"/>
                  </a:lnTo>
                  <a:lnTo>
                    <a:pt x="0" y="151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52" name="Pictur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68" y="2647446"/>
            <a:ext cx="4168972" cy="1103678"/>
          </a:xfrm>
          <a:prstGeom prst="rect">
            <a:avLst/>
          </a:prstGeom>
        </p:spPr>
      </p:pic>
      <p:grpSp>
        <p:nvGrpSpPr>
          <p:cNvPr id="153" name="Group 42"/>
          <p:cNvGrpSpPr/>
          <p:nvPr/>
        </p:nvGrpSpPr>
        <p:grpSpPr>
          <a:xfrm>
            <a:off x="4783417" y="2712514"/>
            <a:ext cx="4103305" cy="840424"/>
            <a:chOff x="5342415" y="977137"/>
            <a:chExt cx="6261323" cy="1515596"/>
          </a:xfrm>
        </p:grpSpPr>
        <p:grpSp>
          <p:nvGrpSpPr>
            <p:cNvPr id="154" name="Group 32"/>
            <p:cNvGrpSpPr/>
            <p:nvPr/>
          </p:nvGrpSpPr>
          <p:grpSpPr>
            <a:xfrm>
              <a:off x="5342415" y="977137"/>
              <a:ext cx="6261323" cy="1514980"/>
              <a:chOff x="5219477" y="995322"/>
              <a:chExt cx="6261323" cy="1514980"/>
            </a:xfrm>
          </p:grpSpPr>
          <p:sp>
            <p:nvSpPr>
              <p:cNvPr id="156" name="Freeform: Shape 20"/>
              <p:cNvSpPr/>
              <p:nvPr/>
            </p:nvSpPr>
            <p:spPr>
              <a:xfrm>
                <a:off x="10891520" y="995322"/>
                <a:ext cx="589280" cy="1514980"/>
              </a:xfrm>
              <a:custGeom>
                <a:avLst/>
                <a:gdLst>
                  <a:gd name="connsiteX0" fmla="*/ 0 w 589280"/>
                  <a:gd name="connsiteY0" fmla="*/ 0 h 1514980"/>
                  <a:gd name="connsiteX1" fmla="*/ 336778 w 589280"/>
                  <a:gd name="connsiteY1" fmla="*/ 0 h 1514980"/>
                  <a:gd name="connsiteX2" fmla="*/ 589280 w 589280"/>
                  <a:gd name="connsiteY2" fmla="*/ 252502 h 1514980"/>
                  <a:gd name="connsiteX3" fmla="*/ 589280 w 589280"/>
                  <a:gd name="connsiteY3" fmla="*/ 1262478 h 1514980"/>
                  <a:gd name="connsiteX4" fmla="*/ 336778 w 589280"/>
                  <a:gd name="connsiteY4" fmla="*/ 1514980 h 1514980"/>
                  <a:gd name="connsiteX5" fmla="*/ 0 w 589280"/>
                  <a:gd name="connsiteY5" fmla="*/ 1514980 h 1514980"/>
                  <a:gd name="connsiteX6" fmla="*/ 0 w 589280"/>
                  <a:gd name="connsiteY6" fmla="*/ 0 h 151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9280" h="1514980">
                    <a:moveTo>
                      <a:pt x="0" y="0"/>
                    </a:moveTo>
                    <a:lnTo>
                      <a:pt x="336778" y="0"/>
                    </a:lnTo>
                    <a:cubicBezTo>
                      <a:pt x="476231" y="0"/>
                      <a:pt x="589280" y="113049"/>
                      <a:pt x="589280" y="252502"/>
                    </a:cubicBezTo>
                    <a:lnTo>
                      <a:pt x="589280" y="1262478"/>
                    </a:lnTo>
                    <a:cubicBezTo>
                      <a:pt x="589280" y="1401931"/>
                      <a:pt x="476231" y="1514980"/>
                      <a:pt x="336778" y="1514980"/>
                    </a:cubicBezTo>
                    <a:lnTo>
                      <a:pt x="0" y="1514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 smtClea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57" name="Freeform: Shape 27"/>
              <p:cNvSpPr/>
              <p:nvPr/>
            </p:nvSpPr>
            <p:spPr>
              <a:xfrm>
                <a:off x="5219477" y="995322"/>
                <a:ext cx="5672043" cy="1514980"/>
              </a:xfrm>
              <a:custGeom>
                <a:avLst/>
                <a:gdLst>
                  <a:gd name="connsiteX0" fmla="*/ 0 w 5672043"/>
                  <a:gd name="connsiteY0" fmla="*/ 0 h 1514980"/>
                  <a:gd name="connsiteX1" fmla="*/ 5672043 w 5672043"/>
                  <a:gd name="connsiteY1" fmla="*/ 0 h 1514980"/>
                  <a:gd name="connsiteX2" fmla="*/ 5672043 w 5672043"/>
                  <a:gd name="connsiteY2" fmla="*/ 1514980 h 1514980"/>
                  <a:gd name="connsiteX3" fmla="*/ 0 w 5672043"/>
                  <a:gd name="connsiteY3" fmla="*/ 1514980 h 1514980"/>
                  <a:gd name="connsiteX4" fmla="*/ 0 w 5672043"/>
                  <a:gd name="connsiteY4" fmla="*/ 0 h 151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72043" h="1514980">
                    <a:moveTo>
                      <a:pt x="0" y="0"/>
                    </a:moveTo>
                    <a:lnTo>
                      <a:pt x="5672043" y="0"/>
                    </a:lnTo>
                    <a:lnTo>
                      <a:pt x="5672043" y="1514980"/>
                    </a:lnTo>
                    <a:lnTo>
                      <a:pt x="0" y="1514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 smtClea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55" name="TextBox 41"/>
            <p:cNvSpPr txBox="1"/>
            <p:nvPr/>
          </p:nvSpPr>
          <p:spPr>
            <a:xfrm>
              <a:off x="6432456" y="994137"/>
              <a:ext cx="4589050" cy="1498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CA" sz="1200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Planifier et définir </a:t>
              </a:r>
              <a:r>
                <a:rPr lang="fr-CA" sz="1200" b="1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l’approche d’analyse d’affaires </a:t>
              </a:r>
              <a:r>
                <a:rPr lang="fr-CA" sz="1200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et le </a:t>
              </a:r>
              <a:r>
                <a:rPr lang="fr-CA" sz="1200" b="1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plan</a:t>
              </a:r>
              <a:r>
                <a:rPr lang="fr-CA" sz="1200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 pour assurer une couverture complète des exigences pour répondre aux besoins du projet.</a:t>
              </a:r>
              <a:endParaRPr lang="en-US" sz="1200" kern="0" dirty="0" smtClean="0">
                <a:solidFill>
                  <a:srgbClr val="5B9BD5">
                    <a:lumMod val="50000"/>
                  </a:srgbClr>
                </a:solidFill>
                <a:latin typeface="Calibri" panose="020F0502020204030204"/>
              </a:endParaRPr>
            </a:p>
          </p:txBody>
        </p:sp>
      </p:grpSp>
      <p:grpSp>
        <p:nvGrpSpPr>
          <p:cNvPr id="158" name="Group 11"/>
          <p:cNvGrpSpPr/>
          <p:nvPr/>
        </p:nvGrpSpPr>
        <p:grpSpPr>
          <a:xfrm>
            <a:off x="2616471" y="2687721"/>
            <a:ext cx="2875548" cy="996775"/>
            <a:chOff x="1690777" y="2053087"/>
            <a:chExt cx="3700733" cy="1449238"/>
          </a:xfrm>
          <a:effectLst/>
        </p:grpSpPr>
        <p:sp>
          <p:nvSpPr>
            <p:cNvPr id="159" name="Freeform: Shape 8"/>
            <p:cNvSpPr/>
            <p:nvPr/>
          </p:nvSpPr>
          <p:spPr>
            <a:xfrm>
              <a:off x="1690777" y="2053087"/>
              <a:ext cx="3700733" cy="1449238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00733" h="1449238">
                  <a:moveTo>
                    <a:pt x="241544" y="0"/>
                  </a:moveTo>
                  <a:lnTo>
                    <a:pt x="3700733" y="0"/>
                  </a:lnTo>
                  <a:lnTo>
                    <a:pt x="3700733" y="255819"/>
                  </a:lnTo>
                  <a:lnTo>
                    <a:pt x="3614578" y="302582"/>
                  </a:lnTo>
                  <a:cubicBezTo>
                    <a:pt x="3479194" y="394046"/>
                    <a:pt x="3390182" y="548938"/>
                    <a:pt x="3390182" y="724619"/>
                  </a:cubicBezTo>
                  <a:cubicBezTo>
                    <a:pt x="3390182" y="900300"/>
                    <a:pt x="3479194" y="1055192"/>
                    <a:pt x="3614578" y="1146656"/>
                  </a:cubicBezTo>
                  <a:lnTo>
                    <a:pt x="3700733" y="1193420"/>
                  </a:lnTo>
                  <a:lnTo>
                    <a:pt x="3700733" y="1449238"/>
                  </a:lnTo>
                  <a:lnTo>
                    <a:pt x="241544" y="1449238"/>
                  </a:lnTo>
                  <a:cubicBezTo>
                    <a:pt x="108143" y="1449238"/>
                    <a:pt x="0" y="1341095"/>
                    <a:pt x="0" y="1207694"/>
                  </a:cubicBezTo>
                  <a:lnTo>
                    <a:pt x="0" y="241544"/>
                  </a:lnTo>
                  <a:cubicBezTo>
                    <a:pt x="0" y="108143"/>
                    <a:pt x="108143" y="0"/>
                    <a:pt x="241544" y="0"/>
                  </a:cubicBezTo>
                  <a:close/>
                </a:path>
              </a:pathLst>
            </a:cu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0" name="Freeform: Shape 10"/>
            <p:cNvSpPr/>
            <p:nvPr/>
          </p:nvSpPr>
          <p:spPr>
            <a:xfrm>
              <a:off x="1743254" y="2126389"/>
              <a:ext cx="3596886" cy="1294999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00733" h="1449238">
                  <a:moveTo>
                    <a:pt x="241544" y="0"/>
                  </a:moveTo>
                  <a:lnTo>
                    <a:pt x="3700733" y="0"/>
                  </a:lnTo>
                  <a:lnTo>
                    <a:pt x="3700733" y="255819"/>
                  </a:lnTo>
                  <a:lnTo>
                    <a:pt x="3614578" y="302582"/>
                  </a:lnTo>
                  <a:cubicBezTo>
                    <a:pt x="3479194" y="394046"/>
                    <a:pt x="3390182" y="548938"/>
                    <a:pt x="3390182" y="724619"/>
                  </a:cubicBezTo>
                  <a:cubicBezTo>
                    <a:pt x="3390182" y="900300"/>
                    <a:pt x="3479194" y="1055192"/>
                    <a:pt x="3614578" y="1146656"/>
                  </a:cubicBezTo>
                  <a:lnTo>
                    <a:pt x="3700733" y="1193420"/>
                  </a:lnTo>
                  <a:lnTo>
                    <a:pt x="3700733" y="1449238"/>
                  </a:lnTo>
                  <a:lnTo>
                    <a:pt x="241544" y="1449238"/>
                  </a:lnTo>
                  <a:cubicBezTo>
                    <a:pt x="108143" y="1449238"/>
                    <a:pt x="0" y="1341095"/>
                    <a:pt x="0" y="1207694"/>
                  </a:cubicBezTo>
                  <a:lnTo>
                    <a:pt x="0" y="241544"/>
                  </a:lnTo>
                  <a:cubicBezTo>
                    <a:pt x="0" y="108143"/>
                    <a:pt x="108143" y="0"/>
                    <a:pt x="241544" y="0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rgbClr val="5B9BD5">
                  <a:lumMod val="40000"/>
                  <a:lumOff val="6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1" name="Freeform: Shape 9"/>
            <p:cNvSpPr/>
            <p:nvPr/>
          </p:nvSpPr>
          <p:spPr>
            <a:xfrm>
              <a:off x="1805892" y="2166858"/>
              <a:ext cx="3585618" cy="1221419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00733" h="1449238">
                  <a:moveTo>
                    <a:pt x="241544" y="0"/>
                  </a:moveTo>
                  <a:lnTo>
                    <a:pt x="3700733" y="0"/>
                  </a:lnTo>
                  <a:lnTo>
                    <a:pt x="3700733" y="255819"/>
                  </a:lnTo>
                  <a:lnTo>
                    <a:pt x="3614578" y="302582"/>
                  </a:lnTo>
                  <a:cubicBezTo>
                    <a:pt x="3479194" y="394046"/>
                    <a:pt x="3390182" y="548938"/>
                    <a:pt x="3390182" y="724619"/>
                  </a:cubicBezTo>
                  <a:cubicBezTo>
                    <a:pt x="3390182" y="900300"/>
                    <a:pt x="3479194" y="1055192"/>
                    <a:pt x="3614578" y="1146656"/>
                  </a:cubicBezTo>
                  <a:lnTo>
                    <a:pt x="3700733" y="1193420"/>
                  </a:lnTo>
                  <a:lnTo>
                    <a:pt x="3700733" y="1449238"/>
                  </a:lnTo>
                  <a:lnTo>
                    <a:pt x="241544" y="1449238"/>
                  </a:lnTo>
                  <a:cubicBezTo>
                    <a:pt x="108143" y="1449238"/>
                    <a:pt x="0" y="1341095"/>
                    <a:pt x="0" y="1207694"/>
                  </a:cubicBezTo>
                  <a:lnTo>
                    <a:pt x="0" y="241544"/>
                  </a:lnTo>
                  <a:cubicBezTo>
                    <a:pt x="0" y="108143"/>
                    <a:pt x="108143" y="0"/>
                    <a:pt x="241544" y="0"/>
                  </a:cubicBezTo>
                  <a:close/>
                </a:path>
              </a:pathLst>
            </a:custGeom>
            <a:gradFill flip="none" rotWithShape="1">
              <a:gsLst>
                <a:gs pos="37000">
                  <a:srgbClr val="5B9BD5">
                    <a:shade val="30000"/>
                    <a:satMod val="115000"/>
                    <a:lumMod val="76000"/>
                    <a:lumOff val="24000"/>
                  </a:srgbClr>
                </a:gs>
                <a:gs pos="0">
                  <a:srgbClr val="5B9BD5">
                    <a:shade val="67500"/>
                    <a:satMod val="115000"/>
                    <a:lumMod val="77000"/>
                    <a:lumOff val="23000"/>
                  </a:srgbClr>
                </a:gs>
                <a:gs pos="100000">
                  <a:srgbClr val="5B9BD5">
                    <a:shade val="100000"/>
                    <a:satMod val="115000"/>
                    <a:lumMod val="72000"/>
                  </a:srgbClr>
                </a:gs>
                <a:gs pos="94000">
                  <a:srgbClr val="5B9BD5">
                    <a:shade val="100000"/>
                    <a:satMod val="115000"/>
                    <a:lumMod val="88000"/>
                  </a:srgbClr>
                </a:gs>
              </a:gsLst>
              <a:lin ang="5400000" scaled="1"/>
              <a:tileRect/>
            </a:gradFill>
            <a:ln w="31750" cap="flat" cmpd="sng" algn="ctr">
              <a:noFill/>
              <a:prstDash val="sysDot"/>
              <a:miter lim="800000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62" name="Group 30"/>
          <p:cNvGrpSpPr/>
          <p:nvPr/>
        </p:nvGrpSpPr>
        <p:grpSpPr>
          <a:xfrm>
            <a:off x="2706934" y="2636912"/>
            <a:ext cx="2573947" cy="917852"/>
            <a:chOff x="1205155" y="850132"/>
            <a:chExt cx="5126935" cy="1655227"/>
          </a:xfrm>
        </p:grpSpPr>
        <p:sp>
          <p:nvSpPr>
            <p:cNvPr id="163" name="TextBox 21"/>
            <p:cNvSpPr txBox="1"/>
            <p:nvPr/>
          </p:nvSpPr>
          <p:spPr>
            <a:xfrm>
              <a:off x="1205155" y="850132"/>
              <a:ext cx="1056641" cy="1655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4800" b="1" kern="0" dirty="0">
                  <a:solidFill>
                    <a:prstClr val="white"/>
                  </a:solidFill>
                  <a:latin typeface="Calibri" panose="020F0502020204030204"/>
                </a:rPr>
                <a:t> </a:t>
              </a:r>
              <a:endParaRPr lang="en-US" sz="4800" b="1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64" name="Straight Connector 23"/>
            <p:cNvCxnSpPr/>
            <p:nvPr/>
          </p:nvCxnSpPr>
          <p:spPr>
            <a:xfrm>
              <a:off x="2700381" y="1138648"/>
              <a:ext cx="0" cy="1147351"/>
            </a:xfrm>
            <a:prstGeom prst="line">
              <a:avLst/>
            </a:prstGeom>
            <a:noFill/>
            <a:ln w="317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sp>
          <p:nvSpPr>
            <p:cNvPr id="165" name="TextBox 25"/>
            <p:cNvSpPr txBox="1"/>
            <p:nvPr/>
          </p:nvSpPr>
          <p:spPr>
            <a:xfrm>
              <a:off x="2749623" y="1134233"/>
              <a:ext cx="3582467" cy="1164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Calibri" panose="020F0502020204030204"/>
                </a:rPr>
                <a:t>Planification de l’analyse d’affaires</a:t>
              </a:r>
              <a:endParaRPr lang="en-US" sz="1600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67" name="Group 325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2941742" y="2810391"/>
            <a:ext cx="366159" cy="534796"/>
            <a:chOff x="4789" y="2211"/>
            <a:chExt cx="273" cy="361"/>
          </a:xfrm>
          <a:solidFill>
            <a:schemeClr val="bg1"/>
          </a:solidFill>
        </p:grpSpPr>
        <p:sp>
          <p:nvSpPr>
            <p:cNvPr id="168" name="Freeform 327"/>
            <p:cNvSpPr>
              <a:spLocks/>
            </p:cNvSpPr>
            <p:nvPr/>
          </p:nvSpPr>
          <p:spPr bwMode="auto">
            <a:xfrm>
              <a:off x="4956" y="2234"/>
              <a:ext cx="67" cy="218"/>
            </a:xfrm>
            <a:custGeom>
              <a:avLst/>
              <a:gdLst>
                <a:gd name="T0" fmla="*/ 0 w 674"/>
                <a:gd name="T1" fmla="*/ 0 h 2186"/>
                <a:gd name="T2" fmla="*/ 601 w 674"/>
                <a:gd name="T3" fmla="*/ 0 h 2186"/>
                <a:gd name="T4" fmla="*/ 621 w 674"/>
                <a:gd name="T5" fmla="*/ 2 h 2186"/>
                <a:gd name="T6" fmla="*/ 637 w 674"/>
                <a:gd name="T7" fmla="*/ 9 h 2186"/>
                <a:gd name="T8" fmla="*/ 653 w 674"/>
                <a:gd name="T9" fmla="*/ 20 h 2186"/>
                <a:gd name="T10" fmla="*/ 664 w 674"/>
                <a:gd name="T11" fmla="*/ 35 h 2186"/>
                <a:gd name="T12" fmla="*/ 670 w 674"/>
                <a:gd name="T13" fmla="*/ 52 h 2186"/>
                <a:gd name="T14" fmla="*/ 674 w 674"/>
                <a:gd name="T15" fmla="*/ 71 h 2186"/>
                <a:gd name="T16" fmla="*/ 674 w 674"/>
                <a:gd name="T17" fmla="*/ 2186 h 2186"/>
                <a:gd name="T18" fmla="*/ 619 w 674"/>
                <a:gd name="T19" fmla="*/ 2174 h 2186"/>
                <a:gd name="T20" fmla="*/ 563 w 674"/>
                <a:gd name="T21" fmla="*/ 2167 h 2186"/>
                <a:gd name="T22" fmla="*/ 506 w 674"/>
                <a:gd name="T23" fmla="*/ 2164 h 2186"/>
                <a:gd name="T24" fmla="*/ 438 w 674"/>
                <a:gd name="T25" fmla="*/ 2167 h 2186"/>
                <a:gd name="T26" fmla="*/ 372 w 674"/>
                <a:gd name="T27" fmla="*/ 2178 h 2186"/>
                <a:gd name="T28" fmla="*/ 372 w 674"/>
                <a:gd name="T29" fmla="*/ 178 h 2186"/>
                <a:gd name="T30" fmla="*/ 0 w 674"/>
                <a:gd name="T31" fmla="*/ 178 h 2186"/>
                <a:gd name="T32" fmla="*/ 0 w 674"/>
                <a:gd name="T33" fmla="*/ 0 h 2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4" h="2186">
                  <a:moveTo>
                    <a:pt x="0" y="0"/>
                  </a:moveTo>
                  <a:lnTo>
                    <a:pt x="601" y="0"/>
                  </a:lnTo>
                  <a:lnTo>
                    <a:pt x="621" y="2"/>
                  </a:lnTo>
                  <a:lnTo>
                    <a:pt x="637" y="9"/>
                  </a:lnTo>
                  <a:lnTo>
                    <a:pt x="653" y="20"/>
                  </a:lnTo>
                  <a:lnTo>
                    <a:pt x="664" y="35"/>
                  </a:lnTo>
                  <a:lnTo>
                    <a:pt x="670" y="52"/>
                  </a:lnTo>
                  <a:lnTo>
                    <a:pt x="674" y="71"/>
                  </a:lnTo>
                  <a:lnTo>
                    <a:pt x="674" y="2186"/>
                  </a:lnTo>
                  <a:lnTo>
                    <a:pt x="619" y="2174"/>
                  </a:lnTo>
                  <a:lnTo>
                    <a:pt x="563" y="2167"/>
                  </a:lnTo>
                  <a:lnTo>
                    <a:pt x="506" y="2164"/>
                  </a:lnTo>
                  <a:lnTo>
                    <a:pt x="438" y="2167"/>
                  </a:lnTo>
                  <a:lnTo>
                    <a:pt x="372" y="2178"/>
                  </a:lnTo>
                  <a:lnTo>
                    <a:pt x="372" y="178"/>
                  </a:lnTo>
                  <a:lnTo>
                    <a:pt x="0" y="1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 dirty="0">
                <a:solidFill>
                  <a:srgbClr val="000000"/>
                </a:solidFill>
              </a:endParaRPr>
            </a:p>
          </p:txBody>
        </p:sp>
        <p:sp>
          <p:nvSpPr>
            <p:cNvPr id="169" name="Freeform 328"/>
            <p:cNvSpPr>
              <a:spLocks/>
            </p:cNvSpPr>
            <p:nvPr/>
          </p:nvSpPr>
          <p:spPr bwMode="auto">
            <a:xfrm>
              <a:off x="4789" y="2234"/>
              <a:ext cx="167" cy="324"/>
            </a:xfrm>
            <a:custGeom>
              <a:avLst/>
              <a:gdLst>
                <a:gd name="T0" fmla="*/ 72 w 1675"/>
                <a:gd name="T1" fmla="*/ 0 h 3248"/>
                <a:gd name="T2" fmla="*/ 673 w 1675"/>
                <a:gd name="T3" fmla="*/ 0 h 3248"/>
                <a:gd name="T4" fmla="*/ 673 w 1675"/>
                <a:gd name="T5" fmla="*/ 178 h 3248"/>
                <a:gd name="T6" fmla="*/ 302 w 1675"/>
                <a:gd name="T7" fmla="*/ 178 h 3248"/>
                <a:gd name="T8" fmla="*/ 302 w 1675"/>
                <a:gd name="T9" fmla="*/ 3018 h 3248"/>
                <a:gd name="T10" fmla="*/ 1549 w 1675"/>
                <a:gd name="T11" fmla="*/ 3018 h 3248"/>
                <a:gd name="T12" fmla="*/ 1567 w 1675"/>
                <a:gd name="T13" fmla="*/ 3068 h 3248"/>
                <a:gd name="T14" fmla="*/ 1589 w 1675"/>
                <a:gd name="T15" fmla="*/ 3117 h 3248"/>
                <a:gd name="T16" fmla="*/ 1614 w 1675"/>
                <a:gd name="T17" fmla="*/ 3163 h 3248"/>
                <a:gd name="T18" fmla="*/ 1643 w 1675"/>
                <a:gd name="T19" fmla="*/ 3207 h 3248"/>
                <a:gd name="T20" fmla="*/ 1675 w 1675"/>
                <a:gd name="T21" fmla="*/ 3248 h 3248"/>
                <a:gd name="T22" fmla="*/ 72 w 1675"/>
                <a:gd name="T23" fmla="*/ 3248 h 3248"/>
                <a:gd name="T24" fmla="*/ 53 w 1675"/>
                <a:gd name="T25" fmla="*/ 3246 h 3248"/>
                <a:gd name="T26" fmla="*/ 36 w 1675"/>
                <a:gd name="T27" fmla="*/ 3238 h 3248"/>
                <a:gd name="T28" fmla="*/ 21 w 1675"/>
                <a:gd name="T29" fmla="*/ 3227 h 3248"/>
                <a:gd name="T30" fmla="*/ 10 w 1675"/>
                <a:gd name="T31" fmla="*/ 3213 h 3248"/>
                <a:gd name="T32" fmla="*/ 3 w 1675"/>
                <a:gd name="T33" fmla="*/ 3195 h 3248"/>
                <a:gd name="T34" fmla="*/ 0 w 1675"/>
                <a:gd name="T35" fmla="*/ 3176 h 3248"/>
                <a:gd name="T36" fmla="*/ 0 w 1675"/>
                <a:gd name="T37" fmla="*/ 71 h 3248"/>
                <a:gd name="T38" fmla="*/ 3 w 1675"/>
                <a:gd name="T39" fmla="*/ 52 h 3248"/>
                <a:gd name="T40" fmla="*/ 10 w 1675"/>
                <a:gd name="T41" fmla="*/ 35 h 3248"/>
                <a:gd name="T42" fmla="*/ 21 w 1675"/>
                <a:gd name="T43" fmla="*/ 20 h 3248"/>
                <a:gd name="T44" fmla="*/ 36 w 1675"/>
                <a:gd name="T45" fmla="*/ 9 h 3248"/>
                <a:gd name="T46" fmla="*/ 53 w 1675"/>
                <a:gd name="T47" fmla="*/ 2 h 3248"/>
                <a:gd name="T48" fmla="*/ 72 w 1675"/>
                <a:gd name="T49" fmla="*/ 0 h 3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75" h="3248">
                  <a:moveTo>
                    <a:pt x="72" y="0"/>
                  </a:moveTo>
                  <a:lnTo>
                    <a:pt x="673" y="0"/>
                  </a:lnTo>
                  <a:lnTo>
                    <a:pt x="673" y="178"/>
                  </a:lnTo>
                  <a:lnTo>
                    <a:pt x="302" y="178"/>
                  </a:lnTo>
                  <a:lnTo>
                    <a:pt x="302" y="3018"/>
                  </a:lnTo>
                  <a:lnTo>
                    <a:pt x="1549" y="3018"/>
                  </a:lnTo>
                  <a:lnTo>
                    <a:pt x="1567" y="3068"/>
                  </a:lnTo>
                  <a:lnTo>
                    <a:pt x="1589" y="3117"/>
                  </a:lnTo>
                  <a:lnTo>
                    <a:pt x="1614" y="3163"/>
                  </a:lnTo>
                  <a:lnTo>
                    <a:pt x="1643" y="3207"/>
                  </a:lnTo>
                  <a:lnTo>
                    <a:pt x="1675" y="3248"/>
                  </a:lnTo>
                  <a:lnTo>
                    <a:pt x="72" y="3248"/>
                  </a:lnTo>
                  <a:lnTo>
                    <a:pt x="53" y="3246"/>
                  </a:lnTo>
                  <a:lnTo>
                    <a:pt x="36" y="3238"/>
                  </a:lnTo>
                  <a:lnTo>
                    <a:pt x="21" y="3227"/>
                  </a:lnTo>
                  <a:lnTo>
                    <a:pt x="10" y="3213"/>
                  </a:lnTo>
                  <a:lnTo>
                    <a:pt x="3" y="3195"/>
                  </a:lnTo>
                  <a:lnTo>
                    <a:pt x="0" y="3176"/>
                  </a:lnTo>
                  <a:lnTo>
                    <a:pt x="0" y="71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1" y="20"/>
                  </a:lnTo>
                  <a:lnTo>
                    <a:pt x="36" y="9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 dirty="0">
                <a:solidFill>
                  <a:srgbClr val="000000"/>
                </a:solidFill>
              </a:endParaRPr>
            </a:p>
          </p:txBody>
        </p:sp>
        <p:sp>
          <p:nvSpPr>
            <p:cNvPr id="170" name="Freeform 329"/>
            <p:cNvSpPr>
              <a:spLocks/>
            </p:cNvSpPr>
            <p:nvPr/>
          </p:nvSpPr>
          <p:spPr bwMode="auto">
            <a:xfrm>
              <a:off x="4866" y="2211"/>
              <a:ext cx="80" cy="46"/>
            </a:xfrm>
            <a:custGeom>
              <a:avLst/>
              <a:gdLst>
                <a:gd name="T0" fmla="*/ 280 w 794"/>
                <a:gd name="T1" fmla="*/ 0 h 463"/>
                <a:gd name="T2" fmla="*/ 515 w 794"/>
                <a:gd name="T3" fmla="*/ 0 h 463"/>
                <a:gd name="T4" fmla="*/ 546 w 794"/>
                <a:gd name="T5" fmla="*/ 3 h 463"/>
                <a:gd name="T6" fmla="*/ 573 w 794"/>
                <a:gd name="T7" fmla="*/ 13 h 463"/>
                <a:gd name="T8" fmla="*/ 598 w 794"/>
                <a:gd name="T9" fmla="*/ 27 h 463"/>
                <a:gd name="T10" fmla="*/ 620 w 794"/>
                <a:gd name="T11" fmla="*/ 46 h 463"/>
                <a:gd name="T12" fmla="*/ 636 w 794"/>
                <a:gd name="T13" fmla="*/ 70 h 463"/>
                <a:gd name="T14" fmla="*/ 648 w 794"/>
                <a:gd name="T15" fmla="*/ 97 h 463"/>
                <a:gd name="T16" fmla="*/ 763 w 794"/>
                <a:gd name="T17" fmla="*/ 97 h 463"/>
                <a:gd name="T18" fmla="*/ 776 w 794"/>
                <a:gd name="T19" fmla="*/ 99 h 463"/>
                <a:gd name="T20" fmla="*/ 785 w 794"/>
                <a:gd name="T21" fmla="*/ 105 h 463"/>
                <a:gd name="T22" fmla="*/ 792 w 794"/>
                <a:gd name="T23" fmla="*/ 115 h 463"/>
                <a:gd name="T24" fmla="*/ 794 w 794"/>
                <a:gd name="T25" fmla="*/ 127 h 463"/>
                <a:gd name="T26" fmla="*/ 794 w 794"/>
                <a:gd name="T27" fmla="*/ 432 h 463"/>
                <a:gd name="T28" fmla="*/ 792 w 794"/>
                <a:gd name="T29" fmla="*/ 444 h 463"/>
                <a:gd name="T30" fmla="*/ 785 w 794"/>
                <a:gd name="T31" fmla="*/ 454 h 463"/>
                <a:gd name="T32" fmla="*/ 776 w 794"/>
                <a:gd name="T33" fmla="*/ 461 h 463"/>
                <a:gd name="T34" fmla="*/ 763 w 794"/>
                <a:gd name="T35" fmla="*/ 463 h 463"/>
                <a:gd name="T36" fmla="*/ 32 w 794"/>
                <a:gd name="T37" fmla="*/ 463 h 463"/>
                <a:gd name="T38" fmla="*/ 20 w 794"/>
                <a:gd name="T39" fmla="*/ 461 h 463"/>
                <a:gd name="T40" fmla="*/ 10 w 794"/>
                <a:gd name="T41" fmla="*/ 454 h 463"/>
                <a:gd name="T42" fmla="*/ 4 w 794"/>
                <a:gd name="T43" fmla="*/ 444 h 463"/>
                <a:gd name="T44" fmla="*/ 0 w 794"/>
                <a:gd name="T45" fmla="*/ 432 h 463"/>
                <a:gd name="T46" fmla="*/ 0 w 794"/>
                <a:gd name="T47" fmla="*/ 127 h 463"/>
                <a:gd name="T48" fmla="*/ 4 w 794"/>
                <a:gd name="T49" fmla="*/ 115 h 463"/>
                <a:gd name="T50" fmla="*/ 10 w 794"/>
                <a:gd name="T51" fmla="*/ 105 h 463"/>
                <a:gd name="T52" fmla="*/ 20 w 794"/>
                <a:gd name="T53" fmla="*/ 99 h 463"/>
                <a:gd name="T54" fmla="*/ 31 w 794"/>
                <a:gd name="T55" fmla="*/ 97 h 463"/>
                <a:gd name="T56" fmla="*/ 147 w 794"/>
                <a:gd name="T57" fmla="*/ 97 h 463"/>
                <a:gd name="T58" fmla="*/ 159 w 794"/>
                <a:gd name="T59" fmla="*/ 70 h 463"/>
                <a:gd name="T60" fmla="*/ 176 w 794"/>
                <a:gd name="T61" fmla="*/ 46 h 463"/>
                <a:gd name="T62" fmla="*/ 197 w 794"/>
                <a:gd name="T63" fmla="*/ 27 h 463"/>
                <a:gd name="T64" fmla="*/ 222 w 794"/>
                <a:gd name="T65" fmla="*/ 13 h 463"/>
                <a:gd name="T66" fmla="*/ 250 w 794"/>
                <a:gd name="T67" fmla="*/ 3 h 463"/>
                <a:gd name="T68" fmla="*/ 280 w 794"/>
                <a:gd name="T6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4" h="463">
                  <a:moveTo>
                    <a:pt x="280" y="0"/>
                  </a:moveTo>
                  <a:lnTo>
                    <a:pt x="515" y="0"/>
                  </a:lnTo>
                  <a:lnTo>
                    <a:pt x="546" y="3"/>
                  </a:lnTo>
                  <a:lnTo>
                    <a:pt x="573" y="13"/>
                  </a:lnTo>
                  <a:lnTo>
                    <a:pt x="598" y="27"/>
                  </a:lnTo>
                  <a:lnTo>
                    <a:pt x="620" y="46"/>
                  </a:lnTo>
                  <a:lnTo>
                    <a:pt x="636" y="70"/>
                  </a:lnTo>
                  <a:lnTo>
                    <a:pt x="648" y="97"/>
                  </a:lnTo>
                  <a:lnTo>
                    <a:pt x="763" y="97"/>
                  </a:lnTo>
                  <a:lnTo>
                    <a:pt x="776" y="99"/>
                  </a:lnTo>
                  <a:lnTo>
                    <a:pt x="785" y="105"/>
                  </a:lnTo>
                  <a:lnTo>
                    <a:pt x="792" y="115"/>
                  </a:lnTo>
                  <a:lnTo>
                    <a:pt x="794" y="127"/>
                  </a:lnTo>
                  <a:lnTo>
                    <a:pt x="794" y="432"/>
                  </a:lnTo>
                  <a:lnTo>
                    <a:pt x="792" y="444"/>
                  </a:lnTo>
                  <a:lnTo>
                    <a:pt x="785" y="454"/>
                  </a:lnTo>
                  <a:lnTo>
                    <a:pt x="776" y="461"/>
                  </a:lnTo>
                  <a:lnTo>
                    <a:pt x="763" y="463"/>
                  </a:lnTo>
                  <a:lnTo>
                    <a:pt x="32" y="463"/>
                  </a:lnTo>
                  <a:lnTo>
                    <a:pt x="20" y="461"/>
                  </a:lnTo>
                  <a:lnTo>
                    <a:pt x="10" y="454"/>
                  </a:lnTo>
                  <a:lnTo>
                    <a:pt x="4" y="444"/>
                  </a:lnTo>
                  <a:lnTo>
                    <a:pt x="0" y="432"/>
                  </a:lnTo>
                  <a:lnTo>
                    <a:pt x="0" y="127"/>
                  </a:lnTo>
                  <a:lnTo>
                    <a:pt x="4" y="115"/>
                  </a:lnTo>
                  <a:lnTo>
                    <a:pt x="10" y="105"/>
                  </a:lnTo>
                  <a:lnTo>
                    <a:pt x="20" y="99"/>
                  </a:lnTo>
                  <a:lnTo>
                    <a:pt x="31" y="97"/>
                  </a:lnTo>
                  <a:lnTo>
                    <a:pt x="147" y="97"/>
                  </a:lnTo>
                  <a:lnTo>
                    <a:pt x="159" y="70"/>
                  </a:lnTo>
                  <a:lnTo>
                    <a:pt x="176" y="46"/>
                  </a:lnTo>
                  <a:lnTo>
                    <a:pt x="197" y="27"/>
                  </a:lnTo>
                  <a:lnTo>
                    <a:pt x="222" y="13"/>
                  </a:lnTo>
                  <a:lnTo>
                    <a:pt x="250" y="3"/>
                  </a:lnTo>
                  <a:lnTo>
                    <a:pt x="2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 dirty="0">
                <a:solidFill>
                  <a:srgbClr val="000000"/>
                </a:solidFill>
              </a:endParaRPr>
            </a:p>
          </p:txBody>
        </p:sp>
        <p:sp>
          <p:nvSpPr>
            <p:cNvPr id="171" name="Freeform 330"/>
            <p:cNvSpPr>
              <a:spLocks/>
            </p:cNvSpPr>
            <p:nvPr/>
          </p:nvSpPr>
          <p:spPr bwMode="auto">
            <a:xfrm>
              <a:off x="4841" y="2286"/>
              <a:ext cx="22" cy="22"/>
            </a:xfrm>
            <a:custGeom>
              <a:avLst/>
              <a:gdLst>
                <a:gd name="T0" fmla="*/ 25 w 215"/>
                <a:gd name="T1" fmla="*/ 0 h 215"/>
                <a:gd name="T2" fmla="*/ 190 w 215"/>
                <a:gd name="T3" fmla="*/ 0 h 215"/>
                <a:gd name="T4" fmla="*/ 200 w 215"/>
                <a:gd name="T5" fmla="*/ 2 h 215"/>
                <a:gd name="T6" fmla="*/ 207 w 215"/>
                <a:gd name="T7" fmla="*/ 7 h 215"/>
                <a:gd name="T8" fmla="*/ 213 w 215"/>
                <a:gd name="T9" fmla="*/ 16 h 215"/>
                <a:gd name="T10" fmla="*/ 215 w 215"/>
                <a:gd name="T11" fmla="*/ 26 h 215"/>
                <a:gd name="T12" fmla="*/ 215 w 215"/>
                <a:gd name="T13" fmla="*/ 190 h 215"/>
                <a:gd name="T14" fmla="*/ 213 w 215"/>
                <a:gd name="T15" fmla="*/ 200 h 215"/>
                <a:gd name="T16" fmla="*/ 207 w 215"/>
                <a:gd name="T17" fmla="*/ 208 h 215"/>
                <a:gd name="T18" fmla="*/ 200 w 215"/>
                <a:gd name="T19" fmla="*/ 213 h 215"/>
                <a:gd name="T20" fmla="*/ 190 w 215"/>
                <a:gd name="T21" fmla="*/ 215 h 215"/>
                <a:gd name="T22" fmla="*/ 25 w 215"/>
                <a:gd name="T23" fmla="*/ 215 h 215"/>
                <a:gd name="T24" fmla="*/ 15 w 215"/>
                <a:gd name="T25" fmla="*/ 213 h 215"/>
                <a:gd name="T26" fmla="*/ 7 w 215"/>
                <a:gd name="T27" fmla="*/ 208 h 215"/>
                <a:gd name="T28" fmla="*/ 2 w 215"/>
                <a:gd name="T29" fmla="*/ 200 h 215"/>
                <a:gd name="T30" fmla="*/ 0 w 215"/>
                <a:gd name="T31" fmla="*/ 190 h 215"/>
                <a:gd name="T32" fmla="*/ 0 w 215"/>
                <a:gd name="T33" fmla="*/ 26 h 215"/>
                <a:gd name="T34" fmla="*/ 2 w 215"/>
                <a:gd name="T35" fmla="*/ 16 h 215"/>
                <a:gd name="T36" fmla="*/ 7 w 215"/>
                <a:gd name="T37" fmla="*/ 7 h 215"/>
                <a:gd name="T38" fmla="*/ 15 w 215"/>
                <a:gd name="T39" fmla="*/ 2 h 215"/>
                <a:gd name="T40" fmla="*/ 25 w 215"/>
                <a:gd name="T4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5">
                  <a:moveTo>
                    <a:pt x="25" y="0"/>
                  </a:moveTo>
                  <a:lnTo>
                    <a:pt x="190" y="0"/>
                  </a:lnTo>
                  <a:lnTo>
                    <a:pt x="200" y="2"/>
                  </a:lnTo>
                  <a:lnTo>
                    <a:pt x="207" y="7"/>
                  </a:lnTo>
                  <a:lnTo>
                    <a:pt x="213" y="16"/>
                  </a:lnTo>
                  <a:lnTo>
                    <a:pt x="215" y="26"/>
                  </a:lnTo>
                  <a:lnTo>
                    <a:pt x="215" y="190"/>
                  </a:lnTo>
                  <a:lnTo>
                    <a:pt x="213" y="200"/>
                  </a:lnTo>
                  <a:lnTo>
                    <a:pt x="207" y="208"/>
                  </a:lnTo>
                  <a:lnTo>
                    <a:pt x="200" y="213"/>
                  </a:lnTo>
                  <a:lnTo>
                    <a:pt x="190" y="215"/>
                  </a:lnTo>
                  <a:lnTo>
                    <a:pt x="25" y="215"/>
                  </a:lnTo>
                  <a:lnTo>
                    <a:pt x="15" y="213"/>
                  </a:lnTo>
                  <a:lnTo>
                    <a:pt x="7" y="208"/>
                  </a:lnTo>
                  <a:lnTo>
                    <a:pt x="2" y="200"/>
                  </a:lnTo>
                  <a:lnTo>
                    <a:pt x="0" y="190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7" y="7"/>
                  </a:lnTo>
                  <a:lnTo>
                    <a:pt x="15" y="2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 dirty="0">
                <a:solidFill>
                  <a:srgbClr val="000000"/>
                </a:solidFill>
              </a:endParaRPr>
            </a:p>
          </p:txBody>
        </p:sp>
        <p:sp>
          <p:nvSpPr>
            <p:cNvPr id="172" name="Freeform 331"/>
            <p:cNvSpPr>
              <a:spLocks/>
            </p:cNvSpPr>
            <p:nvPr/>
          </p:nvSpPr>
          <p:spPr bwMode="auto">
            <a:xfrm>
              <a:off x="4884" y="2286"/>
              <a:ext cx="87" cy="22"/>
            </a:xfrm>
            <a:custGeom>
              <a:avLst/>
              <a:gdLst>
                <a:gd name="T0" fmla="*/ 25 w 874"/>
                <a:gd name="T1" fmla="*/ 0 h 215"/>
                <a:gd name="T2" fmla="*/ 847 w 874"/>
                <a:gd name="T3" fmla="*/ 0 h 215"/>
                <a:gd name="T4" fmla="*/ 858 w 874"/>
                <a:gd name="T5" fmla="*/ 2 h 215"/>
                <a:gd name="T6" fmla="*/ 866 w 874"/>
                <a:gd name="T7" fmla="*/ 7 h 215"/>
                <a:gd name="T8" fmla="*/ 872 w 874"/>
                <a:gd name="T9" fmla="*/ 16 h 215"/>
                <a:gd name="T10" fmla="*/ 874 w 874"/>
                <a:gd name="T11" fmla="*/ 26 h 215"/>
                <a:gd name="T12" fmla="*/ 874 w 874"/>
                <a:gd name="T13" fmla="*/ 190 h 215"/>
                <a:gd name="T14" fmla="*/ 872 w 874"/>
                <a:gd name="T15" fmla="*/ 200 h 215"/>
                <a:gd name="T16" fmla="*/ 866 w 874"/>
                <a:gd name="T17" fmla="*/ 208 h 215"/>
                <a:gd name="T18" fmla="*/ 858 w 874"/>
                <a:gd name="T19" fmla="*/ 213 h 215"/>
                <a:gd name="T20" fmla="*/ 847 w 874"/>
                <a:gd name="T21" fmla="*/ 215 h 215"/>
                <a:gd name="T22" fmla="*/ 25 w 874"/>
                <a:gd name="T23" fmla="*/ 215 h 215"/>
                <a:gd name="T24" fmla="*/ 15 w 874"/>
                <a:gd name="T25" fmla="*/ 213 h 215"/>
                <a:gd name="T26" fmla="*/ 7 w 874"/>
                <a:gd name="T27" fmla="*/ 208 h 215"/>
                <a:gd name="T28" fmla="*/ 2 w 874"/>
                <a:gd name="T29" fmla="*/ 200 h 215"/>
                <a:gd name="T30" fmla="*/ 0 w 874"/>
                <a:gd name="T31" fmla="*/ 190 h 215"/>
                <a:gd name="T32" fmla="*/ 0 w 874"/>
                <a:gd name="T33" fmla="*/ 26 h 215"/>
                <a:gd name="T34" fmla="*/ 2 w 874"/>
                <a:gd name="T35" fmla="*/ 16 h 215"/>
                <a:gd name="T36" fmla="*/ 7 w 874"/>
                <a:gd name="T37" fmla="*/ 7 h 215"/>
                <a:gd name="T38" fmla="*/ 15 w 874"/>
                <a:gd name="T39" fmla="*/ 2 h 215"/>
                <a:gd name="T40" fmla="*/ 25 w 874"/>
                <a:gd name="T4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4" h="215">
                  <a:moveTo>
                    <a:pt x="25" y="0"/>
                  </a:moveTo>
                  <a:lnTo>
                    <a:pt x="847" y="0"/>
                  </a:lnTo>
                  <a:lnTo>
                    <a:pt x="858" y="2"/>
                  </a:lnTo>
                  <a:lnTo>
                    <a:pt x="866" y="7"/>
                  </a:lnTo>
                  <a:lnTo>
                    <a:pt x="872" y="16"/>
                  </a:lnTo>
                  <a:lnTo>
                    <a:pt x="874" y="26"/>
                  </a:lnTo>
                  <a:lnTo>
                    <a:pt x="874" y="190"/>
                  </a:lnTo>
                  <a:lnTo>
                    <a:pt x="872" y="200"/>
                  </a:lnTo>
                  <a:lnTo>
                    <a:pt x="866" y="208"/>
                  </a:lnTo>
                  <a:lnTo>
                    <a:pt x="858" y="213"/>
                  </a:lnTo>
                  <a:lnTo>
                    <a:pt x="847" y="215"/>
                  </a:lnTo>
                  <a:lnTo>
                    <a:pt x="25" y="215"/>
                  </a:lnTo>
                  <a:lnTo>
                    <a:pt x="15" y="213"/>
                  </a:lnTo>
                  <a:lnTo>
                    <a:pt x="7" y="208"/>
                  </a:lnTo>
                  <a:lnTo>
                    <a:pt x="2" y="200"/>
                  </a:lnTo>
                  <a:lnTo>
                    <a:pt x="0" y="190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7" y="7"/>
                  </a:lnTo>
                  <a:lnTo>
                    <a:pt x="15" y="2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 dirty="0">
                <a:solidFill>
                  <a:srgbClr val="000000"/>
                </a:solidFill>
              </a:endParaRPr>
            </a:p>
          </p:txBody>
        </p:sp>
        <p:sp>
          <p:nvSpPr>
            <p:cNvPr id="173" name="Freeform 332"/>
            <p:cNvSpPr>
              <a:spLocks/>
            </p:cNvSpPr>
            <p:nvPr/>
          </p:nvSpPr>
          <p:spPr bwMode="auto">
            <a:xfrm>
              <a:off x="4841" y="2338"/>
              <a:ext cx="22" cy="21"/>
            </a:xfrm>
            <a:custGeom>
              <a:avLst/>
              <a:gdLst>
                <a:gd name="T0" fmla="*/ 25 w 215"/>
                <a:gd name="T1" fmla="*/ 0 h 216"/>
                <a:gd name="T2" fmla="*/ 190 w 215"/>
                <a:gd name="T3" fmla="*/ 0 h 216"/>
                <a:gd name="T4" fmla="*/ 200 w 215"/>
                <a:gd name="T5" fmla="*/ 3 h 216"/>
                <a:gd name="T6" fmla="*/ 207 w 215"/>
                <a:gd name="T7" fmla="*/ 8 h 216"/>
                <a:gd name="T8" fmla="*/ 213 w 215"/>
                <a:gd name="T9" fmla="*/ 16 h 216"/>
                <a:gd name="T10" fmla="*/ 215 w 215"/>
                <a:gd name="T11" fmla="*/ 26 h 216"/>
                <a:gd name="T12" fmla="*/ 215 w 215"/>
                <a:gd name="T13" fmla="*/ 190 h 216"/>
                <a:gd name="T14" fmla="*/ 213 w 215"/>
                <a:gd name="T15" fmla="*/ 200 h 216"/>
                <a:gd name="T16" fmla="*/ 207 w 215"/>
                <a:gd name="T17" fmla="*/ 208 h 216"/>
                <a:gd name="T18" fmla="*/ 200 w 215"/>
                <a:gd name="T19" fmla="*/ 214 h 216"/>
                <a:gd name="T20" fmla="*/ 190 w 215"/>
                <a:gd name="T21" fmla="*/ 216 h 216"/>
                <a:gd name="T22" fmla="*/ 25 w 215"/>
                <a:gd name="T23" fmla="*/ 216 h 216"/>
                <a:gd name="T24" fmla="*/ 15 w 215"/>
                <a:gd name="T25" fmla="*/ 214 h 216"/>
                <a:gd name="T26" fmla="*/ 7 w 215"/>
                <a:gd name="T27" fmla="*/ 208 h 216"/>
                <a:gd name="T28" fmla="*/ 2 w 215"/>
                <a:gd name="T29" fmla="*/ 200 h 216"/>
                <a:gd name="T30" fmla="*/ 0 w 215"/>
                <a:gd name="T31" fmla="*/ 190 h 216"/>
                <a:gd name="T32" fmla="*/ 0 w 215"/>
                <a:gd name="T33" fmla="*/ 26 h 216"/>
                <a:gd name="T34" fmla="*/ 2 w 215"/>
                <a:gd name="T35" fmla="*/ 16 h 216"/>
                <a:gd name="T36" fmla="*/ 7 w 215"/>
                <a:gd name="T37" fmla="*/ 8 h 216"/>
                <a:gd name="T38" fmla="*/ 15 w 215"/>
                <a:gd name="T39" fmla="*/ 3 h 216"/>
                <a:gd name="T40" fmla="*/ 25 w 215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6">
                  <a:moveTo>
                    <a:pt x="25" y="0"/>
                  </a:moveTo>
                  <a:lnTo>
                    <a:pt x="190" y="0"/>
                  </a:lnTo>
                  <a:lnTo>
                    <a:pt x="200" y="3"/>
                  </a:lnTo>
                  <a:lnTo>
                    <a:pt x="207" y="8"/>
                  </a:lnTo>
                  <a:lnTo>
                    <a:pt x="213" y="16"/>
                  </a:lnTo>
                  <a:lnTo>
                    <a:pt x="215" y="26"/>
                  </a:lnTo>
                  <a:lnTo>
                    <a:pt x="215" y="190"/>
                  </a:lnTo>
                  <a:lnTo>
                    <a:pt x="213" y="200"/>
                  </a:lnTo>
                  <a:lnTo>
                    <a:pt x="207" y="208"/>
                  </a:lnTo>
                  <a:lnTo>
                    <a:pt x="200" y="214"/>
                  </a:lnTo>
                  <a:lnTo>
                    <a:pt x="190" y="216"/>
                  </a:lnTo>
                  <a:lnTo>
                    <a:pt x="25" y="216"/>
                  </a:lnTo>
                  <a:lnTo>
                    <a:pt x="15" y="214"/>
                  </a:lnTo>
                  <a:lnTo>
                    <a:pt x="7" y="208"/>
                  </a:lnTo>
                  <a:lnTo>
                    <a:pt x="2" y="200"/>
                  </a:lnTo>
                  <a:lnTo>
                    <a:pt x="0" y="190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7" y="8"/>
                  </a:lnTo>
                  <a:lnTo>
                    <a:pt x="15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 dirty="0">
                <a:solidFill>
                  <a:srgbClr val="000000"/>
                </a:solidFill>
              </a:endParaRPr>
            </a:p>
          </p:txBody>
        </p:sp>
        <p:sp>
          <p:nvSpPr>
            <p:cNvPr id="174" name="Freeform 333"/>
            <p:cNvSpPr>
              <a:spLocks/>
            </p:cNvSpPr>
            <p:nvPr/>
          </p:nvSpPr>
          <p:spPr bwMode="auto">
            <a:xfrm>
              <a:off x="4884" y="2338"/>
              <a:ext cx="87" cy="21"/>
            </a:xfrm>
            <a:custGeom>
              <a:avLst/>
              <a:gdLst>
                <a:gd name="T0" fmla="*/ 25 w 874"/>
                <a:gd name="T1" fmla="*/ 0 h 216"/>
                <a:gd name="T2" fmla="*/ 847 w 874"/>
                <a:gd name="T3" fmla="*/ 0 h 216"/>
                <a:gd name="T4" fmla="*/ 858 w 874"/>
                <a:gd name="T5" fmla="*/ 3 h 216"/>
                <a:gd name="T6" fmla="*/ 866 w 874"/>
                <a:gd name="T7" fmla="*/ 8 h 216"/>
                <a:gd name="T8" fmla="*/ 872 w 874"/>
                <a:gd name="T9" fmla="*/ 16 h 216"/>
                <a:gd name="T10" fmla="*/ 874 w 874"/>
                <a:gd name="T11" fmla="*/ 26 h 216"/>
                <a:gd name="T12" fmla="*/ 874 w 874"/>
                <a:gd name="T13" fmla="*/ 190 h 216"/>
                <a:gd name="T14" fmla="*/ 872 w 874"/>
                <a:gd name="T15" fmla="*/ 200 h 216"/>
                <a:gd name="T16" fmla="*/ 866 w 874"/>
                <a:gd name="T17" fmla="*/ 208 h 216"/>
                <a:gd name="T18" fmla="*/ 858 w 874"/>
                <a:gd name="T19" fmla="*/ 214 h 216"/>
                <a:gd name="T20" fmla="*/ 847 w 874"/>
                <a:gd name="T21" fmla="*/ 216 h 216"/>
                <a:gd name="T22" fmla="*/ 25 w 874"/>
                <a:gd name="T23" fmla="*/ 216 h 216"/>
                <a:gd name="T24" fmla="*/ 15 w 874"/>
                <a:gd name="T25" fmla="*/ 214 h 216"/>
                <a:gd name="T26" fmla="*/ 7 w 874"/>
                <a:gd name="T27" fmla="*/ 208 h 216"/>
                <a:gd name="T28" fmla="*/ 2 w 874"/>
                <a:gd name="T29" fmla="*/ 200 h 216"/>
                <a:gd name="T30" fmla="*/ 0 w 874"/>
                <a:gd name="T31" fmla="*/ 190 h 216"/>
                <a:gd name="T32" fmla="*/ 0 w 874"/>
                <a:gd name="T33" fmla="*/ 26 h 216"/>
                <a:gd name="T34" fmla="*/ 2 w 874"/>
                <a:gd name="T35" fmla="*/ 16 h 216"/>
                <a:gd name="T36" fmla="*/ 7 w 874"/>
                <a:gd name="T37" fmla="*/ 8 h 216"/>
                <a:gd name="T38" fmla="*/ 15 w 874"/>
                <a:gd name="T39" fmla="*/ 3 h 216"/>
                <a:gd name="T40" fmla="*/ 25 w 874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4" h="216">
                  <a:moveTo>
                    <a:pt x="25" y="0"/>
                  </a:moveTo>
                  <a:lnTo>
                    <a:pt x="847" y="0"/>
                  </a:lnTo>
                  <a:lnTo>
                    <a:pt x="858" y="3"/>
                  </a:lnTo>
                  <a:lnTo>
                    <a:pt x="866" y="8"/>
                  </a:lnTo>
                  <a:lnTo>
                    <a:pt x="872" y="16"/>
                  </a:lnTo>
                  <a:lnTo>
                    <a:pt x="874" y="26"/>
                  </a:lnTo>
                  <a:lnTo>
                    <a:pt x="874" y="190"/>
                  </a:lnTo>
                  <a:lnTo>
                    <a:pt x="872" y="200"/>
                  </a:lnTo>
                  <a:lnTo>
                    <a:pt x="866" y="208"/>
                  </a:lnTo>
                  <a:lnTo>
                    <a:pt x="858" y="214"/>
                  </a:lnTo>
                  <a:lnTo>
                    <a:pt x="847" y="216"/>
                  </a:lnTo>
                  <a:lnTo>
                    <a:pt x="25" y="216"/>
                  </a:lnTo>
                  <a:lnTo>
                    <a:pt x="15" y="214"/>
                  </a:lnTo>
                  <a:lnTo>
                    <a:pt x="7" y="208"/>
                  </a:lnTo>
                  <a:lnTo>
                    <a:pt x="2" y="200"/>
                  </a:lnTo>
                  <a:lnTo>
                    <a:pt x="0" y="190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7" y="8"/>
                  </a:lnTo>
                  <a:lnTo>
                    <a:pt x="15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 dirty="0">
                <a:solidFill>
                  <a:srgbClr val="000000"/>
                </a:solidFill>
              </a:endParaRPr>
            </a:p>
          </p:txBody>
        </p:sp>
        <p:sp>
          <p:nvSpPr>
            <p:cNvPr id="175" name="Freeform 334"/>
            <p:cNvSpPr>
              <a:spLocks/>
            </p:cNvSpPr>
            <p:nvPr/>
          </p:nvSpPr>
          <p:spPr bwMode="auto">
            <a:xfrm>
              <a:off x="4841" y="2389"/>
              <a:ext cx="22" cy="22"/>
            </a:xfrm>
            <a:custGeom>
              <a:avLst/>
              <a:gdLst>
                <a:gd name="T0" fmla="*/ 25 w 215"/>
                <a:gd name="T1" fmla="*/ 0 h 216"/>
                <a:gd name="T2" fmla="*/ 190 w 215"/>
                <a:gd name="T3" fmla="*/ 0 h 216"/>
                <a:gd name="T4" fmla="*/ 200 w 215"/>
                <a:gd name="T5" fmla="*/ 2 h 216"/>
                <a:gd name="T6" fmla="*/ 207 w 215"/>
                <a:gd name="T7" fmla="*/ 8 h 216"/>
                <a:gd name="T8" fmla="*/ 213 w 215"/>
                <a:gd name="T9" fmla="*/ 16 h 216"/>
                <a:gd name="T10" fmla="*/ 215 w 215"/>
                <a:gd name="T11" fmla="*/ 27 h 216"/>
                <a:gd name="T12" fmla="*/ 215 w 215"/>
                <a:gd name="T13" fmla="*/ 191 h 216"/>
                <a:gd name="T14" fmla="*/ 213 w 215"/>
                <a:gd name="T15" fmla="*/ 201 h 216"/>
                <a:gd name="T16" fmla="*/ 207 w 215"/>
                <a:gd name="T17" fmla="*/ 208 h 216"/>
                <a:gd name="T18" fmla="*/ 200 w 215"/>
                <a:gd name="T19" fmla="*/ 214 h 216"/>
                <a:gd name="T20" fmla="*/ 190 w 215"/>
                <a:gd name="T21" fmla="*/ 216 h 216"/>
                <a:gd name="T22" fmla="*/ 25 w 215"/>
                <a:gd name="T23" fmla="*/ 216 h 216"/>
                <a:gd name="T24" fmla="*/ 15 w 215"/>
                <a:gd name="T25" fmla="*/ 214 h 216"/>
                <a:gd name="T26" fmla="*/ 7 w 215"/>
                <a:gd name="T27" fmla="*/ 208 h 216"/>
                <a:gd name="T28" fmla="*/ 2 w 215"/>
                <a:gd name="T29" fmla="*/ 201 h 216"/>
                <a:gd name="T30" fmla="*/ 0 w 215"/>
                <a:gd name="T31" fmla="*/ 191 h 216"/>
                <a:gd name="T32" fmla="*/ 0 w 215"/>
                <a:gd name="T33" fmla="*/ 27 h 216"/>
                <a:gd name="T34" fmla="*/ 2 w 215"/>
                <a:gd name="T35" fmla="*/ 16 h 216"/>
                <a:gd name="T36" fmla="*/ 7 w 215"/>
                <a:gd name="T37" fmla="*/ 8 h 216"/>
                <a:gd name="T38" fmla="*/ 15 w 215"/>
                <a:gd name="T39" fmla="*/ 2 h 216"/>
                <a:gd name="T40" fmla="*/ 25 w 215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6">
                  <a:moveTo>
                    <a:pt x="25" y="0"/>
                  </a:moveTo>
                  <a:lnTo>
                    <a:pt x="190" y="0"/>
                  </a:lnTo>
                  <a:lnTo>
                    <a:pt x="200" y="2"/>
                  </a:lnTo>
                  <a:lnTo>
                    <a:pt x="207" y="8"/>
                  </a:lnTo>
                  <a:lnTo>
                    <a:pt x="213" y="16"/>
                  </a:lnTo>
                  <a:lnTo>
                    <a:pt x="215" y="27"/>
                  </a:lnTo>
                  <a:lnTo>
                    <a:pt x="215" y="191"/>
                  </a:lnTo>
                  <a:lnTo>
                    <a:pt x="213" y="201"/>
                  </a:lnTo>
                  <a:lnTo>
                    <a:pt x="207" y="208"/>
                  </a:lnTo>
                  <a:lnTo>
                    <a:pt x="200" y="214"/>
                  </a:lnTo>
                  <a:lnTo>
                    <a:pt x="190" y="216"/>
                  </a:lnTo>
                  <a:lnTo>
                    <a:pt x="25" y="216"/>
                  </a:lnTo>
                  <a:lnTo>
                    <a:pt x="15" y="214"/>
                  </a:lnTo>
                  <a:lnTo>
                    <a:pt x="7" y="208"/>
                  </a:lnTo>
                  <a:lnTo>
                    <a:pt x="2" y="201"/>
                  </a:lnTo>
                  <a:lnTo>
                    <a:pt x="0" y="191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7" y="8"/>
                  </a:lnTo>
                  <a:lnTo>
                    <a:pt x="15" y="2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 dirty="0">
                <a:solidFill>
                  <a:srgbClr val="000000"/>
                </a:solidFill>
              </a:endParaRPr>
            </a:p>
          </p:txBody>
        </p:sp>
        <p:sp>
          <p:nvSpPr>
            <p:cNvPr id="176" name="Freeform 335"/>
            <p:cNvSpPr>
              <a:spLocks/>
            </p:cNvSpPr>
            <p:nvPr/>
          </p:nvSpPr>
          <p:spPr bwMode="auto">
            <a:xfrm>
              <a:off x="4884" y="2389"/>
              <a:ext cx="87" cy="22"/>
            </a:xfrm>
            <a:custGeom>
              <a:avLst/>
              <a:gdLst>
                <a:gd name="T0" fmla="*/ 25 w 874"/>
                <a:gd name="T1" fmla="*/ 0 h 216"/>
                <a:gd name="T2" fmla="*/ 847 w 874"/>
                <a:gd name="T3" fmla="*/ 0 h 216"/>
                <a:gd name="T4" fmla="*/ 858 w 874"/>
                <a:gd name="T5" fmla="*/ 2 h 216"/>
                <a:gd name="T6" fmla="*/ 866 w 874"/>
                <a:gd name="T7" fmla="*/ 8 h 216"/>
                <a:gd name="T8" fmla="*/ 872 w 874"/>
                <a:gd name="T9" fmla="*/ 16 h 216"/>
                <a:gd name="T10" fmla="*/ 874 w 874"/>
                <a:gd name="T11" fmla="*/ 27 h 216"/>
                <a:gd name="T12" fmla="*/ 874 w 874"/>
                <a:gd name="T13" fmla="*/ 191 h 216"/>
                <a:gd name="T14" fmla="*/ 872 w 874"/>
                <a:gd name="T15" fmla="*/ 201 h 216"/>
                <a:gd name="T16" fmla="*/ 866 w 874"/>
                <a:gd name="T17" fmla="*/ 208 h 216"/>
                <a:gd name="T18" fmla="*/ 858 w 874"/>
                <a:gd name="T19" fmla="*/ 214 h 216"/>
                <a:gd name="T20" fmla="*/ 847 w 874"/>
                <a:gd name="T21" fmla="*/ 216 h 216"/>
                <a:gd name="T22" fmla="*/ 25 w 874"/>
                <a:gd name="T23" fmla="*/ 216 h 216"/>
                <a:gd name="T24" fmla="*/ 15 w 874"/>
                <a:gd name="T25" fmla="*/ 214 h 216"/>
                <a:gd name="T26" fmla="*/ 7 w 874"/>
                <a:gd name="T27" fmla="*/ 208 h 216"/>
                <a:gd name="T28" fmla="*/ 2 w 874"/>
                <a:gd name="T29" fmla="*/ 201 h 216"/>
                <a:gd name="T30" fmla="*/ 0 w 874"/>
                <a:gd name="T31" fmla="*/ 191 h 216"/>
                <a:gd name="T32" fmla="*/ 0 w 874"/>
                <a:gd name="T33" fmla="*/ 27 h 216"/>
                <a:gd name="T34" fmla="*/ 2 w 874"/>
                <a:gd name="T35" fmla="*/ 16 h 216"/>
                <a:gd name="T36" fmla="*/ 7 w 874"/>
                <a:gd name="T37" fmla="*/ 8 h 216"/>
                <a:gd name="T38" fmla="*/ 15 w 874"/>
                <a:gd name="T39" fmla="*/ 2 h 216"/>
                <a:gd name="T40" fmla="*/ 25 w 874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4" h="216">
                  <a:moveTo>
                    <a:pt x="25" y="0"/>
                  </a:moveTo>
                  <a:lnTo>
                    <a:pt x="847" y="0"/>
                  </a:lnTo>
                  <a:lnTo>
                    <a:pt x="858" y="2"/>
                  </a:lnTo>
                  <a:lnTo>
                    <a:pt x="866" y="8"/>
                  </a:lnTo>
                  <a:lnTo>
                    <a:pt x="872" y="16"/>
                  </a:lnTo>
                  <a:lnTo>
                    <a:pt x="874" y="27"/>
                  </a:lnTo>
                  <a:lnTo>
                    <a:pt x="874" y="191"/>
                  </a:lnTo>
                  <a:lnTo>
                    <a:pt x="872" y="201"/>
                  </a:lnTo>
                  <a:lnTo>
                    <a:pt x="866" y="208"/>
                  </a:lnTo>
                  <a:lnTo>
                    <a:pt x="858" y="214"/>
                  </a:lnTo>
                  <a:lnTo>
                    <a:pt x="847" y="216"/>
                  </a:lnTo>
                  <a:lnTo>
                    <a:pt x="25" y="216"/>
                  </a:lnTo>
                  <a:lnTo>
                    <a:pt x="15" y="214"/>
                  </a:lnTo>
                  <a:lnTo>
                    <a:pt x="7" y="208"/>
                  </a:lnTo>
                  <a:lnTo>
                    <a:pt x="2" y="201"/>
                  </a:lnTo>
                  <a:lnTo>
                    <a:pt x="0" y="191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7" y="8"/>
                  </a:lnTo>
                  <a:lnTo>
                    <a:pt x="15" y="2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 dirty="0">
                <a:solidFill>
                  <a:srgbClr val="000000"/>
                </a:solidFill>
              </a:endParaRPr>
            </a:p>
          </p:txBody>
        </p:sp>
        <p:sp>
          <p:nvSpPr>
            <p:cNvPr id="177" name="Freeform 336"/>
            <p:cNvSpPr>
              <a:spLocks/>
            </p:cNvSpPr>
            <p:nvPr/>
          </p:nvSpPr>
          <p:spPr bwMode="auto">
            <a:xfrm>
              <a:off x="4841" y="2440"/>
              <a:ext cx="22" cy="22"/>
            </a:xfrm>
            <a:custGeom>
              <a:avLst/>
              <a:gdLst>
                <a:gd name="T0" fmla="*/ 25 w 215"/>
                <a:gd name="T1" fmla="*/ 0 h 216"/>
                <a:gd name="T2" fmla="*/ 190 w 215"/>
                <a:gd name="T3" fmla="*/ 0 h 216"/>
                <a:gd name="T4" fmla="*/ 200 w 215"/>
                <a:gd name="T5" fmla="*/ 1 h 216"/>
                <a:gd name="T6" fmla="*/ 207 w 215"/>
                <a:gd name="T7" fmla="*/ 7 h 216"/>
                <a:gd name="T8" fmla="*/ 213 w 215"/>
                <a:gd name="T9" fmla="*/ 16 h 216"/>
                <a:gd name="T10" fmla="*/ 215 w 215"/>
                <a:gd name="T11" fmla="*/ 25 h 216"/>
                <a:gd name="T12" fmla="*/ 215 w 215"/>
                <a:gd name="T13" fmla="*/ 189 h 216"/>
                <a:gd name="T14" fmla="*/ 213 w 215"/>
                <a:gd name="T15" fmla="*/ 199 h 216"/>
                <a:gd name="T16" fmla="*/ 207 w 215"/>
                <a:gd name="T17" fmla="*/ 208 h 216"/>
                <a:gd name="T18" fmla="*/ 200 w 215"/>
                <a:gd name="T19" fmla="*/ 214 h 216"/>
                <a:gd name="T20" fmla="*/ 190 w 215"/>
                <a:gd name="T21" fmla="*/ 216 h 216"/>
                <a:gd name="T22" fmla="*/ 25 w 215"/>
                <a:gd name="T23" fmla="*/ 216 h 216"/>
                <a:gd name="T24" fmla="*/ 15 w 215"/>
                <a:gd name="T25" fmla="*/ 214 h 216"/>
                <a:gd name="T26" fmla="*/ 7 w 215"/>
                <a:gd name="T27" fmla="*/ 208 h 216"/>
                <a:gd name="T28" fmla="*/ 2 w 215"/>
                <a:gd name="T29" fmla="*/ 199 h 216"/>
                <a:gd name="T30" fmla="*/ 0 w 215"/>
                <a:gd name="T31" fmla="*/ 189 h 216"/>
                <a:gd name="T32" fmla="*/ 0 w 215"/>
                <a:gd name="T33" fmla="*/ 25 h 216"/>
                <a:gd name="T34" fmla="*/ 2 w 215"/>
                <a:gd name="T35" fmla="*/ 16 h 216"/>
                <a:gd name="T36" fmla="*/ 7 w 215"/>
                <a:gd name="T37" fmla="*/ 7 h 216"/>
                <a:gd name="T38" fmla="*/ 15 w 215"/>
                <a:gd name="T39" fmla="*/ 1 h 216"/>
                <a:gd name="T40" fmla="*/ 25 w 215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6">
                  <a:moveTo>
                    <a:pt x="25" y="0"/>
                  </a:moveTo>
                  <a:lnTo>
                    <a:pt x="190" y="0"/>
                  </a:lnTo>
                  <a:lnTo>
                    <a:pt x="200" y="1"/>
                  </a:lnTo>
                  <a:lnTo>
                    <a:pt x="207" y="7"/>
                  </a:lnTo>
                  <a:lnTo>
                    <a:pt x="213" y="16"/>
                  </a:lnTo>
                  <a:lnTo>
                    <a:pt x="215" y="25"/>
                  </a:lnTo>
                  <a:lnTo>
                    <a:pt x="215" y="189"/>
                  </a:lnTo>
                  <a:lnTo>
                    <a:pt x="213" y="199"/>
                  </a:lnTo>
                  <a:lnTo>
                    <a:pt x="207" y="208"/>
                  </a:lnTo>
                  <a:lnTo>
                    <a:pt x="200" y="214"/>
                  </a:lnTo>
                  <a:lnTo>
                    <a:pt x="190" y="216"/>
                  </a:lnTo>
                  <a:lnTo>
                    <a:pt x="25" y="216"/>
                  </a:lnTo>
                  <a:lnTo>
                    <a:pt x="15" y="214"/>
                  </a:lnTo>
                  <a:lnTo>
                    <a:pt x="7" y="208"/>
                  </a:lnTo>
                  <a:lnTo>
                    <a:pt x="2" y="199"/>
                  </a:lnTo>
                  <a:lnTo>
                    <a:pt x="0" y="189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 dirty="0">
                <a:solidFill>
                  <a:srgbClr val="000000"/>
                </a:solidFill>
              </a:endParaRPr>
            </a:p>
          </p:txBody>
        </p:sp>
        <p:sp>
          <p:nvSpPr>
            <p:cNvPr id="178" name="Freeform 337"/>
            <p:cNvSpPr>
              <a:spLocks/>
            </p:cNvSpPr>
            <p:nvPr/>
          </p:nvSpPr>
          <p:spPr bwMode="auto">
            <a:xfrm>
              <a:off x="4884" y="2440"/>
              <a:ext cx="87" cy="22"/>
            </a:xfrm>
            <a:custGeom>
              <a:avLst/>
              <a:gdLst>
                <a:gd name="T0" fmla="*/ 25 w 874"/>
                <a:gd name="T1" fmla="*/ 0 h 216"/>
                <a:gd name="T2" fmla="*/ 847 w 874"/>
                <a:gd name="T3" fmla="*/ 0 h 216"/>
                <a:gd name="T4" fmla="*/ 858 w 874"/>
                <a:gd name="T5" fmla="*/ 1 h 216"/>
                <a:gd name="T6" fmla="*/ 866 w 874"/>
                <a:gd name="T7" fmla="*/ 7 h 216"/>
                <a:gd name="T8" fmla="*/ 872 w 874"/>
                <a:gd name="T9" fmla="*/ 16 h 216"/>
                <a:gd name="T10" fmla="*/ 874 w 874"/>
                <a:gd name="T11" fmla="*/ 25 h 216"/>
                <a:gd name="T12" fmla="*/ 874 w 874"/>
                <a:gd name="T13" fmla="*/ 189 h 216"/>
                <a:gd name="T14" fmla="*/ 873 w 874"/>
                <a:gd name="T15" fmla="*/ 196 h 216"/>
                <a:gd name="T16" fmla="*/ 869 w 874"/>
                <a:gd name="T17" fmla="*/ 203 h 216"/>
                <a:gd name="T18" fmla="*/ 864 w 874"/>
                <a:gd name="T19" fmla="*/ 209 h 216"/>
                <a:gd name="T20" fmla="*/ 857 w 874"/>
                <a:gd name="T21" fmla="*/ 214 h 216"/>
                <a:gd name="T22" fmla="*/ 847 w 874"/>
                <a:gd name="T23" fmla="*/ 216 h 216"/>
                <a:gd name="T24" fmla="*/ 25 w 874"/>
                <a:gd name="T25" fmla="*/ 216 h 216"/>
                <a:gd name="T26" fmla="*/ 15 w 874"/>
                <a:gd name="T27" fmla="*/ 214 h 216"/>
                <a:gd name="T28" fmla="*/ 7 w 874"/>
                <a:gd name="T29" fmla="*/ 208 h 216"/>
                <a:gd name="T30" fmla="*/ 2 w 874"/>
                <a:gd name="T31" fmla="*/ 199 h 216"/>
                <a:gd name="T32" fmla="*/ 0 w 874"/>
                <a:gd name="T33" fmla="*/ 189 h 216"/>
                <a:gd name="T34" fmla="*/ 0 w 874"/>
                <a:gd name="T35" fmla="*/ 25 h 216"/>
                <a:gd name="T36" fmla="*/ 2 w 874"/>
                <a:gd name="T37" fmla="*/ 16 h 216"/>
                <a:gd name="T38" fmla="*/ 7 w 874"/>
                <a:gd name="T39" fmla="*/ 7 h 216"/>
                <a:gd name="T40" fmla="*/ 15 w 874"/>
                <a:gd name="T41" fmla="*/ 1 h 216"/>
                <a:gd name="T42" fmla="*/ 25 w 874"/>
                <a:gd name="T4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74" h="216">
                  <a:moveTo>
                    <a:pt x="25" y="0"/>
                  </a:moveTo>
                  <a:lnTo>
                    <a:pt x="847" y="0"/>
                  </a:lnTo>
                  <a:lnTo>
                    <a:pt x="858" y="1"/>
                  </a:lnTo>
                  <a:lnTo>
                    <a:pt x="866" y="7"/>
                  </a:lnTo>
                  <a:lnTo>
                    <a:pt x="872" y="16"/>
                  </a:lnTo>
                  <a:lnTo>
                    <a:pt x="874" y="25"/>
                  </a:lnTo>
                  <a:lnTo>
                    <a:pt x="874" y="189"/>
                  </a:lnTo>
                  <a:lnTo>
                    <a:pt x="873" y="196"/>
                  </a:lnTo>
                  <a:lnTo>
                    <a:pt x="869" y="203"/>
                  </a:lnTo>
                  <a:lnTo>
                    <a:pt x="864" y="209"/>
                  </a:lnTo>
                  <a:lnTo>
                    <a:pt x="857" y="214"/>
                  </a:lnTo>
                  <a:lnTo>
                    <a:pt x="847" y="216"/>
                  </a:lnTo>
                  <a:lnTo>
                    <a:pt x="25" y="216"/>
                  </a:lnTo>
                  <a:lnTo>
                    <a:pt x="15" y="214"/>
                  </a:lnTo>
                  <a:lnTo>
                    <a:pt x="7" y="208"/>
                  </a:lnTo>
                  <a:lnTo>
                    <a:pt x="2" y="199"/>
                  </a:lnTo>
                  <a:lnTo>
                    <a:pt x="0" y="189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 dirty="0">
                <a:solidFill>
                  <a:srgbClr val="000000"/>
                </a:solidFill>
              </a:endParaRPr>
            </a:p>
          </p:txBody>
        </p:sp>
        <p:sp>
          <p:nvSpPr>
            <p:cNvPr id="179" name="Freeform 338"/>
            <p:cNvSpPr>
              <a:spLocks noEditPoints="1"/>
            </p:cNvSpPr>
            <p:nvPr/>
          </p:nvSpPr>
          <p:spPr bwMode="auto">
            <a:xfrm>
              <a:off x="4951" y="2460"/>
              <a:ext cx="111" cy="112"/>
            </a:xfrm>
            <a:custGeom>
              <a:avLst/>
              <a:gdLst>
                <a:gd name="T0" fmla="*/ 741 w 1111"/>
                <a:gd name="T1" fmla="*/ 355 h 1114"/>
                <a:gd name="T2" fmla="*/ 707 w 1111"/>
                <a:gd name="T3" fmla="*/ 374 h 1114"/>
                <a:gd name="T4" fmla="*/ 405 w 1111"/>
                <a:gd name="T5" fmla="*/ 477 h 1114"/>
                <a:gd name="T6" fmla="*/ 371 w 1111"/>
                <a:gd name="T7" fmla="*/ 457 h 1114"/>
                <a:gd name="T8" fmla="*/ 332 w 1111"/>
                <a:gd name="T9" fmla="*/ 457 h 1114"/>
                <a:gd name="T10" fmla="*/ 296 w 1111"/>
                <a:gd name="T11" fmla="*/ 477 h 1114"/>
                <a:gd name="T12" fmla="*/ 277 w 1111"/>
                <a:gd name="T13" fmla="*/ 512 h 1114"/>
                <a:gd name="T14" fmla="*/ 277 w 1111"/>
                <a:gd name="T15" fmla="*/ 552 h 1114"/>
                <a:gd name="T16" fmla="*/ 296 w 1111"/>
                <a:gd name="T17" fmla="*/ 586 h 1114"/>
                <a:gd name="T18" fmla="*/ 467 w 1111"/>
                <a:gd name="T19" fmla="*/ 753 h 1114"/>
                <a:gd name="T20" fmla="*/ 505 w 1111"/>
                <a:gd name="T21" fmla="*/ 763 h 1114"/>
                <a:gd name="T22" fmla="*/ 542 w 1111"/>
                <a:gd name="T23" fmla="*/ 753 h 1114"/>
                <a:gd name="T24" fmla="*/ 815 w 1111"/>
                <a:gd name="T25" fmla="*/ 483 h 1114"/>
                <a:gd name="T26" fmla="*/ 836 w 1111"/>
                <a:gd name="T27" fmla="*/ 449 h 1114"/>
                <a:gd name="T28" fmla="*/ 836 w 1111"/>
                <a:gd name="T29" fmla="*/ 410 h 1114"/>
                <a:gd name="T30" fmla="*/ 815 w 1111"/>
                <a:gd name="T31" fmla="*/ 374 h 1114"/>
                <a:gd name="T32" fmla="*/ 781 w 1111"/>
                <a:gd name="T33" fmla="*/ 355 h 1114"/>
                <a:gd name="T34" fmla="*/ 556 w 1111"/>
                <a:gd name="T35" fmla="*/ 0 h 1114"/>
                <a:gd name="T36" fmla="*/ 675 w 1111"/>
                <a:gd name="T37" fmla="*/ 13 h 1114"/>
                <a:gd name="T38" fmla="*/ 785 w 1111"/>
                <a:gd name="T39" fmla="*/ 51 h 1114"/>
                <a:gd name="T40" fmla="*/ 884 w 1111"/>
                <a:gd name="T41" fmla="*/ 108 h 1114"/>
                <a:gd name="T42" fmla="*/ 969 w 1111"/>
                <a:gd name="T43" fmla="*/ 184 h 1114"/>
                <a:gd name="T44" fmla="*/ 1036 w 1111"/>
                <a:gd name="T45" fmla="*/ 276 h 1114"/>
                <a:gd name="T46" fmla="*/ 1084 w 1111"/>
                <a:gd name="T47" fmla="*/ 382 h 1114"/>
                <a:gd name="T48" fmla="*/ 1108 w 1111"/>
                <a:gd name="T49" fmla="*/ 497 h 1114"/>
                <a:gd name="T50" fmla="*/ 1108 w 1111"/>
                <a:gd name="T51" fmla="*/ 619 h 1114"/>
                <a:gd name="T52" fmla="*/ 1084 w 1111"/>
                <a:gd name="T53" fmla="*/ 733 h 1114"/>
                <a:gd name="T54" fmla="*/ 1036 w 1111"/>
                <a:gd name="T55" fmla="*/ 839 h 1114"/>
                <a:gd name="T56" fmla="*/ 969 w 1111"/>
                <a:gd name="T57" fmla="*/ 930 h 1114"/>
                <a:gd name="T58" fmla="*/ 884 w 1111"/>
                <a:gd name="T59" fmla="*/ 1007 h 1114"/>
                <a:gd name="T60" fmla="*/ 785 w 1111"/>
                <a:gd name="T61" fmla="*/ 1064 h 1114"/>
                <a:gd name="T62" fmla="*/ 675 w 1111"/>
                <a:gd name="T63" fmla="*/ 1102 h 1114"/>
                <a:gd name="T64" fmla="*/ 556 w 1111"/>
                <a:gd name="T65" fmla="*/ 1114 h 1114"/>
                <a:gd name="T66" fmla="*/ 437 w 1111"/>
                <a:gd name="T67" fmla="*/ 1102 h 1114"/>
                <a:gd name="T68" fmla="*/ 326 w 1111"/>
                <a:gd name="T69" fmla="*/ 1064 h 1114"/>
                <a:gd name="T70" fmla="*/ 228 w 1111"/>
                <a:gd name="T71" fmla="*/ 1007 h 1114"/>
                <a:gd name="T72" fmla="*/ 144 w 1111"/>
                <a:gd name="T73" fmla="*/ 930 h 1114"/>
                <a:gd name="T74" fmla="*/ 77 w 1111"/>
                <a:gd name="T75" fmla="*/ 839 h 1114"/>
                <a:gd name="T76" fmla="*/ 28 w 1111"/>
                <a:gd name="T77" fmla="*/ 733 h 1114"/>
                <a:gd name="T78" fmla="*/ 3 w 1111"/>
                <a:gd name="T79" fmla="*/ 619 h 1114"/>
                <a:gd name="T80" fmla="*/ 3 w 1111"/>
                <a:gd name="T81" fmla="*/ 497 h 1114"/>
                <a:gd name="T82" fmla="*/ 28 w 1111"/>
                <a:gd name="T83" fmla="*/ 382 h 1114"/>
                <a:gd name="T84" fmla="*/ 77 w 1111"/>
                <a:gd name="T85" fmla="*/ 276 h 1114"/>
                <a:gd name="T86" fmla="*/ 144 w 1111"/>
                <a:gd name="T87" fmla="*/ 184 h 1114"/>
                <a:gd name="T88" fmla="*/ 228 w 1111"/>
                <a:gd name="T89" fmla="*/ 108 h 1114"/>
                <a:gd name="T90" fmla="*/ 326 w 1111"/>
                <a:gd name="T91" fmla="*/ 51 h 1114"/>
                <a:gd name="T92" fmla="*/ 437 w 1111"/>
                <a:gd name="T93" fmla="*/ 13 h 1114"/>
                <a:gd name="T94" fmla="*/ 556 w 1111"/>
                <a:gd name="T95" fmla="*/ 0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11" h="1114">
                  <a:moveTo>
                    <a:pt x="761" y="352"/>
                  </a:moveTo>
                  <a:lnTo>
                    <a:pt x="741" y="355"/>
                  </a:lnTo>
                  <a:lnTo>
                    <a:pt x="723" y="362"/>
                  </a:lnTo>
                  <a:lnTo>
                    <a:pt x="707" y="374"/>
                  </a:lnTo>
                  <a:lnTo>
                    <a:pt x="505" y="577"/>
                  </a:lnTo>
                  <a:lnTo>
                    <a:pt x="405" y="477"/>
                  </a:lnTo>
                  <a:lnTo>
                    <a:pt x="389" y="465"/>
                  </a:lnTo>
                  <a:lnTo>
                    <a:pt x="371" y="457"/>
                  </a:lnTo>
                  <a:lnTo>
                    <a:pt x="351" y="455"/>
                  </a:lnTo>
                  <a:lnTo>
                    <a:pt x="332" y="457"/>
                  </a:lnTo>
                  <a:lnTo>
                    <a:pt x="313" y="465"/>
                  </a:lnTo>
                  <a:lnTo>
                    <a:pt x="296" y="477"/>
                  </a:lnTo>
                  <a:lnTo>
                    <a:pt x="284" y="493"/>
                  </a:lnTo>
                  <a:lnTo>
                    <a:pt x="277" y="512"/>
                  </a:lnTo>
                  <a:lnTo>
                    <a:pt x="274" y="532"/>
                  </a:lnTo>
                  <a:lnTo>
                    <a:pt x="277" y="552"/>
                  </a:lnTo>
                  <a:lnTo>
                    <a:pt x="284" y="570"/>
                  </a:lnTo>
                  <a:lnTo>
                    <a:pt x="296" y="586"/>
                  </a:lnTo>
                  <a:lnTo>
                    <a:pt x="450" y="740"/>
                  </a:lnTo>
                  <a:lnTo>
                    <a:pt x="467" y="753"/>
                  </a:lnTo>
                  <a:lnTo>
                    <a:pt x="485" y="761"/>
                  </a:lnTo>
                  <a:lnTo>
                    <a:pt x="505" y="763"/>
                  </a:lnTo>
                  <a:lnTo>
                    <a:pt x="525" y="761"/>
                  </a:lnTo>
                  <a:lnTo>
                    <a:pt x="542" y="753"/>
                  </a:lnTo>
                  <a:lnTo>
                    <a:pt x="559" y="740"/>
                  </a:lnTo>
                  <a:lnTo>
                    <a:pt x="815" y="483"/>
                  </a:lnTo>
                  <a:lnTo>
                    <a:pt x="828" y="467"/>
                  </a:lnTo>
                  <a:lnTo>
                    <a:pt x="836" y="449"/>
                  </a:lnTo>
                  <a:lnTo>
                    <a:pt x="838" y="429"/>
                  </a:lnTo>
                  <a:lnTo>
                    <a:pt x="836" y="410"/>
                  </a:lnTo>
                  <a:lnTo>
                    <a:pt x="828" y="391"/>
                  </a:lnTo>
                  <a:lnTo>
                    <a:pt x="815" y="374"/>
                  </a:lnTo>
                  <a:lnTo>
                    <a:pt x="799" y="362"/>
                  </a:lnTo>
                  <a:lnTo>
                    <a:pt x="781" y="355"/>
                  </a:lnTo>
                  <a:lnTo>
                    <a:pt x="761" y="352"/>
                  </a:lnTo>
                  <a:close/>
                  <a:moveTo>
                    <a:pt x="556" y="0"/>
                  </a:moveTo>
                  <a:lnTo>
                    <a:pt x="617" y="4"/>
                  </a:lnTo>
                  <a:lnTo>
                    <a:pt x="675" y="13"/>
                  </a:lnTo>
                  <a:lnTo>
                    <a:pt x="731" y="29"/>
                  </a:lnTo>
                  <a:lnTo>
                    <a:pt x="785" y="51"/>
                  </a:lnTo>
                  <a:lnTo>
                    <a:pt x="837" y="77"/>
                  </a:lnTo>
                  <a:lnTo>
                    <a:pt x="884" y="108"/>
                  </a:lnTo>
                  <a:lnTo>
                    <a:pt x="928" y="144"/>
                  </a:lnTo>
                  <a:lnTo>
                    <a:pt x="969" y="184"/>
                  </a:lnTo>
                  <a:lnTo>
                    <a:pt x="1005" y="229"/>
                  </a:lnTo>
                  <a:lnTo>
                    <a:pt x="1036" y="276"/>
                  </a:lnTo>
                  <a:lnTo>
                    <a:pt x="1062" y="327"/>
                  </a:lnTo>
                  <a:lnTo>
                    <a:pt x="1084" y="382"/>
                  </a:lnTo>
                  <a:lnTo>
                    <a:pt x="1099" y="438"/>
                  </a:lnTo>
                  <a:lnTo>
                    <a:pt x="1108" y="497"/>
                  </a:lnTo>
                  <a:lnTo>
                    <a:pt x="1111" y="557"/>
                  </a:lnTo>
                  <a:lnTo>
                    <a:pt x="1108" y="619"/>
                  </a:lnTo>
                  <a:lnTo>
                    <a:pt x="1099" y="677"/>
                  </a:lnTo>
                  <a:lnTo>
                    <a:pt x="1084" y="733"/>
                  </a:lnTo>
                  <a:lnTo>
                    <a:pt x="1062" y="787"/>
                  </a:lnTo>
                  <a:lnTo>
                    <a:pt x="1036" y="839"/>
                  </a:lnTo>
                  <a:lnTo>
                    <a:pt x="1005" y="886"/>
                  </a:lnTo>
                  <a:lnTo>
                    <a:pt x="969" y="930"/>
                  </a:lnTo>
                  <a:lnTo>
                    <a:pt x="928" y="971"/>
                  </a:lnTo>
                  <a:lnTo>
                    <a:pt x="884" y="1007"/>
                  </a:lnTo>
                  <a:lnTo>
                    <a:pt x="837" y="1038"/>
                  </a:lnTo>
                  <a:lnTo>
                    <a:pt x="785" y="1064"/>
                  </a:lnTo>
                  <a:lnTo>
                    <a:pt x="731" y="1086"/>
                  </a:lnTo>
                  <a:lnTo>
                    <a:pt x="675" y="1102"/>
                  </a:lnTo>
                  <a:lnTo>
                    <a:pt x="617" y="1110"/>
                  </a:lnTo>
                  <a:lnTo>
                    <a:pt x="556" y="1114"/>
                  </a:lnTo>
                  <a:lnTo>
                    <a:pt x="495" y="1110"/>
                  </a:lnTo>
                  <a:lnTo>
                    <a:pt x="437" y="1102"/>
                  </a:lnTo>
                  <a:lnTo>
                    <a:pt x="380" y="1086"/>
                  </a:lnTo>
                  <a:lnTo>
                    <a:pt x="326" y="1064"/>
                  </a:lnTo>
                  <a:lnTo>
                    <a:pt x="276" y="1038"/>
                  </a:lnTo>
                  <a:lnTo>
                    <a:pt x="228" y="1007"/>
                  </a:lnTo>
                  <a:lnTo>
                    <a:pt x="183" y="971"/>
                  </a:lnTo>
                  <a:lnTo>
                    <a:pt x="144" y="930"/>
                  </a:lnTo>
                  <a:lnTo>
                    <a:pt x="108" y="886"/>
                  </a:lnTo>
                  <a:lnTo>
                    <a:pt x="77" y="839"/>
                  </a:lnTo>
                  <a:lnTo>
                    <a:pt x="50" y="787"/>
                  </a:lnTo>
                  <a:lnTo>
                    <a:pt x="28" y="733"/>
                  </a:lnTo>
                  <a:lnTo>
                    <a:pt x="13" y="677"/>
                  </a:lnTo>
                  <a:lnTo>
                    <a:pt x="3" y="619"/>
                  </a:lnTo>
                  <a:lnTo>
                    <a:pt x="0" y="557"/>
                  </a:lnTo>
                  <a:lnTo>
                    <a:pt x="3" y="497"/>
                  </a:lnTo>
                  <a:lnTo>
                    <a:pt x="13" y="438"/>
                  </a:lnTo>
                  <a:lnTo>
                    <a:pt x="28" y="382"/>
                  </a:lnTo>
                  <a:lnTo>
                    <a:pt x="50" y="327"/>
                  </a:lnTo>
                  <a:lnTo>
                    <a:pt x="77" y="276"/>
                  </a:lnTo>
                  <a:lnTo>
                    <a:pt x="108" y="229"/>
                  </a:lnTo>
                  <a:lnTo>
                    <a:pt x="144" y="184"/>
                  </a:lnTo>
                  <a:lnTo>
                    <a:pt x="183" y="144"/>
                  </a:lnTo>
                  <a:lnTo>
                    <a:pt x="228" y="108"/>
                  </a:lnTo>
                  <a:lnTo>
                    <a:pt x="276" y="77"/>
                  </a:lnTo>
                  <a:lnTo>
                    <a:pt x="326" y="51"/>
                  </a:lnTo>
                  <a:lnTo>
                    <a:pt x="380" y="29"/>
                  </a:lnTo>
                  <a:lnTo>
                    <a:pt x="437" y="13"/>
                  </a:lnTo>
                  <a:lnTo>
                    <a:pt x="495" y="4"/>
                  </a:lnTo>
                  <a:lnTo>
                    <a:pt x="5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80" name="Group 38"/>
          <p:cNvGrpSpPr/>
          <p:nvPr/>
        </p:nvGrpSpPr>
        <p:grpSpPr>
          <a:xfrm>
            <a:off x="2701228" y="3792002"/>
            <a:ext cx="3143457" cy="840082"/>
            <a:chOff x="5219477" y="995322"/>
            <a:chExt cx="6261323" cy="1514980"/>
          </a:xfrm>
        </p:grpSpPr>
        <p:sp>
          <p:nvSpPr>
            <p:cNvPr id="181" name="Freeform: Shape 39"/>
            <p:cNvSpPr/>
            <p:nvPr/>
          </p:nvSpPr>
          <p:spPr>
            <a:xfrm>
              <a:off x="10891520" y="995322"/>
              <a:ext cx="589280" cy="1514980"/>
            </a:xfrm>
            <a:custGeom>
              <a:avLst/>
              <a:gdLst>
                <a:gd name="connsiteX0" fmla="*/ 0 w 589280"/>
                <a:gd name="connsiteY0" fmla="*/ 0 h 1514980"/>
                <a:gd name="connsiteX1" fmla="*/ 336778 w 589280"/>
                <a:gd name="connsiteY1" fmla="*/ 0 h 1514980"/>
                <a:gd name="connsiteX2" fmla="*/ 589280 w 589280"/>
                <a:gd name="connsiteY2" fmla="*/ 252502 h 1514980"/>
                <a:gd name="connsiteX3" fmla="*/ 589280 w 589280"/>
                <a:gd name="connsiteY3" fmla="*/ 1262478 h 1514980"/>
                <a:gd name="connsiteX4" fmla="*/ 336778 w 589280"/>
                <a:gd name="connsiteY4" fmla="*/ 1514980 h 1514980"/>
                <a:gd name="connsiteX5" fmla="*/ 0 w 589280"/>
                <a:gd name="connsiteY5" fmla="*/ 1514980 h 1514980"/>
                <a:gd name="connsiteX6" fmla="*/ 0 w 589280"/>
                <a:gd name="connsiteY6" fmla="*/ 0 h 151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9280" h="1514980">
                  <a:moveTo>
                    <a:pt x="0" y="0"/>
                  </a:moveTo>
                  <a:lnTo>
                    <a:pt x="336778" y="0"/>
                  </a:lnTo>
                  <a:cubicBezTo>
                    <a:pt x="476231" y="0"/>
                    <a:pt x="589280" y="113049"/>
                    <a:pt x="589280" y="252502"/>
                  </a:cubicBezTo>
                  <a:lnTo>
                    <a:pt x="589280" y="1262478"/>
                  </a:lnTo>
                  <a:cubicBezTo>
                    <a:pt x="589280" y="1401931"/>
                    <a:pt x="476231" y="1514980"/>
                    <a:pt x="336778" y="1514980"/>
                  </a:cubicBezTo>
                  <a:lnTo>
                    <a:pt x="0" y="151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2" name="Freeform: Shape 40"/>
            <p:cNvSpPr/>
            <p:nvPr/>
          </p:nvSpPr>
          <p:spPr>
            <a:xfrm>
              <a:off x="5219477" y="995322"/>
              <a:ext cx="5672043" cy="1514980"/>
            </a:xfrm>
            <a:custGeom>
              <a:avLst/>
              <a:gdLst>
                <a:gd name="connsiteX0" fmla="*/ 0 w 5672043"/>
                <a:gd name="connsiteY0" fmla="*/ 0 h 1514980"/>
                <a:gd name="connsiteX1" fmla="*/ 5672043 w 5672043"/>
                <a:gd name="connsiteY1" fmla="*/ 0 h 1514980"/>
                <a:gd name="connsiteX2" fmla="*/ 5672043 w 5672043"/>
                <a:gd name="connsiteY2" fmla="*/ 1514980 h 1514980"/>
                <a:gd name="connsiteX3" fmla="*/ 0 w 5672043"/>
                <a:gd name="connsiteY3" fmla="*/ 1514980 h 1514980"/>
                <a:gd name="connsiteX4" fmla="*/ 0 w 5672043"/>
                <a:gd name="connsiteY4" fmla="*/ 0 h 151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2043" h="1514980">
                  <a:moveTo>
                    <a:pt x="0" y="0"/>
                  </a:moveTo>
                  <a:lnTo>
                    <a:pt x="5672043" y="0"/>
                  </a:lnTo>
                  <a:lnTo>
                    <a:pt x="5672043" y="1514980"/>
                  </a:lnTo>
                  <a:lnTo>
                    <a:pt x="0" y="151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83" name="Pictur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26" y="3696950"/>
            <a:ext cx="4168972" cy="1103678"/>
          </a:xfrm>
          <a:prstGeom prst="rect">
            <a:avLst/>
          </a:prstGeom>
        </p:spPr>
      </p:pic>
      <p:grpSp>
        <p:nvGrpSpPr>
          <p:cNvPr id="184" name="Group 42"/>
          <p:cNvGrpSpPr/>
          <p:nvPr/>
        </p:nvGrpSpPr>
        <p:grpSpPr>
          <a:xfrm>
            <a:off x="4783417" y="3783467"/>
            <a:ext cx="4109063" cy="840082"/>
            <a:chOff x="5342415" y="977137"/>
            <a:chExt cx="6261323" cy="1514980"/>
          </a:xfrm>
        </p:grpSpPr>
        <p:grpSp>
          <p:nvGrpSpPr>
            <p:cNvPr id="185" name="Group 32"/>
            <p:cNvGrpSpPr/>
            <p:nvPr/>
          </p:nvGrpSpPr>
          <p:grpSpPr>
            <a:xfrm>
              <a:off x="5342415" y="977137"/>
              <a:ext cx="6261323" cy="1514980"/>
              <a:chOff x="5219477" y="995322"/>
              <a:chExt cx="6261323" cy="1514980"/>
            </a:xfrm>
          </p:grpSpPr>
          <p:sp>
            <p:nvSpPr>
              <p:cNvPr id="187" name="Freeform: Shape 20"/>
              <p:cNvSpPr/>
              <p:nvPr/>
            </p:nvSpPr>
            <p:spPr>
              <a:xfrm>
                <a:off x="10891520" y="995322"/>
                <a:ext cx="589280" cy="1514980"/>
              </a:xfrm>
              <a:custGeom>
                <a:avLst/>
                <a:gdLst>
                  <a:gd name="connsiteX0" fmla="*/ 0 w 589280"/>
                  <a:gd name="connsiteY0" fmla="*/ 0 h 1514980"/>
                  <a:gd name="connsiteX1" fmla="*/ 336778 w 589280"/>
                  <a:gd name="connsiteY1" fmla="*/ 0 h 1514980"/>
                  <a:gd name="connsiteX2" fmla="*/ 589280 w 589280"/>
                  <a:gd name="connsiteY2" fmla="*/ 252502 h 1514980"/>
                  <a:gd name="connsiteX3" fmla="*/ 589280 w 589280"/>
                  <a:gd name="connsiteY3" fmla="*/ 1262478 h 1514980"/>
                  <a:gd name="connsiteX4" fmla="*/ 336778 w 589280"/>
                  <a:gd name="connsiteY4" fmla="*/ 1514980 h 1514980"/>
                  <a:gd name="connsiteX5" fmla="*/ 0 w 589280"/>
                  <a:gd name="connsiteY5" fmla="*/ 1514980 h 1514980"/>
                  <a:gd name="connsiteX6" fmla="*/ 0 w 589280"/>
                  <a:gd name="connsiteY6" fmla="*/ 0 h 151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9280" h="1514980">
                    <a:moveTo>
                      <a:pt x="0" y="0"/>
                    </a:moveTo>
                    <a:lnTo>
                      <a:pt x="336778" y="0"/>
                    </a:lnTo>
                    <a:cubicBezTo>
                      <a:pt x="476231" y="0"/>
                      <a:pt x="589280" y="113049"/>
                      <a:pt x="589280" y="252502"/>
                    </a:cubicBezTo>
                    <a:lnTo>
                      <a:pt x="589280" y="1262478"/>
                    </a:lnTo>
                    <a:cubicBezTo>
                      <a:pt x="589280" y="1401931"/>
                      <a:pt x="476231" y="1514980"/>
                      <a:pt x="336778" y="1514980"/>
                    </a:cubicBezTo>
                    <a:lnTo>
                      <a:pt x="0" y="1514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 smtClea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8" name="Freeform: Shape 27"/>
              <p:cNvSpPr/>
              <p:nvPr/>
            </p:nvSpPr>
            <p:spPr>
              <a:xfrm>
                <a:off x="5219477" y="995322"/>
                <a:ext cx="5672043" cy="1514980"/>
              </a:xfrm>
              <a:custGeom>
                <a:avLst/>
                <a:gdLst>
                  <a:gd name="connsiteX0" fmla="*/ 0 w 5672043"/>
                  <a:gd name="connsiteY0" fmla="*/ 0 h 1514980"/>
                  <a:gd name="connsiteX1" fmla="*/ 5672043 w 5672043"/>
                  <a:gd name="connsiteY1" fmla="*/ 0 h 1514980"/>
                  <a:gd name="connsiteX2" fmla="*/ 5672043 w 5672043"/>
                  <a:gd name="connsiteY2" fmla="*/ 1514980 h 1514980"/>
                  <a:gd name="connsiteX3" fmla="*/ 0 w 5672043"/>
                  <a:gd name="connsiteY3" fmla="*/ 1514980 h 1514980"/>
                  <a:gd name="connsiteX4" fmla="*/ 0 w 5672043"/>
                  <a:gd name="connsiteY4" fmla="*/ 0 h 151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72043" h="1514980">
                    <a:moveTo>
                      <a:pt x="0" y="0"/>
                    </a:moveTo>
                    <a:lnTo>
                      <a:pt x="5672043" y="0"/>
                    </a:lnTo>
                    <a:lnTo>
                      <a:pt x="5672043" y="1514980"/>
                    </a:lnTo>
                    <a:lnTo>
                      <a:pt x="0" y="1514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 smtClea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86" name="TextBox 41"/>
            <p:cNvSpPr txBox="1"/>
            <p:nvPr/>
          </p:nvSpPr>
          <p:spPr>
            <a:xfrm>
              <a:off x="6432457" y="994137"/>
              <a:ext cx="4589050" cy="1165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CA" sz="1200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Exécuter, de façon </a:t>
              </a:r>
              <a:r>
                <a:rPr lang="fr-CA" sz="1200" b="1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itérative</a:t>
              </a:r>
              <a:r>
                <a:rPr lang="fr-CA" sz="1200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, les </a:t>
              </a:r>
              <a:r>
                <a:rPr lang="fr-CA" sz="1200" b="1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activités</a:t>
              </a:r>
              <a:r>
                <a:rPr lang="fr-CA" sz="1200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 liés aux </a:t>
              </a:r>
              <a:r>
                <a:rPr lang="fr-CA" sz="1200" b="1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exigences: </a:t>
              </a:r>
              <a:r>
                <a:rPr lang="fr-CA" sz="1200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planifier, préparer, éliciter , analyser</a:t>
              </a:r>
              <a:r>
                <a:rPr lang="en-US" sz="1200" kern="0" dirty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 </a:t>
              </a:r>
              <a:r>
                <a:rPr lang="en-US" sz="1200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et documenter. </a:t>
              </a:r>
            </a:p>
          </p:txBody>
        </p:sp>
      </p:grpSp>
      <p:grpSp>
        <p:nvGrpSpPr>
          <p:cNvPr id="189" name="Group 11"/>
          <p:cNvGrpSpPr/>
          <p:nvPr/>
        </p:nvGrpSpPr>
        <p:grpSpPr>
          <a:xfrm>
            <a:off x="2631475" y="3703487"/>
            <a:ext cx="2875548" cy="996775"/>
            <a:chOff x="1690777" y="2053087"/>
            <a:chExt cx="3700733" cy="1449238"/>
          </a:xfrm>
          <a:effectLst/>
        </p:grpSpPr>
        <p:sp>
          <p:nvSpPr>
            <p:cNvPr id="190" name="Freeform: Shape 8"/>
            <p:cNvSpPr/>
            <p:nvPr/>
          </p:nvSpPr>
          <p:spPr>
            <a:xfrm>
              <a:off x="1690777" y="2053087"/>
              <a:ext cx="3700733" cy="1449238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00733" h="1449238">
                  <a:moveTo>
                    <a:pt x="241544" y="0"/>
                  </a:moveTo>
                  <a:lnTo>
                    <a:pt x="3700733" y="0"/>
                  </a:lnTo>
                  <a:lnTo>
                    <a:pt x="3700733" y="255819"/>
                  </a:lnTo>
                  <a:lnTo>
                    <a:pt x="3614578" y="302582"/>
                  </a:lnTo>
                  <a:cubicBezTo>
                    <a:pt x="3479194" y="394046"/>
                    <a:pt x="3390182" y="548938"/>
                    <a:pt x="3390182" y="724619"/>
                  </a:cubicBezTo>
                  <a:cubicBezTo>
                    <a:pt x="3390182" y="900300"/>
                    <a:pt x="3479194" y="1055192"/>
                    <a:pt x="3614578" y="1146656"/>
                  </a:cubicBezTo>
                  <a:lnTo>
                    <a:pt x="3700733" y="1193420"/>
                  </a:lnTo>
                  <a:lnTo>
                    <a:pt x="3700733" y="1449238"/>
                  </a:lnTo>
                  <a:lnTo>
                    <a:pt x="241544" y="1449238"/>
                  </a:lnTo>
                  <a:cubicBezTo>
                    <a:pt x="108143" y="1449238"/>
                    <a:pt x="0" y="1341095"/>
                    <a:pt x="0" y="1207694"/>
                  </a:cubicBezTo>
                  <a:lnTo>
                    <a:pt x="0" y="241544"/>
                  </a:lnTo>
                  <a:cubicBezTo>
                    <a:pt x="0" y="108143"/>
                    <a:pt x="108143" y="0"/>
                    <a:pt x="241544" y="0"/>
                  </a:cubicBezTo>
                  <a:close/>
                </a:path>
              </a:pathLst>
            </a:cu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1" name="Freeform: Shape 10"/>
            <p:cNvSpPr/>
            <p:nvPr/>
          </p:nvSpPr>
          <p:spPr>
            <a:xfrm>
              <a:off x="1743254" y="2126389"/>
              <a:ext cx="3596886" cy="1294999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00733" h="1449238">
                  <a:moveTo>
                    <a:pt x="241544" y="0"/>
                  </a:moveTo>
                  <a:lnTo>
                    <a:pt x="3700733" y="0"/>
                  </a:lnTo>
                  <a:lnTo>
                    <a:pt x="3700733" y="255819"/>
                  </a:lnTo>
                  <a:lnTo>
                    <a:pt x="3614578" y="302582"/>
                  </a:lnTo>
                  <a:cubicBezTo>
                    <a:pt x="3479194" y="394046"/>
                    <a:pt x="3390182" y="548938"/>
                    <a:pt x="3390182" y="724619"/>
                  </a:cubicBezTo>
                  <a:cubicBezTo>
                    <a:pt x="3390182" y="900300"/>
                    <a:pt x="3479194" y="1055192"/>
                    <a:pt x="3614578" y="1146656"/>
                  </a:cubicBezTo>
                  <a:lnTo>
                    <a:pt x="3700733" y="1193420"/>
                  </a:lnTo>
                  <a:lnTo>
                    <a:pt x="3700733" y="1449238"/>
                  </a:lnTo>
                  <a:lnTo>
                    <a:pt x="241544" y="1449238"/>
                  </a:lnTo>
                  <a:cubicBezTo>
                    <a:pt x="108143" y="1449238"/>
                    <a:pt x="0" y="1341095"/>
                    <a:pt x="0" y="1207694"/>
                  </a:cubicBezTo>
                  <a:lnTo>
                    <a:pt x="0" y="241544"/>
                  </a:lnTo>
                  <a:cubicBezTo>
                    <a:pt x="0" y="108143"/>
                    <a:pt x="108143" y="0"/>
                    <a:pt x="241544" y="0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rgbClr val="5B9BD5">
                  <a:lumMod val="40000"/>
                  <a:lumOff val="6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2" name="Freeform: Shape 9"/>
            <p:cNvSpPr/>
            <p:nvPr/>
          </p:nvSpPr>
          <p:spPr>
            <a:xfrm>
              <a:off x="1805892" y="2166858"/>
              <a:ext cx="3585618" cy="1221419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00733" h="1449238">
                  <a:moveTo>
                    <a:pt x="241544" y="0"/>
                  </a:moveTo>
                  <a:lnTo>
                    <a:pt x="3700733" y="0"/>
                  </a:lnTo>
                  <a:lnTo>
                    <a:pt x="3700733" y="255819"/>
                  </a:lnTo>
                  <a:lnTo>
                    <a:pt x="3614578" y="302582"/>
                  </a:lnTo>
                  <a:cubicBezTo>
                    <a:pt x="3479194" y="394046"/>
                    <a:pt x="3390182" y="548938"/>
                    <a:pt x="3390182" y="724619"/>
                  </a:cubicBezTo>
                  <a:cubicBezTo>
                    <a:pt x="3390182" y="900300"/>
                    <a:pt x="3479194" y="1055192"/>
                    <a:pt x="3614578" y="1146656"/>
                  </a:cubicBezTo>
                  <a:lnTo>
                    <a:pt x="3700733" y="1193420"/>
                  </a:lnTo>
                  <a:lnTo>
                    <a:pt x="3700733" y="1449238"/>
                  </a:lnTo>
                  <a:lnTo>
                    <a:pt x="241544" y="1449238"/>
                  </a:lnTo>
                  <a:cubicBezTo>
                    <a:pt x="108143" y="1449238"/>
                    <a:pt x="0" y="1341095"/>
                    <a:pt x="0" y="1207694"/>
                  </a:cubicBezTo>
                  <a:lnTo>
                    <a:pt x="0" y="241544"/>
                  </a:lnTo>
                  <a:cubicBezTo>
                    <a:pt x="0" y="108143"/>
                    <a:pt x="108143" y="0"/>
                    <a:pt x="241544" y="0"/>
                  </a:cubicBezTo>
                  <a:close/>
                </a:path>
              </a:pathLst>
            </a:custGeom>
            <a:gradFill flip="none" rotWithShape="1">
              <a:gsLst>
                <a:gs pos="37000">
                  <a:srgbClr val="5B9BD5">
                    <a:shade val="30000"/>
                    <a:satMod val="115000"/>
                    <a:lumMod val="76000"/>
                    <a:lumOff val="24000"/>
                  </a:srgbClr>
                </a:gs>
                <a:gs pos="0">
                  <a:srgbClr val="5B9BD5">
                    <a:shade val="67500"/>
                    <a:satMod val="115000"/>
                    <a:lumMod val="77000"/>
                    <a:lumOff val="23000"/>
                  </a:srgbClr>
                </a:gs>
                <a:gs pos="100000">
                  <a:srgbClr val="5B9BD5">
                    <a:shade val="100000"/>
                    <a:satMod val="115000"/>
                    <a:lumMod val="72000"/>
                  </a:srgbClr>
                </a:gs>
                <a:gs pos="94000">
                  <a:srgbClr val="5B9BD5">
                    <a:shade val="100000"/>
                    <a:satMod val="115000"/>
                    <a:lumMod val="88000"/>
                  </a:srgbClr>
                </a:gs>
              </a:gsLst>
              <a:lin ang="5400000" scaled="1"/>
              <a:tileRect/>
            </a:gradFill>
            <a:ln w="31750" cap="flat" cmpd="sng" algn="ctr">
              <a:noFill/>
              <a:prstDash val="sysDot"/>
              <a:miter lim="800000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93" name="Group 30"/>
          <p:cNvGrpSpPr/>
          <p:nvPr/>
        </p:nvGrpSpPr>
        <p:grpSpPr>
          <a:xfrm>
            <a:off x="2747197" y="3725224"/>
            <a:ext cx="2708395" cy="917852"/>
            <a:chOff x="1205155" y="850132"/>
            <a:chExt cx="5394736" cy="1655227"/>
          </a:xfrm>
        </p:grpSpPr>
        <p:sp>
          <p:nvSpPr>
            <p:cNvPr id="194" name="TextBox 21"/>
            <p:cNvSpPr txBox="1"/>
            <p:nvPr/>
          </p:nvSpPr>
          <p:spPr>
            <a:xfrm>
              <a:off x="1205155" y="850132"/>
              <a:ext cx="1056641" cy="1655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4800" b="1" kern="0" dirty="0">
                  <a:solidFill>
                    <a:prstClr val="white"/>
                  </a:solidFill>
                  <a:latin typeface="Calibri" panose="020F0502020204030204"/>
                </a:rPr>
                <a:t> </a:t>
              </a:r>
              <a:endParaRPr lang="en-US" sz="4800" b="1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95" name="Straight Connector 23"/>
            <p:cNvCxnSpPr/>
            <p:nvPr/>
          </p:nvCxnSpPr>
          <p:spPr>
            <a:xfrm>
              <a:off x="2700381" y="1138648"/>
              <a:ext cx="0" cy="1147351"/>
            </a:xfrm>
            <a:prstGeom prst="line">
              <a:avLst/>
            </a:prstGeom>
            <a:noFill/>
            <a:ln w="317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sp>
          <p:nvSpPr>
            <p:cNvPr id="196" name="TextBox 25"/>
            <p:cNvSpPr txBox="1"/>
            <p:nvPr/>
          </p:nvSpPr>
          <p:spPr>
            <a:xfrm>
              <a:off x="2680894" y="1134233"/>
              <a:ext cx="3918997" cy="1054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Calibri" panose="020F0502020204030204"/>
                </a:rPr>
                <a:t>Elicitation des </a:t>
              </a:r>
              <a:r>
                <a:rPr lang="en-US" sz="1600" b="1" kern="0" dirty="0" err="1" smtClean="0">
                  <a:solidFill>
                    <a:prstClr val="white"/>
                  </a:solidFill>
                  <a:latin typeface="Calibri" panose="020F0502020204030204"/>
                </a:rPr>
                <a:t>exigences</a:t>
              </a:r>
              <a:r>
                <a:rPr lang="en-US" sz="1600" b="1" kern="0" dirty="0" smtClean="0">
                  <a:solidFill>
                    <a:prstClr val="white"/>
                  </a:solidFill>
                  <a:latin typeface="Calibri" panose="020F0502020204030204"/>
                </a:rPr>
                <a:t> et </a:t>
              </a:r>
              <a:r>
                <a:rPr lang="en-US" sz="1600" b="1" kern="0" dirty="0" err="1" smtClean="0">
                  <a:solidFill>
                    <a:prstClr val="white"/>
                  </a:solidFill>
                  <a:latin typeface="Calibri" panose="020F0502020204030204"/>
                </a:rPr>
                <a:t>analyse</a:t>
              </a:r>
              <a:endParaRPr lang="en-US" sz="1600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10" name="Group 235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2812008" y="3876000"/>
            <a:ext cx="504519" cy="579669"/>
            <a:chOff x="1957" y="1752"/>
            <a:chExt cx="348" cy="362"/>
          </a:xfrm>
          <a:solidFill>
            <a:schemeClr val="bg1"/>
          </a:solidFill>
        </p:grpSpPr>
        <p:sp>
          <p:nvSpPr>
            <p:cNvPr id="211" name="Freeform 237"/>
            <p:cNvSpPr>
              <a:spLocks noEditPoints="1"/>
            </p:cNvSpPr>
            <p:nvPr/>
          </p:nvSpPr>
          <p:spPr bwMode="auto">
            <a:xfrm>
              <a:off x="1957" y="1884"/>
              <a:ext cx="228" cy="230"/>
            </a:xfrm>
            <a:custGeom>
              <a:avLst/>
              <a:gdLst>
                <a:gd name="T0" fmla="*/ 971 w 2284"/>
                <a:gd name="T1" fmla="*/ 637 h 2302"/>
                <a:gd name="T2" fmla="*/ 780 w 2284"/>
                <a:gd name="T3" fmla="*/ 749 h 2302"/>
                <a:gd name="T4" fmla="*/ 650 w 2284"/>
                <a:gd name="T5" fmla="*/ 928 h 2302"/>
                <a:gd name="T6" fmla="*/ 602 w 2284"/>
                <a:gd name="T7" fmla="*/ 1151 h 2302"/>
                <a:gd name="T8" fmla="*/ 650 w 2284"/>
                <a:gd name="T9" fmla="*/ 1374 h 2302"/>
                <a:gd name="T10" fmla="*/ 780 w 2284"/>
                <a:gd name="T11" fmla="*/ 1553 h 2302"/>
                <a:gd name="T12" fmla="*/ 971 w 2284"/>
                <a:gd name="T13" fmla="*/ 1665 h 2302"/>
                <a:gd name="T14" fmla="*/ 1201 w 2284"/>
                <a:gd name="T15" fmla="*/ 1689 h 2302"/>
                <a:gd name="T16" fmla="*/ 1416 w 2284"/>
                <a:gd name="T17" fmla="*/ 1617 h 2302"/>
                <a:gd name="T18" fmla="*/ 1579 w 2284"/>
                <a:gd name="T19" fmla="*/ 1470 h 2302"/>
                <a:gd name="T20" fmla="*/ 1671 w 2284"/>
                <a:gd name="T21" fmla="*/ 1266 h 2302"/>
                <a:gd name="T22" fmla="*/ 1671 w 2284"/>
                <a:gd name="T23" fmla="*/ 1034 h 2302"/>
                <a:gd name="T24" fmla="*/ 1579 w 2284"/>
                <a:gd name="T25" fmla="*/ 831 h 2302"/>
                <a:gd name="T26" fmla="*/ 1416 w 2284"/>
                <a:gd name="T27" fmla="*/ 683 h 2302"/>
                <a:gd name="T28" fmla="*/ 1201 w 2284"/>
                <a:gd name="T29" fmla="*/ 613 h 2302"/>
                <a:gd name="T30" fmla="*/ 1430 w 2284"/>
                <a:gd name="T31" fmla="*/ 3 h 2302"/>
                <a:gd name="T32" fmla="*/ 1513 w 2284"/>
                <a:gd name="T33" fmla="*/ 69 h 2302"/>
                <a:gd name="T34" fmla="*/ 1588 w 2284"/>
                <a:gd name="T35" fmla="*/ 310 h 2302"/>
                <a:gd name="T36" fmla="*/ 1859 w 2284"/>
                <a:gd name="T37" fmla="*/ 296 h 2302"/>
                <a:gd name="T38" fmla="*/ 1952 w 2284"/>
                <a:gd name="T39" fmla="*/ 299 h 2302"/>
                <a:gd name="T40" fmla="*/ 2268 w 2284"/>
                <a:gd name="T41" fmla="*/ 800 h 2302"/>
                <a:gd name="T42" fmla="*/ 2281 w 2284"/>
                <a:gd name="T43" fmla="*/ 895 h 2302"/>
                <a:gd name="T44" fmla="*/ 2223 w 2284"/>
                <a:gd name="T45" fmla="*/ 970 h 2302"/>
                <a:gd name="T46" fmla="*/ 2092 w 2284"/>
                <a:gd name="T47" fmla="*/ 1203 h 2302"/>
                <a:gd name="T48" fmla="*/ 2259 w 2284"/>
                <a:gd name="T49" fmla="*/ 1363 h 2302"/>
                <a:gd name="T50" fmla="*/ 2284 w 2284"/>
                <a:gd name="T51" fmla="*/ 1456 h 2302"/>
                <a:gd name="T52" fmla="*/ 1994 w 2284"/>
                <a:gd name="T53" fmla="*/ 1972 h 2302"/>
                <a:gd name="T54" fmla="*/ 1901 w 2284"/>
                <a:gd name="T55" fmla="*/ 2014 h 2302"/>
                <a:gd name="T56" fmla="*/ 1704 w 2284"/>
                <a:gd name="T57" fmla="*/ 1918 h 2302"/>
                <a:gd name="T58" fmla="*/ 1527 w 2284"/>
                <a:gd name="T59" fmla="*/ 2176 h 2302"/>
                <a:gd name="T60" fmla="*/ 1479 w 2284"/>
                <a:gd name="T61" fmla="*/ 2274 h 2302"/>
                <a:gd name="T62" fmla="*/ 883 w 2284"/>
                <a:gd name="T63" fmla="*/ 2302 h 2302"/>
                <a:gd name="T64" fmla="*/ 795 w 2284"/>
                <a:gd name="T65" fmla="*/ 2266 h 2302"/>
                <a:gd name="T66" fmla="*/ 759 w 2284"/>
                <a:gd name="T67" fmla="*/ 2176 h 2302"/>
                <a:gd name="T68" fmla="*/ 581 w 2284"/>
                <a:gd name="T69" fmla="*/ 1918 h 2302"/>
                <a:gd name="T70" fmla="*/ 384 w 2284"/>
                <a:gd name="T71" fmla="*/ 2014 h 2302"/>
                <a:gd name="T72" fmla="*/ 291 w 2284"/>
                <a:gd name="T73" fmla="*/ 1972 h 2302"/>
                <a:gd name="T74" fmla="*/ 1 w 2284"/>
                <a:gd name="T75" fmla="*/ 1456 h 2302"/>
                <a:gd name="T76" fmla="*/ 25 w 2284"/>
                <a:gd name="T77" fmla="*/ 1363 h 2302"/>
                <a:gd name="T78" fmla="*/ 192 w 2284"/>
                <a:gd name="T79" fmla="*/ 1203 h 2302"/>
                <a:gd name="T80" fmla="*/ 62 w 2284"/>
                <a:gd name="T81" fmla="*/ 970 h 2302"/>
                <a:gd name="T82" fmla="*/ 4 w 2284"/>
                <a:gd name="T83" fmla="*/ 895 h 2302"/>
                <a:gd name="T84" fmla="*/ 16 w 2284"/>
                <a:gd name="T85" fmla="*/ 800 h 2302"/>
                <a:gd name="T86" fmla="*/ 333 w 2284"/>
                <a:gd name="T87" fmla="*/ 299 h 2302"/>
                <a:gd name="T88" fmla="*/ 427 w 2284"/>
                <a:gd name="T89" fmla="*/ 296 h 2302"/>
                <a:gd name="T90" fmla="*/ 697 w 2284"/>
                <a:gd name="T91" fmla="*/ 310 h 2302"/>
                <a:gd name="T92" fmla="*/ 771 w 2284"/>
                <a:gd name="T93" fmla="*/ 69 h 2302"/>
                <a:gd name="T94" fmla="*/ 855 w 2284"/>
                <a:gd name="T95" fmla="*/ 3 h 2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84" h="2302">
                  <a:moveTo>
                    <a:pt x="1143" y="610"/>
                  </a:moveTo>
                  <a:lnTo>
                    <a:pt x="1083" y="613"/>
                  </a:lnTo>
                  <a:lnTo>
                    <a:pt x="1026" y="622"/>
                  </a:lnTo>
                  <a:lnTo>
                    <a:pt x="971" y="637"/>
                  </a:lnTo>
                  <a:lnTo>
                    <a:pt x="919" y="658"/>
                  </a:lnTo>
                  <a:lnTo>
                    <a:pt x="870" y="683"/>
                  </a:lnTo>
                  <a:lnTo>
                    <a:pt x="823" y="714"/>
                  </a:lnTo>
                  <a:lnTo>
                    <a:pt x="780" y="749"/>
                  </a:lnTo>
                  <a:lnTo>
                    <a:pt x="741" y="788"/>
                  </a:lnTo>
                  <a:lnTo>
                    <a:pt x="706" y="831"/>
                  </a:lnTo>
                  <a:lnTo>
                    <a:pt x="675" y="878"/>
                  </a:lnTo>
                  <a:lnTo>
                    <a:pt x="650" y="928"/>
                  </a:lnTo>
                  <a:lnTo>
                    <a:pt x="629" y="979"/>
                  </a:lnTo>
                  <a:lnTo>
                    <a:pt x="614" y="1034"/>
                  </a:lnTo>
                  <a:lnTo>
                    <a:pt x="605" y="1092"/>
                  </a:lnTo>
                  <a:lnTo>
                    <a:pt x="602" y="1151"/>
                  </a:lnTo>
                  <a:lnTo>
                    <a:pt x="605" y="1209"/>
                  </a:lnTo>
                  <a:lnTo>
                    <a:pt x="614" y="1266"/>
                  </a:lnTo>
                  <a:lnTo>
                    <a:pt x="629" y="1321"/>
                  </a:lnTo>
                  <a:lnTo>
                    <a:pt x="650" y="1374"/>
                  </a:lnTo>
                  <a:lnTo>
                    <a:pt x="675" y="1424"/>
                  </a:lnTo>
                  <a:lnTo>
                    <a:pt x="706" y="1470"/>
                  </a:lnTo>
                  <a:lnTo>
                    <a:pt x="741" y="1513"/>
                  </a:lnTo>
                  <a:lnTo>
                    <a:pt x="780" y="1553"/>
                  </a:lnTo>
                  <a:lnTo>
                    <a:pt x="823" y="1588"/>
                  </a:lnTo>
                  <a:lnTo>
                    <a:pt x="870" y="1617"/>
                  </a:lnTo>
                  <a:lnTo>
                    <a:pt x="919" y="1644"/>
                  </a:lnTo>
                  <a:lnTo>
                    <a:pt x="971" y="1665"/>
                  </a:lnTo>
                  <a:lnTo>
                    <a:pt x="1026" y="1679"/>
                  </a:lnTo>
                  <a:lnTo>
                    <a:pt x="1083" y="1689"/>
                  </a:lnTo>
                  <a:lnTo>
                    <a:pt x="1143" y="1692"/>
                  </a:lnTo>
                  <a:lnTo>
                    <a:pt x="1201" y="1689"/>
                  </a:lnTo>
                  <a:lnTo>
                    <a:pt x="1258" y="1679"/>
                  </a:lnTo>
                  <a:lnTo>
                    <a:pt x="1313" y="1664"/>
                  </a:lnTo>
                  <a:lnTo>
                    <a:pt x="1366" y="1644"/>
                  </a:lnTo>
                  <a:lnTo>
                    <a:pt x="1416" y="1617"/>
                  </a:lnTo>
                  <a:lnTo>
                    <a:pt x="1462" y="1588"/>
                  </a:lnTo>
                  <a:lnTo>
                    <a:pt x="1505" y="1553"/>
                  </a:lnTo>
                  <a:lnTo>
                    <a:pt x="1544" y="1513"/>
                  </a:lnTo>
                  <a:lnTo>
                    <a:pt x="1579" y="1470"/>
                  </a:lnTo>
                  <a:lnTo>
                    <a:pt x="1609" y="1424"/>
                  </a:lnTo>
                  <a:lnTo>
                    <a:pt x="1636" y="1374"/>
                  </a:lnTo>
                  <a:lnTo>
                    <a:pt x="1655" y="1321"/>
                  </a:lnTo>
                  <a:lnTo>
                    <a:pt x="1671" y="1266"/>
                  </a:lnTo>
                  <a:lnTo>
                    <a:pt x="1681" y="1209"/>
                  </a:lnTo>
                  <a:lnTo>
                    <a:pt x="1684" y="1151"/>
                  </a:lnTo>
                  <a:lnTo>
                    <a:pt x="1681" y="1092"/>
                  </a:lnTo>
                  <a:lnTo>
                    <a:pt x="1671" y="1034"/>
                  </a:lnTo>
                  <a:lnTo>
                    <a:pt x="1655" y="979"/>
                  </a:lnTo>
                  <a:lnTo>
                    <a:pt x="1636" y="928"/>
                  </a:lnTo>
                  <a:lnTo>
                    <a:pt x="1609" y="878"/>
                  </a:lnTo>
                  <a:lnTo>
                    <a:pt x="1579" y="831"/>
                  </a:lnTo>
                  <a:lnTo>
                    <a:pt x="1544" y="788"/>
                  </a:lnTo>
                  <a:lnTo>
                    <a:pt x="1505" y="749"/>
                  </a:lnTo>
                  <a:lnTo>
                    <a:pt x="1462" y="714"/>
                  </a:lnTo>
                  <a:lnTo>
                    <a:pt x="1416" y="683"/>
                  </a:lnTo>
                  <a:lnTo>
                    <a:pt x="1366" y="658"/>
                  </a:lnTo>
                  <a:lnTo>
                    <a:pt x="1313" y="637"/>
                  </a:lnTo>
                  <a:lnTo>
                    <a:pt x="1258" y="622"/>
                  </a:lnTo>
                  <a:lnTo>
                    <a:pt x="1201" y="613"/>
                  </a:lnTo>
                  <a:lnTo>
                    <a:pt x="1143" y="610"/>
                  </a:lnTo>
                  <a:close/>
                  <a:moveTo>
                    <a:pt x="883" y="0"/>
                  </a:moveTo>
                  <a:lnTo>
                    <a:pt x="1402" y="0"/>
                  </a:lnTo>
                  <a:lnTo>
                    <a:pt x="1430" y="3"/>
                  </a:lnTo>
                  <a:lnTo>
                    <a:pt x="1456" y="12"/>
                  </a:lnTo>
                  <a:lnTo>
                    <a:pt x="1479" y="28"/>
                  </a:lnTo>
                  <a:lnTo>
                    <a:pt x="1499" y="46"/>
                  </a:lnTo>
                  <a:lnTo>
                    <a:pt x="1513" y="69"/>
                  </a:lnTo>
                  <a:lnTo>
                    <a:pt x="1523" y="96"/>
                  </a:lnTo>
                  <a:lnTo>
                    <a:pt x="1527" y="124"/>
                  </a:lnTo>
                  <a:lnTo>
                    <a:pt x="1527" y="281"/>
                  </a:lnTo>
                  <a:lnTo>
                    <a:pt x="1588" y="310"/>
                  </a:lnTo>
                  <a:lnTo>
                    <a:pt x="1648" y="344"/>
                  </a:lnTo>
                  <a:lnTo>
                    <a:pt x="1704" y="383"/>
                  </a:lnTo>
                  <a:lnTo>
                    <a:pt x="1839" y="305"/>
                  </a:lnTo>
                  <a:lnTo>
                    <a:pt x="1859" y="296"/>
                  </a:lnTo>
                  <a:lnTo>
                    <a:pt x="1880" y="290"/>
                  </a:lnTo>
                  <a:lnTo>
                    <a:pt x="1901" y="288"/>
                  </a:lnTo>
                  <a:lnTo>
                    <a:pt x="1927" y="290"/>
                  </a:lnTo>
                  <a:lnTo>
                    <a:pt x="1952" y="299"/>
                  </a:lnTo>
                  <a:lnTo>
                    <a:pt x="1974" y="312"/>
                  </a:lnTo>
                  <a:lnTo>
                    <a:pt x="1994" y="329"/>
                  </a:lnTo>
                  <a:lnTo>
                    <a:pt x="2009" y="351"/>
                  </a:lnTo>
                  <a:lnTo>
                    <a:pt x="2268" y="800"/>
                  </a:lnTo>
                  <a:lnTo>
                    <a:pt x="2279" y="822"/>
                  </a:lnTo>
                  <a:lnTo>
                    <a:pt x="2284" y="846"/>
                  </a:lnTo>
                  <a:lnTo>
                    <a:pt x="2284" y="870"/>
                  </a:lnTo>
                  <a:lnTo>
                    <a:pt x="2281" y="895"/>
                  </a:lnTo>
                  <a:lnTo>
                    <a:pt x="2272" y="918"/>
                  </a:lnTo>
                  <a:lnTo>
                    <a:pt x="2259" y="939"/>
                  </a:lnTo>
                  <a:lnTo>
                    <a:pt x="2243" y="956"/>
                  </a:lnTo>
                  <a:lnTo>
                    <a:pt x="2223" y="970"/>
                  </a:lnTo>
                  <a:lnTo>
                    <a:pt x="2088" y="1048"/>
                  </a:lnTo>
                  <a:lnTo>
                    <a:pt x="2092" y="1099"/>
                  </a:lnTo>
                  <a:lnTo>
                    <a:pt x="2093" y="1151"/>
                  </a:lnTo>
                  <a:lnTo>
                    <a:pt x="2092" y="1203"/>
                  </a:lnTo>
                  <a:lnTo>
                    <a:pt x="2088" y="1253"/>
                  </a:lnTo>
                  <a:lnTo>
                    <a:pt x="2223" y="1331"/>
                  </a:lnTo>
                  <a:lnTo>
                    <a:pt x="2243" y="1346"/>
                  </a:lnTo>
                  <a:lnTo>
                    <a:pt x="2259" y="1363"/>
                  </a:lnTo>
                  <a:lnTo>
                    <a:pt x="2272" y="1384"/>
                  </a:lnTo>
                  <a:lnTo>
                    <a:pt x="2281" y="1407"/>
                  </a:lnTo>
                  <a:lnTo>
                    <a:pt x="2284" y="1432"/>
                  </a:lnTo>
                  <a:lnTo>
                    <a:pt x="2284" y="1456"/>
                  </a:lnTo>
                  <a:lnTo>
                    <a:pt x="2279" y="1479"/>
                  </a:lnTo>
                  <a:lnTo>
                    <a:pt x="2268" y="1502"/>
                  </a:lnTo>
                  <a:lnTo>
                    <a:pt x="2009" y="1951"/>
                  </a:lnTo>
                  <a:lnTo>
                    <a:pt x="1994" y="1972"/>
                  </a:lnTo>
                  <a:lnTo>
                    <a:pt x="1974" y="1989"/>
                  </a:lnTo>
                  <a:lnTo>
                    <a:pt x="1952" y="2003"/>
                  </a:lnTo>
                  <a:lnTo>
                    <a:pt x="1927" y="2010"/>
                  </a:lnTo>
                  <a:lnTo>
                    <a:pt x="1901" y="2014"/>
                  </a:lnTo>
                  <a:lnTo>
                    <a:pt x="1880" y="2011"/>
                  </a:lnTo>
                  <a:lnTo>
                    <a:pt x="1859" y="2006"/>
                  </a:lnTo>
                  <a:lnTo>
                    <a:pt x="1839" y="1996"/>
                  </a:lnTo>
                  <a:lnTo>
                    <a:pt x="1704" y="1918"/>
                  </a:lnTo>
                  <a:lnTo>
                    <a:pt x="1648" y="1956"/>
                  </a:lnTo>
                  <a:lnTo>
                    <a:pt x="1588" y="1991"/>
                  </a:lnTo>
                  <a:lnTo>
                    <a:pt x="1527" y="2021"/>
                  </a:lnTo>
                  <a:lnTo>
                    <a:pt x="1527" y="2176"/>
                  </a:lnTo>
                  <a:lnTo>
                    <a:pt x="1523" y="2205"/>
                  </a:lnTo>
                  <a:lnTo>
                    <a:pt x="1513" y="2231"/>
                  </a:lnTo>
                  <a:lnTo>
                    <a:pt x="1499" y="2255"/>
                  </a:lnTo>
                  <a:lnTo>
                    <a:pt x="1479" y="2274"/>
                  </a:lnTo>
                  <a:lnTo>
                    <a:pt x="1456" y="2289"/>
                  </a:lnTo>
                  <a:lnTo>
                    <a:pt x="1430" y="2299"/>
                  </a:lnTo>
                  <a:lnTo>
                    <a:pt x="1402" y="2302"/>
                  </a:lnTo>
                  <a:lnTo>
                    <a:pt x="883" y="2302"/>
                  </a:lnTo>
                  <a:lnTo>
                    <a:pt x="859" y="2300"/>
                  </a:lnTo>
                  <a:lnTo>
                    <a:pt x="836" y="2292"/>
                  </a:lnTo>
                  <a:lnTo>
                    <a:pt x="814" y="2281"/>
                  </a:lnTo>
                  <a:lnTo>
                    <a:pt x="795" y="2266"/>
                  </a:lnTo>
                  <a:lnTo>
                    <a:pt x="780" y="2246"/>
                  </a:lnTo>
                  <a:lnTo>
                    <a:pt x="768" y="2225"/>
                  </a:lnTo>
                  <a:lnTo>
                    <a:pt x="761" y="2202"/>
                  </a:lnTo>
                  <a:lnTo>
                    <a:pt x="759" y="2176"/>
                  </a:lnTo>
                  <a:lnTo>
                    <a:pt x="759" y="2021"/>
                  </a:lnTo>
                  <a:lnTo>
                    <a:pt x="697" y="1991"/>
                  </a:lnTo>
                  <a:lnTo>
                    <a:pt x="638" y="1956"/>
                  </a:lnTo>
                  <a:lnTo>
                    <a:pt x="581" y="1918"/>
                  </a:lnTo>
                  <a:lnTo>
                    <a:pt x="447" y="1996"/>
                  </a:lnTo>
                  <a:lnTo>
                    <a:pt x="427" y="2006"/>
                  </a:lnTo>
                  <a:lnTo>
                    <a:pt x="406" y="2011"/>
                  </a:lnTo>
                  <a:lnTo>
                    <a:pt x="384" y="2014"/>
                  </a:lnTo>
                  <a:lnTo>
                    <a:pt x="357" y="2010"/>
                  </a:lnTo>
                  <a:lnTo>
                    <a:pt x="333" y="2003"/>
                  </a:lnTo>
                  <a:lnTo>
                    <a:pt x="310" y="1989"/>
                  </a:lnTo>
                  <a:lnTo>
                    <a:pt x="291" y="1972"/>
                  </a:lnTo>
                  <a:lnTo>
                    <a:pt x="276" y="1951"/>
                  </a:lnTo>
                  <a:lnTo>
                    <a:pt x="16" y="1502"/>
                  </a:lnTo>
                  <a:lnTo>
                    <a:pt x="7" y="1479"/>
                  </a:lnTo>
                  <a:lnTo>
                    <a:pt x="1" y="1456"/>
                  </a:lnTo>
                  <a:lnTo>
                    <a:pt x="0" y="1432"/>
                  </a:lnTo>
                  <a:lnTo>
                    <a:pt x="4" y="1407"/>
                  </a:lnTo>
                  <a:lnTo>
                    <a:pt x="13" y="1384"/>
                  </a:lnTo>
                  <a:lnTo>
                    <a:pt x="25" y="1363"/>
                  </a:lnTo>
                  <a:lnTo>
                    <a:pt x="42" y="1346"/>
                  </a:lnTo>
                  <a:lnTo>
                    <a:pt x="62" y="1331"/>
                  </a:lnTo>
                  <a:lnTo>
                    <a:pt x="197" y="1253"/>
                  </a:lnTo>
                  <a:lnTo>
                    <a:pt x="192" y="1203"/>
                  </a:lnTo>
                  <a:lnTo>
                    <a:pt x="191" y="1151"/>
                  </a:lnTo>
                  <a:lnTo>
                    <a:pt x="192" y="1099"/>
                  </a:lnTo>
                  <a:lnTo>
                    <a:pt x="197" y="1048"/>
                  </a:lnTo>
                  <a:lnTo>
                    <a:pt x="62" y="970"/>
                  </a:lnTo>
                  <a:lnTo>
                    <a:pt x="42" y="956"/>
                  </a:lnTo>
                  <a:lnTo>
                    <a:pt x="25" y="939"/>
                  </a:lnTo>
                  <a:lnTo>
                    <a:pt x="13" y="918"/>
                  </a:lnTo>
                  <a:lnTo>
                    <a:pt x="4" y="895"/>
                  </a:lnTo>
                  <a:lnTo>
                    <a:pt x="0" y="870"/>
                  </a:lnTo>
                  <a:lnTo>
                    <a:pt x="1" y="846"/>
                  </a:lnTo>
                  <a:lnTo>
                    <a:pt x="7" y="822"/>
                  </a:lnTo>
                  <a:lnTo>
                    <a:pt x="16" y="800"/>
                  </a:lnTo>
                  <a:lnTo>
                    <a:pt x="276" y="351"/>
                  </a:lnTo>
                  <a:lnTo>
                    <a:pt x="291" y="329"/>
                  </a:lnTo>
                  <a:lnTo>
                    <a:pt x="310" y="312"/>
                  </a:lnTo>
                  <a:lnTo>
                    <a:pt x="333" y="299"/>
                  </a:lnTo>
                  <a:lnTo>
                    <a:pt x="357" y="290"/>
                  </a:lnTo>
                  <a:lnTo>
                    <a:pt x="384" y="288"/>
                  </a:lnTo>
                  <a:lnTo>
                    <a:pt x="406" y="290"/>
                  </a:lnTo>
                  <a:lnTo>
                    <a:pt x="427" y="296"/>
                  </a:lnTo>
                  <a:lnTo>
                    <a:pt x="447" y="305"/>
                  </a:lnTo>
                  <a:lnTo>
                    <a:pt x="581" y="383"/>
                  </a:lnTo>
                  <a:lnTo>
                    <a:pt x="638" y="344"/>
                  </a:lnTo>
                  <a:lnTo>
                    <a:pt x="697" y="310"/>
                  </a:lnTo>
                  <a:lnTo>
                    <a:pt x="759" y="281"/>
                  </a:lnTo>
                  <a:lnTo>
                    <a:pt x="759" y="124"/>
                  </a:lnTo>
                  <a:lnTo>
                    <a:pt x="762" y="96"/>
                  </a:lnTo>
                  <a:lnTo>
                    <a:pt x="771" y="69"/>
                  </a:lnTo>
                  <a:lnTo>
                    <a:pt x="786" y="46"/>
                  </a:lnTo>
                  <a:lnTo>
                    <a:pt x="805" y="28"/>
                  </a:lnTo>
                  <a:lnTo>
                    <a:pt x="828" y="12"/>
                  </a:lnTo>
                  <a:lnTo>
                    <a:pt x="855" y="3"/>
                  </a:lnTo>
                  <a:lnTo>
                    <a:pt x="8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>
                <a:solidFill>
                  <a:srgbClr val="000000"/>
                </a:solidFill>
              </a:endParaRPr>
            </a:p>
          </p:txBody>
        </p:sp>
        <p:sp>
          <p:nvSpPr>
            <p:cNvPr id="212" name="Freeform 238"/>
            <p:cNvSpPr>
              <a:spLocks noEditPoints="1"/>
            </p:cNvSpPr>
            <p:nvPr/>
          </p:nvSpPr>
          <p:spPr bwMode="auto">
            <a:xfrm>
              <a:off x="2116" y="1752"/>
              <a:ext cx="152" cy="152"/>
            </a:xfrm>
            <a:custGeom>
              <a:avLst/>
              <a:gdLst>
                <a:gd name="T0" fmla="*/ 661 w 1512"/>
                <a:gd name="T1" fmla="*/ 417 h 1524"/>
                <a:gd name="T2" fmla="*/ 537 w 1512"/>
                <a:gd name="T3" fmla="*/ 479 h 1524"/>
                <a:gd name="T4" fmla="*/ 446 w 1512"/>
                <a:gd name="T5" fmla="*/ 581 h 1524"/>
                <a:gd name="T6" fmla="*/ 401 w 1512"/>
                <a:gd name="T7" fmla="*/ 713 h 1524"/>
                <a:gd name="T8" fmla="*/ 410 w 1512"/>
                <a:gd name="T9" fmla="*/ 857 h 1524"/>
                <a:gd name="T10" fmla="*/ 473 w 1512"/>
                <a:gd name="T11" fmla="*/ 980 h 1524"/>
                <a:gd name="T12" fmla="*/ 575 w 1512"/>
                <a:gd name="T13" fmla="*/ 1071 h 1524"/>
                <a:gd name="T14" fmla="*/ 707 w 1512"/>
                <a:gd name="T15" fmla="*/ 1117 h 1524"/>
                <a:gd name="T16" fmla="*/ 851 w 1512"/>
                <a:gd name="T17" fmla="*/ 1107 h 1524"/>
                <a:gd name="T18" fmla="*/ 974 w 1512"/>
                <a:gd name="T19" fmla="*/ 1045 h 1524"/>
                <a:gd name="T20" fmla="*/ 1064 w 1512"/>
                <a:gd name="T21" fmla="*/ 943 h 1524"/>
                <a:gd name="T22" fmla="*/ 1111 w 1512"/>
                <a:gd name="T23" fmla="*/ 811 h 1524"/>
                <a:gd name="T24" fmla="*/ 1101 w 1512"/>
                <a:gd name="T25" fmla="*/ 667 h 1524"/>
                <a:gd name="T26" fmla="*/ 1039 w 1512"/>
                <a:gd name="T27" fmla="*/ 543 h 1524"/>
                <a:gd name="T28" fmla="*/ 936 w 1512"/>
                <a:gd name="T29" fmla="*/ 452 h 1524"/>
                <a:gd name="T30" fmla="*/ 804 w 1512"/>
                <a:gd name="T31" fmla="*/ 407 h 1524"/>
                <a:gd name="T32" fmla="*/ 927 w 1512"/>
                <a:gd name="T33" fmla="*/ 0 h 1524"/>
                <a:gd name="T34" fmla="*/ 985 w 1512"/>
                <a:gd name="T35" fmla="*/ 24 h 1524"/>
                <a:gd name="T36" fmla="*/ 1010 w 1512"/>
                <a:gd name="T37" fmla="*/ 82 h 1524"/>
                <a:gd name="T38" fmla="*/ 1090 w 1512"/>
                <a:gd name="T39" fmla="*/ 229 h 1524"/>
                <a:gd name="T40" fmla="*/ 1236 w 1512"/>
                <a:gd name="T41" fmla="*/ 194 h 1524"/>
                <a:gd name="T42" fmla="*/ 1299 w 1512"/>
                <a:gd name="T43" fmla="*/ 202 h 1524"/>
                <a:gd name="T44" fmla="*/ 1501 w 1512"/>
                <a:gd name="T45" fmla="*/ 530 h 1524"/>
                <a:gd name="T46" fmla="*/ 1509 w 1512"/>
                <a:gd name="T47" fmla="*/ 592 h 1524"/>
                <a:gd name="T48" fmla="*/ 1470 w 1512"/>
                <a:gd name="T49" fmla="*/ 642 h 1524"/>
                <a:gd name="T50" fmla="*/ 1385 w 1512"/>
                <a:gd name="T51" fmla="*/ 761 h 1524"/>
                <a:gd name="T52" fmla="*/ 1470 w 1512"/>
                <a:gd name="T53" fmla="*/ 881 h 1524"/>
                <a:gd name="T54" fmla="*/ 1509 w 1512"/>
                <a:gd name="T55" fmla="*/ 932 h 1524"/>
                <a:gd name="T56" fmla="*/ 1501 w 1512"/>
                <a:gd name="T57" fmla="*/ 994 h 1524"/>
                <a:gd name="T58" fmla="*/ 1299 w 1512"/>
                <a:gd name="T59" fmla="*/ 1321 h 1524"/>
                <a:gd name="T60" fmla="*/ 1236 w 1512"/>
                <a:gd name="T61" fmla="*/ 1330 h 1524"/>
                <a:gd name="T62" fmla="*/ 1090 w 1512"/>
                <a:gd name="T63" fmla="*/ 1295 h 1524"/>
                <a:gd name="T64" fmla="*/ 1010 w 1512"/>
                <a:gd name="T65" fmla="*/ 1441 h 1524"/>
                <a:gd name="T66" fmla="*/ 985 w 1512"/>
                <a:gd name="T67" fmla="*/ 1500 h 1524"/>
                <a:gd name="T68" fmla="*/ 927 w 1512"/>
                <a:gd name="T69" fmla="*/ 1524 h 1524"/>
                <a:gd name="T70" fmla="*/ 543 w 1512"/>
                <a:gd name="T71" fmla="*/ 1513 h 1524"/>
                <a:gd name="T72" fmla="*/ 505 w 1512"/>
                <a:gd name="T73" fmla="*/ 1462 h 1524"/>
                <a:gd name="T74" fmla="*/ 461 w 1512"/>
                <a:gd name="T75" fmla="*/ 1318 h 1524"/>
                <a:gd name="T76" fmla="*/ 295 w 1512"/>
                <a:gd name="T77" fmla="*/ 1321 h 1524"/>
                <a:gd name="T78" fmla="*/ 232 w 1512"/>
                <a:gd name="T79" fmla="*/ 1330 h 1524"/>
                <a:gd name="T80" fmla="*/ 182 w 1512"/>
                <a:gd name="T81" fmla="*/ 1292 h 1524"/>
                <a:gd name="T82" fmla="*/ 0 w 1512"/>
                <a:gd name="T83" fmla="*/ 953 h 1524"/>
                <a:gd name="T84" fmla="*/ 24 w 1512"/>
                <a:gd name="T85" fmla="*/ 894 h 1524"/>
                <a:gd name="T86" fmla="*/ 127 w 1512"/>
                <a:gd name="T87" fmla="*/ 797 h 1524"/>
                <a:gd name="T88" fmla="*/ 130 w 1512"/>
                <a:gd name="T89" fmla="*/ 694 h 1524"/>
                <a:gd name="T90" fmla="*/ 11 w 1512"/>
                <a:gd name="T91" fmla="*/ 613 h 1524"/>
                <a:gd name="T92" fmla="*/ 2 w 1512"/>
                <a:gd name="T93" fmla="*/ 550 h 1524"/>
                <a:gd name="T94" fmla="*/ 196 w 1512"/>
                <a:gd name="T95" fmla="*/ 216 h 1524"/>
                <a:gd name="T96" fmla="*/ 254 w 1512"/>
                <a:gd name="T97" fmla="*/ 191 h 1524"/>
                <a:gd name="T98" fmla="*/ 385 w 1512"/>
                <a:gd name="T99" fmla="*/ 254 h 1524"/>
                <a:gd name="T100" fmla="*/ 501 w 1512"/>
                <a:gd name="T101" fmla="*/ 186 h 1524"/>
                <a:gd name="T102" fmla="*/ 512 w 1512"/>
                <a:gd name="T103" fmla="*/ 42 h 1524"/>
                <a:gd name="T104" fmla="*/ 562 w 1512"/>
                <a:gd name="T105" fmla="*/ 3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12" h="1524">
                  <a:moveTo>
                    <a:pt x="755" y="404"/>
                  </a:moveTo>
                  <a:lnTo>
                    <a:pt x="707" y="407"/>
                  </a:lnTo>
                  <a:lnTo>
                    <a:pt x="661" y="417"/>
                  </a:lnTo>
                  <a:lnTo>
                    <a:pt x="617" y="432"/>
                  </a:lnTo>
                  <a:lnTo>
                    <a:pt x="575" y="452"/>
                  </a:lnTo>
                  <a:lnTo>
                    <a:pt x="537" y="479"/>
                  </a:lnTo>
                  <a:lnTo>
                    <a:pt x="502" y="508"/>
                  </a:lnTo>
                  <a:lnTo>
                    <a:pt x="473" y="543"/>
                  </a:lnTo>
                  <a:lnTo>
                    <a:pt x="446" y="581"/>
                  </a:lnTo>
                  <a:lnTo>
                    <a:pt x="425" y="623"/>
                  </a:lnTo>
                  <a:lnTo>
                    <a:pt x="410" y="667"/>
                  </a:lnTo>
                  <a:lnTo>
                    <a:pt x="401" y="713"/>
                  </a:lnTo>
                  <a:lnTo>
                    <a:pt x="398" y="761"/>
                  </a:lnTo>
                  <a:lnTo>
                    <a:pt x="401" y="811"/>
                  </a:lnTo>
                  <a:lnTo>
                    <a:pt x="410" y="857"/>
                  </a:lnTo>
                  <a:lnTo>
                    <a:pt x="425" y="901"/>
                  </a:lnTo>
                  <a:lnTo>
                    <a:pt x="446" y="943"/>
                  </a:lnTo>
                  <a:lnTo>
                    <a:pt x="473" y="980"/>
                  </a:lnTo>
                  <a:lnTo>
                    <a:pt x="502" y="1016"/>
                  </a:lnTo>
                  <a:lnTo>
                    <a:pt x="537" y="1045"/>
                  </a:lnTo>
                  <a:lnTo>
                    <a:pt x="575" y="1071"/>
                  </a:lnTo>
                  <a:lnTo>
                    <a:pt x="617" y="1091"/>
                  </a:lnTo>
                  <a:lnTo>
                    <a:pt x="661" y="1107"/>
                  </a:lnTo>
                  <a:lnTo>
                    <a:pt x="707" y="1117"/>
                  </a:lnTo>
                  <a:lnTo>
                    <a:pt x="755" y="1120"/>
                  </a:lnTo>
                  <a:lnTo>
                    <a:pt x="804" y="1117"/>
                  </a:lnTo>
                  <a:lnTo>
                    <a:pt x="851" y="1107"/>
                  </a:lnTo>
                  <a:lnTo>
                    <a:pt x="895" y="1091"/>
                  </a:lnTo>
                  <a:lnTo>
                    <a:pt x="936" y="1071"/>
                  </a:lnTo>
                  <a:lnTo>
                    <a:pt x="974" y="1045"/>
                  </a:lnTo>
                  <a:lnTo>
                    <a:pt x="1008" y="1016"/>
                  </a:lnTo>
                  <a:lnTo>
                    <a:pt x="1039" y="980"/>
                  </a:lnTo>
                  <a:lnTo>
                    <a:pt x="1064" y="943"/>
                  </a:lnTo>
                  <a:lnTo>
                    <a:pt x="1085" y="901"/>
                  </a:lnTo>
                  <a:lnTo>
                    <a:pt x="1101" y="857"/>
                  </a:lnTo>
                  <a:lnTo>
                    <a:pt x="1111" y="811"/>
                  </a:lnTo>
                  <a:lnTo>
                    <a:pt x="1114" y="761"/>
                  </a:lnTo>
                  <a:lnTo>
                    <a:pt x="1111" y="713"/>
                  </a:lnTo>
                  <a:lnTo>
                    <a:pt x="1101" y="667"/>
                  </a:lnTo>
                  <a:lnTo>
                    <a:pt x="1085" y="623"/>
                  </a:lnTo>
                  <a:lnTo>
                    <a:pt x="1064" y="581"/>
                  </a:lnTo>
                  <a:lnTo>
                    <a:pt x="1039" y="543"/>
                  </a:lnTo>
                  <a:lnTo>
                    <a:pt x="1008" y="508"/>
                  </a:lnTo>
                  <a:lnTo>
                    <a:pt x="974" y="479"/>
                  </a:lnTo>
                  <a:lnTo>
                    <a:pt x="936" y="452"/>
                  </a:lnTo>
                  <a:lnTo>
                    <a:pt x="895" y="432"/>
                  </a:lnTo>
                  <a:lnTo>
                    <a:pt x="851" y="417"/>
                  </a:lnTo>
                  <a:lnTo>
                    <a:pt x="804" y="407"/>
                  </a:lnTo>
                  <a:lnTo>
                    <a:pt x="755" y="404"/>
                  </a:lnTo>
                  <a:close/>
                  <a:moveTo>
                    <a:pt x="584" y="0"/>
                  </a:moveTo>
                  <a:lnTo>
                    <a:pt x="927" y="0"/>
                  </a:lnTo>
                  <a:lnTo>
                    <a:pt x="949" y="3"/>
                  </a:lnTo>
                  <a:lnTo>
                    <a:pt x="969" y="12"/>
                  </a:lnTo>
                  <a:lnTo>
                    <a:pt x="985" y="24"/>
                  </a:lnTo>
                  <a:lnTo>
                    <a:pt x="999" y="42"/>
                  </a:lnTo>
                  <a:lnTo>
                    <a:pt x="1007" y="60"/>
                  </a:lnTo>
                  <a:lnTo>
                    <a:pt x="1010" y="82"/>
                  </a:lnTo>
                  <a:lnTo>
                    <a:pt x="1010" y="186"/>
                  </a:lnTo>
                  <a:lnTo>
                    <a:pt x="1050" y="206"/>
                  </a:lnTo>
                  <a:lnTo>
                    <a:pt x="1090" y="229"/>
                  </a:lnTo>
                  <a:lnTo>
                    <a:pt x="1127" y="254"/>
                  </a:lnTo>
                  <a:lnTo>
                    <a:pt x="1216" y="202"/>
                  </a:lnTo>
                  <a:lnTo>
                    <a:pt x="1236" y="194"/>
                  </a:lnTo>
                  <a:lnTo>
                    <a:pt x="1258" y="191"/>
                  </a:lnTo>
                  <a:lnTo>
                    <a:pt x="1279" y="194"/>
                  </a:lnTo>
                  <a:lnTo>
                    <a:pt x="1299" y="202"/>
                  </a:lnTo>
                  <a:lnTo>
                    <a:pt x="1316" y="216"/>
                  </a:lnTo>
                  <a:lnTo>
                    <a:pt x="1330" y="232"/>
                  </a:lnTo>
                  <a:lnTo>
                    <a:pt x="1501" y="530"/>
                  </a:lnTo>
                  <a:lnTo>
                    <a:pt x="1509" y="550"/>
                  </a:lnTo>
                  <a:lnTo>
                    <a:pt x="1512" y="571"/>
                  </a:lnTo>
                  <a:lnTo>
                    <a:pt x="1509" y="592"/>
                  </a:lnTo>
                  <a:lnTo>
                    <a:pt x="1501" y="613"/>
                  </a:lnTo>
                  <a:lnTo>
                    <a:pt x="1488" y="629"/>
                  </a:lnTo>
                  <a:lnTo>
                    <a:pt x="1470" y="642"/>
                  </a:lnTo>
                  <a:lnTo>
                    <a:pt x="1381" y="694"/>
                  </a:lnTo>
                  <a:lnTo>
                    <a:pt x="1385" y="727"/>
                  </a:lnTo>
                  <a:lnTo>
                    <a:pt x="1385" y="761"/>
                  </a:lnTo>
                  <a:lnTo>
                    <a:pt x="1385" y="797"/>
                  </a:lnTo>
                  <a:lnTo>
                    <a:pt x="1381" y="830"/>
                  </a:lnTo>
                  <a:lnTo>
                    <a:pt x="1470" y="881"/>
                  </a:lnTo>
                  <a:lnTo>
                    <a:pt x="1488" y="894"/>
                  </a:lnTo>
                  <a:lnTo>
                    <a:pt x="1501" y="911"/>
                  </a:lnTo>
                  <a:lnTo>
                    <a:pt x="1509" y="932"/>
                  </a:lnTo>
                  <a:lnTo>
                    <a:pt x="1512" y="953"/>
                  </a:lnTo>
                  <a:lnTo>
                    <a:pt x="1509" y="974"/>
                  </a:lnTo>
                  <a:lnTo>
                    <a:pt x="1501" y="994"/>
                  </a:lnTo>
                  <a:lnTo>
                    <a:pt x="1330" y="1292"/>
                  </a:lnTo>
                  <a:lnTo>
                    <a:pt x="1316" y="1308"/>
                  </a:lnTo>
                  <a:lnTo>
                    <a:pt x="1299" y="1321"/>
                  </a:lnTo>
                  <a:lnTo>
                    <a:pt x="1279" y="1330"/>
                  </a:lnTo>
                  <a:lnTo>
                    <a:pt x="1258" y="1332"/>
                  </a:lnTo>
                  <a:lnTo>
                    <a:pt x="1236" y="1330"/>
                  </a:lnTo>
                  <a:lnTo>
                    <a:pt x="1216" y="1321"/>
                  </a:lnTo>
                  <a:lnTo>
                    <a:pt x="1127" y="1270"/>
                  </a:lnTo>
                  <a:lnTo>
                    <a:pt x="1090" y="1295"/>
                  </a:lnTo>
                  <a:lnTo>
                    <a:pt x="1050" y="1318"/>
                  </a:lnTo>
                  <a:lnTo>
                    <a:pt x="1010" y="1338"/>
                  </a:lnTo>
                  <a:lnTo>
                    <a:pt x="1010" y="1441"/>
                  </a:lnTo>
                  <a:lnTo>
                    <a:pt x="1007" y="1463"/>
                  </a:lnTo>
                  <a:lnTo>
                    <a:pt x="999" y="1482"/>
                  </a:lnTo>
                  <a:lnTo>
                    <a:pt x="985" y="1500"/>
                  </a:lnTo>
                  <a:lnTo>
                    <a:pt x="969" y="1512"/>
                  </a:lnTo>
                  <a:lnTo>
                    <a:pt x="949" y="1521"/>
                  </a:lnTo>
                  <a:lnTo>
                    <a:pt x="927" y="1524"/>
                  </a:lnTo>
                  <a:lnTo>
                    <a:pt x="584" y="1524"/>
                  </a:lnTo>
                  <a:lnTo>
                    <a:pt x="563" y="1521"/>
                  </a:lnTo>
                  <a:lnTo>
                    <a:pt x="543" y="1513"/>
                  </a:lnTo>
                  <a:lnTo>
                    <a:pt x="526" y="1500"/>
                  </a:lnTo>
                  <a:lnTo>
                    <a:pt x="512" y="1482"/>
                  </a:lnTo>
                  <a:lnTo>
                    <a:pt x="505" y="1462"/>
                  </a:lnTo>
                  <a:lnTo>
                    <a:pt x="501" y="1441"/>
                  </a:lnTo>
                  <a:lnTo>
                    <a:pt x="501" y="1338"/>
                  </a:lnTo>
                  <a:lnTo>
                    <a:pt x="461" y="1318"/>
                  </a:lnTo>
                  <a:lnTo>
                    <a:pt x="422" y="1295"/>
                  </a:lnTo>
                  <a:lnTo>
                    <a:pt x="385" y="1270"/>
                  </a:lnTo>
                  <a:lnTo>
                    <a:pt x="295" y="1321"/>
                  </a:lnTo>
                  <a:lnTo>
                    <a:pt x="275" y="1330"/>
                  </a:lnTo>
                  <a:lnTo>
                    <a:pt x="254" y="1332"/>
                  </a:lnTo>
                  <a:lnTo>
                    <a:pt x="232" y="1330"/>
                  </a:lnTo>
                  <a:lnTo>
                    <a:pt x="212" y="1321"/>
                  </a:lnTo>
                  <a:lnTo>
                    <a:pt x="196" y="1308"/>
                  </a:lnTo>
                  <a:lnTo>
                    <a:pt x="182" y="1292"/>
                  </a:lnTo>
                  <a:lnTo>
                    <a:pt x="11" y="994"/>
                  </a:lnTo>
                  <a:lnTo>
                    <a:pt x="2" y="974"/>
                  </a:lnTo>
                  <a:lnTo>
                    <a:pt x="0" y="953"/>
                  </a:lnTo>
                  <a:lnTo>
                    <a:pt x="2" y="932"/>
                  </a:lnTo>
                  <a:lnTo>
                    <a:pt x="11" y="911"/>
                  </a:lnTo>
                  <a:lnTo>
                    <a:pt x="24" y="894"/>
                  </a:lnTo>
                  <a:lnTo>
                    <a:pt x="41" y="881"/>
                  </a:lnTo>
                  <a:lnTo>
                    <a:pt x="130" y="830"/>
                  </a:lnTo>
                  <a:lnTo>
                    <a:pt x="127" y="797"/>
                  </a:lnTo>
                  <a:lnTo>
                    <a:pt x="126" y="761"/>
                  </a:lnTo>
                  <a:lnTo>
                    <a:pt x="127" y="727"/>
                  </a:lnTo>
                  <a:lnTo>
                    <a:pt x="130" y="694"/>
                  </a:lnTo>
                  <a:lnTo>
                    <a:pt x="41" y="642"/>
                  </a:lnTo>
                  <a:lnTo>
                    <a:pt x="24" y="629"/>
                  </a:lnTo>
                  <a:lnTo>
                    <a:pt x="11" y="613"/>
                  </a:lnTo>
                  <a:lnTo>
                    <a:pt x="2" y="592"/>
                  </a:lnTo>
                  <a:lnTo>
                    <a:pt x="0" y="571"/>
                  </a:lnTo>
                  <a:lnTo>
                    <a:pt x="2" y="550"/>
                  </a:lnTo>
                  <a:lnTo>
                    <a:pt x="11" y="530"/>
                  </a:lnTo>
                  <a:lnTo>
                    <a:pt x="182" y="232"/>
                  </a:lnTo>
                  <a:lnTo>
                    <a:pt x="196" y="216"/>
                  </a:lnTo>
                  <a:lnTo>
                    <a:pt x="212" y="202"/>
                  </a:lnTo>
                  <a:lnTo>
                    <a:pt x="232" y="194"/>
                  </a:lnTo>
                  <a:lnTo>
                    <a:pt x="254" y="191"/>
                  </a:lnTo>
                  <a:lnTo>
                    <a:pt x="275" y="194"/>
                  </a:lnTo>
                  <a:lnTo>
                    <a:pt x="295" y="202"/>
                  </a:lnTo>
                  <a:lnTo>
                    <a:pt x="385" y="254"/>
                  </a:lnTo>
                  <a:lnTo>
                    <a:pt x="422" y="229"/>
                  </a:lnTo>
                  <a:lnTo>
                    <a:pt x="461" y="206"/>
                  </a:lnTo>
                  <a:lnTo>
                    <a:pt x="501" y="186"/>
                  </a:lnTo>
                  <a:lnTo>
                    <a:pt x="501" y="82"/>
                  </a:lnTo>
                  <a:lnTo>
                    <a:pt x="505" y="60"/>
                  </a:lnTo>
                  <a:lnTo>
                    <a:pt x="512" y="42"/>
                  </a:lnTo>
                  <a:lnTo>
                    <a:pt x="526" y="24"/>
                  </a:lnTo>
                  <a:lnTo>
                    <a:pt x="542" y="12"/>
                  </a:lnTo>
                  <a:lnTo>
                    <a:pt x="562" y="3"/>
                  </a:lnTo>
                  <a:lnTo>
                    <a:pt x="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>
                <a:solidFill>
                  <a:srgbClr val="000000"/>
                </a:solidFill>
              </a:endParaRPr>
            </a:p>
          </p:txBody>
        </p:sp>
        <p:sp>
          <p:nvSpPr>
            <p:cNvPr id="213" name="Freeform 239"/>
            <p:cNvSpPr>
              <a:spLocks noEditPoints="1"/>
            </p:cNvSpPr>
            <p:nvPr/>
          </p:nvSpPr>
          <p:spPr bwMode="auto">
            <a:xfrm>
              <a:off x="2201" y="1900"/>
              <a:ext cx="104" cy="105"/>
            </a:xfrm>
            <a:custGeom>
              <a:avLst/>
              <a:gdLst>
                <a:gd name="T0" fmla="*/ 442 w 1040"/>
                <a:gd name="T1" fmla="*/ 290 h 1048"/>
                <a:gd name="T2" fmla="*/ 346 w 1040"/>
                <a:gd name="T3" fmla="*/ 350 h 1048"/>
                <a:gd name="T4" fmla="*/ 285 w 1040"/>
                <a:gd name="T5" fmla="*/ 446 h 1048"/>
                <a:gd name="T6" fmla="*/ 277 w 1040"/>
                <a:gd name="T7" fmla="*/ 564 h 1048"/>
                <a:gd name="T8" fmla="*/ 321 w 1040"/>
                <a:gd name="T9" fmla="*/ 670 h 1048"/>
                <a:gd name="T10" fmla="*/ 406 w 1040"/>
                <a:gd name="T11" fmla="*/ 743 h 1048"/>
                <a:gd name="T12" fmla="*/ 520 w 1040"/>
                <a:gd name="T13" fmla="*/ 771 h 1048"/>
                <a:gd name="T14" fmla="*/ 633 w 1040"/>
                <a:gd name="T15" fmla="*/ 743 h 1048"/>
                <a:gd name="T16" fmla="*/ 719 w 1040"/>
                <a:gd name="T17" fmla="*/ 670 h 1048"/>
                <a:gd name="T18" fmla="*/ 763 w 1040"/>
                <a:gd name="T19" fmla="*/ 564 h 1048"/>
                <a:gd name="T20" fmla="*/ 754 w 1040"/>
                <a:gd name="T21" fmla="*/ 446 h 1048"/>
                <a:gd name="T22" fmla="*/ 694 w 1040"/>
                <a:gd name="T23" fmla="*/ 350 h 1048"/>
                <a:gd name="T24" fmla="*/ 598 w 1040"/>
                <a:gd name="T25" fmla="*/ 290 h 1048"/>
                <a:gd name="T26" fmla="*/ 402 w 1040"/>
                <a:gd name="T27" fmla="*/ 0 h 1048"/>
                <a:gd name="T28" fmla="*/ 672 w 1040"/>
                <a:gd name="T29" fmla="*/ 11 h 1048"/>
                <a:gd name="T30" fmla="*/ 695 w 1040"/>
                <a:gd name="T31" fmla="*/ 57 h 1048"/>
                <a:gd name="T32" fmla="*/ 775 w 1040"/>
                <a:gd name="T33" fmla="*/ 175 h 1048"/>
                <a:gd name="T34" fmla="*/ 865 w 1040"/>
                <a:gd name="T35" fmla="*/ 131 h 1048"/>
                <a:gd name="T36" fmla="*/ 906 w 1040"/>
                <a:gd name="T37" fmla="*/ 148 h 1048"/>
                <a:gd name="T38" fmla="*/ 1038 w 1040"/>
                <a:gd name="T39" fmla="*/ 378 h 1048"/>
                <a:gd name="T40" fmla="*/ 1032 w 1040"/>
                <a:gd name="T41" fmla="*/ 421 h 1048"/>
                <a:gd name="T42" fmla="*/ 951 w 1040"/>
                <a:gd name="T43" fmla="*/ 477 h 1048"/>
                <a:gd name="T44" fmla="*/ 1011 w 1040"/>
                <a:gd name="T45" fmla="*/ 606 h 1048"/>
                <a:gd name="T46" fmla="*/ 1038 w 1040"/>
                <a:gd name="T47" fmla="*/ 641 h 1048"/>
                <a:gd name="T48" fmla="*/ 1032 w 1040"/>
                <a:gd name="T49" fmla="*/ 684 h 1048"/>
                <a:gd name="T50" fmla="*/ 894 w 1040"/>
                <a:gd name="T51" fmla="*/ 910 h 1048"/>
                <a:gd name="T52" fmla="*/ 851 w 1040"/>
                <a:gd name="T53" fmla="*/ 915 h 1048"/>
                <a:gd name="T54" fmla="*/ 736 w 1040"/>
                <a:gd name="T55" fmla="*/ 899 h 1048"/>
                <a:gd name="T56" fmla="*/ 691 w 1040"/>
                <a:gd name="T57" fmla="*/ 1010 h 1048"/>
                <a:gd name="T58" fmla="*/ 656 w 1040"/>
                <a:gd name="T59" fmla="*/ 1045 h 1048"/>
                <a:gd name="T60" fmla="*/ 387 w 1040"/>
                <a:gd name="T61" fmla="*/ 1046 h 1048"/>
                <a:gd name="T62" fmla="*/ 353 w 1040"/>
                <a:gd name="T63" fmla="*/ 1020 h 1048"/>
                <a:gd name="T64" fmla="*/ 345 w 1040"/>
                <a:gd name="T65" fmla="*/ 921 h 1048"/>
                <a:gd name="T66" fmla="*/ 203 w 1040"/>
                <a:gd name="T67" fmla="*/ 910 h 1048"/>
                <a:gd name="T68" fmla="*/ 159 w 1040"/>
                <a:gd name="T69" fmla="*/ 915 h 1048"/>
                <a:gd name="T70" fmla="*/ 125 w 1040"/>
                <a:gd name="T71" fmla="*/ 889 h 1048"/>
                <a:gd name="T72" fmla="*/ 0 w 1040"/>
                <a:gd name="T73" fmla="*/ 655 h 1048"/>
                <a:gd name="T74" fmla="*/ 16 w 1040"/>
                <a:gd name="T75" fmla="*/ 615 h 1048"/>
                <a:gd name="T76" fmla="*/ 86 w 1040"/>
                <a:gd name="T77" fmla="*/ 525 h 1048"/>
                <a:gd name="T78" fmla="*/ 16 w 1040"/>
                <a:gd name="T79" fmla="*/ 433 h 1048"/>
                <a:gd name="T80" fmla="*/ 0 w 1040"/>
                <a:gd name="T81" fmla="*/ 392 h 1048"/>
                <a:gd name="T82" fmla="*/ 125 w 1040"/>
                <a:gd name="T83" fmla="*/ 159 h 1048"/>
                <a:gd name="T84" fmla="*/ 159 w 1040"/>
                <a:gd name="T85" fmla="*/ 133 h 1048"/>
                <a:gd name="T86" fmla="*/ 203 w 1040"/>
                <a:gd name="T87" fmla="*/ 138 h 1048"/>
                <a:gd name="T88" fmla="*/ 345 w 1040"/>
                <a:gd name="T89" fmla="*/ 127 h 1048"/>
                <a:gd name="T90" fmla="*/ 356 w 1040"/>
                <a:gd name="T91" fmla="*/ 23 h 1048"/>
                <a:gd name="T92" fmla="*/ 402 w 1040"/>
                <a:gd name="T93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0" h="1048">
                  <a:moveTo>
                    <a:pt x="520" y="277"/>
                  </a:moveTo>
                  <a:lnTo>
                    <a:pt x="480" y="280"/>
                  </a:lnTo>
                  <a:lnTo>
                    <a:pt x="442" y="290"/>
                  </a:lnTo>
                  <a:lnTo>
                    <a:pt x="406" y="304"/>
                  </a:lnTo>
                  <a:lnTo>
                    <a:pt x="375" y="325"/>
                  </a:lnTo>
                  <a:lnTo>
                    <a:pt x="346" y="350"/>
                  </a:lnTo>
                  <a:lnTo>
                    <a:pt x="321" y="378"/>
                  </a:lnTo>
                  <a:lnTo>
                    <a:pt x="301" y="411"/>
                  </a:lnTo>
                  <a:lnTo>
                    <a:pt x="285" y="446"/>
                  </a:lnTo>
                  <a:lnTo>
                    <a:pt x="277" y="484"/>
                  </a:lnTo>
                  <a:lnTo>
                    <a:pt x="273" y="525"/>
                  </a:lnTo>
                  <a:lnTo>
                    <a:pt x="277" y="564"/>
                  </a:lnTo>
                  <a:lnTo>
                    <a:pt x="285" y="602"/>
                  </a:lnTo>
                  <a:lnTo>
                    <a:pt x="301" y="637"/>
                  </a:lnTo>
                  <a:lnTo>
                    <a:pt x="321" y="670"/>
                  </a:lnTo>
                  <a:lnTo>
                    <a:pt x="346" y="698"/>
                  </a:lnTo>
                  <a:lnTo>
                    <a:pt x="375" y="723"/>
                  </a:lnTo>
                  <a:lnTo>
                    <a:pt x="406" y="743"/>
                  </a:lnTo>
                  <a:lnTo>
                    <a:pt x="442" y="758"/>
                  </a:lnTo>
                  <a:lnTo>
                    <a:pt x="480" y="768"/>
                  </a:lnTo>
                  <a:lnTo>
                    <a:pt x="520" y="771"/>
                  </a:lnTo>
                  <a:lnTo>
                    <a:pt x="559" y="768"/>
                  </a:lnTo>
                  <a:lnTo>
                    <a:pt x="598" y="758"/>
                  </a:lnTo>
                  <a:lnTo>
                    <a:pt x="633" y="743"/>
                  </a:lnTo>
                  <a:lnTo>
                    <a:pt x="665" y="723"/>
                  </a:lnTo>
                  <a:lnTo>
                    <a:pt x="694" y="698"/>
                  </a:lnTo>
                  <a:lnTo>
                    <a:pt x="719" y="670"/>
                  </a:lnTo>
                  <a:lnTo>
                    <a:pt x="739" y="637"/>
                  </a:lnTo>
                  <a:lnTo>
                    <a:pt x="754" y="602"/>
                  </a:lnTo>
                  <a:lnTo>
                    <a:pt x="763" y="564"/>
                  </a:lnTo>
                  <a:lnTo>
                    <a:pt x="766" y="525"/>
                  </a:lnTo>
                  <a:lnTo>
                    <a:pt x="763" y="484"/>
                  </a:lnTo>
                  <a:lnTo>
                    <a:pt x="754" y="446"/>
                  </a:lnTo>
                  <a:lnTo>
                    <a:pt x="739" y="411"/>
                  </a:lnTo>
                  <a:lnTo>
                    <a:pt x="719" y="378"/>
                  </a:lnTo>
                  <a:lnTo>
                    <a:pt x="694" y="350"/>
                  </a:lnTo>
                  <a:lnTo>
                    <a:pt x="665" y="325"/>
                  </a:lnTo>
                  <a:lnTo>
                    <a:pt x="633" y="304"/>
                  </a:lnTo>
                  <a:lnTo>
                    <a:pt x="598" y="290"/>
                  </a:lnTo>
                  <a:lnTo>
                    <a:pt x="559" y="280"/>
                  </a:lnTo>
                  <a:lnTo>
                    <a:pt x="520" y="277"/>
                  </a:lnTo>
                  <a:close/>
                  <a:moveTo>
                    <a:pt x="402" y="0"/>
                  </a:moveTo>
                  <a:lnTo>
                    <a:pt x="637" y="0"/>
                  </a:lnTo>
                  <a:lnTo>
                    <a:pt x="656" y="3"/>
                  </a:lnTo>
                  <a:lnTo>
                    <a:pt x="672" y="11"/>
                  </a:lnTo>
                  <a:lnTo>
                    <a:pt x="684" y="23"/>
                  </a:lnTo>
                  <a:lnTo>
                    <a:pt x="691" y="38"/>
                  </a:lnTo>
                  <a:lnTo>
                    <a:pt x="695" y="57"/>
                  </a:lnTo>
                  <a:lnTo>
                    <a:pt x="695" y="127"/>
                  </a:lnTo>
                  <a:lnTo>
                    <a:pt x="736" y="149"/>
                  </a:lnTo>
                  <a:lnTo>
                    <a:pt x="775" y="175"/>
                  </a:lnTo>
                  <a:lnTo>
                    <a:pt x="837" y="138"/>
                  </a:lnTo>
                  <a:lnTo>
                    <a:pt x="851" y="133"/>
                  </a:lnTo>
                  <a:lnTo>
                    <a:pt x="865" y="131"/>
                  </a:lnTo>
                  <a:lnTo>
                    <a:pt x="881" y="133"/>
                  </a:lnTo>
                  <a:lnTo>
                    <a:pt x="894" y="138"/>
                  </a:lnTo>
                  <a:lnTo>
                    <a:pt x="906" y="148"/>
                  </a:lnTo>
                  <a:lnTo>
                    <a:pt x="915" y="159"/>
                  </a:lnTo>
                  <a:lnTo>
                    <a:pt x="1032" y="364"/>
                  </a:lnTo>
                  <a:lnTo>
                    <a:pt x="1038" y="378"/>
                  </a:lnTo>
                  <a:lnTo>
                    <a:pt x="1040" y="392"/>
                  </a:lnTo>
                  <a:lnTo>
                    <a:pt x="1038" y="407"/>
                  </a:lnTo>
                  <a:lnTo>
                    <a:pt x="1032" y="421"/>
                  </a:lnTo>
                  <a:lnTo>
                    <a:pt x="1024" y="433"/>
                  </a:lnTo>
                  <a:lnTo>
                    <a:pt x="1011" y="442"/>
                  </a:lnTo>
                  <a:lnTo>
                    <a:pt x="951" y="477"/>
                  </a:lnTo>
                  <a:lnTo>
                    <a:pt x="953" y="525"/>
                  </a:lnTo>
                  <a:lnTo>
                    <a:pt x="951" y="571"/>
                  </a:lnTo>
                  <a:lnTo>
                    <a:pt x="1011" y="606"/>
                  </a:lnTo>
                  <a:lnTo>
                    <a:pt x="1024" y="615"/>
                  </a:lnTo>
                  <a:lnTo>
                    <a:pt x="1032" y="627"/>
                  </a:lnTo>
                  <a:lnTo>
                    <a:pt x="1038" y="641"/>
                  </a:lnTo>
                  <a:lnTo>
                    <a:pt x="1040" y="655"/>
                  </a:lnTo>
                  <a:lnTo>
                    <a:pt x="1038" y="670"/>
                  </a:lnTo>
                  <a:lnTo>
                    <a:pt x="1032" y="684"/>
                  </a:lnTo>
                  <a:lnTo>
                    <a:pt x="915" y="889"/>
                  </a:lnTo>
                  <a:lnTo>
                    <a:pt x="906" y="900"/>
                  </a:lnTo>
                  <a:lnTo>
                    <a:pt x="894" y="910"/>
                  </a:lnTo>
                  <a:lnTo>
                    <a:pt x="881" y="915"/>
                  </a:lnTo>
                  <a:lnTo>
                    <a:pt x="865" y="917"/>
                  </a:lnTo>
                  <a:lnTo>
                    <a:pt x="851" y="915"/>
                  </a:lnTo>
                  <a:lnTo>
                    <a:pt x="837" y="910"/>
                  </a:lnTo>
                  <a:lnTo>
                    <a:pt x="775" y="873"/>
                  </a:lnTo>
                  <a:lnTo>
                    <a:pt x="736" y="899"/>
                  </a:lnTo>
                  <a:lnTo>
                    <a:pt x="695" y="921"/>
                  </a:lnTo>
                  <a:lnTo>
                    <a:pt x="695" y="991"/>
                  </a:lnTo>
                  <a:lnTo>
                    <a:pt x="691" y="1010"/>
                  </a:lnTo>
                  <a:lnTo>
                    <a:pt x="684" y="1025"/>
                  </a:lnTo>
                  <a:lnTo>
                    <a:pt x="672" y="1037"/>
                  </a:lnTo>
                  <a:lnTo>
                    <a:pt x="656" y="1045"/>
                  </a:lnTo>
                  <a:lnTo>
                    <a:pt x="637" y="1048"/>
                  </a:lnTo>
                  <a:lnTo>
                    <a:pt x="402" y="1048"/>
                  </a:lnTo>
                  <a:lnTo>
                    <a:pt x="387" y="1046"/>
                  </a:lnTo>
                  <a:lnTo>
                    <a:pt x="373" y="1041"/>
                  </a:lnTo>
                  <a:lnTo>
                    <a:pt x="361" y="1032"/>
                  </a:lnTo>
                  <a:lnTo>
                    <a:pt x="353" y="1020"/>
                  </a:lnTo>
                  <a:lnTo>
                    <a:pt x="347" y="1006"/>
                  </a:lnTo>
                  <a:lnTo>
                    <a:pt x="345" y="991"/>
                  </a:lnTo>
                  <a:lnTo>
                    <a:pt x="345" y="921"/>
                  </a:lnTo>
                  <a:lnTo>
                    <a:pt x="303" y="899"/>
                  </a:lnTo>
                  <a:lnTo>
                    <a:pt x="265" y="873"/>
                  </a:lnTo>
                  <a:lnTo>
                    <a:pt x="203" y="910"/>
                  </a:lnTo>
                  <a:lnTo>
                    <a:pt x="189" y="915"/>
                  </a:lnTo>
                  <a:lnTo>
                    <a:pt x="174" y="917"/>
                  </a:lnTo>
                  <a:lnTo>
                    <a:pt x="159" y="915"/>
                  </a:lnTo>
                  <a:lnTo>
                    <a:pt x="146" y="910"/>
                  </a:lnTo>
                  <a:lnTo>
                    <a:pt x="134" y="900"/>
                  </a:lnTo>
                  <a:lnTo>
                    <a:pt x="125" y="889"/>
                  </a:lnTo>
                  <a:lnTo>
                    <a:pt x="7" y="684"/>
                  </a:lnTo>
                  <a:lnTo>
                    <a:pt x="1" y="670"/>
                  </a:lnTo>
                  <a:lnTo>
                    <a:pt x="0" y="655"/>
                  </a:lnTo>
                  <a:lnTo>
                    <a:pt x="2" y="641"/>
                  </a:lnTo>
                  <a:lnTo>
                    <a:pt x="7" y="627"/>
                  </a:lnTo>
                  <a:lnTo>
                    <a:pt x="16" y="615"/>
                  </a:lnTo>
                  <a:lnTo>
                    <a:pt x="28" y="606"/>
                  </a:lnTo>
                  <a:lnTo>
                    <a:pt x="89" y="571"/>
                  </a:lnTo>
                  <a:lnTo>
                    <a:pt x="86" y="525"/>
                  </a:lnTo>
                  <a:lnTo>
                    <a:pt x="89" y="477"/>
                  </a:lnTo>
                  <a:lnTo>
                    <a:pt x="28" y="442"/>
                  </a:lnTo>
                  <a:lnTo>
                    <a:pt x="16" y="433"/>
                  </a:lnTo>
                  <a:lnTo>
                    <a:pt x="7" y="421"/>
                  </a:lnTo>
                  <a:lnTo>
                    <a:pt x="2" y="407"/>
                  </a:lnTo>
                  <a:lnTo>
                    <a:pt x="0" y="392"/>
                  </a:lnTo>
                  <a:lnTo>
                    <a:pt x="1" y="378"/>
                  </a:lnTo>
                  <a:lnTo>
                    <a:pt x="7" y="364"/>
                  </a:lnTo>
                  <a:lnTo>
                    <a:pt x="125" y="159"/>
                  </a:lnTo>
                  <a:lnTo>
                    <a:pt x="134" y="148"/>
                  </a:lnTo>
                  <a:lnTo>
                    <a:pt x="146" y="138"/>
                  </a:lnTo>
                  <a:lnTo>
                    <a:pt x="159" y="133"/>
                  </a:lnTo>
                  <a:lnTo>
                    <a:pt x="174" y="131"/>
                  </a:lnTo>
                  <a:lnTo>
                    <a:pt x="189" y="133"/>
                  </a:lnTo>
                  <a:lnTo>
                    <a:pt x="203" y="138"/>
                  </a:lnTo>
                  <a:lnTo>
                    <a:pt x="265" y="175"/>
                  </a:lnTo>
                  <a:lnTo>
                    <a:pt x="303" y="149"/>
                  </a:lnTo>
                  <a:lnTo>
                    <a:pt x="345" y="127"/>
                  </a:lnTo>
                  <a:lnTo>
                    <a:pt x="345" y="57"/>
                  </a:lnTo>
                  <a:lnTo>
                    <a:pt x="348" y="38"/>
                  </a:lnTo>
                  <a:lnTo>
                    <a:pt x="356" y="23"/>
                  </a:lnTo>
                  <a:lnTo>
                    <a:pt x="368" y="11"/>
                  </a:lnTo>
                  <a:lnTo>
                    <a:pt x="383" y="3"/>
                  </a:lnTo>
                  <a:lnTo>
                    <a:pt x="4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>
                <a:solidFill>
                  <a:srgbClr val="000000"/>
                </a:solidFill>
              </a:endParaRPr>
            </a:p>
          </p:txBody>
        </p:sp>
      </p:grpSp>
      <p:grpSp>
        <p:nvGrpSpPr>
          <p:cNvPr id="214" name="Group 38"/>
          <p:cNvGrpSpPr/>
          <p:nvPr/>
        </p:nvGrpSpPr>
        <p:grpSpPr>
          <a:xfrm>
            <a:off x="2689734" y="4807002"/>
            <a:ext cx="3143457" cy="840082"/>
            <a:chOff x="5219477" y="995322"/>
            <a:chExt cx="6261323" cy="1514980"/>
          </a:xfrm>
        </p:grpSpPr>
        <p:sp>
          <p:nvSpPr>
            <p:cNvPr id="215" name="Freeform: Shape 39"/>
            <p:cNvSpPr/>
            <p:nvPr/>
          </p:nvSpPr>
          <p:spPr>
            <a:xfrm>
              <a:off x="10891520" y="995322"/>
              <a:ext cx="589280" cy="1514980"/>
            </a:xfrm>
            <a:custGeom>
              <a:avLst/>
              <a:gdLst>
                <a:gd name="connsiteX0" fmla="*/ 0 w 589280"/>
                <a:gd name="connsiteY0" fmla="*/ 0 h 1514980"/>
                <a:gd name="connsiteX1" fmla="*/ 336778 w 589280"/>
                <a:gd name="connsiteY1" fmla="*/ 0 h 1514980"/>
                <a:gd name="connsiteX2" fmla="*/ 589280 w 589280"/>
                <a:gd name="connsiteY2" fmla="*/ 252502 h 1514980"/>
                <a:gd name="connsiteX3" fmla="*/ 589280 w 589280"/>
                <a:gd name="connsiteY3" fmla="*/ 1262478 h 1514980"/>
                <a:gd name="connsiteX4" fmla="*/ 336778 w 589280"/>
                <a:gd name="connsiteY4" fmla="*/ 1514980 h 1514980"/>
                <a:gd name="connsiteX5" fmla="*/ 0 w 589280"/>
                <a:gd name="connsiteY5" fmla="*/ 1514980 h 1514980"/>
                <a:gd name="connsiteX6" fmla="*/ 0 w 589280"/>
                <a:gd name="connsiteY6" fmla="*/ 0 h 151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9280" h="1514980">
                  <a:moveTo>
                    <a:pt x="0" y="0"/>
                  </a:moveTo>
                  <a:lnTo>
                    <a:pt x="336778" y="0"/>
                  </a:lnTo>
                  <a:cubicBezTo>
                    <a:pt x="476231" y="0"/>
                    <a:pt x="589280" y="113049"/>
                    <a:pt x="589280" y="252502"/>
                  </a:cubicBezTo>
                  <a:lnTo>
                    <a:pt x="589280" y="1262478"/>
                  </a:lnTo>
                  <a:cubicBezTo>
                    <a:pt x="589280" y="1401931"/>
                    <a:pt x="476231" y="1514980"/>
                    <a:pt x="336778" y="1514980"/>
                  </a:cubicBezTo>
                  <a:lnTo>
                    <a:pt x="0" y="151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6" name="Freeform: Shape 40"/>
            <p:cNvSpPr/>
            <p:nvPr/>
          </p:nvSpPr>
          <p:spPr>
            <a:xfrm>
              <a:off x="5219477" y="995322"/>
              <a:ext cx="5672043" cy="1514980"/>
            </a:xfrm>
            <a:custGeom>
              <a:avLst/>
              <a:gdLst>
                <a:gd name="connsiteX0" fmla="*/ 0 w 5672043"/>
                <a:gd name="connsiteY0" fmla="*/ 0 h 1514980"/>
                <a:gd name="connsiteX1" fmla="*/ 5672043 w 5672043"/>
                <a:gd name="connsiteY1" fmla="*/ 0 h 1514980"/>
                <a:gd name="connsiteX2" fmla="*/ 5672043 w 5672043"/>
                <a:gd name="connsiteY2" fmla="*/ 1514980 h 1514980"/>
                <a:gd name="connsiteX3" fmla="*/ 0 w 5672043"/>
                <a:gd name="connsiteY3" fmla="*/ 1514980 h 1514980"/>
                <a:gd name="connsiteX4" fmla="*/ 0 w 5672043"/>
                <a:gd name="connsiteY4" fmla="*/ 0 h 151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2043" h="1514980">
                  <a:moveTo>
                    <a:pt x="0" y="0"/>
                  </a:moveTo>
                  <a:lnTo>
                    <a:pt x="5672043" y="0"/>
                  </a:lnTo>
                  <a:lnTo>
                    <a:pt x="5672043" y="1514980"/>
                  </a:lnTo>
                  <a:lnTo>
                    <a:pt x="0" y="151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217" name="Pictur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32" y="4686072"/>
            <a:ext cx="4168972" cy="1103678"/>
          </a:xfrm>
          <a:prstGeom prst="rect">
            <a:avLst/>
          </a:prstGeom>
        </p:spPr>
      </p:pic>
      <p:grpSp>
        <p:nvGrpSpPr>
          <p:cNvPr id="218" name="Group 42"/>
          <p:cNvGrpSpPr/>
          <p:nvPr/>
        </p:nvGrpSpPr>
        <p:grpSpPr>
          <a:xfrm>
            <a:off x="4783417" y="4798467"/>
            <a:ext cx="4097569" cy="840082"/>
            <a:chOff x="5342415" y="977137"/>
            <a:chExt cx="6261323" cy="1514980"/>
          </a:xfrm>
        </p:grpSpPr>
        <p:grpSp>
          <p:nvGrpSpPr>
            <p:cNvPr id="219" name="Group 32"/>
            <p:cNvGrpSpPr/>
            <p:nvPr/>
          </p:nvGrpSpPr>
          <p:grpSpPr>
            <a:xfrm>
              <a:off x="5342415" y="977137"/>
              <a:ext cx="6261323" cy="1514980"/>
              <a:chOff x="5219477" y="995322"/>
              <a:chExt cx="6261323" cy="1514980"/>
            </a:xfrm>
          </p:grpSpPr>
          <p:sp>
            <p:nvSpPr>
              <p:cNvPr id="221" name="Freeform: Shape 20"/>
              <p:cNvSpPr/>
              <p:nvPr/>
            </p:nvSpPr>
            <p:spPr>
              <a:xfrm>
                <a:off x="10891520" y="995322"/>
                <a:ext cx="589280" cy="1514980"/>
              </a:xfrm>
              <a:custGeom>
                <a:avLst/>
                <a:gdLst>
                  <a:gd name="connsiteX0" fmla="*/ 0 w 589280"/>
                  <a:gd name="connsiteY0" fmla="*/ 0 h 1514980"/>
                  <a:gd name="connsiteX1" fmla="*/ 336778 w 589280"/>
                  <a:gd name="connsiteY1" fmla="*/ 0 h 1514980"/>
                  <a:gd name="connsiteX2" fmla="*/ 589280 w 589280"/>
                  <a:gd name="connsiteY2" fmla="*/ 252502 h 1514980"/>
                  <a:gd name="connsiteX3" fmla="*/ 589280 w 589280"/>
                  <a:gd name="connsiteY3" fmla="*/ 1262478 h 1514980"/>
                  <a:gd name="connsiteX4" fmla="*/ 336778 w 589280"/>
                  <a:gd name="connsiteY4" fmla="*/ 1514980 h 1514980"/>
                  <a:gd name="connsiteX5" fmla="*/ 0 w 589280"/>
                  <a:gd name="connsiteY5" fmla="*/ 1514980 h 1514980"/>
                  <a:gd name="connsiteX6" fmla="*/ 0 w 589280"/>
                  <a:gd name="connsiteY6" fmla="*/ 0 h 151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9280" h="1514980">
                    <a:moveTo>
                      <a:pt x="0" y="0"/>
                    </a:moveTo>
                    <a:lnTo>
                      <a:pt x="336778" y="0"/>
                    </a:lnTo>
                    <a:cubicBezTo>
                      <a:pt x="476231" y="0"/>
                      <a:pt x="589280" y="113049"/>
                      <a:pt x="589280" y="252502"/>
                    </a:cubicBezTo>
                    <a:lnTo>
                      <a:pt x="589280" y="1262478"/>
                    </a:lnTo>
                    <a:cubicBezTo>
                      <a:pt x="589280" y="1401931"/>
                      <a:pt x="476231" y="1514980"/>
                      <a:pt x="336778" y="1514980"/>
                    </a:cubicBezTo>
                    <a:lnTo>
                      <a:pt x="0" y="1514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 smtClea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2" name="Freeform: Shape 27"/>
              <p:cNvSpPr/>
              <p:nvPr/>
            </p:nvSpPr>
            <p:spPr>
              <a:xfrm>
                <a:off x="5219477" y="995322"/>
                <a:ext cx="5672043" cy="1514980"/>
              </a:xfrm>
              <a:custGeom>
                <a:avLst/>
                <a:gdLst>
                  <a:gd name="connsiteX0" fmla="*/ 0 w 5672043"/>
                  <a:gd name="connsiteY0" fmla="*/ 0 h 1514980"/>
                  <a:gd name="connsiteX1" fmla="*/ 5672043 w 5672043"/>
                  <a:gd name="connsiteY1" fmla="*/ 0 h 1514980"/>
                  <a:gd name="connsiteX2" fmla="*/ 5672043 w 5672043"/>
                  <a:gd name="connsiteY2" fmla="*/ 1514980 h 1514980"/>
                  <a:gd name="connsiteX3" fmla="*/ 0 w 5672043"/>
                  <a:gd name="connsiteY3" fmla="*/ 1514980 h 1514980"/>
                  <a:gd name="connsiteX4" fmla="*/ 0 w 5672043"/>
                  <a:gd name="connsiteY4" fmla="*/ 0 h 151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72043" h="1514980">
                    <a:moveTo>
                      <a:pt x="0" y="0"/>
                    </a:moveTo>
                    <a:lnTo>
                      <a:pt x="5672043" y="0"/>
                    </a:lnTo>
                    <a:lnTo>
                      <a:pt x="5672043" y="1514980"/>
                    </a:lnTo>
                    <a:lnTo>
                      <a:pt x="0" y="1514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 smtClea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20" name="TextBox 41"/>
            <p:cNvSpPr txBox="1"/>
            <p:nvPr/>
          </p:nvSpPr>
          <p:spPr>
            <a:xfrm>
              <a:off x="6432457" y="994137"/>
              <a:ext cx="4589050" cy="1165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CA" sz="1200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Gérer le processus de gestion des </a:t>
              </a:r>
              <a:r>
                <a:rPr lang="fr-CA" sz="1200" b="1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changements</a:t>
              </a:r>
              <a:r>
                <a:rPr lang="fr-CA" sz="1200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 aux exigences et/ou à la </a:t>
              </a:r>
              <a:r>
                <a:rPr lang="fr-CA" sz="1200" b="1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portée </a:t>
              </a:r>
              <a:r>
                <a:rPr lang="fr-CA" sz="1200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du produit à travers le cycle de projet. </a:t>
              </a:r>
              <a:endParaRPr lang="en-US" sz="1200" kern="0" dirty="0" smtClean="0">
                <a:solidFill>
                  <a:srgbClr val="5B9BD5">
                    <a:lumMod val="50000"/>
                  </a:srgbClr>
                </a:solidFill>
                <a:latin typeface="Calibri" panose="020F0502020204030204"/>
              </a:endParaRPr>
            </a:p>
          </p:txBody>
        </p:sp>
      </p:grpSp>
      <p:grpSp>
        <p:nvGrpSpPr>
          <p:cNvPr id="223" name="Group 11"/>
          <p:cNvGrpSpPr/>
          <p:nvPr/>
        </p:nvGrpSpPr>
        <p:grpSpPr>
          <a:xfrm>
            <a:off x="2619981" y="4718487"/>
            <a:ext cx="2875548" cy="996775"/>
            <a:chOff x="1690777" y="2053087"/>
            <a:chExt cx="3700733" cy="1449238"/>
          </a:xfrm>
          <a:effectLst/>
        </p:grpSpPr>
        <p:sp>
          <p:nvSpPr>
            <p:cNvPr id="224" name="Freeform: Shape 8"/>
            <p:cNvSpPr/>
            <p:nvPr/>
          </p:nvSpPr>
          <p:spPr>
            <a:xfrm>
              <a:off x="1690777" y="2053087"/>
              <a:ext cx="3700733" cy="1449238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00733" h="1449238">
                  <a:moveTo>
                    <a:pt x="241544" y="0"/>
                  </a:moveTo>
                  <a:lnTo>
                    <a:pt x="3700733" y="0"/>
                  </a:lnTo>
                  <a:lnTo>
                    <a:pt x="3700733" y="255819"/>
                  </a:lnTo>
                  <a:lnTo>
                    <a:pt x="3614578" y="302582"/>
                  </a:lnTo>
                  <a:cubicBezTo>
                    <a:pt x="3479194" y="394046"/>
                    <a:pt x="3390182" y="548938"/>
                    <a:pt x="3390182" y="724619"/>
                  </a:cubicBezTo>
                  <a:cubicBezTo>
                    <a:pt x="3390182" y="900300"/>
                    <a:pt x="3479194" y="1055192"/>
                    <a:pt x="3614578" y="1146656"/>
                  </a:cubicBezTo>
                  <a:lnTo>
                    <a:pt x="3700733" y="1193420"/>
                  </a:lnTo>
                  <a:lnTo>
                    <a:pt x="3700733" y="1449238"/>
                  </a:lnTo>
                  <a:lnTo>
                    <a:pt x="241544" y="1449238"/>
                  </a:lnTo>
                  <a:cubicBezTo>
                    <a:pt x="108143" y="1449238"/>
                    <a:pt x="0" y="1341095"/>
                    <a:pt x="0" y="1207694"/>
                  </a:cubicBezTo>
                  <a:lnTo>
                    <a:pt x="0" y="241544"/>
                  </a:lnTo>
                  <a:cubicBezTo>
                    <a:pt x="0" y="108143"/>
                    <a:pt x="108143" y="0"/>
                    <a:pt x="241544" y="0"/>
                  </a:cubicBezTo>
                  <a:close/>
                </a:path>
              </a:pathLst>
            </a:cu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5" name="Freeform: Shape 10"/>
            <p:cNvSpPr/>
            <p:nvPr/>
          </p:nvSpPr>
          <p:spPr>
            <a:xfrm>
              <a:off x="1743254" y="2126389"/>
              <a:ext cx="3596886" cy="1294999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00733" h="1449238">
                  <a:moveTo>
                    <a:pt x="241544" y="0"/>
                  </a:moveTo>
                  <a:lnTo>
                    <a:pt x="3700733" y="0"/>
                  </a:lnTo>
                  <a:lnTo>
                    <a:pt x="3700733" y="255819"/>
                  </a:lnTo>
                  <a:lnTo>
                    <a:pt x="3614578" y="302582"/>
                  </a:lnTo>
                  <a:cubicBezTo>
                    <a:pt x="3479194" y="394046"/>
                    <a:pt x="3390182" y="548938"/>
                    <a:pt x="3390182" y="724619"/>
                  </a:cubicBezTo>
                  <a:cubicBezTo>
                    <a:pt x="3390182" y="900300"/>
                    <a:pt x="3479194" y="1055192"/>
                    <a:pt x="3614578" y="1146656"/>
                  </a:cubicBezTo>
                  <a:lnTo>
                    <a:pt x="3700733" y="1193420"/>
                  </a:lnTo>
                  <a:lnTo>
                    <a:pt x="3700733" y="1449238"/>
                  </a:lnTo>
                  <a:lnTo>
                    <a:pt x="241544" y="1449238"/>
                  </a:lnTo>
                  <a:cubicBezTo>
                    <a:pt x="108143" y="1449238"/>
                    <a:pt x="0" y="1341095"/>
                    <a:pt x="0" y="1207694"/>
                  </a:cubicBezTo>
                  <a:lnTo>
                    <a:pt x="0" y="241544"/>
                  </a:lnTo>
                  <a:cubicBezTo>
                    <a:pt x="0" y="108143"/>
                    <a:pt x="108143" y="0"/>
                    <a:pt x="241544" y="0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rgbClr val="5B9BD5">
                  <a:lumMod val="40000"/>
                  <a:lumOff val="6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6" name="Freeform: Shape 9"/>
            <p:cNvSpPr/>
            <p:nvPr/>
          </p:nvSpPr>
          <p:spPr>
            <a:xfrm>
              <a:off x="1805892" y="2166858"/>
              <a:ext cx="3585618" cy="1221419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00733" h="1449238">
                  <a:moveTo>
                    <a:pt x="241544" y="0"/>
                  </a:moveTo>
                  <a:lnTo>
                    <a:pt x="3700733" y="0"/>
                  </a:lnTo>
                  <a:lnTo>
                    <a:pt x="3700733" y="255819"/>
                  </a:lnTo>
                  <a:lnTo>
                    <a:pt x="3614578" y="302582"/>
                  </a:lnTo>
                  <a:cubicBezTo>
                    <a:pt x="3479194" y="394046"/>
                    <a:pt x="3390182" y="548938"/>
                    <a:pt x="3390182" y="724619"/>
                  </a:cubicBezTo>
                  <a:cubicBezTo>
                    <a:pt x="3390182" y="900300"/>
                    <a:pt x="3479194" y="1055192"/>
                    <a:pt x="3614578" y="1146656"/>
                  </a:cubicBezTo>
                  <a:lnTo>
                    <a:pt x="3700733" y="1193420"/>
                  </a:lnTo>
                  <a:lnTo>
                    <a:pt x="3700733" y="1449238"/>
                  </a:lnTo>
                  <a:lnTo>
                    <a:pt x="241544" y="1449238"/>
                  </a:lnTo>
                  <a:cubicBezTo>
                    <a:pt x="108143" y="1449238"/>
                    <a:pt x="0" y="1341095"/>
                    <a:pt x="0" y="1207694"/>
                  </a:cubicBezTo>
                  <a:lnTo>
                    <a:pt x="0" y="241544"/>
                  </a:lnTo>
                  <a:cubicBezTo>
                    <a:pt x="0" y="108143"/>
                    <a:pt x="108143" y="0"/>
                    <a:pt x="241544" y="0"/>
                  </a:cubicBezTo>
                  <a:close/>
                </a:path>
              </a:pathLst>
            </a:custGeom>
            <a:gradFill flip="none" rotWithShape="1">
              <a:gsLst>
                <a:gs pos="37000">
                  <a:srgbClr val="5B9BD5">
                    <a:shade val="30000"/>
                    <a:satMod val="115000"/>
                    <a:lumMod val="76000"/>
                    <a:lumOff val="24000"/>
                  </a:srgbClr>
                </a:gs>
                <a:gs pos="0">
                  <a:srgbClr val="5B9BD5">
                    <a:shade val="67500"/>
                    <a:satMod val="115000"/>
                    <a:lumMod val="77000"/>
                    <a:lumOff val="23000"/>
                  </a:srgbClr>
                </a:gs>
                <a:gs pos="100000">
                  <a:srgbClr val="5B9BD5">
                    <a:shade val="100000"/>
                    <a:satMod val="115000"/>
                    <a:lumMod val="72000"/>
                  </a:srgbClr>
                </a:gs>
                <a:gs pos="94000">
                  <a:srgbClr val="5B9BD5">
                    <a:shade val="100000"/>
                    <a:satMod val="115000"/>
                    <a:lumMod val="88000"/>
                  </a:srgbClr>
                </a:gs>
              </a:gsLst>
              <a:lin ang="5400000" scaled="1"/>
              <a:tileRect/>
            </a:gradFill>
            <a:ln w="31750" cap="flat" cmpd="sng" algn="ctr">
              <a:noFill/>
              <a:prstDash val="sysDot"/>
              <a:miter lim="800000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27" name="Group 30"/>
          <p:cNvGrpSpPr/>
          <p:nvPr/>
        </p:nvGrpSpPr>
        <p:grpSpPr>
          <a:xfrm>
            <a:off x="2701198" y="4722865"/>
            <a:ext cx="2708395" cy="917852"/>
            <a:chOff x="1205155" y="850132"/>
            <a:chExt cx="5394736" cy="1655227"/>
          </a:xfrm>
        </p:grpSpPr>
        <p:sp>
          <p:nvSpPr>
            <p:cNvPr id="228" name="TextBox 21"/>
            <p:cNvSpPr txBox="1"/>
            <p:nvPr/>
          </p:nvSpPr>
          <p:spPr>
            <a:xfrm>
              <a:off x="1205155" y="850132"/>
              <a:ext cx="1056641" cy="1655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4800" b="1" kern="0" dirty="0">
                  <a:solidFill>
                    <a:prstClr val="white"/>
                  </a:solidFill>
                  <a:latin typeface="Calibri" panose="020F0502020204030204"/>
                </a:rPr>
                <a:t> </a:t>
              </a:r>
              <a:endParaRPr lang="en-US" sz="4800" b="1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29" name="Straight Connector 23"/>
            <p:cNvCxnSpPr/>
            <p:nvPr/>
          </p:nvCxnSpPr>
          <p:spPr>
            <a:xfrm>
              <a:off x="2700381" y="1138648"/>
              <a:ext cx="0" cy="1147351"/>
            </a:xfrm>
            <a:prstGeom prst="line">
              <a:avLst/>
            </a:prstGeom>
            <a:noFill/>
            <a:ln w="317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sp>
          <p:nvSpPr>
            <p:cNvPr id="230" name="TextBox 25"/>
            <p:cNvSpPr txBox="1"/>
            <p:nvPr/>
          </p:nvSpPr>
          <p:spPr>
            <a:xfrm>
              <a:off x="2680894" y="1134233"/>
              <a:ext cx="3918997" cy="1054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b="1" kern="0" dirty="0" err="1" smtClean="0">
                  <a:solidFill>
                    <a:prstClr val="white"/>
                  </a:solidFill>
                  <a:latin typeface="Calibri" panose="020F0502020204030204"/>
                </a:rPr>
                <a:t>Traçabilité</a:t>
              </a:r>
              <a:r>
                <a:rPr lang="en-US" sz="1600" b="1" kern="0" dirty="0" smtClean="0">
                  <a:solidFill>
                    <a:prstClr val="white"/>
                  </a:solidFill>
                  <a:latin typeface="Calibri" panose="020F0502020204030204"/>
                </a:rPr>
                <a:t> et </a:t>
              </a:r>
              <a:r>
                <a:rPr lang="en-US" sz="1600" b="1" kern="0" dirty="0" err="1" smtClean="0">
                  <a:solidFill>
                    <a:prstClr val="white"/>
                  </a:solidFill>
                  <a:latin typeface="Calibri" panose="020F0502020204030204"/>
                </a:rPr>
                <a:t>contrôle</a:t>
              </a:r>
              <a:endParaRPr lang="en-US" sz="1600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35" name="Group 289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2801353" y="4962457"/>
            <a:ext cx="574675" cy="457644"/>
            <a:chOff x="2629" y="2243"/>
            <a:chExt cx="362" cy="261"/>
          </a:xfrm>
          <a:solidFill>
            <a:schemeClr val="bg1"/>
          </a:solidFill>
        </p:grpSpPr>
        <p:sp>
          <p:nvSpPr>
            <p:cNvPr id="236" name="Freeform 291"/>
            <p:cNvSpPr>
              <a:spLocks/>
            </p:cNvSpPr>
            <p:nvPr/>
          </p:nvSpPr>
          <p:spPr bwMode="auto">
            <a:xfrm>
              <a:off x="2837" y="2407"/>
              <a:ext cx="154" cy="94"/>
            </a:xfrm>
            <a:custGeom>
              <a:avLst/>
              <a:gdLst>
                <a:gd name="T0" fmla="*/ 1027 w 1537"/>
                <a:gd name="T1" fmla="*/ 3 h 946"/>
                <a:gd name="T2" fmla="*/ 1054 w 1537"/>
                <a:gd name="T3" fmla="*/ 19 h 946"/>
                <a:gd name="T4" fmla="*/ 1097 w 1537"/>
                <a:gd name="T5" fmla="*/ 42 h 946"/>
                <a:gd name="T6" fmla="*/ 1149 w 1537"/>
                <a:gd name="T7" fmla="*/ 73 h 946"/>
                <a:gd name="T8" fmla="*/ 1204 w 1537"/>
                <a:gd name="T9" fmla="*/ 107 h 946"/>
                <a:gd name="T10" fmla="*/ 1257 w 1537"/>
                <a:gd name="T11" fmla="*/ 143 h 946"/>
                <a:gd name="T12" fmla="*/ 1302 w 1537"/>
                <a:gd name="T13" fmla="*/ 178 h 946"/>
                <a:gd name="T14" fmla="*/ 1334 w 1537"/>
                <a:gd name="T15" fmla="*/ 210 h 946"/>
                <a:gd name="T16" fmla="*/ 1373 w 1537"/>
                <a:gd name="T17" fmla="*/ 277 h 946"/>
                <a:gd name="T18" fmla="*/ 1409 w 1537"/>
                <a:gd name="T19" fmla="*/ 365 h 946"/>
                <a:gd name="T20" fmla="*/ 1441 w 1537"/>
                <a:gd name="T21" fmla="*/ 467 h 946"/>
                <a:gd name="T22" fmla="*/ 1470 w 1537"/>
                <a:gd name="T23" fmla="*/ 576 h 946"/>
                <a:gd name="T24" fmla="*/ 1495 w 1537"/>
                <a:gd name="T25" fmla="*/ 686 h 946"/>
                <a:gd name="T26" fmla="*/ 1515 w 1537"/>
                <a:gd name="T27" fmla="*/ 788 h 946"/>
                <a:gd name="T28" fmla="*/ 1530 w 1537"/>
                <a:gd name="T29" fmla="*/ 876 h 946"/>
                <a:gd name="T30" fmla="*/ 1536 w 1537"/>
                <a:gd name="T31" fmla="*/ 925 h 946"/>
                <a:gd name="T32" fmla="*/ 1521 w 1537"/>
                <a:gd name="T33" fmla="*/ 943 h 946"/>
                <a:gd name="T34" fmla="*/ 29 w 1537"/>
                <a:gd name="T35" fmla="*/ 946 h 946"/>
                <a:gd name="T36" fmla="*/ 7 w 1537"/>
                <a:gd name="T37" fmla="*/ 936 h 946"/>
                <a:gd name="T38" fmla="*/ 0 w 1537"/>
                <a:gd name="T39" fmla="*/ 913 h 946"/>
                <a:gd name="T40" fmla="*/ 13 w 1537"/>
                <a:gd name="T41" fmla="*/ 834 h 946"/>
                <a:gd name="T42" fmla="*/ 31 w 1537"/>
                <a:gd name="T43" fmla="*/ 739 h 946"/>
                <a:gd name="T44" fmla="*/ 54 w 1537"/>
                <a:gd name="T45" fmla="*/ 631 h 946"/>
                <a:gd name="T46" fmla="*/ 80 w 1537"/>
                <a:gd name="T47" fmla="*/ 521 h 946"/>
                <a:gd name="T48" fmla="*/ 111 w 1537"/>
                <a:gd name="T49" fmla="*/ 414 h 946"/>
                <a:gd name="T50" fmla="*/ 145 w 1537"/>
                <a:gd name="T51" fmla="*/ 319 h 946"/>
                <a:gd name="T52" fmla="*/ 183 w 1537"/>
                <a:gd name="T53" fmla="*/ 240 h 946"/>
                <a:gd name="T54" fmla="*/ 217 w 1537"/>
                <a:gd name="T55" fmla="*/ 195 h 946"/>
                <a:gd name="T56" fmla="*/ 256 w 1537"/>
                <a:gd name="T57" fmla="*/ 160 h 946"/>
                <a:gd name="T58" fmla="*/ 306 w 1537"/>
                <a:gd name="T59" fmla="*/ 124 h 946"/>
                <a:gd name="T60" fmla="*/ 361 w 1537"/>
                <a:gd name="T61" fmla="*/ 89 h 946"/>
                <a:gd name="T62" fmla="*/ 415 w 1537"/>
                <a:gd name="T63" fmla="*/ 56 h 946"/>
                <a:gd name="T64" fmla="*/ 462 w 1537"/>
                <a:gd name="T65" fmla="*/ 30 h 946"/>
                <a:gd name="T66" fmla="*/ 498 w 1537"/>
                <a:gd name="T67" fmla="*/ 10 h 946"/>
                <a:gd name="T68" fmla="*/ 520 w 1537"/>
                <a:gd name="T69" fmla="*/ 0 h 946"/>
                <a:gd name="T70" fmla="*/ 541 w 1537"/>
                <a:gd name="T71" fmla="*/ 7 h 946"/>
                <a:gd name="T72" fmla="*/ 614 w 1537"/>
                <a:gd name="T73" fmla="*/ 52 h 946"/>
                <a:gd name="T74" fmla="*/ 692 w 1537"/>
                <a:gd name="T75" fmla="*/ 79 h 946"/>
                <a:gd name="T76" fmla="*/ 709 w 1537"/>
                <a:gd name="T77" fmla="*/ 89 h 946"/>
                <a:gd name="T78" fmla="*/ 768 w 1537"/>
                <a:gd name="T79" fmla="*/ 242 h 946"/>
                <a:gd name="T80" fmla="*/ 828 w 1537"/>
                <a:gd name="T81" fmla="*/ 89 h 946"/>
                <a:gd name="T82" fmla="*/ 844 w 1537"/>
                <a:gd name="T83" fmla="*/ 79 h 946"/>
                <a:gd name="T84" fmla="*/ 922 w 1537"/>
                <a:gd name="T85" fmla="*/ 52 h 946"/>
                <a:gd name="T86" fmla="*/ 996 w 1537"/>
                <a:gd name="T87" fmla="*/ 7 h 946"/>
                <a:gd name="T88" fmla="*/ 1017 w 1537"/>
                <a:gd name="T89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37" h="946">
                  <a:moveTo>
                    <a:pt x="1017" y="0"/>
                  </a:moveTo>
                  <a:lnTo>
                    <a:pt x="1027" y="3"/>
                  </a:lnTo>
                  <a:lnTo>
                    <a:pt x="1039" y="10"/>
                  </a:lnTo>
                  <a:lnTo>
                    <a:pt x="1054" y="19"/>
                  </a:lnTo>
                  <a:lnTo>
                    <a:pt x="1074" y="30"/>
                  </a:lnTo>
                  <a:lnTo>
                    <a:pt x="1097" y="42"/>
                  </a:lnTo>
                  <a:lnTo>
                    <a:pt x="1121" y="56"/>
                  </a:lnTo>
                  <a:lnTo>
                    <a:pt x="1149" y="73"/>
                  </a:lnTo>
                  <a:lnTo>
                    <a:pt x="1176" y="89"/>
                  </a:lnTo>
                  <a:lnTo>
                    <a:pt x="1204" y="107"/>
                  </a:lnTo>
                  <a:lnTo>
                    <a:pt x="1230" y="124"/>
                  </a:lnTo>
                  <a:lnTo>
                    <a:pt x="1257" y="143"/>
                  </a:lnTo>
                  <a:lnTo>
                    <a:pt x="1281" y="160"/>
                  </a:lnTo>
                  <a:lnTo>
                    <a:pt x="1302" y="178"/>
                  </a:lnTo>
                  <a:lnTo>
                    <a:pt x="1319" y="195"/>
                  </a:lnTo>
                  <a:lnTo>
                    <a:pt x="1334" y="210"/>
                  </a:lnTo>
                  <a:lnTo>
                    <a:pt x="1353" y="240"/>
                  </a:lnTo>
                  <a:lnTo>
                    <a:pt x="1373" y="277"/>
                  </a:lnTo>
                  <a:lnTo>
                    <a:pt x="1392" y="319"/>
                  </a:lnTo>
                  <a:lnTo>
                    <a:pt x="1409" y="365"/>
                  </a:lnTo>
                  <a:lnTo>
                    <a:pt x="1426" y="414"/>
                  </a:lnTo>
                  <a:lnTo>
                    <a:pt x="1441" y="467"/>
                  </a:lnTo>
                  <a:lnTo>
                    <a:pt x="1457" y="521"/>
                  </a:lnTo>
                  <a:lnTo>
                    <a:pt x="1470" y="576"/>
                  </a:lnTo>
                  <a:lnTo>
                    <a:pt x="1483" y="631"/>
                  </a:lnTo>
                  <a:lnTo>
                    <a:pt x="1495" y="686"/>
                  </a:lnTo>
                  <a:lnTo>
                    <a:pt x="1505" y="739"/>
                  </a:lnTo>
                  <a:lnTo>
                    <a:pt x="1515" y="788"/>
                  </a:lnTo>
                  <a:lnTo>
                    <a:pt x="1524" y="834"/>
                  </a:lnTo>
                  <a:lnTo>
                    <a:pt x="1530" y="876"/>
                  </a:lnTo>
                  <a:lnTo>
                    <a:pt x="1537" y="913"/>
                  </a:lnTo>
                  <a:lnTo>
                    <a:pt x="1536" y="925"/>
                  </a:lnTo>
                  <a:lnTo>
                    <a:pt x="1530" y="936"/>
                  </a:lnTo>
                  <a:lnTo>
                    <a:pt x="1521" y="943"/>
                  </a:lnTo>
                  <a:lnTo>
                    <a:pt x="1508" y="946"/>
                  </a:lnTo>
                  <a:lnTo>
                    <a:pt x="29" y="946"/>
                  </a:lnTo>
                  <a:lnTo>
                    <a:pt x="16" y="943"/>
                  </a:lnTo>
                  <a:lnTo>
                    <a:pt x="7" y="936"/>
                  </a:lnTo>
                  <a:lnTo>
                    <a:pt x="1" y="925"/>
                  </a:lnTo>
                  <a:lnTo>
                    <a:pt x="0" y="913"/>
                  </a:lnTo>
                  <a:lnTo>
                    <a:pt x="5" y="876"/>
                  </a:lnTo>
                  <a:lnTo>
                    <a:pt x="13" y="834"/>
                  </a:lnTo>
                  <a:lnTo>
                    <a:pt x="21" y="788"/>
                  </a:lnTo>
                  <a:lnTo>
                    <a:pt x="31" y="739"/>
                  </a:lnTo>
                  <a:lnTo>
                    <a:pt x="42" y="686"/>
                  </a:lnTo>
                  <a:lnTo>
                    <a:pt x="54" y="631"/>
                  </a:lnTo>
                  <a:lnTo>
                    <a:pt x="66" y="576"/>
                  </a:lnTo>
                  <a:lnTo>
                    <a:pt x="80" y="521"/>
                  </a:lnTo>
                  <a:lnTo>
                    <a:pt x="95" y="467"/>
                  </a:lnTo>
                  <a:lnTo>
                    <a:pt x="111" y="414"/>
                  </a:lnTo>
                  <a:lnTo>
                    <a:pt x="128" y="365"/>
                  </a:lnTo>
                  <a:lnTo>
                    <a:pt x="145" y="319"/>
                  </a:lnTo>
                  <a:lnTo>
                    <a:pt x="164" y="277"/>
                  </a:lnTo>
                  <a:lnTo>
                    <a:pt x="183" y="240"/>
                  </a:lnTo>
                  <a:lnTo>
                    <a:pt x="203" y="210"/>
                  </a:lnTo>
                  <a:lnTo>
                    <a:pt x="217" y="195"/>
                  </a:lnTo>
                  <a:lnTo>
                    <a:pt x="234" y="178"/>
                  </a:lnTo>
                  <a:lnTo>
                    <a:pt x="256" y="160"/>
                  </a:lnTo>
                  <a:lnTo>
                    <a:pt x="281" y="143"/>
                  </a:lnTo>
                  <a:lnTo>
                    <a:pt x="306" y="124"/>
                  </a:lnTo>
                  <a:lnTo>
                    <a:pt x="333" y="107"/>
                  </a:lnTo>
                  <a:lnTo>
                    <a:pt x="361" y="89"/>
                  </a:lnTo>
                  <a:lnTo>
                    <a:pt x="388" y="73"/>
                  </a:lnTo>
                  <a:lnTo>
                    <a:pt x="415" y="56"/>
                  </a:lnTo>
                  <a:lnTo>
                    <a:pt x="440" y="42"/>
                  </a:lnTo>
                  <a:lnTo>
                    <a:pt x="462" y="30"/>
                  </a:lnTo>
                  <a:lnTo>
                    <a:pt x="482" y="19"/>
                  </a:lnTo>
                  <a:lnTo>
                    <a:pt x="498" y="10"/>
                  </a:lnTo>
                  <a:lnTo>
                    <a:pt x="509" y="3"/>
                  </a:lnTo>
                  <a:lnTo>
                    <a:pt x="520" y="0"/>
                  </a:lnTo>
                  <a:lnTo>
                    <a:pt x="531" y="1"/>
                  </a:lnTo>
                  <a:lnTo>
                    <a:pt x="541" y="7"/>
                  </a:lnTo>
                  <a:lnTo>
                    <a:pt x="577" y="32"/>
                  </a:lnTo>
                  <a:lnTo>
                    <a:pt x="614" y="52"/>
                  </a:lnTo>
                  <a:lnTo>
                    <a:pt x="652" y="68"/>
                  </a:lnTo>
                  <a:lnTo>
                    <a:pt x="692" y="79"/>
                  </a:lnTo>
                  <a:lnTo>
                    <a:pt x="701" y="84"/>
                  </a:lnTo>
                  <a:lnTo>
                    <a:pt x="709" y="89"/>
                  </a:lnTo>
                  <a:lnTo>
                    <a:pt x="713" y="98"/>
                  </a:lnTo>
                  <a:lnTo>
                    <a:pt x="768" y="242"/>
                  </a:lnTo>
                  <a:lnTo>
                    <a:pt x="823" y="98"/>
                  </a:lnTo>
                  <a:lnTo>
                    <a:pt x="828" y="89"/>
                  </a:lnTo>
                  <a:lnTo>
                    <a:pt x="835" y="84"/>
                  </a:lnTo>
                  <a:lnTo>
                    <a:pt x="844" y="79"/>
                  </a:lnTo>
                  <a:lnTo>
                    <a:pt x="883" y="68"/>
                  </a:lnTo>
                  <a:lnTo>
                    <a:pt x="922" y="52"/>
                  </a:lnTo>
                  <a:lnTo>
                    <a:pt x="959" y="32"/>
                  </a:lnTo>
                  <a:lnTo>
                    <a:pt x="996" y="7"/>
                  </a:lnTo>
                  <a:lnTo>
                    <a:pt x="1006" y="1"/>
                  </a:lnTo>
                  <a:lnTo>
                    <a:pt x="10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>
                <a:solidFill>
                  <a:srgbClr val="000000"/>
                </a:solidFill>
              </a:endParaRPr>
            </a:p>
          </p:txBody>
        </p:sp>
        <p:sp>
          <p:nvSpPr>
            <p:cNvPr id="237" name="Freeform 292"/>
            <p:cNvSpPr>
              <a:spLocks/>
            </p:cNvSpPr>
            <p:nvPr/>
          </p:nvSpPr>
          <p:spPr bwMode="auto">
            <a:xfrm>
              <a:off x="2860" y="2316"/>
              <a:ext cx="96" cy="94"/>
            </a:xfrm>
            <a:custGeom>
              <a:avLst/>
              <a:gdLst>
                <a:gd name="T0" fmla="*/ 600 w 961"/>
                <a:gd name="T1" fmla="*/ 2 h 934"/>
                <a:gd name="T2" fmla="*/ 695 w 961"/>
                <a:gd name="T3" fmla="*/ 13 h 934"/>
                <a:gd name="T4" fmla="*/ 770 w 961"/>
                <a:gd name="T5" fmla="*/ 36 h 934"/>
                <a:gd name="T6" fmla="*/ 831 w 961"/>
                <a:gd name="T7" fmla="*/ 71 h 934"/>
                <a:gd name="T8" fmla="*/ 877 w 961"/>
                <a:gd name="T9" fmla="*/ 112 h 934"/>
                <a:gd name="T10" fmla="*/ 911 w 961"/>
                <a:gd name="T11" fmla="*/ 163 h 934"/>
                <a:gd name="T12" fmla="*/ 934 w 961"/>
                <a:gd name="T13" fmla="*/ 221 h 934"/>
                <a:gd name="T14" fmla="*/ 950 w 961"/>
                <a:gd name="T15" fmla="*/ 285 h 934"/>
                <a:gd name="T16" fmla="*/ 957 w 961"/>
                <a:gd name="T17" fmla="*/ 355 h 934"/>
                <a:gd name="T18" fmla="*/ 961 w 961"/>
                <a:gd name="T19" fmla="*/ 429 h 934"/>
                <a:gd name="T20" fmla="*/ 959 w 961"/>
                <a:gd name="T21" fmla="*/ 521 h 934"/>
                <a:gd name="T22" fmla="*/ 937 w 961"/>
                <a:gd name="T23" fmla="*/ 625 h 934"/>
                <a:gd name="T24" fmla="*/ 897 w 961"/>
                <a:gd name="T25" fmla="*/ 717 h 934"/>
                <a:gd name="T26" fmla="*/ 840 w 961"/>
                <a:gd name="T27" fmla="*/ 797 h 934"/>
                <a:gd name="T28" fmla="*/ 768 w 961"/>
                <a:gd name="T29" fmla="*/ 861 h 934"/>
                <a:gd name="T30" fmla="*/ 686 w 961"/>
                <a:gd name="T31" fmla="*/ 906 h 934"/>
                <a:gd name="T32" fmla="*/ 594 w 961"/>
                <a:gd name="T33" fmla="*/ 930 h 934"/>
                <a:gd name="T34" fmla="*/ 498 w 961"/>
                <a:gd name="T35" fmla="*/ 930 h 934"/>
                <a:gd name="T36" fmla="*/ 406 w 961"/>
                <a:gd name="T37" fmla="*/ 906 h 934"/>
                <a:gd name="T38" fmla="*/ 324 w 961"/>
                <a:gd name="T39" fmla="*/ 861 h 934"/>
                <a:gd name="T40" fmla="*/ 253 w 961"/>
                <a:gd name="T41" fmla="*/ 797 h 934"/>
                <a:gd name="T42" fmla="*/ 196 w 961"/>
                <a:gd name="T43" fmla="*/ 717 h 934"/>
                <a:gd name="T44" fmla="*/ 155 w 961"/>
                <a:gd name="T45" fmla="*/ 625 h 934"/>
                <a:gd name="T46" fmla="*/ 134 w 961"/>
                <a:gd name="T47" fmla="*/ 521 h 934"/>
                <a:gd name="T48" fmla="*/ 132 w 961"/>
                <a:gd name="T49" fmla="*/ 422 h 934"/>
                <a:gd name="T50" fmla="*/ 100 w 961"/>
                <a:gd name="T51" fmla="*/ 451 h 934"/>
                <a:gd name="T52" fmla="*/ 78 w 961"/>
                <a:gd name="T53" fmla="*/ 488 h 934"/>
                <a:gd name="T54" fmla="*/ 72 w 961"/>
                <a:gd name="T55" fmla="*/ 539 h 934"/>
                <a:gd name="T56" fmla="*/ 86 w 961"/>
                <a:gd name="T57" fmla="*/ 596 h 934"/>
                <a:gd name="T58" fmla="*/ 117 w 961"/>
                <a:gd name="T59" fmla="*/ 633 h 934"/>
                <a:gd name="T60" fmla="*/ 147 w 961"/>
                <a:gd name="T61" fmla="*/ 670 h 934"/>
                <a:gd name="T62" fmla="*/ 155 w 961"/>
                <a:gd name="T63" fmla="*/ 694 h 934"/>
                <a:gd name="T64" fmla="*/ 151 w 961"/>
                <a:gd name="T65" fmla="*/ 719 h 934"/>
                <a:gd name="T66" fmla="*/ 134 w 961"/>
                <a:gd name="T67" fmla="*/ 738 h 934"/>
                <a:gd name="T68" fmla="*/ 107 w 961"/>
                <a:gd name="T69" fmla="*/ 747 h 934"/>
                <a:gd name="T70" fmla="*/ 77 w 961"/>
                <a:gd name="T71" fmla="*/ 737 h 934"/>
                <a:gd name="T72" fmla="*/ 49 w 961"/>
                <a:gd name="T73" fmla="*/ 702 h 934"/>
                <a:gd name="T74" fmla="*/ 41 w 961"/>
                <a:gd name="T75" fmla="*/ 675 h 934"/>
                <a:gd name="T76" fmla="*/ 23 w 961"/>
                <a:gd name="T77" fmla="*/ 627 h 934"/>
                <a:gd name="T78" fmla="*/ 2 w 961"/>
                <a:gd name="T79" fmla="*/ 559 h 934"/>
                <a:gd name="T80" fmla="*/ 3 w 961"/>
                <a:gd name="T81" fmla="*/ 494 h 934"/>
                <a:gd name="T82" fmla="*/ 27 w 961"/>
                <a:gd name="T83" fmla="*/ 433 h 934"/>
                <a:gd name="T84" fmla="*/ 66 w 961"/>
                <a:gd name="T85" fmla="*/ 385 h 934"/>
                <a:gd name="T86" fmla="*/ 114 w 961"/>
                <a:gd name="T87" fmla="*/ 350 h 934"/>
                <a:gd name="T88" fmla="*/ 141 w 961"/>
                <a:gd name="T89" fmla="*/ 300 h 934"/>
                <a:gd name="T90" fmla="*/ 155 w 961"/>
                <a:gd name="T91" fmla="*/ 233 h 934"/>
                <a:gd name="T92" fmla="*/ 177 w 961"/>
                <a:gd name="T93" fmla="*/ 172 h 934"/>
                <a:gd name="T94" fmla="*/ 210 w 961"/>
                <a:gd name="T95" fmla="*/ 119 h 934"/>
                <a:gd name="T96" fmla="*/ 257 w 961"/>
                <a:gd name="T97" fmla="*/ 74 h 934"/>
                <a:gd name="T98" fmla="*/ 317 w 961"/>
                <a:gd name="T99" fmla="*/ 39 h 934"/>
                <a:gd name="T100" fmla="*/ 395 w 961"/>
                <a:gd name="T101" fmla="*/ 14 h 934"/>
                <a:gd name="T102" fmla="*/ 491 w 961"/>
                <a:gd name="T103" fmla="*/ 2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61" h="934">
                  <a:moveTo>
                    <a:pt x="546" y="0"/>
                  </a:moveTo>
                  <a:lnTo>
                    <a:pt x="600" y="2"/>
                  </a:lnTo>
                  <a:lnTo>
                    <a:pt x="649" y="7"/>
                  </a:lnTo>
                  <a:lnTo>
                    <a:pt x="695" y="13"/>
                  </a:lnTo>
                  <a:lnTo>
                    <a:pt x="734" y="24"/>
                  </a:lnTo>
                  <a:lnTo>
                    <a:pt x="770" y="36"/>
                  </a:lnTo>
                  <a:lnTo>
                    <a:pt x="802" y="53"/>
                  </a:lnTo>
                  <a:lnTo>
                    <a:pt x="831" y="71"/>
                  </a:lnTo>
                  <a:lnTo>
                    <a:pt x="855" y="90"/>
                  </a:lnTo>
                  <a:lnTo>
                    <a:pt x="877" y="112"/>
                  </a:lnTo>
                  <a:lnTo>
                    <a:pt x="895" y="136"/>
                  </a:lnTo>
                  <a:lnTo>
                    <a:pt x="911" y="163"/>
                  </a:lnTo>
                  <a:lnTo>
                    <a:pt x="923" y="191"/>
                  </a:lnTo>
                  <a:lnTo>
                    <a:pt x="934" y="221"/>
                  </a:lnTo>
                  <a:lnTo>
                    <a:pt x="943" y="253"/>
                  </a:lnTo>
                  <a:lnTo>
                    <a:pt x="950" y="285"/>
                  </a:lnTo>
                  <a:lnTo>
                    <a:pt x="954" y="319"/>
                  </a:lnTo>
                  <a:lnTo>
                    <a:pt x="957" y="355"/>
                  </a:lnTo>
                  <a:lnTo>
                    <a:pt x="960" y="392"/>
                  </a:lnTo>
                  <a:lnTo>
                    <a:pt x="961" y="429"/>
                  </a:lnTo>
                  <a:lnTo>
                    <a:pt x="961" y="467"/>
                  </a:lnTo>
                  <a:lnTo>
                    <a:pt x="959" y="521"/>
                  </a:lnTo>
                  <a:lnTo>
                    <a:pt x="950" y="574"/>
                  </a:lnTo>
                  <a:lnTo>
                    <a:pt x="937" y="625"/>
                  </a:lnTo>
                  <a:lnTo>
                    <a:pt x="919" y="672"/>
                  </a:lnTo>
                  <a:lnTo>
                    <a:pt x="897" y="717"/>
                  </a:lnTo>
                  <a:lnTo>
                    <a:pt x="869" y="759"/>
                  </a:lnTo>
                  <a:lnTo>
                    <a:pt x="840" y="797"/>
                  </a:lnTo>
                  <a:lnTo>
                    <a:pt x="806" y="831"/>
                  </a:lnTo>
                  <a:lnTo>
                    <a:pt x="768" y="861"/>
                  </a:lnTo>
                  <a:lnTo>
                    <a:pt x="729" y="886"/>
                  </a:lnTo>
                  <a:lnTo>
                    <a:pt x="686" y="906"/>
                  </a:lnTo>
                  <a:lnTo>
                    <a:pt x="642" y="922"/>
                  </a:lnTo>
                  <a:lnTo>
                    <a:pt x="594" y="930"/>
                  </a:lnTo>
                  <a:lnTo>
                    <a:pt x="546" y="934"/>
                  </a:lnTo>
                  <a:lnTo>
                    <a:pt x="498" y="930"/>
                  </a:lnTo>
                  <a:lnTo>
                    <a:pt x="451" y="922"/>
                  </a:lnTo>
                  <a:lnTo>
                    <a:pt x="406" y="906"/>
                  </a:lnTo>
                  <a:lnTo>
                    <a:pt x="363" y="886"/>
                  </a:lnTo>
                  <a:lnTo>
                    <a:pt x="324" y="861"/>
                  </a:lnTo>
                  <a:lnTo>
                    <a:pt x="286" y="831"/>
                  </a:lnTo>
                  <a:lnTo>
                    <a:pt x="253" y="797"/>
                  </a:lnTo>
                  <a:lnTo>
                    <a:pt x="222" y="759"/>
                  </a:lnTo>
                  <a:lnTo>
                    <a:pt x="196" y="717"/>
                  </a:lnTo>
                  <a:lnTo>
                    <a:pt x="174" y="672"/>
                  </a:lnTo>
                  <a:lnTo>
                    <a:pt x="155" y="625"/>
                  </a:lnTo>
                  <a:lnTo>
                    <a:pt x="142" y="574"/>
                  </a:lnTo>
                  <a:lnTo>
                    <a:pt x="134" y="521"/>
                  </a:lnTo>
                  <a:lnTo>
                    <a:pt x="131" y="467"/>
                  </a:lnTo>
                  <a:lnTo>
                    <a:pt x="132" y="422"/>
                  </a:lnTo>
                  <a:lnTo>
                    <a:pt x="116" y="436"/>
                  </a:lnTo>
                  <a:lnTo>
                    <a:pt x="100" y="451"/>
                  </a:lnTo>
                  <a:lnTo>
                    <a:pt x="88" y="469"/>
                  </a:lnTo>
                  <a:lnTo>
                    <a:pt x="78" y="488"/>
                  </a:lnTo>
                  <a:lnTo>
                    <a:pt x="72" y="513"/>
                  </a:lnTo>
                  <a:lnTo>
                    <a:pt x="72" y="539"/>
                  </a:lnTo>
                  <a:lnTo>
                    <a:pt x="76" y="566"/>
                  </a:lnTo>
                  <a:lnTo>
                    <a:pt x="86" y="596"/>
                  </a:lnTo>
                  <a:lnTo>
                    <a:pt x="103" y="627"/>
                  </a:lnTo>
                  <a:lnTo>
                    <a:pt x="117" y="633"/>
                  </a:lnTo>
                  <a:lnTo>
                    <a:pt x="129" y="646"/>
                  </a:lnTo>
                  <a:lnTo>
                    <a:pt x="147" y="670"/>
                  </a:lnTo>
                  <a:lnTo>
                    <a:pt x="152" y="682"/>
                  </a:lnTo>
                  <a:lnTo>
                    <a:pt x="155" y="694"/>
                  </a:lnTo>
                  <a:lnTo>
                    <a:pt x="154" y="707"/>
                  </a:lnTo>
                  <a:lnTo>
                    <a:pt x="151" y="719"/>
                  </a:lnTo>
                  <a:lnTo>
                    <a:pt x="144" y="729"/>
                  </a:lnTo>
                  <a:lnTo>
                    <a:pt x="134" y="738"/>
                  </a:lnTo>
                  <a:lnTo>
                    <a:pt x="121" y="745"/>
                  </a:lnTo>
                  <a:lnTo>
                    <a:pt x="107" y="747"/>
                  </a:lnTo>
                  <a:lnTo>
                    <a:pt x="90" y="745"/>
                  </a:lnTo>
                  <a:lnTo>
                    <a:pt x="77" y="737"/>
                  </a:lnTo>
                  <a:lnTo>
                    <a:pt x="66" y="726"/>
                  </a:lnTo>
                  <a:lnTo>
                    <a:pt x="49" y="702"/>
                  </a:lnTo>
                  <a:lnTo>
                    <a:pt x="43" y="688"/>
                  </a:lnTo>
                  <a:lnTo>
                    <a:pt x="41" y="675"/>
                  </a:lnTo>
                  <a:lnTo>
                    <a:pt x="42" y="662"/>
                  </a:lnTo>
                  <a:lnTo>
                    <a:pt x="23" y="627"/>
                  </a:lnTo>
                  <a:lnTo>
                    <a:pt x="10" y="592"/>
                  </a:lnTo>
                  <a:lnTo>
                    <a:pt x="2" y="559"/>
                  </a:lnTo>
                  <a:lnTo>
                    <a:pt x="0" y="526"/>
                  </a:lnTo>
                  <a:lnTo>
                    <a:pt x="3" y="494"/>
                  </a:lnTo>
                  <a:lnTo>
                    <a:pt x="12" y="463"/>
                  </a:lnTo>
                  <a:lnTo>
                    <a:pt x="27" y="433"/>
                  </a:lnTo>
                  <a:lnTo>
                    <a:pt x="45" y="408"/>
                  </a:lnTo>
                  <a:lnTo>
                    <a:pt x="66" y="385"/>
                  </a:lnTo>
                  <a:lnTo>
                    <a:pt x="89" y="365"/>
                  </a:lnTo>
                  <a:lnTo>
                    <a:pt x="114" y="350"/>
                  </a:lnTo>
                  <a:lnTo>
                    <a:pt x="137" y="336"/>
                  </a:lnTo>
                  <a:lnTo>
                    <a:pt x="141" y="300"/>
                  </a:lnTo>
                  <a:lnTo>
                    <a:pt x="147" y="266"/>
                  </a:lnTo>
                  <a:lnTo>
                    <a:pt x="155" y="233"/>
                  </a:lnTo>
                  <a:lnTo>
                    <a:pt x="165" y="201"/>
                  </a:lnTo>
                  <a:lnTo>
                    <a:pt x="177" y="172"/>
                  </a:lnTo>
                  <a:lnTo>
                    <a:pt x="193" y="144"/>
                  </a:lnTo>
                  <a:lnTo>
                    <a:pt x="210" y="119"/>
                  </a:lnTo>
                  <a:lnTo>
                    <a:pt x="232" y="96"/>
                  </a:lnTo>
                  <a:lnTo>
                    <a:pt x="257" y="74"/>
                  </a:lnTo>
                  <a:lnTo>
                    <a:pt x="285" y="55"/>
                  </a:lnTo>
                  <a:lnTo>
                    <a:pt x="317" y="39"/>
                  </a:lnTo>
                  <a:lnTo>
                    <a:pt x="353" y="25"/>
                  </a:lnTo>
                  <a:lnTo>
                    <a:pt x="395" y="14"/>
                  </a:lnTo>
                  <a:lnTo>
                    <a:pt x="440" y="7"/>
                  </a:lnTo>
                  <a:lnTo>
                    <a:pt x="491" y="2"/>
                  </a:lnTo>
                  <a:lnTo>
                    <a:pt x="5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>
                <a:solidFill>
                  <a:srgbClr val="000000"/>
                </a:solidFill>
              </a:endParaRPr>
            </a:p>
          </p:txBody>
        </p:sp>
        <p:sp>
          <p:nvSpPr>
            <p:cNvPr id="238" name="Freeform 293"/>
            <p:cNvSpPr>
              <a:spLocks/>
            </p:cNvSpPr>
            <p:nvPr/>
          </p:nvSpPr>
          <p:spPr bwMode="auto">
            <a:xfrm>
              <a:off x="2629" y="2243"/>
              <a:ext cx="303" cy="261"/>
            </a:xfrm>
            <a:custGeom>
              <a:avLst/>
              <a:gdLst>
                <a:gd name="T0" fmla="*/ 2949 w 3030"/>
                <a:gd name="T1" fmla="*/ 0 h 2609"/>
                <a:gd name="T2" fmla="*/ 2990 w 3030"/>
                <a:gd name="T3" fmla="*/ 11 h 2609"/>
                <a:gd name="T4" fmla="*/ 3019 w 3030"/>
                <a:gd name="T5" fmla="*/ 40 h 2609"/>
                <a:gd name="T6" fmla="*/ 3030 w 3030"/>
                <a:gd name="T7" fmla="*/ 81 h 2609"/>
                <a:gd name="T8" fmla="*/ 2985 w 3030"/>
                <a:gd name="T9" fmla="*/ 614 h 2609"/>
                <a:gd name="T10" fmla="*/ 2889 w 3030"/>
                <a:gd name="T11" fmla="*/ 603 h 2609"/>
                <a:gd name="T12" fmla="*/ 2800 w 3030"/>
                <a:gd name="T13" fmla="*/ 602 h 2609"/>
                <a:gd name="T14" fmla="*/ 2765 w 3030"/>
                <a:gd name="T15" fmla="*/ 226 h 2609"/>
                <a:gd name="T16" fmla="*/ 265 w 3030"/>
                <a:gd name="T17" fmla="*/ 1775 h 2609"/>
                <a:gd name="T18" fmla="*/ 2136 w 3030"/>
                <a:gd name="T19" fmla="*/ 1811 h 2609"/>
                <a:gd name="T20" fmla="*/ 2093 w 3030"/>
                <a:gd name="T21" fmla="*/ 1898 h 2609"/>
                <a:gd name="T22" fmla="*/ 2054 w 3030"/>
                <a:gd name="T23" fmla="*/ 2001 h 2609"/>
                <a:gd name="T24" fmla="*/ 1942 w 3030"/>
                <a:gd name="T25" fmla="*/ 2039 h 2609"/>
                <a:gd name="T26" fmla="*/ 1962 w 3030"/>
                <a:gd name="T27" fmla="*/ 2132 h 2609"/>
                <a:gd name="T28" fmla="*/ 1989 w 3030"/>
                <a:gd name="T29" fmla="*/ 2241 h 2609"/>
                <a:gd name="T30" fmla="*/ 1958 w 3030"/>
                <a:gd name="T31" fmla="*/ 2389 h 2609"/>
                <a:gd name="T32" fmla="*/ 1934 w 3030"/>
                <a:gd name="T33" fmla="*/ 2533 h 2609"/>
                <a:gd name="T34" fmla="*/ 1934 w 3030"/>
                <a:gd name="T35" fmla="*/ 2585 h 2609"/>
                <a:gd name="T36" fmla="*/ 1021 w 3030"/>
                <a:gd name="T37" fmla="*/ 2609 h 2609"/>
                <a:gd name="T38" fmla="*/ 982 w 3030"/>
                <a:gd name="T39" fmla="*/ 2599 h 2609"/>
                <a:gd name="T40" fmla="*/ 953 w 3030"/>
                <a:gd name="T41" fmla="*/ 2572 h 2609"/>
                <a:gd name="T42" fmla="*/ 940 w 3030"/>
                <a:gd name="T43" fmla="*/ 2533 h 2609"/>
                <a:gd name="T44" fmla="*/ 947 w 3030"/>
                <a:gd name="T45" fmla="*/ 2493 h 2609"/>
                <a:gd name="T46" fmla="*/ 999 w 3030"/>
                <a:gd name="T47" fmla="*/ 2367 h 2609"/>
                <a:gd name="T48" fmla="*/ 1039 w 3030"/>
                <a:gd name="T49" fmla="*/ 2246 h 2609"/>
                <a:gd name="T50" fmla="*/ 1067 w 3030"/>
                <a:gd name="T51" fmla="*/ 2135 h 2609"/>
                <a:gd name="T52" fmla="*/ 1087 w 3030"/>
                <a:gd name="T53" fmla="*/ 2040 h 2609"/>
                <a:gd name="T54" fmla="*/ 81 w 3030"/>
                <a:gd name="T55" fmla="*/ 2001 h 2609"/>
                <a:gd name="T56" fmla="*/ 41 w 3030"/>
                <a:gd name="T57" fmla="*/ 1990 h 2609"/>
                <a:gd name="T58" fmla="*/ 11 w 3030"/>
                <a:gd name="T59" fmla="*/ 1961 h 2609"/>
                <a:gd name="T60" fmla="*/ 0 w 3030"/>
                <a:gd name="T61" fmla="*/ 1920 h 2609"/>
                <a:gd name="T62" fmla="*/ 3 w 3030"/>
                <a:gd name="T63" fmla="*/ 60 h 2609"/>
                <a:gd name="T64" fmla="*/ 24 w 3030"/>
                <a:gd name="T65" fmla="*/ 24 h 2609"/>
                <a:gd name="T66" fmla="*/ 59 w 3030"/>
                <a:gd name="T67" fmla="*/ 3 h 2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30" h="2609">
                  <a:moveTo>
                    <a:pt x="81" y="0"/>
                  </a:moveTo>
                  <a:lnTo>
                    <a:pt x="2949" y="0"/>
                  </a:lnTo>
                  <a:lnTo>
                    <a:pt x="2970" y="3"/>
                  </a:lnTo>
                  <a:lnTo>
                    <a:pt x="2990" y="11"/>
                  </a:lnTo>
                  <a:lnTo>
                    <a:pt x="3006" y="24"/>
                  </a:lnTo>
                  <a:lnTo>
                    <a:pt x="3019" y="40"/>
                  </a:lnTo>
                  <a:lnTo>
                    <a:pt x="3027" y="60"/>
                  </a:lnTo>
                  <a:lnTo>
                    <a:pt x="3030" y="81"/>
                  </a:lnTo>
                  <a:lnTo>
                    <a:pt x="3030" y="623"/>
                  </a:lnTo>
                  <a:lnTo>
                    <a:pt x="2985" y="614"/>
                  </a:lnTo>
                  <a:lnTo>
                    <a:pt x="2939" y="608"/>
                  </a:lnTo>
                  <a:lnTo>
                    <a:pt x="2889" y="603"/>
                  </a:lnTo>
                  <a:lnTo>
                    <a:pt x="2837" y="602"/>
                  </a:lnTo>
                  <a:lnTo>
                    <a:pt x="2800" y="602"/>
                  </a:lnTo>
                  <a:lnTo>
                    <a:pt x="2765" y="605"/>
                  </a:lnTo>
                  <a:lnTo>
                    <a:pt x="2765" y="226"/>
                  </a:lnTo>
                  <a:lnTo>
                    <a:pt x="265" y="226"/>
                  </a:lnTo>
                  <a:lnTo>
                    <a:pt x="265" y="1775"/>
                  </a:lnTo>
                  <a:lnTo>
                    <a:pt x="2160" y="1775"/>
                  </a:lnTo>
                  <a:lnTo>
                    <a:pt x="2136" y="1811"/>
                  </a:lnTo>
                  <a:lnTo>
                    <a:pt x="2114" y="1851"/>
                  </a:lnTo>
                  <a:lnTo>
                    <a:pt x="2093" y="1898"/>
                  </a:lnTo>
                  <a:lnTo>
                    <a:pt x="2073" y="1947"/>
                  </a:lnTo>
                  <a:lnTo>
                    <a:pt x="2054" y="2001"/>
                  </a:lnTo>
                  <a:lnTo>
                    <a:pt x="1935" y="2001"/>
                  </a:lnTo>
                  <a:lnTo>
                    <a:pt x="1942" y="2039"/>
                  </a:lnTo>
                  <a:lnTo>
                    <a:pt x="1951" y="2083"/>
                  </a:lnTo>
                  <a:lnTo>
                    <a:pt x="1962" y="2132"/>
                  </a:lnTo>
                  <a:lnTo>
                    <a:pt x="1974" y="2184"/>
                  </a:lnTo>
                  <a:lnTo>
                    <a:pt x="1989" y="2241"/>
                  </a:lnTo>
                  <a:lnTo>
                    <a:pt x="1974" y="2315"/>
                  </a:lnTo>
                  <a:lnTo>
                    <a:pt x="1958" y="2389"/>
                  </a:lnTo>
                  <a:lnTo>
                    <a:pt x="1945" y="2463"/>
                  </a:lnTo>
                  <a:lnTo>
                    <a:pt x="1934" y="2533"/>
                  </a:lnTo>
                  <a:lnTo>
                    <a:pt x="1932" y="2558"/>
                  </a:lnTo>
                  <a:lnTo>
                    <a:pt x="1934" y="2585"/>
                  </a:lnTo>
                  <a:lnTo>
                    <a:pt x="1940" y="2609"/>
                  </a:lnTo>
                  <a:lnTo>
                    <a:pt x="1021" y="2609"/>
                  </a:lnTo>
                  <a:lnTo>
                    <a:pt x="1001" y="2607"/>
                  </a:lnTo>
                  <a:lnTo>
                    <a:pt x="982" y="2599"/>
                  </a:lnTo>
                  <a:lnTo>
                    <a:pt x="966" y="2588"/>
                  </a:lnTo>
                  <a:lnTo>
                    <a:pt x="953" y="2572"/>
                  </a:lnTo>
                  <a:lnTo>
                    <a:pt x="944" y="2553"/>
                  </a:lnTo>
                  <a:lnTo>
                    <a:pt x="940" y="2533"/>
                  </a:lnTo>
                  <a:lnTo>
                    <a:pt x="941" y="2513"/>
                  </a:lnTo>
                  <a:lnTo>
                    <a:pt x="947" y="2493"/>
                  </a:lnTo>
                  <a:lnTo>
                    <a:pt x="975" y="2431"/>
                  </a:lnTo>
                  <a:lnTo>
                    <a:pt x="999" y="2367"/>
                  </a:lnTo>
                  <a:lnTo>
                    <a:pt x="1020" y="2305"/>
                  </a:lnTo>
                  <a:lnTo>
                    <a:pt x="1039" y="2246"/>
                  </a:lnTo>
                  <a:lnTo>
                    <a:pt x="1054" y="2189"/>
                  </a:lnTo>
                  <a:lnTo>
                    <a:pt x="1067" y="2135"/>
                  </a:lnTo>
                  <a:lnTo>
                    <a:pt x="1078" y="2086"/>
                  </a:lnTo>
                  <a:lnTo>
                    <a:pt x="1087" y="2040"/>
                  </a:lnTo>
                  <a:lnTo>
                    <a:pt x="1095" y="2001"/>
                  </a:lnTo>
                  <a:lnTo>
                    <a:pt x="81" y="2001"/>
                  </a:lnTo>
                  <a:lnTo>
                    <a:pt x="59" y="1999"/>
                  </a:lnTo>
                  <a:lnTo>
                    <a:pt x="41" y="1990"/>
                  </a:lnTo>
                  <a:lnTo>
                    <a:pt x="24" y="1978"/>
                  </a:lnTo>
                  <a:lnTo>
                    <a:pt x="11" y="1961"/>
                  </a:lnTo>
                  <a:lnTo>
                    <a:pt x="3" y="1942"/>
                  </a:lnTo>
                  <a:lnTo>
                    <a:pt x="0" y="1920"/>
                  </a:lnTo>
                  <a:lnTo>
                    <a:pt x="0" y="81"/>
                  </a:lnTo>
                  <a:lnTo>
                    <a:pt x="3" y="60"/>
                  </a:lnTo>
                  <a:lnTo>
                    <a:pt x="11" y="40"/>
                  </a:lnTo>
                  <a:lnTo>
                    <a:pt x="24" y="24"/>
                  </a:lnTo>
                  <a:lnTo>
                    <a:pt x="41" y="11"/>
                  </a:lnTo>
                  <a:lnTo>
                    <a:pt x="59" y="3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>
                <a:solidFill>
                  <a:srgbClr val="000000"/>
                </a:solidFill>
              </a:endParaRPr>
            </a:p>
          </p:txBody>
        </p:sp>
        <p:sp>
          <p:nvSpPr>
            <p:cNvPr id="239" name="Freeform 294"/>
            <p:cNvSpPr>
              <a:spLocks/>
            </p:cNvSpPr>
            <p:nvPr/>
          </p:nvSpPr>
          <p:spPr bwMode="auto">
            <a:xfrm>
              <a:off x="2668" y="2295"/>
              <a:ext cx="189" cy="79"/>
            </a:xfrm>
            <a:custGeom>
              <a:avLst/>
              <a:gdLst>
                <a:gd name="T0" fmla="*/ 1105 w 1894"/>
                <a:gd name="T1" fmla="*/ 0 h 794"/>
                <a:gd name="T2" fmla="*/ 1122 w 1894"/>
                <a:gd name="T3" fmla="*/ 1 h 794"/>
                <a:gd name="T4" fmla="*/ 1137 w 1894"/>
                <a:gd name="T5" fmla="*/ 8 h 794"/>
                <a:gd name="T6" fmla="*/ 1149 w 1894"/>
                <a:gd name="T7" fmla="*/ 16 h 794"/>
                <a:gd name="T8" fmla="*/ 1159 w 1894"/>
                <a:gd name="T9" fmla="*/ 30 h 794"/>
                <a:gd name="T10" fmla="*/ 1365 w 1894"/>
                <a:gd name="T11" fmla="*/ 377 h 794"/>
                <a:gd name="T12" fmla="*/ 1365 w 1894"/>
                <a:gd name="T13" fmla="*/ 377 h 794"/>
                <a:gd name="T14" fmla="*/ 1833 w 1894"/>
                <a:gd name="T15" fmla="*/ 377 h 794"/>
                <a:gd name="T16" fmla="*/ 1852 w 1894"/>
                <a:gd name="T17" fmla="*/ 380 h 794"/>
                <a:gd name="T18" fmla="*/ 1869 w 1894"/>
                <a:gd name="T19" fmla="*/ 389 h 794"/>
                <a:gd name="T20" fmla="*/ 1882 w 1894"/>
                <a:gd name="T21" fmla="*/ 402 h 794"/>
                <a:gd name="T22" fmla="*/ 1891 w 1894"/>
                <a:gd name="T23" fmla="*/ 419 h 794"/>
                <a:gd name="T24" fmla="*/ 1894 w 1894"/>
                <a:gd name="T25" fmla="*/ 439 h 794"/>
                <a:gd name="T26" fmla="*/ 1891 w 1894"/>
                <a:gd name="T27" fmla="*/ 457 h 794"/>
                <a:gd name="T28" fmla="*/ 1882 w 1894"/>
                <a:gd name="T29" fmla="*/ 474 h 794"/>
                <a:gd name="T30" fmla="*/ 1869 w 1894"/>
                <a:gd name="T31" fmla="*/ 487 h 794"/>
                <a:gd name="T32" fmla="*/ 1852 w 1894"/>
                <a:gd name="T33" fmla="*/ 496 h 794"/>
                <a:gd name="T34" fmla="*/ 1833 w 1894"/>
                <a:gd name="T35" fmla="*/ 499 h 794"/>
                <a:gd name="T36" fmla="*/ 1330 w 1894"/>
                <a:gd name="T37" fmla="*/ 499 h 794"/>
                <a:gd name="T38" fmla="*/ 1313 w 1894"/>
                <a:gd name="T39" fmla="*/ 497 h 794"/>
                <a:gd name="T40" fmla="*/ 1299 w 1894"/>
                <a:gd name="T41" fmla="*/ 491 h 794"/>
                <a:gd name="T42" fmla="*/ 1287 w 1894"/>
                <a:gd name="T43" fmla="*/ 481 h 794"/>
                <a:gd name="T44" fmla="*/ 1277 w 1894"/>
                <a:gd name="T45" fmla="*/ 469 h 794"/>
                <a:gd name="T46" fmla="*/ 1111 w 1894"/>
                <a:gd name="T47" fmla="*/ 187 h 794"/>
                <a:gd name="T48" fmla="*/ 810 w 1894"/>
                <a:gd name="T49" fmla="*/ 761 h 794"/>
                <a:gd name="T50" fmla="*/ 802 w 1894"/>
                <a:gd name="T51" fmla="*/ 773 h 794"/>
                <a:gd name="T52" fmla="*/ 791 w 1894"/>
                <a:gd name="T53" fmla="*/ 783 h 794"/>
                <a:gd name="T54" fmla="*/ 777 w 1894"/>
                <a:gd name="T55" fmla="*/ 790 h 794"/>
                <a:gd name="T56" fmla="*/ 762 w 1894"/>
                <a:gd name="T57" fmla="*/ 794 h 794"/>
                <a:gd name="T58" fmla="*/ 757 w 1894"/>
                <a:gd name="T59" fmla="*/ 794 h 794"/>
                <a:gd name="T60" fmla="*/ 738 w 1894"/>
                <a:gd name="T61" fmla="*/ 790 h 794"/>
                <a:gd name="T62" fmla="*/ 722 w 1894"/>
                <a:gd name="T63" fmla="*/ 783 h 794"/>
                <a:gd name="T64" fmla="*/ 708 w 1894"/>
                <a:gd name="T65" fmla="*/ 771 h 794"/>
                <a:gd name="T66" fmla="*/ 491 w 1894"/>
                <a:gd name="T67" fmla="*/ 499 h 794"/>
                <a:gd name="T68" fmla="*/ 60 w 1894"/>
                <a:gd name="T69" fmla="*/ 499 h 794"/>
                <a:gd name="T70" fmla="*/ 41 w 1894"/>
                <a:gd name="T71" fmla="*/ 496 h 794"/>
                <a:gd name="T72" fmla="*/ 25 w 1894"/>
                <a:gd name="T73" fmla="*/ 487 h 794"/>
                <a:gd name="T74" fmla="*/ 12 w 1894"/>
                <a:gd name="T75" fmla="*/ 474 h 794"/>
                <a:gd name="T76" fmla="*/ 3 w 1894"/>
                <a:gd name="T77" fmla="*/ 457 h 794"/>
                <a:gd name="T78" fmla="*/ 0 w 1894"/>
                <a:gd name="T79" fmla="*/ 439 h 794"/>
                <a:gd name="T80" fmla="*/ 3 w 1894"/>
                <a:gd name="T81" fmla="*/ 419 h 794"/>
                <a:gd name="T82" fmla="*/ 12 w 1894"/>
                <a:gd name="T83" fmla="*/ 402 h 794"/>
                <a:gd name="T84" fmla="*/ 25 w 1894"/>
                <a:gd name="T85" fmla="*/ 389 h 794"/>
                <a:gd name="T86" fmla="*/ 41 w 1894"/>
                <a:gd name="T87" fmla="*/ 380 h 794"/>
                <a:gd name="T88" fmla="*/ 60 w 1894"/>
                <a:gd name="T89" fmla="*/ 377 h 794"/>
                <a:gd name="T90" fmla="*/ 521 w 1894"/>
                <a:gd name="T91" fmla="*/ 377 h 794"/>
                <a:gd name="T92" fmla="*/ 540 w 1894"/>
                <a:gd name="T93" fmla="*/ 380 h 794"/>
                <a:gd name="T94" fmla="*/ 555 w 1894"/>
                <a:gd name="T95" fmla="*/ 388 h 794"/>
                <a:gd name="T96" fmla="*/ 569 w 1894"/>
                <a:gd name="T97" fmla="*/ 400 h 794"/>
                <a:gd name="T98" fmla="*/ 746 w 1894"/>
                <a:gd name="T99" fmla="*/ 621 h 794"/>
                <a:gd name="T100" fmla="*/ 1053 w 1894"/>
                <a:gd name="T101" fmla="*/ 33 h 794"/>
                <a:gd name="T102" fmla="*/ 1062 w 1894"/>
                <a:gd name="T103" fmla="*/ 20 h 794"/>
                <a:gd name="T104" fmla="*/ 1075 w 1894"/>
                <a:gd name="T105" fmla="*/ 9 h 794"/>
                <a:gd name="T106" fmla="*/ 1090 w 1894"/>
                <a:gd name="T107" fmla="*/ 2 h 794"/>
                <a:gd name="T108" fmla="*/ 1105 w 1894"/>
                <a:gd name="T109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94" h="794">
                  <a:moveTo>
                    <a:pt x="1105" y="0"/>
                  </a:moveTo>
                  <a:lnTo>
                    <a:pt x="1122" y="1"/>
                  </a:lnTo>
                  <a:lnTo>
                    <a:pt x="1137" y="8"/>
                  </a:lnTo>
                  <a:lnTo>
                    <a:pt x="1149" y="16"/>
                  </a:lnTo>
                  <a:lnTo>
                    <a:pt x="1159" y="30"/>
                  </a:lnTo>
                  <a:lnTo>
                    <a:pt x="1365" y="377"/>
                  </a:lnTo>
                  <a:lnTo>
                    <a:pt x="1365" y="377"/>
                  </a:lnTo>
                  <a:lnTo>
                    <a:pt x="1833" y="377"/>
                  </a:lnTo>
                  <a:lnTo>
                    <a:pt x="1852" y="380"/>
                  </a:lnTo>
                  <a:lnTo>
                    <a:pt x="1869" y="389"/>
                  </a:lnTo>
                  <a:lnTo>
                    <a:pt x="1882" y="402"/>
                  </a:lnTo>
                  <a:lnTo>
                    <a:pt x="1891" y="419"/>
                  </a:lnTo>
                  <a:lnTo>
                    <a:pt x="1894" y="439"/>
                  </a:lnTo>
                  <a:lnTo>
                    <a:pt x="1891" y="457"/>
                  </a:lnTo>
                  <a:lnTo>
                    <a:pt x="1882" y="474"/>
                  </a:lnTo>
                  <a:lnTo>
                    <a:pt x="1869" y="487"/>
                  </a:lnTo>
                  <a:lnTo>
                    <a:pt x="1852" y="496"/>
                  </a:lnTo>
                  <a:lnTo>
                    <a:pt x="1833" y="499"/>
                  </a:lnTo>
                  <a:lnTo>
                    <a:pt x="1330" y="499"/>
                  </a:lnTo>
                  <a:lnTo>
                    <a:pt x="1313" y="497"/>
                  </a:lnTo>
                  <a:lnTo>
                    <a:pt x="1299" y="491"/>
                  </a:lnTo>
                  <a:lnTo>
                    <a:pt x="1287" y="481"/>
                  </a:lnTo>
                  <a:lnTo>
                    <a:pt x="1277" y="469"/>
                  </a:lnTo>
                  <a:lnTo>
                    <a:pt x="1111" y="187"/>
                  </a:lnTo>
                  <a:lnTo>
                    <a:pt x="810" y="761"/>
                  </a:lnTo>
                  <a:lnTo>
                    <a:pt x="802" y="773"/>
                  </a:lnTo>
                  <a:lnTo>
                    <a:pt x="791" y="783"/>
                  </a:lnTo>
                  <a:lnTo>
                    <a:pt x="777" y="790"/>
                  </a:lnTo>
                  <a:lnTo>
                    <a:pt x="762" y="794"/>
                  </a:lnTo>
                  <a:lnTo>
                    <a:pt x="757" y="794"/>
                  </a:lnTo>
                  <a:lnTo>
                    <a:pt x="738" y="790"/>
                  </a:lnTo>
                  <a:lnTo>
                    <a:pt x="722" y="783"/>
                  </a:lnTo>
                  <a:lnTo>
                    <a:pt x="708" y="771"/>
                  </a:lnTo>
                  <a:lnTo>
                    <a:pt x="491" y="499"/>
                  </a:lnTo>
                  <a:lnTo>
                    <a:pt x="60" y="499"/>
                  </a:lnTo>
                  <a:lnTo>
                    <a:pt x="41" y="496"/>
                  </a:lnTo>
                  <a:lnTo>
                    <a:pt x="25" y="487"/>
                  </a:lnTo>
                  <a:lnTo>
                    <a:pt x="12" y="474"/>
                  </a:lnTo>
                  <a:lnTo>
                    <a:pt x="3" y="457"/>
                  </a:lnTo>
                  <a:lnTo>
                    <a:pt x="0" y="439"/>
                  </a:lnTo>
                  <a:lnTo>
                    <a:pt x="3" y="419"/>
                  </a:lnTo>
                  <a:lnTo>
                    <a:pt x="12" y="402"/>
                  </a:lnTo>
                  <a:lnTo>
                    <a:pt x="25" y="389"/>
                  </a:lnTo>
                  <a:lnTo>
                    <a:pt x="41" y="380"/>
                  </a:lnTo>
                  <a:lnTo>
                    <a:pt x="60" y="377"/>
                  </a:lnTo>
                  <a:lnTo>
                    <a:pt x="521" y="377"/>
                  </a:lnTo>
                  <a:lnTo>
                    <a:pt x="540" y="380"/>
                  </a:lnTo>
                  <a:lnTo>
                    <a:pt x="555" y="388"/>
                  </a:lnTo>
                  <a:lnTo>
                    <a:pt x="569" y="400"/>
                  </a:lnTo>
                  <a:lnTo>
                    <a:pt x="746" y="621"/>
                  </a:lnTo>
                  <a:lnTo>
                    <a:pt x="1053" y="33"/>
                  </a:lnTo>
                  <a:lnTo>
                    <a:pt x="1062" y="20"/>
                  </a:lnTo>
                  <a:lnTo>
                    <a:pt x="1075" y="9"/>
                  </a:lnTo>
                  <a:lnTo>
                    <a:pt x="1090" y="2"/>
                  </a:lnTo>
                  <a:lnTo>
                    <a:pt x="1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>
                <a:solidFill>
                  <a:srgbClr val="000000"/>
                </a:solidFill>
              </a:endParaRPr>
            </a:p>
          </p:txBody>
        </p:sp>
      </p:grpSp>
      <p:grpSp>
        <p:nvGrpSpPr>
          <p:cNvPr id="240" name="Group 38"/>
          <p:cNvGrpSpPr/>
          <p:nvPr/>
        </p:nvGrpSpPr>
        <p:grpSpPr>
          <a:xfrm>
            <a:off x="2686866" y="5830628"/>
            <a:ext cx="3143457" cy="840082"/>
            <a:chOff x="5219477" y="995322"/>
            <a:chExt cx="6261323" cy="1514980"/>
          </a:xfrm>
        </p:grpSpPr>
        <p:sp>
          <p:nvSpPr>
            <p:cNvPr id="241" name="Freeform: Shape 39"/>
            <p:cNvSpPr/>
            <p:nvPr/>
          </p:nvSpPr>
          <p:spPr>
            <a:xfrm>
              <a:off x="10891520" y="995322"/>
              <a:ext cx="589280" cy="1514980"/>
            </a:xfrm>
            <a:custGeom>
              <a:avLst/>
              <a:gdLst>
                <a:gd name="connsiteX0" fmla="*/ 0 w 589280"/>
                <a:gd name="connsiteY0" fmla="*/ 0 h 1514980"/>
                <a:gd name="connsiteX1" fmla="*/ 336778 w 589280"/>
                <a:gd name="connsiteY1" fmla="*/ 0 h 1514980"/>
                <a:gd name="connsiteX2" fmla="*/ 589280 w 589280"/>
                <a:gd name="connsiteY2" fmla="*/ 252502 h 1514980"/>
                <a:gd name="connsiteX3" fmla="*/ 589280 w 589280"/>
                <a:gd name="connsiteY3" fmla="*/ 1262478 h 1514980"/>
                <a:gd name="connsiteX4" fmla="*/ 336778 w 589280"/>
                <a:gd name="connsiteY4" fmla="*/ 1514980 h 1514980"/>
                <a:gd name="connsiteX5" fmla="*/ 0 w 589280"/>
                <a:gd name="connsiteY5" fmla="*/ 1514980 h 1514980"/>
                <a:gd name="connsiteX6" fmla="*/ 0 w 589280"/>
                <a:gd name="connsiteY6" fmla="*/ 0 h 151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9280" h="1514980">
                  <a:moveTo>
                    <a:pt x="0" y="0"/>
                  </a:moveTo>
                  <a:lnTo>
                    <a:pt x="336778" y="0"/>
                  </a:lnTo>
                  <a:cubicBezTo>
                    <a:pt x="476231" y="0"/>
                    <a:pt x="589280" y="113049"/>
                    <a:pt x="589280" y="252502"/>
                  </a:cubicBezTo>
                  <a:lnTo>
                    <a:pt x="589280" y="1262478"/>
                  </a:lnTo>
                  <a:cubicBezTo>
                    <a:pt x="589280" y="1401931"/>
                    <a:pt x="476231" y="1514980"/>
                    <a:pt x="336778" y="1514980"/>
                  </a:cubicBezTo>
                  <a:lnTo>
                    <a:pt x="0" y="151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2" name="Freeform: Shape 40"/>
            <p:cNvSpPr/>
            <p:nvPr/>
          </p:nvSpPr>
          <p:spPr>
            <a:xfrm>
              <a:off x="5219477" y="995322"/>
              <a:ext cx="5672043" cy="1514980"/>
            </a:xfrm>
            <a:custGeom>
              <a:avLst/>
              <a:gdLst>
                <a:gd name="connsiteX0" fmla="*/ 0 w 5672043"/>
                <a:gd name="connsiteY0" fmla="*/ 0 h 1514980"/>
                <a:gd name="connsiteX1" fmla="*/ 5672043 w 5672043"/>
                <a:gd name="connsiteY1" fmla="*/ 0 h 1514980"/>
                <a:gd name="connsiteX2" fmla="*/ 5672043 w 5672043"/>
                <a:gd name="connsiteY2" fmla="*/ 1514980 h 1514980"/>
                <a:gd name="connsiteX3" fmla="*/ 0 w 5672043"/>
                <a:gd name="connsiteY3" fmla="*/ 1514980 h 1514980"/>
                <a:gd name="connsiteX4" fmla="*/ 0 w 5672043"/>
                <a:gd name="connsiteY4" fmla="*/ 0 h 151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2043" h="1514980">
                  <a:moveTo>
                    <a:pt x="0" y="0"/>
                  </a:moveTo>
                  <a:lnTo>
                    <a:pt x="5672043" y="0"/>
                  </a:lnTo>
                  <a:lnTo>
                    <a:pt x="5672043" y="1514980"/>
                  </a:lnTo>
                  <a:lnTo>
                    <a:pt x="0" y="151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243" name="Pictur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164" y="5709698"/>
            <a:ext cx="4168972" cy="1103678"/>
          </a:xfrm>
          <a:prstGeom prst="rect">
            <a:avLst/>
          </a:prstGeom>
        </p:spPr>
      </p:pic>
      <p:grpSp>
        <p:nvGrpSpPr>
          <p:cNvPr id="244" name="Group 42"/>
          <p:cNvGrpSpPr/>
          <p:nvPr/>
        </p:nvGrpSpPr>
        <p:grpSpPr>
          <a:xfrm>
            <a:off x="4783418" y="5822093"/>
            <a:ext cx="4097546" cy="840082"/>
            <a:chOff x="5342415" y="977137"/>
            <a:chExt cx="6261323" cy="1514980"/>
          </a:xfrm>
        </p:grpSpPr>
        <p:grpSp>
          <p:nvGrpSpPr>
            <p:cNvPr id="245" name="Group 32"/>
            <p:cNvGrpSpPr/>
            <p:nvPr/>
          </p:nvGrpSpPr>
          <p:grpSpPr>
            <a:xfrm>
              <a:off x="5342415" y="977137"/>
              <a:ext cx="6261323" cy="1514980"/>
              <a:chOff x="5219477" y="995322"/>
              <a:chExt cx="6261323" cy="1514980"/>
            </a:xfrm>
          </p:grpSpPr>
          <p:sp>
            <p:nvSpPr>
              <p:cNvPr id="247" name="Freeform: Shape 20"/>
              <p:cNvSpPr/>
              <p:nvPr/>
            </p:nvSpPr>
            <p:spPr>
              <a:xfrm>
                <a:off x="10891520" y="995322"/>
                <a:ext cx="589280" cy="1514980"/>
              </a:xfrm>
              <a:custGeom>
                <a:avLst/>
                <a:gdLst>
                  <a:gd name="connsiteX0" fmla="*/ 0 w 589280"/>
                  <a:gd name="connsiteY0" fmla="*/ 0 h 1514980"/>
                  <a:gd name="connsiteX1" fmla="*/ 336778 w 589280"/>
                  <a:gd name="connsiteY1" fmla="*/ 0 h 1514980"/>
                  <a:gd name="connsiteX2" fmla="*/ 589280 w 589280"/>
                  <a:gd name="connsiteY2" fmla="*/ 252502 h 1514980"/>
                  <a:gd name="connsiteX3" fmla="*/ 589280 w 589280"/>
                  <a:gd name="connsiteY3" fmla="*/ 1262478 h 1514980"/>
                  <a:gd name="connsiteX4" fmla="*/ 336778 w 589280"/>
                  <a:gd name="connsiteY4" fmla="*/ 1514980 h 1514980"/>
                  <a:gd name="connsiteX5" fmla="*/ 0 w 589280"/>
                  <a:gd name="connsiteY5" fmla="*/ 1514980 h 1514980"/>
                  <a:gd name="connsiteX6" fmla="*/ 0 w 589280"/>
                  <a:gd name="connsiteY6" fmla="*/ 0 h 151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9280" h="1514980">
                    <a:moveTo>
                      <a:pt x="0" y="0"/>
                    </a:moveTo>
                    <a:lnTo>
                      <a:pt x="336778" y="0"/>
                    </a:lnTo>
                    <a:cubicBezTo>
                      <a:pt x="476231" y="0"/>
                      <a:pt x="589280" y="113049"/>
                      <a:pt x="589280" y="252502"/>
                    </a:cubicBezTo>
                    <a:lnTo>
                      <a:pt x="589280" y="1262478"/>
                    </a:lnTo>
                    <a:cubicBezTo>
                      <a:pt x="589280" y="1401931"/>
                      <a:pt x="476231" y="1514980"/>
                      <a:pt x="336778" y="1514980"/>
                    </a:cubicBezTo>
                    <a:lnTo>
                      <a:pt x="0" y="1514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 smtClea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48" name="Freeform: Shape 27"/>
              <p:cNvSpPr/>
              <p:nvPr/>
            </p:nvSpPr>
            <p:spPr>
              <a:xfrm>
                <a:off x="5219477" y="995322"/>
                <a:ext cx="5672043" cy="1514980"/>
              </a:xfrm>
              <a:custGeom>
                <a:avLst/>
                <a:gdLst>
                  <a:gd name="connsiteX0" fmla="*/ 0 w 5672043"/>
                  <a:gd name="connsiteY0" fmla="*/ 0 h 1514980"/>
                  <a:gd name="connsiteX1" fmla="*/ 5672043 w 5672043"/>
                  <a:gd name="connsiteY1" fmla="*/ 0 h 1514980"/>
                  <a:gd name="connsiteX2" fmla="*/ 5672043 w 5672043"/>
                  <a:gd name="connsiteY2" fmla="*/ 1514980 h 1514980"/>
                  <a:gd name="connsiteX3" fmla="*/ 0 w 5672043"/>
                  <a:gd name="connsiteY3" fmla="*/ 1514980 h 1514980"/>
                  <a:gd name="connsiteX4" fmla="*/ 0 w 5672043"/>
                  <a:gd name="connsiteY4" fmla="*/ 0 h 151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72043" h="1514980">
                    <a:moveTo>
                      <a:pt x="0" y="0"/>
                    </a:moveTo>
                    <a:lnTo>
                      <a:pt x="5672043" y="0"/>
                    </a:lnTo>
                    <a:lnTo>
                      <a:pt x="5672043" y="1514980"/>
                    </a:lnTo>
                    <a:lnTo>
                      <a:pt x="0" y="1514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 smtClea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46" name="TextBox 41"/>
            <p:cNvSpPr txBox="1"/>
            <p:nvPr/>
          </p:nvSpPr>
          <p:spPr>
            <a:xfrm>
              <a:off x="6432457" y="994137"/>
              <a:ext cx="4589050" cy="1165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CA" sz="1200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Exécuter des activités pour </a:t>
              </a:r>
              <a:r>
                <a:rPr lang="fr-CA" sz="1200" b="1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valider</a:t>
              </a:r>
              <a:r>
                <a:rPr lang="fr-CA" sz="1200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 la solution qui est soit implantée ou prêt à être implantée</a:t>
              </a:r>
              <a:r>
                <a:rPr lang="en-US" sz="1200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.</a:t>
              </a:r>
            </a:p>
          </p:txBody>
        </p:sp>
      </p:grpSp>
      <p:grpSp>
        <p:nvGrpSpPr>
          <p:cNvPr id="249" name="Group 11"/>
          <p:cNvGrpSpPr/>
          <p:nvPr/>
        </p:nvGrpSpPr>
        <p:grpSpPr>
          <a:xfrm>
            <a:off x="2617113" y="5742113"/>
            <a:ext cx="2875548" cy="996775"/>
            <a:chOff x="1690777" y="2053087"/>
            <a:chExt cx="3700733" cy="1449238"/>
          </a:xfrm>
          <a:effectLst/>
        </p:grpSpPr>
        <p:sp>
          <p:nvSpPr>
            <p:cNvPr id="250" name="Freeform: Shape 8"/>
            <p:cNvSpPr/>
            <p:nvPr/>
          </p:nvSpPr>
          <p:spPr>
            <a:xfrm>
              <a:off x="1690777" y="2053087"/>
              <a:ext cx="3700733" cy="1449238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00733" h="1449238">
                  <a:moveTo>
                    <a:pt x="241544" y="0"/>
                  </a:moveTo>
                  <a:lnTo>
                    <a:pt x="3700733" y="0"/>
                  </a:lnTo>
                  <a:lnTo>
                    <a:pt x="3700733" y="255819"/>
                  </a:lnTo>
                  <a:lnTo>
                    <a:pt x="3614578" y="302582"/>
                  </a:lnTo>
                  <a:cubicBezTo>
                    <a:pt x="3479194" y="394046"/>
                    <a:pt x="3390182" y="548938"/>
                    <a:pt x="3390182" y="724619"/>
                  </a:cubicBezTo>
                  <a:cubicBezTo>
                    <a:pt x="3390182" y="900300"/>
                    <a:pt x="3479194" y="1055192"/>
                    <a:pt x="3614578" y="1146656"/>
                  </a:cubicBezTo>
                  <a:lnTo>
                    <a:pt x="3700733" y="1193420"/>
                  </a:lnTo>
                  <a:lnTo>
                    <a:pt x="3700733" y="1449238"/>
                  </a:lnTo>
                  <a:lnTo>
                    <a:pt x="241544" y="1449238"/>
                  </a:lnTo>
                  <a:cubicBezTo>
                    <a:pt x="108143" y="1449238"/>
                    <a:pt x="0" y="1341095"/>
                    <a:pt x="0" y="1207694"/>
                  </a:cubicBezTo>
                  <a:lnTo>
                    <a:pt x="0" y="241544"/>
                  </a:lnTo>
                  <a:cubicBezTo>
                    <a:pt x="0" y="108143"/>
                    <a:pt x="108143" y="0"/>
                    <a:pt x="241544" y="0"/>
                  </a:cubicBezTo>
                  <a:close/>
                </a:path>
              </a:pathLst>
            </a:cu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51" name="Freeform: Shape 10"/>
            <p:cNvSpPr/>
            <p:nvPr/>
          </p:nvSpPr>
          <p:spPr>
            <a:xfrm>
              <a:off x="1743254" y="2126389"/>
              <a:ext cx="3596886" cy="1294999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00733" h="1449238">
                  <a:moveTo>
                    <a:pt x="241544" y="0"/>
                  </a:moveTo>
                  <a:lnTo>
                    <a:pt x="3700733" y="0"/>
                  </a:lnTo>
                  <a:lnTo>
                    <a:pt x="3700733" y="255819"/>
                  </a:lnTo>
                  <a:lnTo>
                    <a:pt x="3614578" y="302582"/>
                  </a:lnTo>
                  <a:cubicBezTo>
                    <a:pt x="3479194" y="394046"/>
                    <a:pt x="3390182" y="548938"/>
                    <a:pt x="3390182" y="724619"/>
                  </a:cubicBezTo>
                  <a:cubicBezTo>
                    <a:pt x="3390182" y="900300"/>
                    <a:pt x="3479194" y="1055192"/>
                    <a:pt x="3614578" y="1146656"/>
                  </a:cubicBezTo>
                  <a:lnTo>
                    <a:pt x="3700733" y="1193420"/>
                  </a:lnTo>
                  <a:lnTo>
                    <a:pt x="3700733" y="1449238"/>
                  </a:lnTo>
                  <a:lnTo>
                    <a:pt x="241544" y="1449238"/>
                  </a:lnTo>
                  <a:cubicBezTo>
                    <a:pt x="108143" y="1449238"/>
                    <a:pt x="0" y="1341095"/>
                    <a:pt x="0" y="1207694"/>
                  </a:cubicBezTo>
                  <a:lnTo>
                    <a:pt x="0" y="241544"/>
                  </a:lnTo>
                  <a:cubicBezTo>
                    <a:pt x="0" y="108143"/>
                    <a:pt x="108143" y="0"/>
                    <a:pt x="241544" y="0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rgbClr val="5B9BD5">
                  <a:lumMod val="40000"/>
                  <a:lumOff val="6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52" name="Freeform: Shape 9"/>
            <p:cNvSpPr/>
            <p:nvPr/>
          </p:nvSpPr>
          <p:spPr>
            <a:xfrm>
              <a:off x="1805892" y="2166858"/>
              <a:ext cx="3585618" cy="1221419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00733" h="1449238">
                  <a:moveTo>
                    <a:pt x="241544" y="0"/>
                  </a:moveTo>
                  <a:lnTo>
                    <a:pt x="3700733" y="0"/>
                  </a:lnTo>
                  <a:lnTo>
                    <a:pt x="3700733" y="255819"/>
                  </a:lnTo>
                  <a:lnTo>
                    <a:pt x="3614578" y="302582"/>
                  </a:lnTo>
                  <a:cubicBezTo>
                    <a:pt x="3479194" y="394046"/>
                    <a:pt x="3390182" y="548938"/>
                    <a:pt x="3390182" y="724619"/>
                  </a:cubicBezTo>
                  <a:cubicBezTo>
                    <a:pt x="3390182" y="900300"/>
                    <a:pt x="3479194" y="1055192"/>
                    <a:pt x="3614578" y="1146656"/>
                  </a:cubicBezTo>
                  <a:lnTo>
                    <a:pt x="3700733" y="1193420"/>
                  </a:lnTo>
                  <a:lnTo>
                    <a:pt x="3700733" y="1449238"/>
                  </a:lnTo>
                  <a:lnTo>
                    <a:pt x="241544" y="1449238"/>
                  </a:lnTo>
                  <a:cubicBezTo>
                    <a:pt x="108143" y="1449238"/>
                    <a:pt x="0" y="1341095"/>
                    <a:pt x="0" y="1207694"/>
                  </a:cubicBezTo>
                  <a:lnTo>
                    <a:pt x="0" y="241544"/>
                  </a:lnTo>
                  <a:cubicBezTo>
                    <a:pt x="0" y="108143"/>
                    <a:pt x="108143" y="0"/>
                    <a:pt x="241544" y="0"/>
                  </a:cubicBezTo>
                  <a:close/>
                </a:path>
              </a:pathLst>
            </a:custGeom>
            <a:gradFill flip="none" rotWithShape="1">
              <a:gsLst>
                <a:gs pos="37000">
                  <a:srgbClr val="5B9BD5">
                    <a:shade val="30000"/>
                    <a:satMod val="115000"/>
                    <a:lumMod val="76000"/>
                    <a:lumOff val="24000"/>
                  </a:srgbClr>
                </a:gs>
                <a:gs pos="0">
                  <a:srgbClr val="5B9BD5">
                    <a:shade val="67500"/>
                    <a:satMod val="115000"/>
                    <a:lumMod val="77000"/>
                    <a:lumOff val="23000"/>
                  </a:srgbClr>
                </a:gs>
                <a:gs pos="100000">
                  <a:srgbClr val="5B9BD5">
                    <a:shade val="100000"/>
                    <a:satMod val="115000"/>
                    <a:lumMod val="72000"/>
                  </a:srgbClr>
                </a:gs>
                <a:gs pos="94000">
                  <a:srgbClr val="5B9BD5">
                    <a:shade val="100000"/>
                    <a:satMod val="115000"/>
                    <a:lumMod val="88000"/>
                  </a:srgbClr>
                </a:gs>
              </a:gsLst>
              <a:lin ang="5400000" scaled="1"/>
              <a:tileRect/>
            </a:gradFill>
            <a:ln w="31750" cap="flat" cmpd="sng" algn="ctr">
              <a:noFill/>
              <a:prstDash val="sysDot"/>
              <a:miter lim="800000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53" name="Group 30"/>
          <p:cNvGrpSpPr/>
          <p:nvPr/>
        </p:nvGrpSpPr>
        <p:grpSpPr>
          <a:xfrm>
            <a:off x="2698330" y="5746491"/>
            <a:ext cx="2708395" cy="917852"/>
            <a:chOff x="1205155" y="850132"/>
            <a:chExt cx="5394736" cy="1655227"/>
          </a:xfrm>
        </p:grpSpPr>
        <p:sp>
          <p:nvSpPr>
            <p:cNvPr id="254" name="TextBox 21"/>
            <p:cNvSpPr txBox="1"/>
            <p:nvPr/>
          </p:nvSpPr>
          <p:spPr>
            <a:xfrm>
              <a:off x="1205155" y="850132"/>
              <a:ext cx="1056641" cy="1655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4800" b="1" kern="0" dirty="0">
                  <a:solidFill>
                    <a:prstClr val="white"/>
                  </a:solidFill>
                  <a:latin typeface="Calibri" panose="020F0502020204030204"/>
                </a:rPr>
                <a:t> </a:t>
              </a:r>
              <a:endParaRPr lang="en-US" sz="4800" b="1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55" name="Straight Connector 23"/>
            <p:cNvCxnSpPr/>
            <p:nvPr/>
          </p:nvCxnSpPr>
          <p:spPr>
            <a:xfrm>
              <a:off x="2700381" y="1138648"/>
              <a:ext cx="0" cy="1147351"/>
            </a:xfrm>
            <a:prstGeom prst="line">
              <a:avLst/>
            </a:prstGeom>
            <a:noFill/>
            <a:ln w="317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sp>
          <p:nvSpPr>
            <p:cNvPr id="256" name="TextBox 25"/>
            <p:cNvSpPr txBox="1"/>
            <p:nvPr/>
          </p:nvSpPr>
          <p:spPr>
            <a:xfrm>
              <a:off x="2680894" y="1134233"/>
              <a:ext cx="3918997" cy="1164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b="1" kern="0" dirty="0" err="1" smtClean="0">
                  <a:solidFill>
                    <a:prstClr val="white"/>
                  </a:solidFill>
                  <a:latin typeface="Calibri" panose="020F0502020204030204"/>
                </a:rPr>
                <a:t>Évaluation</a:t>
              </a:r>
              <a:r>
                <a:rPr lang="en-US" sz="1600" b="1" kern="0" dirty="0" smtClean="0">
                  <a:solidFill>
                    <a:prstClr val="white"/>
                  </a:solidFill>
                  <a:latin typeface="Calibri" panose="020F0502020204030204"/>
                </a:rPr>
                <a:t> de la solution</a:t>
              </a:r>
              <a:endParaRPr lang="en-US" sz="1600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62" name="Freeform 596"/>
          <p:cNvSpPr>
            <a:spLocks noChangeAspect="1" noEditPoints="1"/>
          </p:cNvSpPr>
          <p:nvPr>
            <p:custDataLst>
              <p:tags r:id="rId5"/>
            </p:custDataLst>
          </p:nvPr>
        </p:nvSpPr>
        <p:spPr bwMode="auto">
          <a:xfrm>
            <a:off x="2763391" y="5932494"/>
            <a:ext cx="550925" cy="601371"/>
          </a:xfrm>
          <a:custGeom>
            <a:avLst/>
            <a:gdLst>
              <a:gd name="T0" fmla="*/ 868 w 3410"/>
              <a:gd name="T1" fmla="*/ 1674 h 3371"/>
              <a:gd name="T2" fmla="*/ 674 w 3410"/>
              <a:gd name="T3" fmla="*/ 1832 h 3371"/>
              <a:gd name="T4" fmla="*/ 582 w 3410"/>
              <a:gd name="T5" fmla="*/ 2069 h 3371"/>
              <a:gd name="T6" fmla="*/ 623 w 3410"/>
              <a:gd name="T7" fmla="*/ 2326 h 3371"/>
              <a:gd name="T8" fmla="*/ 781 w 3410"/>
              <a:gd name="T9" fmla="*/ 2519 h 3371"/>
              <a:gd name="T10" fmla="*/ 1019 w 3410"/>
              <a:gd name="T11" fmla="*/ 2611 h 3371"/>
              <a:gd name="T12" fmla="*/ 1276 w 3410"/>
              <a:gd name="T13" fmla="*/ 2571 h 3371"/>
              <a:gd name="T14" fmla="*/ 1470 w 3410"/>
              <a:gd name="T15" fmla="*/ 2413 h 3371"/>
              <a:gd name="T16" fmla="*/ 1562 w 3410"/>
              <a:gd name="T17" fmla="*/ 2176 h 3371"/>
              <a:gd name="T18" fmla="*/ 1521 w 3410"/>
              <a:gd name="T19" fmla="*/ 1919 h 3371"/>
              <a:gd name="T20" fmla="*/ 1364 w 3410"/>
              <a:gd name="T21" fmla="*/ 1726 h 3371"/>
              <a:gd name="T22" fmla="*/ 1126 w 3410"/>
              <a:gd name="T23" fmla="*/ 1633 h 3371"/>
              <a:gd name="T24" fmla="*/ 1271 w 3410"/>
              <a:gd name="T25" fmla="*/ 1402 h 3371"/>
              <a:gd name="T26" fmla="*/ 1555 w 3410"/>
              <a:gd name="T27" fmla="*/ 1550 h 3371"/>
              <a:gd name="T28" fmla="*/ 1749 w 3410"/>
              <a:gd name="T29" fmla="*/ 1802 h 3371"/>
              <a:gd name="T30" fmla="*/ 1821 w 3410"/>
              <a:gd name="T31" fmla="*/ 2123 h 3371"/>
              <a:gd name="T32" fmla="*/ 1749 w 3410"/>
              <a:gd name="T33" fmla="*/ 2442 h 3371"/>
              <a:gd name="T34" fmla="*/ 1555 w 3410"/>
              <a:gd name="T35" fmla="*/ 2694 h 3371"/>
              <a:gd name="T36" fmla="*/ 1271 w 3410"/>
              <a:gd name="T37" fmla="*/ 2843 h 3371"/>
              <a:gd name="T38" fmla="*/ 949 w 3410"/>
              <a:gd name="T39" fmla="*/ 2860 h 3371"/>
              <a:gd name="T40" fmla="*/ 291 w 3410"/>
              <a:gd name="T41" fmla="*/ 3333 h 3371"/>
              <a:gd name="T42" fmla="*/ 155 w 3410"/>
              <a:gd name="T43" fmla="*/ 3369 h 3371"/>
              <a:gd name="T44" fmla="*/ 38 w 3410"/>
              <a:gd name="T45" fmla="*/ 3302 h 3371"/>
              <a:gd name="T46" fmla="*/ 1 w 3410"/>
              <a:gd name="T47" fmla="*/ 3170 h 3371"/>
              <a:gd name="T48" fmla="*/ 488 w 3410"/>
              <a:gd name="T49" fmla="*/ 2588 h 3371"/>
              <a:gd name="T50" fmla="*/ 348 w 3410"/>
              <a:gd name="T51" fmla="*/ 2313 h 3371"/>
              <a:gd name="T52" fmla="*/ 335 w 3410"/>
              <a:gd name="T53" fmla="*/ 1988 h 3371"/>
              <a:gd name="T54" fmla="*/ 460 w 3410"/>
              <a:gd name="T55" fmla="*/ 1692 h 3371"/>
              <a:gd name="T56" fmla="*/ 694 w 3410"/>
              <a:gd name="T57" fmla="*/ 1477 h 3371"/>
              <a:gd name="T58" fmla="*/ 1004 w 3410"/>
              <a:gd name="T59" fmla="*/ 1378 h 3371"/>
              <a:gd name="T60" fmla="*/ 884 w 3410"/>
              <a:gd name="T61" fmla="*/ 124 h 3371"/>
              <a:gd name="T62" fmla="*/ 647 w 3410"/>
              <a:gd name="T63" fmla="*/ 417 h 3371"/>
              <a:gd name="T64" fmla="*/ 2283 w 3410"/>
              <a:gd name="T65" fmla="*/ 266 h 3371"/>
              <a:gd name="T66" fmla="*/ 2785 w 3410"/>
              <a:gd name="T67" fmla="*/ 104 h 3371"/>
              <a:gd name="T68" fmla="*/ 2792 w 3410"/>
              <a:gd name="T69" fmla="*/ 2 h 3371"/>
              <a:gd name="T70" fmla="*/ 2921 w 3410"/>
              <a:gd name="T71" fmla="*/ 77 h 3371"/>
              <a:gd name="T72" fmla="*/ 3392 w 3410"/>
              <a:gd name="T73" fmla="*/ 713 h 3371"/>
              <a:gd name="T74" fmla="*/ 3407 w 3410"/>
              <a:gd name="T75" fmla="*/ 2624 h 3371"/>
              <a:gd name="T76" fmla="*/ 3322 w 3410"/>
              <a:gd name="T77" fmla="*/ 2778 h 3371"/>
              <a:gd name="T78" fmla="*/ 3155 w 3410"/>
              <a:gd name="T79" fmla="*/ 2841 h 3371"/>
              <a:gd name="T80" fmla="*/ 1804 w 3410"/>
              <a:gd name="T81" fmla="*/ 2646 h 3371"/>
              <a:gd name="T82" fmla="*/ 1949 w 3410"/>
              <a:gd name="T83" fmla="*/ 2335 h 3371"/>
              <a:gd name="T84" fmla="*/ 1962 w 3410"/>
              <a:gd name="T85" fmla="*/ 1976 h 3371"/>
              <a:gd name="T86" fmla="*/ 1839 w 3410"/>
              <a:gd name="T87" fmla="*/ 1648 h 3371"/>
              <a:gd name="T88" fmla="*/ 1605 w 3410"/>
              <a:gd name="T89" fmla="*/ 1396 h 3371"/>
              <a:gd name="T90" fmla="*/ 1289 w 3410"/>
              <a:gd name="T91" fmla="*/ 1248 h 3371"/>
              <a:gd name="T92" fmla="*/ 924 w 3410"/>
              <a:gd name="T93" fmla="*/ 1234 h 3371"/>
              <a:gd name="T94" fmla="*/ 591 w 3410"/>
              <a:gd name="T95" fmla="*/ 1362 h 3371"/>
              <a:gd name="T96" fmla="*/ 337 w 3410"/>
              <a:gd name="T97" fmla="*/ 1602 h 3371"/>
              <a:gd name="T98" fmla="*/ 316 w 3410"/>
              <a:gd name="T99" fmla="*/ 713 h 3371"/>
              <a:gd name="T100" fmla="*/ 787 w 3410"/>
              <a:gd name="T101" fmla="*/ 77 h 3371"/>
              <a:gd name="T102" fmla="*/ 917 w 3410"/>
              <a:gd name="T103" fmla="*/ 2 h 3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410" h="3371">
                <a:moveTo>
                  <a:pt x="1073" y="1630"/>
                </a:moveTo>
                <a:lnTo>
                  <a:pt x="1019" y="1633"/>
                </a:lnTo>
                <a:lnTo>
                  <a:pt x="966" y="1641"/>
                </a:lnTo>
                <a:lnTo>
                  <a:pt x="917" y="1656"/>
                </a:lnTo>
                <a:lnTo>
                  <a:pt x="868" y="1674"/>
                </a:lnTo>
                <a:lnTo>
                  <a:pt x="824" y="1698"/>
                </a:lnTo>
                <a:lnTo>
                  <a:pt x="781" y="1726"/>
                </a:lnTo>
                <a:lnTo>
                  <a:pt x="742" y="1757"/>
                </a:lnTo>
                <a:lnTo>
                  <a:pt x="706" y="1793"/>
                </a:lnTo>
                <a:lnTo>
                  <a:pt x="674" y="1832"/>
                </a:lnTo>
                <a:lnTo>
                  <a:pt x="646" y="1874"/>
                </a:lnTo>
                <a:lnTo>
                  <a:pt x="623" y="1919"/>
                </a:lnTo>
                <a:lnTo>
                  <a:pt x="605" y="1967"/>
                </a:lnTo>
                <a:lnTo>
                  <a:pt x="590" y="2016"/>
                </a:lnTo>
                <a:lnTo>
                  <a:pt x="582" y="2069"/>
                </a:lnTo>
                <a:lnTo>
                  <a:pt x="579" y="2123"/>
                </a:lnTo>
                <a:lnTo>
                  <a:pt x="582" y="2176"/>
                </a:lnTo>
                <a:lnTo>
                  <a:pt x="590" y="2228"/>
                </a:lnTo>
                <a:lnTo>
                  <a:pt x="605" y="2278"/>
                </a:lnTo>
                <a:lnTo>
                  <a:pt x="623" y="2326"/>
                </a:lnTo>
                <a:lnTo>
                  <a:pt x="646" y="2371"/>
                </a:lnTo>
                <a:lnTo>
                  <a:pt x="674" y="2413"/>
                </a:lnTo>
                <a:lnTo>
                  <a:pt x="706" y="2452"/>
                </a:lnTo>
                <a:lnTo>
                  <a:pt x="742" y="2487"/>
                </a:lnTo>
                <a:lnTo>
                  <a:pt x="781" y="2519"/>
                </a:lnTo>
                <a:lnTo>
                  <a:pt x="824" y="2547"/>
                </a:lnTo>
                <a:lnTo>
                  <a:pt x="868" y="2571"/>
                </a:lnTo>
                <a:lnTo>
                  <a:pt x="917" y="2589"/>
                </a:lnTo>
                <a:lnTo>
                  <a:pt x="966" y="2603"/>
                </a:lnTo>
                <a:lnTo>
                  <a:pt x="1019" y="2611"/>
                </a:lnTo>
                <a:lnTo>
                  <a:pt x="1073" y="2614"/>
                </a:lnTo>
                <a:lnTo>
                  <a:pt x="1126" y="2611"/>
                </a:lnTo>
                <a:lnTo>
                  <a:pt x="1178" y="2603"/>
                </a:lnTo>
                <a:lnTo>
                  <a:pt x="1228" y="2589"/>
                </a:lnTo>
                <a:lnTo>
                  <a:pt x="1276" y="2571"/>
                </a:lnTo>
                <a:lnTo>
                  <a:pt x="1322" y="2547"/>
                </a:lnTo>
                <a:lnTo>
                  <a:pt x="1363" y="2519"/>
                </a:lnTo>
                <a:lnTo>
                  <a:pt x="1402" y="2487"/>
                </a:lnTo>
                <a:lnTo>
                  <a:pt x="1438" y="2452"/>
                </a:lnTo>
                <a:lnTo>
                  <a:pt x="1470" y="2413"/>
                </a:lnTo>
                <a:lnTo>
                  <a:pt x="1498" y="2371"/>
                </a:lnTo>
                <a:lnTo>
                  <a:pt x="1521" y="2326"/>
                </a:lnTo>
                <a:lnTo>
                  <a:pt x="1541" y="2278"/>
                </a:lnTo>
                <a:lnTo>
                  <a:pt x="1554" y="2228"/>
                </a:lnTo>
                <a:lnTo>
                  <a:pt x="1562" y="2176"/>
                </a:lnTo>
                <a:lnTo>
                  <a:pt x="1566" y="2123"/>
                </a:lnTo>
                <a:lnTo>
                  <a:pt x="1562" y="2069"/>
                </a:lnTo>
                <a:lnTo>
                  <a:pt x="1554" y="2016"/>
                </a:lnTo>
                <a:lnTo>
                  <a:pt x="1541" y="1967"/>
                </a:lnTo>
                <a:lnTo>
                  <a:pt x="1521" y="1919"/>
                </a:lnTo>
                <a:lnTo>
                  <a:pt x="1498" y="1874"/>
                </a:lnTo>
                <a:lnTo>
                  <a:pt x="1470" y="1832"/>
                </a:lnTo>
                <a:lnTo>
                  <a:pt x="1438" y="1793"/>
                </a:lnTo>
                <a:lnTo>
                  <a:pt x="1402" y="1757"/>
                </a:lnTo>
                <a:lnTo>
                  <a:pt x="1364" y="1726"/>
                </a:lnTo>
                <a:lnTo>
                  <a:pt x="1322" y="1698"/>
                </a:lnTo>
                <a:lnTo>
                  <a:pt x="1276" y="1674"/>
                </a:lnTo>
                <a:lnTo>
                  <a:pt x="1228" y="1656"/>
                </a:lnTo>
                <a:lnTo>
                  <a:pt x="1178" y="1641"/>
                </a:lnTo>
                <a:lnTo>
                  <a:pt x="1126" y="1633"/>
                </a:lnTo>
                <a:lnTo>
                  <a:pt x="1073" y="1630"/>
                </a:lnTo>
                <a:close/>
                <a:moveTo>
                  <a:pt x="1073" y="1375"/>
                </a:moveTo>
                <a:lnTo>
                  <a:pt x="1141" y="1378"/>
                </a:lnTo>
                <a:lnTo>
                  <a:pt x="1207" y="1388"/>
                </a:lnTo>
                <a:lnTo>
                  <a:pt x="1271" y="1402"/>
                </a:lnTo>
                <a:lnTo>
                  <a:pt x="1334" y="1422"/>
                </a:lnTo>
                <a:lnTo>
                  <a:pt x="1393" y="1447"/>
                </a:lnTo>
                <a:lnTo>
                  <a:pt x="1450" y="1477"/>
                </a:lnTo>
                <a:lnTo>
                  <a:pt x="1505" y="1512"/>
                </a:lnTo>
                <a:lnTo>
                  <a:pt x="1555" y="1550"/>
                </a:lnTo>
                <a:lnTo>
                  <a:pt x="1602" y="1594"/>
                </a:lnTo>
                <a:lnTo>
                  <a:pt x="1645" y="1641"/>
                </a:lnTo>
                <a:lnTo>
                  <a:pt x="1684" y="1692"/>
                </a:lnTo>
                <a:lnTo>
                  <a:pt x="1718" y="1745"/>
                </a:lnTo>
                <a:lnTo>
                  <a:pt x="1749" y="1802"/>
                </a:lnTo>
                <a:lnTo>
                  <a:pt x="1774" y="1862"/>
                </a:lnTo>
                <a:lnTo>
                  <a:pt x="1795" y="1924"/>
                </a:lnTo>
                <a:lnTo>
                  <a:pt x="1809" y="1988"/>
                </a:lnTo>
                <a:lnTo>
                  <a:pt x="1818" y="2055"/>
                </a:lnTo>
                <a:lnTo>
                  <a:pt x="1821" y="2123"/>
                </a:lnTo>
                <a:lnTo>
                  <a:pt x="1818" y="2191"/>
                </a:lnTo>
                <a:lnTo>
                  <a:pt x="1809" y="2257"/>
                </a:lnTo>
                <a:lnTo>
                  <a:pt x="1795" y="2320"/>
                </a:lnTo>
                <a:lnTo>
                  <a:pt x="1774" y="2383"/>
                </a:lnTo>
                <a:lnTo>
                  <a:pt x="1749" y="2442"/>
                </a:lnTo>
                <a:lnTo>
                  <a:pt x="1718" y="2500"/>
                </a:lnTo>
                <a:lnTo>
                  <a:pt x="1684" y="2553"/>
                </a:lnTo>
                <a:lnTo>
                  <a:pt x="1645" y="2604"/>
                </a:lnTo>
                <a:lnTo>
                  <a:pt x="1602" y="2650"/>
                </a:lnTo>
                <a:lnTo>
                  <a:pt x="1555" y="2694"/>
                </a:lnTo>
                <a:lnTo>
                  <a:pt x="1505" y="2733"/>
                </a:lnTo>
                <a:lnTo>
                  <a:pt x="1450" y="2768"/>
                </a:lnTo>
                <a:lnTo>
                  <a:pt x="1393" y="2798"/>
                </a:lnTo>
                <a:lnTo>
                  <a:pt x="1334" y="2822"/>
                </a:lnTo>
                <a:lnTo>
                  <a:pt x="1271" y="2843"/>
                </a:lnTo>
                <a:lnTo>
                  <a:pt x="1207" y="2858"/>
                </a:lnTo>
                <a:lnTo>
                  <a:pt x="1141" y="2867"/>
                </a:lnTo>
                <a:lnTo>
                  <a:pt x="1073" y="2870"/>
                </a:lnTo>
                <a:lnTo>
                  <a:pt x="1010" y="2867"/>
                </a:lnTo>
                <a:lnTo>
                  <a:pt x="949" y="2860"/>
                </a:lnTo>
                <a:lnTo>
                  <a:pt x="890" y="2847"/>
                </a:lnTo>
                <a:lnTo>
                  <a:pt x="832" y="2830"/>
                </a:lnTo>
                <a:lnTo>
                  <a:pt x="776" y="2809"/>
                </a:lnTo>
                <a:lnTo>
                  <a:pt x="314" y="3312"/>
                </a:lnTo>
                <a:lnTo>
                  <a:pt x="291" y="3333"/>
                </a:lnTo>
                <a:lnTo>
                  <a:pt x="267" y="3349"/>
                </a:lnTo>
                <a:lnTo>
                  <a:pt x="239" y="3361"/>
                </a:lnTo>
                <a:lnTo>
                  <a:pt x="210" y="3368"/>
                </a:lnTo>
                <a:lnTo>
                  <a:pt x="181" y="3371"/>
                </a:lnTo>
                <a:lnTo>
                  <a:pt x="155" y="3369"/>
                </a:lnTo>
                <a:lnTo>
                  <a:pt x="129" y="3363"/>
                </a:lnTo>
                <a:lnTo>
                  <a:pt x="104" y="3353"/>
                </a:lnTo>
                <a:lnTo>
                  <a:pt x="81" y="3340"/>
                </a:lnTo>
                <a:lnTo>
                  <a:pt x="59" y="3323"/>
                </a:lnTo>
                <a:lnTo>
                  <a:pt x="38" y="3302"/>
                </a:lnTo>
                <a:lnTo>
                  <a:pt x="23" y="3278"/>
                </a:lnTo>
                <a:lnTo>
                  <a:pt x="11" y="3252"/>
                </a:lnTo>
                <a:lnTo>
                  <a:pt x="3" y="3226"/>
                </a:lnTo>
                <a:lnTo>
                  <a:pt x="0" y="3198"/>
                </a:lnTo>
                <a:lnTo>
                  <a:pt x="1" y="3170"/>
                </a:lnTo>
                <a:lnTo>
                  <a:pt x="6" y="3143"/>
                </a:lnTo>
                <a:lnTo>
                  <a:pt x="16" y="3116"/>
                </a:lnTo>
                <a:lnTo>
                  <a:pt x="29" y="3091"/>
                </a:lnTo>
                <a:lnTo>
                  <a:pt x="48" y="3068"/>
                </a:lnTo>
                <a:lnTo>
                  <a:pt x="488" y="2588"/>
                </a:lnTo>
                <a:lnTo>
                  <a:pt x="451" y="2539"/>
                </a:lnTo>
                <a:lnTo>
                  <a:pt x="419" y="2486"/>
                </a:lnTo>
                <a:lnTo>
                  <a:pt x="391" y="2432"/>
                </a:lnTo>
                <a:lnTo>
                  <a:pt x="367" y="2374"/>
                </a:lnTo>
                <a:lnTo>
                  <a:pt x="348" y="2313"/>
                </a:lnTo>
                <a:lnTo>
                  <a:pt x="335" y="2251"/>
                </a:lnTo>
                <a:lnTo>
                  <a:pt x="327" y="2187"/>
                </a:lnTo>
                <a:lnTo>
                  <a:pt x="323" y="2123"/>
                </a:lnTo>
                <a:lnTo>
                  <a:pt x="327" y="2055"/>
                </a:lnTo>
                <a:lnTo>
                  <a:pt x="335" y="1988"/>
                </a:lnTo>
                <a:lnTo>
                  <a:pt x="350" y="1924"/>
                </a:lnTo>
                <a:lnTo>
                  <a:pt x="370" y="1862"/>
                </a:lnTo>
                <a:lnTo>
                  <a:pt x="396" y="1802"/>
                </a:lnTo>
                <a:lnTo>
                  <a:pt x="426" y="1745"/>
                </a:lnTo>
                <a:lnTo>
                  <a:pt x="460" y="1692"/>
                </a:lnTo>
                <a:lnTo>
                  <a:pt x="499" y="1641"/>
                </a:lnTo>
                <a:lnTo>
                  <a:pt x="543" y="1594"/>
                </a:lnTo>
                <a:lnTo>
                  <a:pt x="590" y="1550"/>
                </a:lnTo>
                <a:lnTo>
                  <a:pt x="641" y="1512"/>
                </a:lnTo>
                <a:lnTo>
                  <a:pt x="694" y="1477"/>
                </a:lnTo>
                <a:lnTo>
                  <a:pt x="751" y="1447"/>
                </a:lnTo>
                <a:lnTo>
                  <a:pt x="811" y="1422"/>
                </a:lnTo>
                <a:lnTo>
                  <a:pt x="873" y="1402"/>
                </a:lnTo>
                <a:lnTo>
                  <a:pt x="937" y="1388"/>
                </a:lnTo>
                <a:lnTo>
                  <a:pt x="1004" y="1378"/>
                </a:lnTo>
                <a:lnTo>
                  <a:pt x="1073" y="1375"/>
                </a:lnTo>
                <a:close/>
                <a:moveTo>
                  <a:pt x="947" y="102"/>
                </a:moveTo>
                <a:lnTo>
                  <a:pt x="924" y="104"/>
                </a:lnTo>
                <a:lnTo>
                  <a:pt x="902" y="112"/>
                </a:lnTo>
                <a:lnTo>
                  <a:pt x="884" y="124"/>
                </a:lnTo>
                <a:lnTo>
                  <a:pt x="867" y="140"/>
                </a:lnTo>
                <a:lnTo>
                  <a:pt x="767" y="266"/>
                </a:lnTo>
                <a:lnTo>
                  <a:pt x="1411" y="266"/>
                </a:lnTo>
                <a:lnTo>
                  <a:pt x="1319" y="417"/>
                </a:lnTo>
                <a:lnTo>
                  <a:pt x="647" y="417"/>
                </a:lnTo>
                <a:lnTo>
                  <a:pt x="510" y="587"/>
                </a:lnTo>
                <a:lnTo>
                  <a:pt x="3198" y="587"/>
                </a:lnTo>
                <a:lnTo>
                  <a:pt x="3062" y="417"/>
                </a:lnTo>
                <a:lnTo>
                  <a:pt x="2333" y="417"/>
                </a:lnTo>
                <a:lnTo>
                  <a:pt x="2283" y="266"/>
                </a:lnTo>
                <a:lnTo>
                  <a:pt x="2942" y="266"/>
                </a:lnTo>
                <a:lnTo>
                  <a:pt x="2842" y="140"/>
                </a:lnTo>
                <a:lnTo>
                  <a:pt x="2825" y="124"/>
                </a:lnTo>
                <a:lnTo>
                  <a:pt x="2807" y="112"/>
                </a:lnTo>
                <a:lnTo>
                  <a:pt x="2785" y="104"/>
                </a:lnTo>
                <a:lnTo>
                  <a:pt x="2762" y="102"/>
                </a:lnTo>
                <a:lnTo>
                  <a:pt x="947" y="102"/>
                </a:lnTo>
                <a:close/>
                <a:moveTo>
                  <a:pt x="947" y="0"/>
                </a:moveTo>
                <a:lnTo>
                  <a:pt x="2762" y="0"/>
                </a:lnTo>
                <a:lnTo>
                  <a:pt x="2792" y="2"/>
                </a:lnTo>
                <a:lnTo>
                  <a:pt x="2822" y="9"/>
                </a:lnTo>
                <a:lnTo>
                  <a:pt x="2851" y="21"/>
                </a:lnTo>
                <a:lnTo>
                  <a:pt x="2877" y="35"/>
                </a:lnTo>
                <a:lnTo>
                  <a:pt x="2901" y="55"/>
                </a:lnTo>
                <a:lnTo>
                  <a:pt x="2921" y="77"/>
                </a:lnTo>
                <a:lnTo>
                  <a:pt x="3333" y="591"/>
                </a:lnTo>
                <a:lnTo>
                  <a:pt x="3350" y="617"/>
                </a:lnTo>
                <a:lnTo>
                  <a:pt x="3367" y="646"/>
                </a:lnTo>
                <a:lnTo>
                  <a:pt x="3381" y="679"/>
                </a:lnTo>
                <a:lnTo>
                  <a:pt x="3392" y="713"/>
                </a:lnTo>
                <a:lnTo>
                  <a:pt x="3402" y="748"/>
                </a:lnTo>
                <a:lnTo>
                  <a:pt x="3408" y="781"/>
                </a:lnTo>
                <a:lnTo>
                  <a:pt x="3410" y="813"/>
                </a:lnTo>
                <a:lnTo>
                  <a:pt x="3410" y="2585"/>
                </a:lnTo>
                <a:lnTo>
                  <a:pt x="3407" y="2624"/>
                </a:lnTo>
                <a:lnTo>
                  <a:pt x="3400" y="2660"/>
                </a:lnTo>
                <a:lnTo>
                  <a:pt x="3386" y="2694"/>
                </a:lnTo>
                <a:lnTo>
                  <a:pt x="3369" y="2725"/>
                </a:lnTo>
                <a:lnTo>
                  <a:pt x="3347" y="2753"/>
                </a:lnTo>
                <a:lnTo>
                  <a:pt x="3322" y="2778"/>
                </a:lnTo>
                <a:lnTo>
                  <a:pt x="3293" y="2800"/>
                </a:lnTo>
                <a:lnTo>
                  <a:pt x="3262" y="2817"/>
                </a:lnTo>
                <a:lnTo>
                  <a:pt x="3228" y="2830"/>
                </a:lnTo>
                <a:lnTo>
                  <a:pt x="3192" y="2838"/>
                </a:lnTo>
                <a:lnTo>
                  <a:pt x="3155" y="2841"/>
                </a:lnTo>
                <a:lnTo>
                  <a:pt x="1613" y="2841"/>
                </a:lnTo>
                <a:lnTo>
                  <a:pt x="1667" y="2798"/>
                </a:lnTo>
                <a:lnTo>
                  <a:pt x="1716" y="2750"/>
                </a:lnTo>
                <a:lnTo>
                  <a:pt x="1762" y="2701"/>
                </a:lnTo>
                <a:lnTo>
                  <a:pt x="1804" y="2646"/>
                </a:lnTo>
                <a:lnTo>
                  <a:pt x="1842" y="2589"/>
                </a:lnTo>
                <a:lnTo>
                  <a:pt x="1876" y="2530"/>
                </a:lnTo>
                <a:lnTo>
                  <a:pt x="1905" y="2468"/>
                </a:lnTo>
                <a:lnTo>
                  <a:pt x="1929" y="2403"/>
                </a:lnTo>
                <a:lnTo>
                  <a:pt x="1949" y="2335"/>
                </a:lnTo>
                <a:lnTo>
                  <a:pt x="1963" y="2266"/>
                </a:lnTo>
                <a:lnTo>
                  <a:pt x="1972" y="2195"/>
                </a:lnTo>
                <a:lnTo>
                  <a:pt x="1975" y="2123"/>
                </a:lnTo>
                <a:lnTo>
                  <a:pt x="1972" y="2048"/>
                </a:lnTo>
                <a:lnTo>
                  <a:pt x="1962" y="1976"/>
                </a:lnTo>
                <a:lnTo>
                  <a:pt x="1948" y="1906"/>
                </a:lnTo>
                <a:lnTo>
                  <a:pt x="1928" y="1838"/>
                </a:lnTo>
                <a:lnTo>
                  <a:pt x="1903" y="1772"/>
                </a:lnTo>
                <a:lnTo>
                  <a:pt x="1873" y="1709"/>
                </a:lnTo>
                <a:lnTo>
                  <a:pt x="1839" y="1648"/>
                </a:lnTo>
                <a:lnTo>
                  <a:pt x="1800" y="1591"/>
                </a:lnTo>
                <a:lnTo>
                  <a:pt x="1757" y="1537"/>
                </a:lnTo>
                <a:lnTo>
                  <a:pt x="1710" y="1487"/>
                </a:lnTo>
                <a:lnTo>
                  <a:pt x="1660" y="1439"/>
                </a:lnTo>
                <a:lnTo>
                  <a:pt x="1605" y="1396"/>
                </a:lnTo>
                <a:lnTo>
                  <a:pt x="1547" y="1358"/>
                </a:lnTo>
                <a:lnTo>
                  <a:pt x="1487" y="1323"/>
                </a:lnTo>
                <a:lnTo>
                  <a:pt x="1423" y="1293"/>
                </a:lnTo>
                <a:lnTo>
                  <a:pt x="1357" y="1268"/>
                </a:lnTo>
                <a:lnTo>
                  <a:pt x="1289" y="1248"/>
                </a:lnTo>
                <a:lnTo>
                  <a:pt x="1218" y="1234"/>
                </a:lnTo>
                <a:lnTo>
                  <a:pt x="1146" y="1225"/>
                </a:lnTo>
                <a:lnTo>
                  <a:pt x="1073" y="1223"/>
                </a:lnTo>
                <a:lnTo>
                  <a:pt x="997" y="1226"/>
                </a:lnTo>
                <a:lnTo>
                  <a:pt x="924" y="1234"/>
                </a:lnTo>
                <a:lnTo>
                  <a:pt x="853" y="1249"/>
                </a:lnTo>
                <a:lnTo>
                  <a:pt x="783" y="1270"/>
                </a:lnTo>
                <a:lnTo>
                  <a:pt x="716" y="1296"/>
                </a:lnTo>
                <a:lnTo>
                  <a:pt x="652" y="1326"/>
                </a:lnTo>
                <a:lnTo>
                  <a:pt x="591" y="1362"/>
                </a:lnTo>
                <a:lnTo>
                  <a:pt x="533" y="1402"/>
                </a:lnTo>
                <a:lnTo>
                  <a:pt x="478" y="1446"/>
                </a:lnTo>
                <a:lnTo>
                  <a:pt x="428" y="1495"/>
                </a:lnTo>
                <a:lnTo>
                  <a:pt x="380" y="1546"/>
                </a:lnTo>
                <a:lnTo>
                  <a:pt x="337" y="1602"/>
                </a:lnTo>
                <a:lnTo>
                  <a:pt x="299" y="1662"/>
                </a:lnTo>
                <a:lnTo>
                  <a:pt x="299" y="813"/>
                </a:lnTo>
                <a:lnTo>
                  <a:pt x="301" y="781"/>
                </a:lnTo>
                <a:lnTo>
                  <a:pt x="307" y="748"/>
                </a:lnTo>
                <a:lnTo>
                  <a:pt x="316" y="713"/>
                </a:lnTo>
                <a:lnTo>
                  <a:pt x="328" y="679"/>
                </a:lnTo>
                <a:lnTo>
                  <a:pt x="342" y="646"/>
                </a:lnTo>
                <a:lnTo>
                  <a:pt x="359" y="617"/>
                </a:lnTo>
                <a:lnTo>
                  <a:pt x="377" y="591"/>
                </a:lnTo>
                <a:lnTo>
                  <a:pt x="787" y="77"/>
                </a:lnTo>
                <a:lnTo>
                  <a:pt x="808" y="55"/>
                </a:lnTo>
                <a:lnTo>
                  <a:pt x="832" y="35"/>
                </a:lnTo>
                <a:lnTo>
                  <a:pt x="859" y="21"/>
                </a:lnTo>
                <a:lnTo>
                  <a:pt x="887" y="9"/>
                </a:lnTo>
                <a:lnTo>
                  <a:pt x="917" y="2"/>
                </a:lnTo>
                <a:lnTo>
                  <a:pt x="94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fr-CA">
              <a:solidFill>
                <a:srgbClr val="000000"/>
              </a:solidFill>
            </a:endParaRPr>
          </a:p>
        </p:txBody>
      </p:sp>
      <p:graphicFrame>
        <p:nvGraphicFramePr>
          <p:cNvPr id="116" name="Diagramme 115"/>
          <p:cNvGraphicFramePr/>
          <p:nvPr>
            <p:extLst/>
          </p:nvPr>
        </p:nvGraphicFramePr>
        <p:xfrm>
          <a:off x="168744" y="4574704"/>
          <a:ext cx="2318123" cy="1687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699803" y="4223928"/>
            <a:ext cx="1107397" cy="31904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Clr>
                <a:srgbClr val="003C71"/>
              </a:buClr>
              <a:buSzPct val="125000"/>
            </a:pPr>
            <a:r>
              <a:rPr lang="fr-CA" sz="2000" dirty="0">
                <a:solidFill>
                  <a:srgbClr val="000000"/>
                </a:solidFill>
                <a:latin typeface="Arial"/>
                <a:cs typeface="Times"/>
              </a:rPr>
              <a:t>N</a:t>
            </a:r>
            <a:r>
              <a:rPr lang="fr-CA" sz="2000" dirty="0" smtClean="0">
                <a:solidFill>
                  <a:srgbClr val="000000"/>
                </a:solidFill>
                <a:latin typeface="Arial"/>
                <a:cs typeface="Times"/>
              </a:rPr>
              <a:t>iveaux</a:t>
            </a:r>
            <a:endParaRPr lang="fr-CA" sz="2000" dirty="0">
              <a:solidFill>
                <a:srgbClr val="000000"/>
              </a:solidFill>
              <a:latin typeface="Arial"/>
              <a:cs typeface="Times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431102" y="2132856"/>
            <a:ext cx="2052666" cy="1882985"/>
            <a:chOff x="664905" y="2230007"/>
            <a:chExt cx="1458823" cy="1440000"/>
          </a:xfrm>
        </p:grpSpPr>
        <p:sp>
          <p:nvSpPr>
            <p:cNvPr id="128" name="Ellipse 127"/>
            <p:cNvSpPr/>
            <p:nvPr/>
          </p:nvSpPr>
          <p:spPr>
            <a:xfrm>
              <a:off x="664905" y="2230007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/>
            <a:lstStyle/>
            <a:p>
              <a:pPr algn="ctr" defTabSz="457200"/>
              <a:endParaRPr lang="fr-CA" sz="1200" b="1">
                <a:solidFill>
                  <a:srgbClr val="000000"/>
                </a:solidFill>
              </a:endParaRPr>
            </a:p>
          </p:txBody>
        </p:sp>
        <p:grpSp>
          <p:nvGrpSpPr>
            <p:cNvPr id="129" name="Group 100"/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 bwMode="auto">
            <a:xfrm>
              <a:off x="788346" y="2434141"/>
              <a:ext cx="555679" cy="680708"/>
              <a:chOff x="671" y="1312"/>
              <a:chExt cx="280" cy="343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30" name="Freeform 102"/>
              <p:cNvSpPr>
                <a:spLocks/>
              </p:cNvSpPr>
              <p:nvPr/>
            </p:nvSpPr>
            <p:spPr bwMode="auto">
              <a:xfrm>
                <a:off x="742" y="1312"/>
                <a:ext cx="137" cy="183"/>
              </a:xfrm>
              <a:custGeom>
                <a:avLst/>
                <a:gdLst>
                  <a:gd name="T0" fmla="*/ 655 w 1365"/>
                  <a:gd name="T1" fmla="*/ 3 h 1825"/>
                  <a:gd name="T2" fmla="*/ 779 w 1365"/>
                  <a:gd name="T3" fmla="*/ 24 h 1825"/>
                  <a:gd name="T4" fmla="*/ 890 w 1365"/>
                  <a:gd name="T5" fmla="*/ 59 h 1825"/>
                  <a:gd name="T6" fmla="*/ 983 w 1365"/>
                  <a:gd name="T7" fmla="*/ 95 h 1825"/>
                  <a:gd name="T8" fmla="*/ 1073 w 1365"/>
                  <a:gd name="T9" fmla="*/ 138 h 1825"/>
                  <a:gd name="T10" fmla="*/ 1158 w 1365"/>
                  <a:gd name="T11" fmla="*/ 191 h 1825"/>
                  <a:gd name="T12" fmla="*/ 1236 w 1365"/>
                  <a:gd name="T13" fmla="*/ 260 h 1825"/>
                  <a:gd name="T14" fmla="*/ 1301 w 1365"/>
                  <a:gd name="T15" fmla="*/ 345 h 1825"/>
                  <a:gd name="T16" fmla="*/ 1342 w 1365"/>
                  <a:gd name="T17" fmla="*/ 430 h 1825"/>
                  <a:gd name="T18" fmla="*/ 1361 w 1365"/>
                  <a:gd name="T19" fmla="*/ 515 h 1825"/>
                  <a:gd name="T20" fmla="*/ 1365 w 1365"/>
                  <a:gd name="T21" fmla="*/ 597 h 1825"/>
                  <a:gd name="T22" fmla="*/ 1357 w 1365"/>
                  <a:gd name="T23" fmla="*/ 674 h 1825"/>
                  <a:gd name="T24" fmla="*/ 1343 w 1365"/>
                  <a:gd name="T25" fmla="*/ 745 h 1825"/>
                  <a:gd name="T26" fmla="*/ 1326 w 1365"/>
                  <a:gd name="T27" fmla="*/ 806 h 1825"/>
                  <a:gd name="T28" fmla="*/ 1322 w 1365"/>
                  <a:gd name="T29" fmla="*/ 838 h 1825"/>
                  <a:gd name="T30" fmla="*/ 1334 w 1365"/>
                  <a:gd name="T31" fmla="*/ 849 h 1825"/>
                  <a:gd name="T32" fmla="*/ 1348 w 1365"/>
                  <a:gd name="T33" fmla="*/ 871 h 1825"/>
                  <a:gd name="T34" fmla="*/ 1360 w 1365"/>
                  <a:gd name="T35" fmla="*/ 915 h 1825"/>
                  <a:gd name="T36" fmla="*/ 1361 w 1365"/>
                  <a:gd name="T37" fmla="*/ 965 h 1825"/>
                  <a:gd name="T38" fmla="*/ 1356 w 1365"/>
                  <a:gd name="T39" fmla="*/ 1015 h 1825"/>
                  <a:gd name="T40" fmla="*/ 1347 w 1365"/>
                  <a:gd name="T41" fmla="*/ 1062 h 1825"/>
                  <a:gd name="T42" fmla="*/ 1328 w 1365"/>
                  <a:gd name="T43" fmla="*/ 1123 h 1825"/>
                  <a:gd name="T44" fmla="*/ 1305 w 1365"/>
                  <a:gd name="T45" fmla="*/ 1169 h 1825"/>
                  <a:gd name="T46" fmla="*/ 1282 w 1365"/>
                  <a:gd name="T47" fmla="*/ 1232 h 1825"/>
                  <a:gd name="T48" fmla="*/ 1253 w 1365"/>
                  <a:gd name="T49" fmla="*/ 1328 h 1825"/>
                  <a:gd name="T50" fmla="*/ 1211 w 1365"/>
                  <a:gd name="T51" fmla="*/ 1423 h 1825"/>
                  <a:gd name="T52" fmla="*/ 1158 w 1365"/>
                  <a:gd name="T53" fmla="*/ 1516 h 1825"/>
                  <a:gd name="T54" fmla="*/ 1093 w 1365"/>
                  <a:gd name="T55" fmla="*/ 1603 h 1825"/>
                  <a:gd name="T56" fmla="*/ 1020 w 1365"/>
                  <a:gd name="T57" fmla="*/ 1680 h 1825"/>
                  <a:gd name="T58" fmla="*/ 936 w 1365"/>
                  <a:gd name="T59" fmla="*/ 1744 h 1825"/>
                  <a:gd name="T60" fmla="*/ 844 w 1365"/>
                  <a:gd name="T61" fmla="*/ 1791 h 1825"/>
                  <a:gd name="T62" fmla="*/ 744 w 1365"/>
                  <a:gd name="T63" fmla="*/ 1819 h 1825"/>
                  <a:gd name="T64" fmla="*/ 643 w 1365"/>
                  <a:gd name="T65" fmla="*/ 1824 h 1825"/>
                  <a:gd name="T66" fmla="*/ 544 w 1365"/>
                  <a:gd name="T67" fmla="*/ 1801 h 1825"/>
                  <a:gd name="T68" fmla="*/ 446 w 1365"/>
                  <a:gd name="T69" fmla="*/ 1752 h 1825"/>
                  <a:gd name="T70" fmla="*/ 350 w 1365"/>
                  <a:gd name="T71" fmla="*/ 1683 h 1825"/>
                  <a:gd name="T72" fmla="*/ 263 w 1365"/>
                  <a:gd name="T73" fmla="*/ 1596 h 1825"/>
                  <a:gd name="T74" fmla="*/ 188 w 1365"/>
                  <a:gd name="T75" fmla="*/ 1492 h 1825"/>
                  <a:gd name="T76" fmla="*/ 126 w 1365"/>
                  <a:gd name="T77" fmla="*/ 1376 h 1825"/>
                  <a:gd name="T78" fmla="*/ 84 w 1365"/>
                  <a:gd name="T79" fmla="*/ 1251 h 1825"/>
                  <a:gd name="T80" fmla="*/ 60 w 1365"/>
                  <a:gd name="T81" fmla="*/ 1170 h 1825"/>
                  <a:gd name="T82" fmla="*/ 38 w 1365"/>
                  <a:gd name="T83" fmla="*/ 1130 h 1825"/>
                  <a:gd name="T84" fmla="*/ 21 w 1365"/>
                  <a:gd name="T85" fmla="*/ 1074 h 1825"/>
                  <a:gd name="T86" fmla="*/ 12 w 1365"/>
                  <a:gd name="T87" fmla="*/ 1031 h 1825"/>
                  <a:gd name="T88" fmla="*/ 4 w 1365"/>
                  <a:gd name="T89" fmla="*/ 982 h 1825"/>
                  <a:gd name="T90" fmla="*/ 0 w 1365"/>
                  <a:gd name="T91" fmla="*/ 934 h 1825"/>
                  <a:gd name="T92" fmla="*/ 4 w 1365"/>
                  <a:gd name="T93" fmla="*/ 889 h 1825"/>
                  <a:gd name="T94" fmla="*/ 21 w 1365"/>
                  <a:gd name="T95" fmla="*/ 853 h 1825"/>
                  <a:gd name="T96" fmla="*/ 39 w 1365"/>
                  <a:gd name="T97" fmla="*/ 834 h 1825"/>
                  <a:gd name="T98" fmla="*/ 16 w 1365"/>
                  <a:gd name="T99" fmla="*/ 728 h 1825"/>
                  <a:gd name="T100" fmla="*/ 5 w 1365"/>
                  <a:gd name="T101" fmla="*/ 638 h 1825"/>
                  <a:gd name="T102" fmla="*/ 4 w 1365"/>
                  <a:gd name="T103" fmla="*/ 562 h 1825"/>
                  <a:gd name="T104" fmla="*/ 11 w 1365"/>
                  <a:gd name="T105" fmla="*/ 502 h 1825"/>
                  <a:gd name="T106" fmla="*/ 20 w 1365"/>
                  <a:gd name="T107" fmla="*/ 455 h 1825"/>
                  <a:gd name="T108" fmla="*/ 29 w 1365"/>
                  <a:gd name="T109" fmla="*/ 425 h 1825"/>
                  <a:gd name="T110" fmla="*/ 36 w 1365"/>
                  <a:gd name="T111" fmla="*/ 408 h 1825"/>
                  <a:gd name="T112" fmla="*/ 84 w 1365"/>
                  <a:gd name="T113" fmla="*/ 309 h 1825"/>
                  <a:gd name="T114" fmla="*/ 145 w 1365"/>
                  <a:gd name="T115" fmla="*/ 221 h 1825"/>
                  <a:gd name="T116" fmla="*/ 215 w 1365"/>
                  <a:gd name="T117" fmla="*/ 146 h 1825"/>
                  <a:gd name="T118" fmla="*/ 295 w 1365"/>
                  <a:gd name="T119" fmla="*/ 85 h 1825"/>
                  <a:gd name="T120" fmla="*/ 386 w 1365"/>
                  <a:gd name="T121" fmla="*/ 39 h 1825"/>
                  <a:gd name="T122" fmla="*/ 487 w 1365"/>
                  <a:gd name="T123" fmla="*/ 10 h 1825"/>
                  <a:gd name="T124" fmla="*/ 597 w 1365"/>
                  <a:gd name="T125" fmla="*/ 0 h 1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65" h="1825">
                    <a:moveTo>
                      <a:pt x="597" y="0"/>
                    </a:moveTo>
                    <a:lnTo>
                      <a:pt x="655" y="3"/>
                    </a:lnTo>
                    <a:lnTo>
                      <a:pt x="717" y="11"/>
                    </a:lnTo>
                    <a:lnTo>
                      <a:pt x="779" y="24"/>
                    </a:lnTo>
                    <a:lnTo>
                      <a:pt x="844" y="44"/>
                    </a:lnTo>
                    <a:lnTo>
                      <a:pt x="890" y="59"/>
                    </a:lnTo>
                    <a:lnTo>
                      <a:pt x="936" y="76"/>
                    </a:lnTo>
                    <a:lnTo>
                      <a:pt x="983" y="95"/>
                    </a:lnTo>
                    <a:lnTo>
                      <a:pt x="1028" y="116"/>
                    </a:lnTo>
                    <a:lnTo>
                      <a:pt x="1073" y="138"/>
                    </a:lnTo>
                    <a:lnTo>
                      <a:pt x="1117" y="163"/>
                    </a:lnTo>
                    <a:lnTo>
                      <a:pt x="1158" y="191"/>
                    </a:lnTo>
                    <a:lnTo>
                      <a:pt x="1199" y="224"/>
                    </a:lnTo>
                    <a:lnTo>
                      <a:pt x="1236" y="260"/>
                    </a:lnTo>
                    <a:lnTo>
                      <a:pt x="1271" y="303"/>
                    </a:lnTo>
                    <a:lnTo>
                      <a:pt x="1301" y="345"/>
                    </a:lnTo>
                    <a:lnTo>
                      <a:pt x="1324" y="387"/>
                    </a:lnTo>
                    <a:lnTo>
                      <a:pt x="1342" y="430"/>
                    </a:lnTo>
                    <a:lnTo>
                      <a:pt x="1354" y="473"/>
                    </a:lnTo>
                    <a:lnTo>
                      <a:pt x="1361" y="515"/>
                    </a:lnTo>
                    <a:lnTo>
                      <a:pt x="1365" y="557"/>
                    </a:lnTo>
                    <a:lnTo>
                      <a:pt x="1365" y="597"/>
                    </a:lnTo>
                    <a:lnTo>
                      <a:pt x="1362" y="636"/>
                    </a:lnTo>
                    <a:lnTo>
                      <a:pt x="1357" y="674"/>
                    </a:lnTo>
                    <a:lnTo>
                      <a:pt x="1350" y="710"/>
                    </a:lnTo>
                    <a:lnTo>
                      <a:pt x="1343" y="745"/>
                    </a:lnTo>
                    <a:lnTo>
                      <a:pt x="1334" y="777"/>
                    </a:lnTo>
                    <a:lnTo>
                      <a:pt x="1326" y="806"/>
                    </a:lnTo>
                    <a:lnTo>
                      <a:pt x="1319" y="834"/>
                    </a:lnTo>
                    <a:lnTo>
                      <a:pt x="1322" y="838"/>
                    </a:lnTo>
                    <a:lnTo>
                      <a:pt x="1328" y="844"/>
                    </a:lnTo>
                    <a:lnTo>
                      <a:pt x="1334" y="849"/>
                    </a:lnTo>
                    <a:lnTo>
                      <a:pt x="1337" y="853"/>
                    </a:lnTo>
                    <a:lnTo>
                      <a:pt x="1348" y="871"/>
                    </a:lnTo>
                    <a:lnTo>
                      <a:pt x="1356" y="892"/>
                    </a:lnTo>
                    <a:lnTo>
                      <a:pt x="1360" y="915"/>
                    </a:lnTo>
                    <a:lnTo>
                      <a:pt x="1361" y="939"/>
                    </a:lnTo>
                    <a:lnTo>
                      <a:pt x="1361" y="965"/>
                    </a:lnTo>
                    <a:lnTo>
                      <a:pt x="1359" y="991"/>
                    </a:lnTo>
                    <a:lnTo>
                      <a:pt x="1356" y="1015"/>
                    </a:lnTo>
                    <a:lnTo>
                      <a:pt x="1352" y="1040"/>
                    </a:lnTo>
                    <a:lnTo>
                      <a:pt x="1347" y="1062"/>
                    </a:lnTo>
                    <a:lnTo>
                      <a:pt x="1338" y="1093"/>
                    </a:lnTo>
                    <a:lnTo>
                      <a:pt x="1328" y="1123"/>
                    </a:lnTo>
                    <a:lnTo>
                      <a:pt x="1317" y="1148"/>
                    </a:lnTo>
                    <a:lnTo>
                      <a:pt x="1305" y="1169"/>
                    </a:lnTo>
                    <a:lnTo>
                      <a:pt x="1293" y="1186"/>
                    </a:lnTo>
                    <a:lnTo>
                      <a:pt x="1282" y="1232"/>
                    </a:lnTo>
                    <a:lnTo>
                      <a:pt x="1269" y="1279"/>
                    </a:lnTo>
                    <a:lnTo>
                      <a:pt x="1253" y="1328"/>
                    </a:lnTo>
                    <a:lnTo>
                      <a:pt x="1233" y="1375"/>
                    </a:lnTo>
                    <a:lnTo>
                      <a:pt x="1211" y="1423"/>
                    </a:lnTo>
                    <a:lnTo>
                      <a:pt x="1186" y="1470"/>
                    </a:lnTo>
                    <a:lnTo>
                      <a:pt x="1158" y="1516"/>
                    </a:lnTo>
                    <a:lnTo>
                      <a:pt x="1128" y="1560"/>
                    </a:lnTo>
                    <a:lnTo>
                      <a:pt x="1093" y="1603"/>
                    </a:lnTo>
                    <a:lnTo>
                      <a:pt x="1058" y="1642"/>
                    </a:lnTo>
                    <a:lnTo>
                      <a:pt x="1020" y="1680"/>
                    </a:lnTo>
                    <a:lnTo>
                      <a:pt x="979" y="1713"/>
                    </a:lnTo>
                    <a:lnTo>
                      <a:pt x="936" y="1744"/>
                    </a:lnTo>
                    <a:lnTo>
                      <a:pt x="891" y="1769"/>
                    </a:lnTo>
                    <a:lnTo>
                      <a:pt x="844" y="1791"/>
                    </a:lnTo>
                    <a:lnTo>
                      <a:pt x="795" y="1807"/>
                    </a:lnTo>
                    <a:lnTo>
                      <a:pt x="744" y="1819"/>
                    </a:lnTo>
                    <a:lnTo>
                      <a:pt x="692" y="1825"/>
                    </a:lnTo>
                    <a:lnTo>
                      <a:pt x="643" y="1824"/>
                    </a:lnTo>
                    <a:lnTo>
                      <a:pt x="594" y="1815"/>
                    </a:lnTo>
                    <a:lnTo>
                      <a:pt x="544" y="1801"/>
                    </a:lnTo>
                    <a:lnTo>
                      <a:pt x="495" y="1780"/>
                    </a:lnTo>
                    <a:lnTo>
                      <a:pt x="446" y="1752"/>
                    </a:lnTo>
                    <a:lnTo>
                      <a:pt x="397" y="1720"/>
                    </a:lnTo>
                    <a:lnTo>
                      <a:pt x="350" y="1683"/>
                    </a:lnTo>
                    <a:lnTo>
                      <a:pt x="306" y="1641"/>
                    </a:lnTo>
                    <a:lnTo>
                      <a:pt x="263" y="1596"/>
                    </a:lnTo>
                    <a:lnTo>
                      <a:pt x="224" y="1546"/>
                    </a:lnTo>
                    <a:lnTo>
                      <a:pt x="188" y="1492"/>
                    </a:lnTo>
                    <a:lnTo>
                      <a:pt x="155" y="1436"/>
                    </a:lnTo>
                    <a:lnTo>
                      <a:pt x="126" y="1376"/>
                    </a:lnTo>
                    <a:lnTo>
                      <a:pt x="103" y="1315"/>
                    </a:lnTo>
                    <a:lnTo>
                      <a:pt x="84" y="1251"/>
                    </a:lnTo>
                    <a:lnTo>
                      <a:pt x="72" y="1186"/>
                    </a:lnTo>
                    <a:lnTo>
                      <a:pt x="60" y="1170"/>
                    </a:lnTo>
                    <a:lnTo>
                      <a:pt x="48" y="1152"/>
                    </a:lnTo>
                    <a:lnTo>
                      <a:pt x="38" y="1130"/>
                    </a:lnTo>
                    <a:lnTo>
                      <a:pt x="28" y="1103"/>
                    </a:lnTo>
                    <a:lnTo>
                      <a:pt x="21" y="1074"/>
                    </a:lnTo>
                    <a:lnTo>
                      <a:pt x="16" y="1053"/>
                    </a:lnTo>
                    <a:lnTo>
                      <a:pt x="12" y="1031"/>
                    </a:lnTo>
                    <a:lnTo>
                      <a:pt x="8" y="1008"/>
                    </a:lnTo>
                    <a:lnTo>
                      <a:pt x="4" y="982"/>
                    </a:lnTo>
                    <a:lnTo>
                      <a:pt x="1" y="958"/>
                    </a:lnTo>
                    <a:lnTo>
                      <a:pt x="0" y="934"/>
                    </a:lnTo>
                    <a:lnTo>
                      <a:pt x="1" y="911"/>
                    </a:lnTo>
                    <a:lnTo>
                      <a:pt x="4" y="889"/>
                    </a:lnTo>
                    <a:lnTo>
                      <a:pt x="11" y="869"/>
                    </a:lnTo>
                    <a:lnTo>
                      <a:pt x="21" y="853"/>
                    </a:lnTo>
                    <a:lnTo>
                      <a:pt x="29" y="843"/>
                    </a:lnTo>
                    <a:lnTo>
                      <a:pt x="39" y="834"/>
                    </a:lnTo>
                    <a:lnTo>
                      <a:pt x="26" y="779"/>
                    </a:lnTo>
                    <a:lnTo>
                      <a:pt x="16" y="728"/>
                    </a:lnTo>
                    <a:lnTo>
                      <a:pt x="10" y="681"/>
                    </a:lnTo>
                    <a:lnTo>
                      <a:pt x="5" y="638"/>
                    </a:lnTo>
                    <a:lnTo>
                      <a:pt x="4" y="598"/>
                    </a:lnTo>
                    <a:lnTo>
                      <a:pt x="4" y="562"/>
                    </a:lnTo>
                    <a:lnTo>
                      <a:pt x="6" y="530"/>
                    </a:lnTo>
                    <a:lnTo>
                      <a:pt x="11" y="502"/>
                    </a:lnTo>
                    <a:lnTo>
                      <a:pt x="15" y="477"/>
                    </a:lnTo>
                    <a:lnTo>
                      <a:pt x="20" y="455"/>
                    </a:lnTo>
                    <a:lnTo>
                      <a:pt x="25" y="439"/>
                    </a:lnTo>
                    <a:lnTo>
                      <a:pt x="29" y="425"/>
                    </a:lnTo>
                    <a:lnTo>
                      <a:pt x="33" y="415"/>
                    </a:lnTo>
                    <a:lnTo>
                      <a:pt x="36" y="408"/>
                    </a:lnTo>
                    <a:lnTo>
                      <a:pt x="59" y="358"/>
                    </a:lnTo>
                    <a:lnTo>
                      <a:pt x="84" y="309"/>
                    </a:lnTo>
                    <a:lnTo>
                      <a:pt x="113" y="264"/>
                    </a:lnTo>
                    <a:lnTo>
                      <a:pt x="145" y="221"/>
                    </a:lnTo>
                    <a:lnTo>
                      <a:pt x="179" y="182"/>
                    </a:lnTo>
                    <a:lnTo>
                      <a:pt x="215" y="146"/>
                    </a:lnTo>
                    <a:lnTo>
                      <a:pt x="255" y="113"/>
                    </a:lnTo>
                    <a:lnTo>
                      <a:pt x="295" y="85"/>
                    </a:lnTo>
                    <a:lnTo>
                      <a:pt x="340" y="59"/>
                    </a:lnTo>
                    <a:lnTo>
                      <a:pt x="386" y="39"/>
                    </a:lnTo>
                    <a:lnTo>
                      <a:pt x="436" y="22"/>
                    </a:lnTo>
                    <a:lnTo>
                      <a:pt x="487" y="10"/>
                    </a:lnTo>
                    <a:lnTo>
                      <a:pt x="541" y="2"/>
                    </a:lnTo>
                    <a:lnTo>
                      <a:pt x="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CA" kern="0" smtClean="0">
                  <a:solidFill>
                    <a:srgbClr val="000000"/>
                  </a:solidFill>
                  <a:latin typeface="Microsoft New Tai Lue"/>
                </a:endParaRPr>
              </a:p>
            </p:txBody>
          </p:sp>
          <p:sp>
            <p:nvSpPr>
              <p:cNvPr id="131" name="Freeform 103"/>
              <p:cNvSpPr>
                <a:spLocks/>
              </p:cNvSpPr>
              <p:nvPr/>
            </p:nvSpPr>
            <p:spPr bwMode="auto">
              <a:xfrm>
                <a:off x="671" y="1486"/>
                <a:ext cx="280" cy="169"/>
              </a:xfrm>
              <a:custGeom>
                <a:avLst/>
                <a:gdLst>
                  <a:gd name="T0" fmla="*/ 901 w 2796"/>
                  <a:gd name="T1" fmla="*/ 5 h 1686"/>
                  <a:gd name="T2" fmla="*/ 931 w 2796"/>
                  <a:gd name="T3" fmla="*/ 27 h 1686"/>
                  <a:gd name="T4" fmla="*/ 956 w 2796"/>
                  <a:gd name="T5" fmla="*/ 44 h 1686"/>
                  <a:gd name="T6" fmla="*/ 959 w 2796"/>
                  <a:gd name="T7" fmla="*/ 59 h 1686"/>
                  <a:gd name="T8" fmla="*/ 957 w 2796"/>
                  <a:gd name="T9" fmla="*/ 125 h 1686"/>
                  <a:gd name="T10" fmla="*/ 955 w 2796"/>
                  <a:gd name="T11" fmla="*/ 222 h 1686"/>
                  <a:gd name="T12" fmla="*/ 954 w 2796"/>
                  <a:gd name="T13" fmla="*/ 328 h 1686"/>
                  <a:gd name="T14" fmla="*/ 952 w 2796"/>
                  <a:gd name="T15" fmla="*/ 416 h 1686"/>
                  <a:gd name="T16" fmla="*/ 952 w 2796"/>
                  <a:gd name="T17" fmla="*/ 466 h 1686"/>
                  <a:gd name="T18" fmla="*/ 1352 w 2796"/>
                  <a:gd name="T19" fmla="*/ 1532 h 1686"/>
                  <a:gd name="T20" fmla="*/ 1398 w 2796"/>
                  <a:gd name="T21" fmla="*/ 1555 h 1686"/>
                  <a:gd name="T22" fmla="*/ 1444 w 2796"/>
                  <a:gd name="T23" fmla="*/ 1532 h 1686"/>
                  <a:gd name="T24" fmla="*/ 1837 w 2796"/>
                  <a:gd name="T25" fmla="*/ 45 h 1686"/>
                  <a:gd name="T26" fmla="*/ 1959 w 2796"/>
                  <a:gd name="T27" fmla="*/ 35 h 1686"/>
                  <a:gd name="T28" fmla="*/ 2059 w 2796"/>
                  <a:gd name="T29" fmla="*/ 86 h 1686"/>
                  <a:gd name="T30" fmla="*/ 2165 w 2796"/>
                  <a:gd name="T31" fmla="*/ 130 h 1686"/>
                  <a:gd name="T32" fmla="*/ 2260 w 2796"/>
                  <a:gd name="T33" fmla="*/ 165 h 1686"/>
                  <a:gd name="T34" fmla="*/ 2329 w 2796"/>
                  <a:gd name="T35" fmla="*/ 188 h 1686"/>
                  <a:gd name="T36" fmla="*/ 2355 w 2796"/>
                  <a:gd name="T37" fmla="*/ 197 h 1686"/>
                  <a:gd name="T38" fmla="*/ 2462 w 2796"/>
                  <a:gd name="T39" fmla="*/ 251 h 1686"/>
                  <a:gd name="T40" fmla="*/ 2528 w 2796"/>
                  <a:gd name="T41" fmla="*/ 301 h 1686"/>
                  <a:gd name="T42" fmla="*/ 2556 w 2796"/>
                  <a:gd name="T43" fmla="*/ 331 h 1686"/>
                  <a:gd name="T44" fmla="*/ 2637 w 2796"/>
                  <a:gd name="T45" fmla="*/ 472 h 1686"/>
                  <a:gd name="T46" fmla="*/ 2718 w 2796"/>
                  <a:gd name="T47" fmla="*/ 687 h 1686"/>
                  <a:gd name="T48" fmla="*/ 2763 w 2796"/>
                  <a:gd name="T49" fmla="*/ 901 h 1686"/>
                  <a:gd name="T50" fmla="*/ 2785 w 2796"/>
                  <a:gd name="T51" fmla="*/ 1101 h 1686"/>
                  <a:gd name="T52" fmla="*/ 2795 w 2796"/>
                  <a:gd name="T53" fmla="*/ 1274 h 1686"/>
                  <a:gd name="T54" fmla="*/ 2790 w 2796"/>
                  <a:gd name="T55" fmla="*/ 1398 h 1686"/>
                  <a:gd name="T56" fmla="*/ 2769 w 2796"/>
                  <a:gd name="T57" fmla="*/ 1475 h 1686"/>
                  <a:gd name="T58" fmla="*/ 2735 w 2796"/>
                  <a:gd name="T59" fmla="*/ 1514 h 1686"/>
                  <a:gd name="T60" fmla="*/ 2596 w 2796"/>
                  <a:gd name="T61" fmla="*/ 1564 h 1686"/>
                  <a:gd name="T62" fmla="*/ 2360 w 2796"/>
                  <a:gd name="T63" fmla="*/ 1616 h 1686"/>
                  <a:gd name="T64" fmla="*/ 2082 w 2796"/>
                  <a:gd name="T65" fmla="*/ 1653 h 1686"/>
                  <a:gd name="T66" fmla="*/ 1774 w 2796"/>
                  <a:gd name="T67" fmla="*/ 1676 h 1686"/>
                  <a:gd name="T68" fmla="*/ 1452 w 2796"/>
                  <a:gd name="T69" fmla="*/ 1686 h 1686"/>
                  <a:gd name="T70" fmla="*/ 1127 w 2796"/>
                  <a:gd name="T71" fmla="*/ 1682 h 1686"/>
                  <a:gd name="T72" fmla="*/ 813 w 2796"/>
                  <a:gd name="T73" fmla="*/ 1663 h 1686"/>
                  <a:gd name="T74" fmla="*/ 524 w 2796"/>
                  <a:gd name="T75" fmla="*/ 1630 h 1686"/>
                  <a:gd name="T76" fmla="*/ 272 w 2796"/>
                  <a:gd name="T77" fmla="*/ 1583 h 1686"/>
                  <a:gd name="T78" fmla="*/ 72 w 2796"/>
                  <a:gd name="T79" fmla="*/ 1521 h 1686"/>
                  <a:gd name="T80" fmla="*/ 40 w 2796"/>
                  <a:gd name="T81" fmla="*/ 1496 h 1686"/>
                  <a:gd name="T82" fmla="*/ 14 w 2796"/>
                  <a:gd name="T83" fmla="*/ 1442 h 1686"/>
                  <a:gd name="T84" fmla="*/ 1 w 2796"/>
                  <a:gd name="T85" fmla="*/ 1355 h 1686"/>
                  <a:gd name="T86" fmla="*/ 3 w 2796"/>
                  <a:gd name="T87" fmla="*/ 1220 h 1686"/>
                  <a:gd name="T88" fmla="*/ 16 w 2796"/>
                  <a:gd name="T89" fmla="*/ 1036 h 1686"/>
                  <a:gd name="T90" fmla="*/ 44 w 2796"/>
                  <a:gd name="T91" fmla="*/ 830 h 1686"/>
                  <a:gd name="T92" fmla="*/ 100 w 2796"/>
                  <a:gd name="T93" fmla="*/ 615 h 1686"/>
                  <a:gd name="T94" fmla="*/ 195 w 2796"/>
                  <a:gd name="T95" fmla="*/ 401 h 1686"/>
                  <a:gd name="T96" fmla="*/ 245 w 2796"/>
                  <a:gd name="T97" fmla="*/ 324 h 1686"/>
                  <a:gd name="T98" fmla="*/ 285 w 2796"/>
                  <a:gd name="T99" fmla="*/ 286 h 1686"/>
                  <a:gd name="T100" fmla="*/ 365 w 2796"/>
                  <a:gd name="T101" fmla="*/ 232 h 1686"/>
                  <a:gd name="T102" fmla="*/ 444 w 2796"/>
                  <a:gd name="T103" fmla="*/ 196 h 1686"/>
                  <a:gd name="T104" fmla="*/ 485 w 2796"/>
                  <a:gd name="T105" fmla="*/ 182 h 1686"/>
                  <a:gd name="T106" fmla="*/ 564 w 2796"/>
                  <a:gd name="T107" fmla="*/ 155 h 1686"/>
                  <a:gd name="T108" fmla="*/ 665 w 2796"/>
                  <a:gd name="T109" fmla="*/ 116 h 1686"/>
                  <a:gd name="T110" fmla="*/ 771 w 2796"/>
                  <a:gd name="T111" fmla="*/ 69 h 1686"/>
                  <a:gd name="T112" fmla="*/ 866 w 2796"/>
                  <a:gd name="T113" fmla="*/ 17 h 1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796" h="1686">
                    <a:moveTo>
                      <a:pt x="893" y="0"/>
                    </a:moveTo>
                    <a:lnTo>
                      <a:pt x="895" y="1"/>
                    </a:lnTo>
                    <a:lnTo>
                      <a:pt x="901" y="5"/>
                    </a:lnTo>
                    <a:lnTo>
                      <a:pt x="910" y="12"/>
                    </a:lnTo>
                    <a:lnTo>
                      <a:pt x="920" y="20"/>
                    </a:lnTo>
                    <a:lnTo>
                      <a:pt x="931" y="27"/>
                    </a:lnTo>
                    <a:lnTo>
                      <a:pt x="942" y="35"/>
                    </a:lnTo>
                    <a:lnTo>
                      <a:pt x="951" y="40"/>
                    </a:lnTo>
                    <a:lnTo>
                      <a:pt x="956" y="44"/>
                    </a:lnTo>
                    <a:lnTo>
                      <a:pt x="959" y="45"/>
                    </a:lnTo>
                    <a:lnTo>
                      <a:pt x="959" y="48"/>
                    </a:lnTo>
                    <a:lnTo>
                      <a:pt x="959" y="59"/>
                    </a:lnTo>
                    <a:lnTo>
                      <a:pt x="959" y="77"/>
                    </a:lnTo>
                    <a:lnTo>
                      <a:pt x="957" y="99"/>
                    </a:lnTo>
                    <a:lnTo>
                      <a:pt x="957" y="125"/>
                    </a:lnTo>
                    <a:lnTo>
                      <a:pt x="956" y="155"/>
                    </a:lnTo>
                    <a:lnTo>
                      <a:pt x="956" y="188"/>
                    </a:lnTo>
                    <a:lnTo>
                      <a:pt x="955" y="222"/>
                    </a:lnTo>
                    <a:lnTo>
                      <a:pt x="955" y="257"/>
                    </a:lnTo>
                    <a:lnTo>
                      <a:pt x="954" y="292"/>
                    </a:lnTo>
                    <a:lnTo>
                      <a:pt x="954" y="328"/>
                    </a:lnTo>
                    <a:lnTo>
                      <a:pt x="953" y="359"/>
                    </a:lnTo>
                    <a:lnTo>
                      <a:pt x="953" y="389"/>
                    </a:lnTo>
                    <a:lnTo>
                      <a:pt x="952" y="416"/>
                    </a:lnTo>
                    <a:lnTo>
                      <a:pt x="952" y="439"/>
                    </a:lnTo>
                    <a:lnTo>
                      <a:pt x="952" y="455"/>
                    </a:lnTo>
                    <a:lnTo>
                      <a:pt x="952" y="466"/>
                    </a:lnTo>
                    <a:lnTo>
                      <a:pt x="952" y="469"/>
                    </a:lnTo>
                    <a:lnTo>
                      <a:pt x="1343" y="1517"/>
                    </a:lnTo>
                    <a:lnTo>
                      <a:pt x="1352" y="1532"/>
                    </a:lnTo>
                    <a:lnTo>
                      <a:pt x="1364" y="1544"/>
                    </a:lnTo>
                    <a:lnTo>
                      <a:pt x="1380" y="1552"/>
                    </a:lnTo>
                    <a:lnTo>
                      <a:pt x="1398" y="1555"/>
                    </a:lnTo>
                    <a:lnTo>
                      <a:pt x="1415" y="1552"/>
                    </a:lnTo>
                    <a:lnTo>
                      <a:pt x="1431" y="1544"/>
                    </a:lnTo>
                    <a:lnTo>
                      <a:pt x="1444" y="1532"/>
                    </a:lnTo>
                    <a:lnTo>
                      <a:pt x="1453" y="1517"/>
                    </a:lnTo>
                    <a:lnTo>
                      <a:pt x="1844" y="469"/>
                    </a:lnTo>
                    <a:lnTo>
                      <a:pt x="1837" y="45"/>
                    </a:lnTo>
                    <a:lnTo>
                      <a:pt x="1902" y="0"/>
                    </a:lnTo>
                    <a:lnTo>
                      <a:pt x="1928" y="17"/>
                    </a:lnTo>
                    <a:lnTo>
                      <a:pt x="1959" y="35"/>
                    </a:lnTo>
                    <a:lnTo>
                      <a:pt x="1991" y="53"/>
                    </a:lnTo>
                    <a:lnTo>
                      <a:pt x="2024" y="69"/>
                    </a:lnTo>
                    <a:lnTo>
                      <a:pt x="2059" y="86"/>
                    </a:lnTo>
                    <a:lnTo>
                      <a:pt x="2095" y="101"/>
                    </a:lnTo>
                    <a:lnTo>
                      <a:pt x="2130" y="116"/>
                    </a:lnTo>
                    <a:lnTo>
                      <a:pt x="2165" y="130"/>
                    </a:lnTo>
                    <a:lnTo>
                      <a:pt x="2198" y="143"/>
                    </a:lnTo>
                    <a:lnTo>
                      <a:pt x="2230" y="155"/>
                    </a:lnTo>
                    <a:lnTo>
                      <a:pt x="2260" y="165"/>
                    </a:lnTo>
                    <a:lnTo>
                      <a:pt x="2286" y="175"/>
                    </a:lnTo>
                    <a:lnTo>
                      <a:pt x="2309" y="182"/>
                    </a:lnTo>
                    <a:lnTo>
                      <a:pt x="2329" y="188"/>
                    </a:lnTo>
                    <a:lnTo>
                      <a:pt x="2343" y="193"/>
                    </a:lnTo>
                    <a:lnTo>
                      <a:pt x="2352" y="196"/>
                    </a:lnTo>
                    <a:lnTo>
                      <a:pt x="2355" y="197"/>
                    </a:lnTo>
                    <a:lnTo>
                      <a:pt x="2395" y="214"/>
                    </a:lnTo>
                    <a:lnTo>
                      <a:pt x="2431" y="232"/>
                    </a:lnTo>
                    <a:lnTo>
                      <a:pt x="2462" y="251"/>
                    </a:lnTo>
                    <a:lnTo>
                      <a:pt x="2488" y="268"/>
                    </a:lnTo>
                    <a:lnTo>
                      <a:pt x="2510" y="286"/>
                    </a:lnTo>
                    <a:lnTo>
                      <a:pt x="2528" y="301"/>
                    </a:lnTo>
                    <a:lnTo>
                      <a:pt x="2541" y="314"/>
                    </a:lnTo>
                    <a:lnTo>
                      <a:pt x="2551" y="324"/>
                    </a:lnTo>
                    <a:lnTo>
                      <a:pt x="2556" y="331"/>
                    </a:lnTo>
                    <a:lnTo>
                      <a:pt x="2558" y="333"/>
                    </a:lnTo>
                    <a:lnTo>
                      <a:pt x="2600" y="401"/>
                    </a:lnTo>
                    <a:lnTo>
                      <a:pt x="2637" y="472"/>
                    </a:lnTo>
                    <a:lnTo>
                      <a:pt x="2668" y="543"/>
                    </a:lnTo>
                    <a:lnTo>
                      <a:pt x="2696" y="615"/>
                    </a:lnTo>
                    <a:lnTo>
                      <a:pt x="2718" y="687"/>
                    </a:lnTo>
                    <a:lnTo>
                      <a:pt x="2736" y="759"/>
                    </a:lnTo>
                    <a:lnTo>
                      <a:pt x="2751" y="830"/>
                    </a:lnTo>
                    <a:lnTo>
                      <a:pt x="2763" y="901"/>
                    </a:lnTo>
                    <a:lnTo>
                      <a:pt x="2773" y="970"/>
                    </a:lnTo>
                    <a:lnTo>
                      <a:pt x="2779" y="1036"/>
                    </a:lnTo>
                    <a:lnTo>
                      <a:pt x="2785" y="1101"/>
                    </a:lnTo>
                    <a:lnTo>
                      <a:pt x="2789" y="1162"/>
                    </a:lnTo>
                    <a:lnTo>
                      <a:pt x="2791" y="1220"/>
                    </a:lnTo>
                    <a:lnTo>
                      <a:pt x="2795" y="1274"/>
                    </a:lnTo>
                    <a:lnTo>
                      <a:pt x="2796" y="1321"/>
                    </a:lnTo>
                    <a:lnTo>
                      <a:pt x="2793" y="1362"/>
                    </a:lnTo>
                    <a:lnTo>
                      <a:pt x="2790" y="1398"/>
                    </a:lnTo>
                    <a:lnTo>
                      <a:pt x="2785" y="1428"/>
                    </a:lnTo>
                    <a:lnTo>
                      <a:pt x="2778" y="1454"/>
                    </a:lnTo>
                    <a:lnTo>
                      <a:pt x="2769" y="1475"/>
                    </a:lnTo>
                    <a:lnTo>
                      <a:pt x="2759" y="1491"/>
                    </a:lnTo>
                    <a:lnTo>
                      <a:pt x="2747" y="1505"/>
                    </a:lnTo>
                    <a:lnTo>
                      <a:pt x="2735" y="1514"/>
                    </a:lnTo>
                    <a:lnTo>
                      <a:pt x="2723" y="1521"/>
                    </a:lnTo>
                    <a:lnTo>
                      <a:pt x="2663" y="1543"/>
                    </a:lnTo>
                    <a:lnTo>
                      <a:pt x="2596" y="1564"/>
                    </a:lnTo>
                    <a:lnTo>
                      <a:pt x="2523" y="1583"/>
                    </a:lnTo>
                    <a:lnTo>
                      <a:pt x="2444" y="1600"/>
                    </a:lnTo>
                    <a:lnTo>
                      <a:pt x="2360" y="1616"/>
                    </a:lnTo>
                    <a:lnTo>
                      <a:pt x="2272" y="1630"/>
                    </a:lnTo>
                    <a:lnTo>
                      <a:pt x="2179" y="1642"/>
                    </a:lnTo>
                    <a:lnTo>
                      <a:pt x="2082" y="1653"/>
                    </a:lnTo>
                    <a:lnTo>
                      <a:pt x="1982" y="1663"/>
                    </a:lnTo>
                    <a:lnTo>
                      <a:pt x="1880" y="1671"/>
                    </a:lnTo>
                    <a:lnTo>
                      <a:pt x="1774" y="1676"/>
                    </a:lnTo>
                    <a:lnTo>
                      <a:pt x="1668" y="1682"/>
                    </a:lnTo>
                    <a:lnTo>
                      <a:pt x="1560" y="1685"/>
                    </a:lnTo>
                    <a:lnTo>
                      <a:pt x="1452" y="1686"/>
                    </a:lnTo>
                    <a:lnTo>
                      <a:pt x="1343" y="1686"/>
                    </a:lnTo>
                    <a:lnTo>
                      <a:pt x="1234" y="1685"/>
                    </a:lnTo>
                    <a:lnTo>
                      <a:pt x="1127" y="1682"/>
                    </a:lnTo>
                    <a:lnTo>
                      <a:pt x="1020" y="1676"/>
                    </a:lnTo>
                    <a:lnTo>
                      <a:pt x="916" y="1671"/>
                    </a:lnTo>
                    <a:lnTo>
                      <a:pt x="813" y="1663"/>
                    </a:lnTo>
                    <a:lnTo>
                      <a:pt x="713" y="1653"/>
                    </a:lnTo>
                    <a:lnTo>
                      <a:pt x="616" y="1642"/>
                    </a:lnTo>
                    <a:lnTo>
                      <a:pt x="524" y="1630"/>
                    </a:lnTo>
                    <a:lnTo>
                      <a:pt x="435" y="1616"/>
                    </a:lnTo>
                    <a:lnTo>
                      <a:pt x="351" y="1600"/>
                    </a:lnTo>
                    <a:lnTo>
                      <a:pt x="272" y="1583"/>
                    </a:lnTo>
                    <a:lnTo>
                      <a:pt x="200" y="1564"/>
                    </a:lnTo>
                    <a:lnTo>
                      <a:pt x="133" y="1543"/>
                    </a:lnTo>
                    <a:lnTo>
                      <a:pt x="72" y="1521"/>
                    </a:lnTo>
                    <a:lnTo>
                      <a:pt x="60" y="1516"/>
                    </a:lnTo>
                    <a:lnTo>
                      <a:pt x="49" y="1507"/>
                    </a:lnTo>
                    <a:lnTo>
                      <a:pt x="40" y="1496"/>
                    </a:lnTo>
                    <a:lnTo>
                      <a:pt x="30" y="1481"/>
                    </a:lnTo>
                    <a:lnTo>
                      <a:pt x="21" y="1464"/>
                    </a:lnTo>
                    <a:lnTo>
                      <a:pt x="14" y="1442"/>
                    </a:lnTo>
                    <a:lnTo>
                      <a:pt x="8" y="1418"/>
                    </a:lnTo>
                    <a:lnTo>
                      <a:pt x="3" y="1388"/>
                    </a:lnTo>
                    <a:lnTo>
                      <a:pt x="1" y="1355"/>
                    </a:lnTo>
                    <a:lnTo>
                      <a:pt x="0" y="1316"/>
                    </a:lnTo>
                    <a:lnTo>
                      <a:pt x="1" y="1274"/>
                    </a:lnTo>
                    <a:lnTo>
                      <a:pt x="3" y="1220"/>
                    </a:lnTo>
                    <a:lnTo>
                      <a:pt x="7" y="1162"/>
                    </a:lnTo>
                    <a:lnTo>
                      <a:pt x="11" y="1101"/>
                    </a:lnTo>
                    <a:lnTo>
                      <a:pt x="16" y="1036"/>
                    </a:lnTo>
                    <a:lnTo>
                      <a:pt x="23" y="970"/>
                    </a:lnTo>
                    <a:lnTo>
                      <a:pt x="32" y="901"/>
                    </a:lnTo>
                    <a:lnTo>
                      <a:pt x="44" y="830"/>
                    </a:lnTo>
                    <a:lnTo>
                      <a:pt x="59" y="759"/>
                    </a:lnTo>
                    <a:lnTo>
                      <a:pt x="78" y="687"/>
                    </a:lnTo>
                    <a:lnTo>
                      <a:pt x="100" y="615"/>
                    </a:lnTo>
                    <a:lnTo>
                      <a:pt x="127" y="543"/>
                    </a:lnTo>
                    <a:lnTo>
                      <a:pt x="158" y="472"/>
                    </a:lnTo>
                    <a:lnTo>
                      <a:pt x="195" y="401"/>
                    </a:lnTo>
                    <a:lnTo>
                      <a:pt x="237" y="333"/>
                    </a:lnTo>
                    <a:lnTo>
                      <a:pt x="239" y="331"/>
                    </a:lnTo>
                    <a:lnTo>
                      <a:pt x="245" y="324"/>
                    </a:lnTo>
                    <a:lnTo>
                      <a:pt x="254" y="314"/>
                    </a:lnTo>
                    <a:lnTo>
                      <a:pt x="268" y="301"/>
                    </a:lnTo>
                    <a:lnTo>
                      <a:pt x="285" y="286"/>
                    </a:lnTo>
                    <a:lnTo>
                      <a:pt x="307" y="268"/>
                    </a:lnTo>
                    <a:lnTo>
                      <a:pt x="334" y="251"/>
                    </a:lnTo>
                    <a:lnTo>
                      <a:pt x="365" y="232"/>
                    </a:lnTo>
                    <a:lnTo>
                      <a:pt x="400" y="214"/>
                    </a:lnTo>
                    <a:lnTo>
                      <a:pt x="440" y="197"/>
                    </a:lnTo>
                    <a:lnTo>
                      <a:pt x="444" y="196"/>
                    </a:lnTo>
                    <a:lnTo>
                      <a:pt x="452" y="193"/>
                    </a:lnTo>
                    <a:lnTo>
                      <a:pt x="467" y="188"/>
                    </a:lnTo>
                    <a:lnTo>
                      <a:pt x="485" y="182"/>
                    </a:lnTo>
                    <a:lnTo>
                      <a:pt x="508" y="175"/>
                    </a:lnTo>
                    <a:lnTo>
                      <a:pt x="535" y="165"/>
                    </a:lnTo>
                    <a:lnTo>
                      <a:pt x="564" y="155"/>
                    </a:lnTo>
                    <a:lnTo>
                      <a:pt x="596" y="143"/>
                    </a:lnTo>
                    <a:lnTo>
                      <a:pt x="630" y="130"/>
                    </a:lnTo>
                    <a:lnTo>
                      <a:pt x="665" y="116"/>
                    </a:lnTo>
                    <a:lnTo>
                      <a:pt x="701" y="101"/>
                    </a:lnTo>
                    <a:lnTo>
                      <a:pt x="736" y="86"/>
                    </a:lnTo>
                    <a:lnTo>
                      <a:pt x="771" y="69"/>
                    </a:lnTo>
                    <a:lnTo>
                      <a:pt x="805" y="53"/>
                    </a:lnTo>
                    <a:lnTo>
                      <a:pt x="837" y="35"/>
                    </a:lnTo>
                    <a:lnTo>
                      <a:pt x="866" y="17"/>
                    </a:lnTo>
                    <a:lnTo>
                      <a:pt x="89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CA" kern="0" smtClean="0">
                  <a:solidFill>
                    <a:srgbClr val="000000"/>
                  </a:solidFill>
                  <a:latin typeface="Microsoft New Tai Lue"/>
                </a:endParaRPr>
              </a:p>
            </p:txBody>
          </p:sp>
          <p:sp>
            <p:nvSpPr>
              <p:cNvPr id="132" name="Freeform 104"/>
              <p:cNvSpPr>
                <a:spLocks/>
              </p:cNvSpPr>
              <p:nvPr/>
            </p:nvSpPr>
            <p:spPr bwMode="auto">
              <a:xfrm>
                <a:off x="793" y="1505"/>
                <a:ext cx="35" cy="126"/>
              </a:xfrm>
              <a:custGeom>
                <a:avLst/>
                <a:gdLst>
                  <a:gd name="T0" fmla="*/ 0 w 347"/>
                  <a:gd name="T1" fmla="*/ 0 h 1259"/>
                  <a:gd name="T2" fmla="*/ 57 w 347"/>
                  <a:gd name="T3" fmla="*/ 17 h 1259"/>
                  <a:gd name="T4" fmla="*/ 114 w 347"/>
                  <a:gd name="T5" fmla="*/ 28 h 1259"/>
                  <a:gd name="T6" fmla="*/ 172 w 347"/>
                  <a:gd name="T7" fmla="*/ 31 h 1259"/>
                  <a:gd name="T8" fmla="*/ 188 w 347"/>
                  <a:gd name="T9" fmla="*/ 31 h 1259"/>
                  <a:gd name="T10" fmla="*/ 243 w 347"/>
                  <a:gd name="T11" fmla="*/ 27 h 1259"/>
                  <a:gd name="T12" fmla="*/ 296 w 347"/>
                  <a:gd name="T13" fmla="*/ 17 h 1259"/>
                  <a:gd name="T14" fmla="*/ 347 w 347"/>
                  <a:gd name="T15" fmla="*/ 4 h 1259"/>
                  <a:gd name="T16" fmla="*/ 193 w 347"/>
                  <a:gd name="T17" fmla="*/ 239 h 1259"/>
                  <a:gd name="T18" fmla="*/ 333 w 347"/>
                  <a:gd name="T19" fmla="*/ 373 h 1259"/>
                  <a:gd name="T20" fmla="*/ 190 w 347"/>
                  <a:gd name="T21" fmla="*/ 1246 h 1259"/>
                  <a:gd name="T22" fmla="*/ 188 w 347"/>
                  <a:gd name="T23" fmla="*/ 1250 h 1259"/>
                  <a:gd name="T24" fmla="*/ 186 w 347"/>
                  <a:gd name="T25" fmla="*/ 1253 h 1259"/>
                  <a:gd name="T26" fmla="*/ 182 w 347"/>
                  <a:gd name="T27" fmla="*/ 1256 h 1259"/>
                  <a:gd name="T28" fmla="*/ 179 w 347"/>
                  <a:gd name="T29" fmla="*/ 1258 h 1259"/>
                  <a:gd name="T30" fmla="*/ 175 w 347"/>
                  <a:gd name="T31" fmla="*/ 1259 h 1259"/>
                  <a:gd name="T32" fmla="*/ 170 w 347"/>
                  <a:gd name="T33" fmla="*/ 1258 h 1259"/>
                  <a:gd name="T34" fmla="*/ 167 w 347"/>
                  <a:gd name="T35" fmla="*/ 1256 h 1259"/>
                  <a:gd name="T36" fmla="*/ 164 w 347"/>
                  <a:gd name="T37" fmla="*/ 1253 h 1259"/>
                  <a:gd name="T38" fmla="*/ 161 w 347"/>
                  <a:gd name="T39" fmla="*/ 1250 h 1259"/>
                  <a:gd name="T40" fmla="*/ 159 w 347"/>
                  <a:gd name="T41" fmla="*/ 1246 h 1259"/>
                  <a:gd name="T42" fmla="*/ 16 w 347"/>
                  <a:gd name="T43" fmla="*/ 373 h 1259"/>
                  <a:gd name="T44" fmla="*/ 155 w 347"/>
                  <a:gd name="T45" fmla="*/ 239 h 1259"/>
                  <a:gd name="T46" fmla="*/ 0 w 347"/>
                  <a:gd name="T47" fmla="*/ 0 h 1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7" h="1259">
                    <a:moveTo>
                      <a:pt x="0" y="0"/>
                    </a:moveTo>
                    <a:lnTo>
                      <a:pt x="57" y="17"/>
                    </a:lnTo>
                    <a:lnTo>
                      <a:pt x="114" y="28"/>
                    </a:lnTo>
                    <a:lnTo>
                      <a:pt x="172" y="31"/>
                    </a:lnTo>
                    <a:lnTo>
                      <a:pt x="188" y="31"/>
                    </a:lnTo>
                    <a:lnTo>
                      <a:pt x="243" y="27"/>
                    </a:lnTo>
                    <a:lnTo>
                      <a:pt x="296" y="17"/>
                    </a:lnTo>
                    <a:lnTo>
                      <a:pt x="347" y="4"/>
                    </a:lnTo>
                    <a:lnTo>
                      <a:pt x="193" y="239"/>
                    </a:lnTo>
                    <a:lnTo>
                      <a:pt x="333" y="373"/>
                    </a:lnTo>
                    <a:lnTo>
                      <a:pt x="190" y="1246"/>
                    </a:lnTo>
                    <a:lnTo>
                      <a:pt x="188" y="1250"/>
                    </a:lnTo>
                    <a:lnTo>
                      <a:pt x="186" y="1253"/>
                    </a:lnTo>
                    <a:lnTo>
                      <a:pt x="182" y="1256"/>
                    </a:lnTo>
                    <a:lnTo>
                      <a:pt x="179" y="1258"/>
                    </a:lnTo>
                    <a:lnTo>
                      <a:pt x="175" y="1259"/>
                    </a:lnTo>
                    <a:lnTo>
                      <a:pt x="170" y="1258"/>
                    </a:lnTo>
                    <a:lnTo>
                      <a:pt x="167" y="1256"/>
                    </a:lnTo>
                    <a:lnTo>
                      <a:pt x="164" y="1253"/>
                    </a:lnTo>
                    <a:lnTo>
                      <a:pt x="161" y="1250"/>
                    </a:lnTo>
                    <a:lnTo>
                      <a:pt x="159" y="1246"/>
                    </a:lnTo>
                    <a:lnTo>
                      <a:pt x="16" y="373"/>
                    </a:lnTo>
                    <a:lnTo>
                      <a:pt x="155" y="2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CA" kern="0" smtClean="0">
                  <a:solidFill>
                    <a:srgbClr val="000000"/>
                  </a:solidFill>
                  <a:latin typeface="Microsoft New Tai Lue"/>
                </a:endParaRPr>
              </a:p>
            </p:txBody>
          </p:sp>
        </p:grpSp>
        <p:grpSp>
          <p:nvGrpSpPr>
            <p:cNvPr id="133" name="Group 146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1341944" y="2451010"/>
              <a:ext cx="569571" cy="692616"/>
              <a:chOff x="1145" y="1766"/>
              <a:chExt cx="287" cy="349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34" name="Freeform 148"/>
              <p:cNvSpPr>
                <a:spLocks/>
              </p:cNvSpPr>
              <p:nvPr/>
            </p:nvSpPr>
            <p:spPr bwMode="auto">
              <a:xfrm>
                <a:off x="1145" y="1853"/>
                <a:ext cx="287" cy="262"/>
              </a:xfrm>
              <a:custGeom>
                <a:avLst/>
                <a:gdLst>
                  <a:gd name="T0" fmla="*/ 853 w 2871"/>
                  <a:gd name="T1" fmla="*/ 138 h 2617"/>
                  <a:gd name="T2" fmla="*/ 882 w 2871"/>
                  <a:gd name="T3" fmla="*/ 193 h 2617"/>
                  <a:gd name="T4" fmla="*/ 945 w 2871"/>
                  <a:gd name="T5" fmla="*/ 399 h 2617"/>
                  <a:gd name="T6" fmla="*/ 1041 w 2871"/>
                  <a:gd name="T7" fmla="*/ 558 h 2617"/>
                  <a:gd name="T8" fmla="*/ 1111 w 2871"/>
                  <a:gd name="T9" fmla="*/ 644 h 2617"/>
                  <a:gd name="T10" fmla="*/ 1108 w 2871"/>
                  <a:gd name="T11" fmla="*/ 788 h 2617"/>
                  <a:gd name="T12" fmla="*/ 1138 w 2871"/>
                  <a:gd name="T13" fmla="*/ 941 h 2617"/>
                  <a:gd name="T14" fmla="*/ 1253 w 2871"/>
                  <a:gd name="T15" fmla="*/ 1059 h 2617"/>
                  <a:gd name="T16" fmla="*/ 1396 w 2871"/>
                  <a:gd name="T17" fmla="*/ 1120 h 2617"/>
                  <a:gd name="T18" fmla="*/ 1562 w 2871"/>
                  <a:gd name="T19" fmla="*/ 1077 h 2617"/>
                  <a:gd name="T20" fmla="*/ 1749 w 2871"/>
                  <a:gd name="T21" fmla="*/ 886 h 2617"/>
                  <a:gd name="T22" fmla="*/ 1768 w 2871"/>
                  <a:gd name="T23" fmla="*/ 651 h 2617"/>
                  <a:gd name="T24" fmla="*/ 1811 w 2871"/>
                  <a:gd name="T25" fmla="*/ 602 h 2617"/>
                  <a:gd name="T26" fmla="*/ 1903 w 2871"/>
                  <a:gd name="T27" fmla="*/ 470 h 2617"/>
                  <a:gd name="T28" fmla="*/ 1987 w 2871"/>
                  <a:gd name="T29" fmla="*/ 280 h 2617"/>
                  <a:gd name="T30" fmla="*/ 2015 w 2871"/>
                  <a:gd name="T31" fmla="*/ 173 h 2617"/>
                  <a:gd name="T32" fmla="*/ 2065 w 2871"/>
                  <a:gd name="T33" fmla="*/ 43 h 2617"/>
                  <a:gd name="T34" fmla="*/ 2067 w 2871"/>
                  <a:gd name="T35" fmla="*/ 54 h 2617"/>
                  <a:gd name="T36" fmla="*/ 2050 w 2871"/>
                  <a:gd name="T37" fmla="*/ 243 h 2617"/>
                  <a:gd name="T38" fmla="*/ 2061 w 2871"/>
                  <a:gd name="T39" fmla="*/ 517 h 2617"/>
                  <a:gd name="T40" fmla="*/ 2132 w 2871"/>
                  <a:gd name="T41" fmla="*/ 819 h 2617"/>
                  <a:gd name="T42" fmla="*/ 2286 w 2871"/>
                  <a:gd name="T43" fmla="*/ 926 h 2617"/>
                  <a:gd name="T44" fmla="*/ 2492 w 2871"/>
                  <a:gd name="T45" fmla="*/ 1026 h 2617"/>
                  <a:gd name="T46" fmla="*/ 2650 w 2871"/>
                  <a:gd name="T47" fmla="*/ 1156 h 2617"/>
                  <a:gd name="T48" fmla="*/ 2685 w 2871"/>
                  <a:gd name="T49" fmla="*/ 1230 h 2617"/>
                  <a:gd name="T50" fmla="*/ 2744 w 2871"/>
                  <a:gd name="T51" fmla="*/ 1397 h 2617"/>
                  <a:gd name="T52" fmla="*/ 2813 w 2871"/>
                  <a:gd name="T53" fmla="*/ 1652 h 2617"/>
                  <a:gd name="T54" fmla="*/ 2864 w 2871"/>
                  <a:gd name="T55" fmla="*/ 1961 h 2617"/>
                  <a:gd name="T56" fmla="*/ 2862 w 2871"/>
                  <a:gd name="T57" fmla="*/ 2288 h 2617"/>
                  <a:gd name="T58" fmla="*/ 2846 w 2871"/>
                  <a:gd name="T59" fmla="*/ 2322 h 2617"/>
                  <a:gd name="T60" fmla="*/ 2770 w 2871"/>
                  <a:gd name="T61" fmla="*/ 2386 h 2617"/>
                  <a:gd name="T62" fmla="*/ 2668 w 2871"/>
                  <a:gd name="T63" fmla="*/ 2423 h 2617"/>
                  <a:gd name="T64" fmla="*/ 2436 w 2871"/>
                  <a:gd name="T65" fmla="*/ 2492 h 2617"/>
                  <a:gd name="T66" fmla="*/ 2095 w 2871"/>
                  <a:gd name="T67" fmla="*/ 2564 h 2617"/>
                  <a:gd name="T68" fmla="*/ 1663 w 2871"/>
                  <a:gd name="T69" fmla="*/ 2612 h 2617"/>
                  <a:gd name="T70" fmla="*/ 1354 w 2871"/>
                  <a:gd name="T71" fmla="*/ 2615 h 2617"/>
                  <a:gd name="T72" fmla="*/ 1195 w 2871"/>
                  <a:gd name="T73" fmla="*/ 2602 h 2617"/>
                  <a:gd name="T74" fmla="*/ 911 w 2871"/>
                  <a:gd name="T75" fmla="*/ 2568 h 2617"/>
                  <a:gd name="T76" fmla="*/ 563 w 2871"/>
                  <a:gd name="T77" fmla="*/ 2504 h 2617"/>
                  <a:gd name="T78" fmla="*/ 205 w 2871"/>
                  <a:gd name="T79" fmla="*/ 2404 h 2617"/>
                  <a:gd name="T80" fmla="*/ 65 w 2871"/>
                  <a:gd name="T81" fmla="*/ 2346 h 2617"/>
                  <a:gd name="T82" fmla="*/ 26 w 2871"/>
                  <a:gd name="T83" fmla="*/ 2301 h 2617"/>
                  <a:gd name="T84" fmla="*/ 0 w 2871"/>
                  <a:gd name="T85" fmla="*/ 2168 h 2617"/>
                  <a:gd name="T86" fmla="*/ 5 w 2871"/>
                  <a:gd name="T87" fmla="*/ 2077 h 2617"/>
                  <a:gd name="T88" fmla="*/ 28 w 2871"/>
                  <a:gd name="T89" fmla="*/ 1850 h 2617"/>
                  <a:gd name="T90" fmla="*/ 79 w 2871"/>
                  <a:gd name="T91" fmla="*/ 1556 h 2617"/>
                  <a:gd name="T92" fmla="*/ 169 w 2871"/>
                  <a:gd name="T93" fmla="*/ 1264 h 2617"/>
                  <a:gd name="T94" fmla="*/ 252 w 2871"/>
                  <a:gd name="T95" fmla="*/ 1111 h 2617"/>
                  <a:gd name="T96" fmla="*/ 328 w 2871"/>
                  <a:gd name="T97" fmla="*/ 1044 h 2617"/>
                  <a:gd name="T98" fmla="*/ 458 w 2871"/>
                  <a:gd name="T99" fmla="*/ 975 h 2617"/>
                  <a:gd name="T100" fmla="*/ 542 w 2871"/>
                  <a:gd name="T101" fmla="*/ 948 h 2617"/>
                  <a:gd name="T102" fmla="*/ 696 w 2871"/>
                  <a:gd name="T103" fmla="*/ 890 h 2617"/>
                  <a:gd name="T104" fmla="*/ 806 w 2871"/>
                  <a:gd name="T105" fmla="*/ 636 h 2617"/>
                  <a:gd name="T106" fmla="*/ 837 w 2871"/>
                  <a:gd name="T107" fmla="*/ 344 h 2617"/>
                  <a:gd name="T108" fmla="*/ 827 w 2871"/>
                  <a:gd name="T109" fmla="*/ 116 h 2617"/>
                  <a:gd name="T110" fmla="*/ 811 w 2871"/>
                  <a:gd name="T111" fmla="*/ 3 h 2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71" h="2617">
                    <a:moveTo>
                      <a:pt x="811" y="0"/>
                    </a:moveTo>
                    <a:lnTo>
                      <a:pt x="821" y="43"/>
                    </a:lnTo>
                    <a:lnTo>
                      <a:pt x="832" y="80"/>
                    </a:lnTo>
                    <a:lnTo>
                      <a:pt x="843" y="111"/>
                    </a:lnTo>
                    <a:lnTo>
                      <a:pt x="853" y="138"/>
                    </a:lnTo>
                    <a:lnTo>
                      <a:pt x="862" y="157"/>
                    </a:lnTo>
                    <a:lnTo>
                      <a:pt x="871" y="173"/>
                    </a:lnTo>
                    <a:lnTo>
                      <a:pt x="876" y="184"/>
                    </a:lnTo>
                    <a:lnTo>
                      <a:pt x="881" y="190"/>
                    </a:lnTo>
                    <a:lnTo>
                      <a:pt x="882" y="193"/>
                    </a:lnTo>
                    <a:lnTo>
                      <a:pt x="889" y="237"/>
                    </a:lnTo>
                    <a:lnTo>
                      <a:pt x="899" y="280"/>
                    </a:lnTo>
                    <a:lnTo>
                      <a:pt x="912" y="320"/>
                    </a:lnTo>
                    <a:lnTo>
                      <a:pt x="928" y="361"/>
                    </a:lnTo>
                    <a:lnTo>
                      <a:pt x="945" y="399"/>
                    </a:lnTo>
                    <a:lnTo>
                      <a:pt x="963" y="436"/>
                    </a:lnTo>
                    <a:lnTo>
                      <a:pt x="983" y="470"/>
                    </a:lnTo>
                    <a:lnTo>
                      <a:pt x="1003" y="502"/>
                    </a:lnTo>
                    <a:lnTo>
                      <a:pt x="1021" y="530"/>
                    </a:lnTo>
                    <a:lnTo>
                      <a:pt x="1041" y="558"/>
                    </a:lnTo>
                    <a:lnTo>
                      <a:pt x="1059" y="581"/>
                    </a:lnTo>
                    <a:lnTo>
                      <a:pt x="1075" y="602"/>
                    </a:lnTo>
                    <a:lnTo>
                      <a:pt x="1089" y="619"/>
                    </a:lnTo>
                    <a:lnTo>
                      <a:pt x="1102" y="633"/>
                    </a:lnTo>
                    <a:lnTo>
                      <a:pt x="1111" y="644"/>
                    </a:lnTo>
                    <a:lnTo>
                      <a:pt x="1117" y="649"/>
                    </a:lnTo>
                    <a:lnTo>
                      <a:pt x="1119" y="651"/>
                    </a:lnTo>
                    <a:lnTo>
                      <a:pt x="1119" y="701"/>
                    </a:lnTo>
                    <a:lnTo>
                      <a:pt x="1116" y="746"/>
                    </a:lnTo>
                    <a:lnTo>
                      <a:pt x="1108" y="788"/>
                    </a:lnTo>
                    <a:lnTo>
                      <a:pt x="1097" y="826"/>
                    </a:lnTo>
                    <a:lnTo>
                      <a:pt x="1084" y="861"/>
                    </a:lnTo>
                    <a:lnTo>
                      <a:pt x="1100" y="888"/>
                    </a:lnTo>
                    <a:lnTo>
                      <a:pt x="1119" y="914"/>
                    </a:lnTo>
                    <a:lnTo>
                      <a:pt x="1138" y="941"/>
                    </a:lnTo>
                    <a:lnTo>
                      <a:pt x="1159" y="967"/>
                    </a:lnTo>
                    <a:lnTo>
                      <a:pt x="1181" y="992"/>
                    </a:lnTo>
                    <a:lnTo>
                      <a:pt x="1204" y="1017"/>
                    </a:lnTo>
                    <a:lnTo>
                      <a:pt x="1228" y="1039"/>
                    </a:lnTo>
                    <a:lnTo>
                      <a:pt x="1253" y="1059"/>
                    </a:lnTo>
                    <a:lnTo>
                      <a:pt x="1280" y="1077"/>
                    </a:lnTo>
                    <a:lnTo>
                      <a:pt x="1307" y="1092"/>
                    </a:lnTo>
                    <a:lnTo>
                      <a:pt x="1336" y="1106"/>
                    </a:lnTo>
                    <a:lnTo>
                      <a:pt x="1365" y="1114"/>
                    </a:lnTo>
                    <a:lnTo>
                      <a:pt x="1396" y="1120"/>
                    </a:lnTo>
                    <a:lnTo>
                      <a:pt x="1427" y="1121"/>
                    </a:lnTo>
                    <a:lnTo>
                      <a:pt x="1460" y="1118"/>
                    </a:lnTo>
                    <a:lnTo>
                      <a:pt x="1493" y="1110"/>
                    </a:lnTo>
                    <a:lnTo>
                      <a:pt x="1527" y="1096"/>
                    </a:lnTo>
                    <a:lnTo>
                      <a:pt x="1562" y="1077"/>
                    </a:lnTo>
                    <a:lnTo>
                      <a:pt x="1598" y="1053"/>
                    </a:lnTo>
                    <a:lnTo>
                      <a:pt x="1635" y="1021"/>
                    </a:lnTo>
                    <a:lnTo>
                      <a:pt x="1672" y="984"/>
                    </a:lnTo>
                    <a:lnTo>
                      <a:pt x="1711" y="938"/>
                    </a:lnTo>
                    <a:lnTo>
                      <a:pt x="1749" y="886"/>
                    </a:lnTo>
                    <a:lnTo>
                      <a:pt x="1788" y="826"/>
                    </a:lnTo>
                    <a:lnTo>
                      <a:pt x="1778" y="788"/>
                    </a:lnTo>
                    <a:lnTo>
                      <a:pt x="1770" y="746"/>
                    </a:lnTo>
                    <a:lnTo>
                      <a:pt x="1767" y="701"/>
                    </a:lnTo>
                    <a:lnTo>
                      <a:pt x="1768" y="651"/>
                    </a:lnTo>
                    <a:lnTo>
                      <a:pt x="1770" y="649"/>
                    </a:lnTo>
                    <a:lnTo>
                      <a:pt x="1775" y="644"/>
                    </a:lnTo>
                    <a:lnTo>
                      <a:pt x="1784" y="633"/>
                    </a:lnTo>
                    <a:lnTo>
                      <a:pt x="1796" y="619"/>
                    </a:lnTo>
                    <a:lnTo>
                      <a:pt x="1811" y="602"/>
                    </a:lnTo>
                    <a:lnTo>
                      <a:pt x="1827" y="581"/>
                    </a:lnTo>
                    <a:lnTo>
                      <a:pt x="1846" y="558"/>
                    </a:lnTo>
                    <a:lnTo>
                      <a:pt x="1865" y="530"/>
                    </a:lnTo>
                    <a:lnTo>
                      <a:pt x="1884" y="502"/>
                    </a:lnTo>
                    <a:lnTo>
                      <a:pt x="1903" y="470"/>
                    </a:lnTo>
                    <a:lnTo>
                      <a:pt x="1923" y="436"/>
                    </a:lnTo>
                    <a:lnTo>
                      <a:pt x="1942" y="399"/>
                    </a:lnTo>
                    <a:lnTo>
                      <a:pt x="1958" y="361"/>
                    </a:lnTo>
                    <a:lnTo>
                      <a:pt x="1973" y="320"/>
                    </a:lnTo>
                    <a:lnTo>
                      <a:pt x="1987" y="280"/>
                    </a:lnTo>
                    <a:lnTo>
                      <a:pt x="1996" y="237"/>
                    </a:lnTo>
                    <a:lnTo>
                      <a:pt x="2004" y="193"/>
                    </a:lnTo>
                    <a:lnTo>
                      <a:pt x="2005" y="190"/>
                    </a:lnTo>
                    <a:lnTo>
                      <a:pt x="2010" y="184"/>
                    </a:lnTo>
                    <a:lnTo>
                      <a:pt x="2015" y="173"/>
                    </a:lnTo>
                    <a:lnTo>
                      <a:pt x="2023" y="157"/>
                    </a:lnTo>
                    <a:lnTo>
                      <a:pt x="2033" y="138"/>
                    </a:lnTo>
                    <a:lnTo>
                      <a:pt x="2043" y="111"/>
                    </a:lnTo>
                    <a:lnTo>
                      <a:pt x="2054" y="80"/>
                    </a:lnTo>
                    <a:lnTo>
                      <a:pt x="2065" y="43"/>
                    </a:lnTo>
                    <a:lnTo>
                      <a:pt x="2076" y="0"/>
                    </a:lnTo>
                    <a:lnTo>
                      <a:pt x="2075" y="3"/>
                    </a:lnTo>
                    <a:lnTo>
                      <a:pt x="2073" y="14"/>
                    </a:lnTo>
                    <a:lnTo>
                      <a:pt x="2070" y="31"/>
                    </a:lnTo>
                    <a:lnTo>
                      <a:pt x="2067" y="54"/>
                    </a:lnTo>
                    <a:lnTo>
                      <a:pt x="2064" y="83"/>
                    </a:lnTo>
                    <a:lnTo>
                      <a:pt x="2059" y="116"/>
                    </a:lnTo>
                    <a:lnTo>
                      <a:pt x="2056" y="154"/>
                    </a:lnTo>
                    <a:lnTo>
                      <a:pt x="2053" y="197"/>
                    </a:lnTo>
                    <a:lnTo>
                      <a:pt x="2050" y="243"/>
                    </a:lnTo>
                    <a:lnTo>
                      <a:pt x="2049" y="293"/>
                    </a:lnTo>
                    <a:lnTo>
                      <a:pt x="2049" y="346"/>
                    </a:lnTo>
                    <a:lnTo>
                      <a:pt x="2051" y="401"/>
                    </a:lnTo>
                    <a:lnTo>
                      <a:pt x="2055" y="458"/>
                    </a:lnTo>
                    <a:lnTo>
                      <a:pt x="2061" y="517"/>
                    </a:lnTo>
                    <a:lnTo>
                      <a:pt x="2069" y="577"/>
                    </a:lnTo>
                    <a:lnTo>
                      <a:pt x="2080" y="637"/>
                    </a:lnTo>
                    <a:lnTo>
                      <a:pt x="2094" y="699"/>
                    </a:lnTo>
                    <a:lnTo>
                      <a:pt x="2111" y="759"/>
                    </a:lnTo>
                    <a:lnTo>
                      <a:pt x="2132" y="819"/>
                    </a:lnTo>
                    <a:lnTo>
                      <a:pt x="2157" y="878"/>
                    </a:lnTo>
                    <a:lnTo>
                      <a:pt x="2182" y="887"/>
                    </a:lnTo>
                    <a:lnTo>
                      <a:pt x="2213" y="898"/>
                    </a:lnTo>
                    <a:lnTo>
                      <a:pt x="2247" y="911"/>
                    </a:lnTo>
                    <a:lnTo>
                      <a:pt x="2286" y="926"/>
                    </a:lnTo>
                    <a:lnTo>
                      <a:pt x="2325" y="944"/>
                    </a:lnTo>
                    <a:lnTo>
                      <a:pt x="2367" y="963"/>
                    </a:lnTo>
                    <a:lnTo>
                      <a:pt x="2409" y="982"/>
                    </a:lnTo>
                    <a:lnTo>
                      <a:pt x="2452" y="1004"/>
                    </a:lnTo>
                    <a:lnTo>
                      <a:pt x="2492" y="1026"/>
                    </a:lnTo>
                    <a:lnTo>
                      <a:pt x="2531" y="1051"/>
                    </a:lnTo>
                    <a:lnTo>
                      <a:pt x="2567" y="1076"/>
                    </a:lnTo>
                    <a:lnTo>
                      <a:pt x="2599" y="1102"/>
                    </a:lnTo>
                    <a:lnTo>
                      <a:pt x="2628" y="1129"/>
                    </a:lnTo>
                    <a:lnTo>
                      <a:pt x="2650" y="1156"/>
                    </a:lnTo>
                    <a:lnTo>
                      <a:pt x="2666" y="1185"/>
                    </a:lnTo>
                    <a:lnTo>
                      <a:pt x="2667" y="1187"/>
                    </a:lnTo>
                    <a:lnTo>
                      <a:pt x="2670" y="1196"/>
                    </a:lnTo>
                    <a:lnTo>
                      <a:pt x="2677" y="1210"/>
                    </a:lnTo>
                    <a:lnTo>
                      <a:pt x="2685" y="1230"/>
                    </a:lnTo>
                    <a:lnTo>
                      <a:pt x="2694" y="1254"/>
                    </a:lnTo>
                    <a:lnTo>
                      <a:pt x="2705" y="1284"/>
                    </a:lnTo>
                    <a:lnTo>
                      <a:pt x="2717" y="1318"/>
                    </a:lnTo>
                    <a:lnTo>
                      <a:pt x="2730" y="1355"/>
                    </a:lnTo>
                    <a:lnTo>
                      <a:pt x="2744" y="1397"/>
                    </a:lnTo>
                    <a:lnTo>
                      <a:pt x="2758" y="1442"/>
                    </a:lnTo>
                    <a:lnTo>
                      <a:pt x="2773" y="1491"/>
                    </a:lnTo>
                    <a:lnTo>
                      <a:pt x="2786" y="1541"/>
                    </a:lnTo>
                    <a:lnTo>
                      <a:pt x="2800" y="1596"/>
                    </a:lnTo>
                    <a:lnTo>
                      <a:pt x="2813" y="1652"/>
                    </a:lnTo>
                    <a:lnTo>
                      <a:pt x="2827" y="1711"/>
                    </a:lnTo>
                    <a:lnTo>
                      <a:pt x="2838" y="1771"/>
                    </a:lnTo>
                    <a:lnTo>
                      <a:pt x="2849" y="1834"/>
                    </a:lnTo>
                    <a:lnTo>
                      <a:pt x="2856" y="1897"/>
                    </a:lnTo>
                    <a:lnTo>
                      <a:pt x="2864" y="1961"/>
                    </a:lnTo>
                    <a:lnTo>
                      <a:pt x="2868" y="2026"/>
                    </a:lnTo>
                    <a:lnTo>
                      <a:pt x="2871" y="2091"/>
                    </a:lnTo>
                    <a:lnTo>
                      <a:pt x="2871" y="2157"/>
                    </a:lnTo>
                    <a:lnTo>
                      <a:pt x="2868" y="2223"/>
                    </a:lnTo>
                    <a:lnTo>
                      <a:pt x="2862" y="2288"/>
                    </a:lnTo>
                    <a:lnTo>
                      <a:pt x="2862" y="2289"/>
                    </a:lnTo>
                    <a:lnTo>
                      <a:pt x="2861" y="2295"/>
                    </a:lnTo>
                    <a:lnTo>
                      <a:pt x="2858" y="2301"/>
                    </a:lnTo>
                    <a:lnTo>
                      <a:pt x="2854" y="2311"/>
                    </a:lnTo>
                    <a:lnTo>
                      <a:pt x="2846" y="2322"/>
                    </a:lnTo>
                    <a:lnTo>
                      <a:pt x="2835" y="2335"/>
                    </a:lnTo>
                    <a:lnTo>
                      <a:pt x="2820" y="2351"/>
                    </a:lnTo>
                    <a:lnTo>
                      <a:pt x="2799" y="2367"/>
                    </a:lnTo>
                    <a:lnTo>
                      <a:pt x="2774" y="2385"/>
                    </a:lnTo>
                    <a:lnTo>
                      <a:pt x="2770" y="2386"/>
                    </a:lnTo>
                    <a:lnTo>
                      <a:pt x="2762" y="2390"/>
                    </a:lnTo>
                    <a:lnTo>
                      <a:pt x="2746" y="2396"/>
                    </a:lnTo>
                    <a:lnTo>
                      <a:pt x="2727" y="2404"/>
                    </a:lnTo>
                    <a:lnTo>
                      <a:pt x="2700" y="2412"/>
                    </a:lnTo>
                    <a:lnTo>
                      <a:pt x="2668" y="2423"/>
                    </a:lnTo>
                    <a:lnTo>
                      <a:pt x="2632" y="2436"/>
                    </a:lnTo>
                    <a:lnTo>
                      <a:pt x="2590" y="2449"/>
                    </a:lnTo>
                    <a:lnTo>
                      <a:pt x="2544" y="2463"/>
                    </a:lnTo>
                    <a:lnTo>
                      <a:pt x="2492" y="2477"/>
                    </a:lnTo>
                    <a:lnTo>
                      <a:pt x="2436" y="2492"/>
                    </a:lnTo>
                    <a:lnTo>
                      <a:pt x="2377" y="2507"/>
                    </a:lnTo>
                    <a:lnTo>
                      <a:pt x="2312" y="2522"/>
                    </a:lnTo>
                    <a:lnTo>
                      <a:pt x="2244" y="2537"/>
                    </a:lnTo>
                    <a:lnTo>
                      <a:pt x="2171" y="2551"/>
                    </a:lnTo>
                    <a:lnTo>
                      <a:pt x="2095" y="2564"/>
                    </a:lnTo>
                    <a:lnTo>
                      <a:pt x="2015" y="2576"/>
                    </a:lnTo>
                    <a:lnTo>
                      <a:pt x="1932" y="2587"/>
                    </a:lnTo>
                    <a:lnTo>
                      <a:pt x="1846" y="2597"/>
                    </a:lnTo>
                    <a:lnTo>
                      <a:pt x="1756" y="2605"/>
                    </a:lnTo>
                    <a:lnTo>
                      <a:pt x="1663" y="2612"/>
                    </a:lnTo>
                    <a:lnTo>
                      <a:pt x="1569" y="2615"/>
                    </a:lnTo>
                    <a:lnTo>
                      <a:pt x="1470" y="2617"/>
                    </a:lnTo>
                    <a:lnTo>
                      <a:pt x="1370" y="2616"/>
                    </a:lnTo>
                    <a:lnTo>
                      <a:pt x="1367" y="2616"/>
                    </a:lnTo>
                    <a:lnTo>
                      <a:pt x="1354" y="2615"/>
                    </a:lnTo>
                    <a:lnTo>
                      <a:pt x="1335" y="2614"/>
                    </a:lnTo>
                    <a:lnTo>
                      <a:pt x="1309" y="2612"/>
                    </a:lnTo>
                    <a:lnTo>
                      <a:pt x="1276" y="2609"/>
                    </a:lnTo>
                    <a:lnTo>
                      <a:pt x="1239" y="2606"/>
                    </a:lnTo>
                    <a:lnTo>
                      <a:pt x="1195" y="2602"/>
                    </a:lnTo>
                    <a:lnTo>
                      <a:pt x="1147" y="2597"/>
                    </a:lnTo>
                    <a:lnTo>
                      <a:pt x="1093" y="2592"/>
                    </a:lnTo>
                    <a:lnTo>
                      <a:pt x="1036" y="2585"/>
                    </a:lnTo>
                    <a:lnTo>
                      <a:pt x="975" y="2576"/>
                    </a:lnTo>
                    <a:lnTo>
                      <a:pt x="911" y="2568"/>
                    </a:lnTo>
                    <a:lnTo>
                      <a:pt x="845" y="2558"/>
                    </a:lnTo>
                    <a:lnTo>
                      <a:pt x="776" y="2547"/>
                    </a:lnTo>
                    <a:lnTo>
                      <a:pt x="706" y="2533"/>
                    </a:lnTo>
                    <a:lnTo>
                      <a:pt x="634" y="2520"/>
                    </a:lnTo>
                    <a:lnTo>
                      <a:pt x="563" y="2504"/>
                    </a:lnTo>
                    <a:lnTo>
                      <a:pt x="490" y="2487"/>
                    </a:lnTo>
                    <a:lnTo>
                      <a:pt x="418" y="2469"/>
                    </a:lnTo>
                    <a:lnTo>
                      <a:pt x="345" y="2449"/>
                    </a:lnTo>
                    <a:lnTo>
                      <a:pt x="275" y="2427"/>
                    </a:lnTo>
                    <a:lnTo>
                      <a:pt x="205" y="2404"/>
                    </a:lnTo>
                    <a:lnTo>
                      <a:pt x="138" y="2378"/>
                    </a:lnTo>
                    <a:lnTo>
                      <a:pt x="75" y="2351"/>
                    </a:lnTo>
                    <a:lnTo>
                      <a:pt x="74" y="2351"/>
                    </a:lnTo>
                    <a:lnTo>
                      <a:pt x="70" y="2350"/>
                    </a:lnTo>
                    <a:lnTo>
                      <a:pt x="65" y="2346"/>
                    </a:lnTo>
                    <a:lnTo>
                      <a:pt x="58" y="2342"/>
                    </a:lnTo>
                    <a:lnTo>
                      <a:pt x="50" y="2335"/>
                    </a:lnTo>
                    <a:lnTo>
                      <a:pt x="43" y="2327"/>
                    </a:lnTo>
                    <a:lnTo>
                      <a:pt x="34" y="2316"/>
                    </a:lnTo>
                    <a:lnTo>
                      <a:pt x="26" y="2301"/>
                    </a:lnTo>
                    <a:lnTo>
                      <a:pt x="19" y="2283"/>
                    </a:lnTo>
                    <a:lnTo>
                      <a:pt x="11" y="2261"/>
                    </a:lnTo>
                    <a:lnTo>
                      <a:pt x="5" y="2234"/>
                    </a:lnTo>
                    <a:lnTo>
                      <a:pt x="2" y="2203"/>
                    </a:lnTo>
                    <a:lnTo>
                      <a:pt x="0" y="2168"/>
                    </a:lnTo>
                    <a:lnTo>
                      <a:pt x="0" y="2164"/>
                    </a:lnTo>
                    <a:lnTo>
                      <a:pt x="1" y="2153"/>
                    </a:lnTo>
                    <a:lnTo>
                      <a:pt x="2" y="2134"/>
                    </a:lnTo>
                    <a:lnTo>
                      <a:pt x="3" y="2109"/>
                    </a:lnTo>
                    <a:lnTo>
                      <a:pt x="5" y="2077"/>
                    </a:lnTo>
                    <a:lnTo>
                      <a:pt x="9" y="2041"/>
                    </a:lnTo>
                    <a:lnTo>
                      <a:pt x="12" y="1999"/>
                    </a:lnTo>
                    <a:lnTo>
                      <a:pt x="16" y="1953"/>
                    </a:lnTo>
                    <a:lnTo>
                      <a:pt x="22" y="1903"/>
                    </a:lnTo>
                    <a:lnTo>
                      <a:pt x="28" y="1850"/>
                    </a:lnTo>
                    <a:lnTo>
                      <a:pt x="36" y="1794"/>
                    </a:lnTo>
                    <a:lnTo>
                      <a:pt x="45" y="1736"/>
                    </a:lnTo>
                    <a:lnTo>
                      <a:pt x="55" y="1677"/>
                    </a:lnTo>
                    <a:lnTo>
                      <a:pt x="67" y="1616"/>
                    </a:lnTo>
                    <a:lnTo>
                      <a:pt x="79" y="1556"/>
                    </a:lnTo>
                    <a:lnTo>
                      <a:pt x="94" y="1495"/>
                    </a:lnTo>
                    <a:lnTo>
                      <a:pt x="110" y="1435"/>
                    </a:lnTo>
                    <a:lnTo>
                      <a:pt x="127" y="1376"/>
                    </a:lnTo>
                    <a:lnTo>
                      <a:pt x="147" y="1319"/>
                    </a:lnTo>
                    <a:lnTo>
                      <a:pt x="169" y="1264"/>
                    </a:lnTo>
                    <a:lnTo>
                      <a:pt x="192" y="1212"/>
                    </a:lnTo>
                    <a:lnTo>
                      <a:pt x="218" y="1164"/>
                    </a:lnTo>
                    <a:lnTo>
                      <a:pt x="245" y="1119"/>
                    </a:lnTo>
                    <a:lnTo>
                      <a:pt x="246" y="1117"/>
                    </a:lnTo>
                    <a:lnTo>
                      <a:pt x="252" y="1111"/>
                    </a:lnTo>
                    <a:lnTo>
                      <a:pt x="259" y="1102"/>
                    </a:lnTo>
                    <a:lnTo>
                      <a:pt x="271" y="1090"/>
                    </a:lnTo>
                    <a:lnTo>
                      <a:pt x="286" y="1077"/>
                    </a:lnTo>
                    <a:lnTo>
                      <a:pt x="304" y="1061"/>
                    </a:lnTo>
                    <a:lnTo>
                      <a:pt x="328" y="1044"/>
                    </a:lnTo>
                    <a:lnTo>
                      <a:pt x="353" y="1026"/>
                    </a:lnTo>
                    <a:lnTo>
                      <a:pt x="384" y="1010"/>
                    </a:lnTo>
                    <a:lnTo>
                      <a:pt x="418" y="992"/>
                    </a:lnTo>
                    <a:lnTo>
                      <a:pt x="456" y="976"/>
                    </a:lnTo>
                    <a:lnTo>
                      <a:pt x="458" y="975"/>
                    </a:lnTo>
                    <a:lnTo>
                      <a:pt x="467" y="973"/>
                    </a:lnTo>
                    <a:lnTo>
                      <a:pt x="479" y="968"/>
                    </a:lnTo>
                    <a:lnTo>
                      <a:pt x="497" y="963"/>
                    </a:lnTo>
                    <a:lnTo>
                      <a:pt x="518" y="956"/>
                    </a:lnTo>
                    <a:lnTo>
                      <a:pt x="542" y="948"/>
                    </a:lnTo>
                    <a:lnTo>
                      <a:pt x="568" y="938"/>
                    </a:lnTo>
                    <a:lnTo>
                      <a:pt x="598" y="929"/>
                    </a:lnTo>
                    <a:lnTo>
                      <a:pt x="630" y="916"/>
                    </a:lnTo>
                    <a:lnTo>
                      <a:pt x="662" y="904"/>
                    </a:lnTo>
                    <a:lnTo>
                      <a:pt x="696" y="890"/>
                    </a:lnTo>
                    <a:lnTo>
                      <a:pt x="730" y="877"/>
                    </a:lnTo>
                    <a:lnTo>
                      <a:pt x="754" y="817"/>
                    </a:lnTo>
                    <a:lnTo>
                      <a:pt x="775" y="757"/>
                    </a:lnTo>
                    <a:lnTo>
                      <a:pt x="793" y="696"/>
                    </a:lnTo>
                    <a:lnTo>
                      <a:pt x="806" y="636"/>
                    </a:lnTo>
                    <a:lnTo>
                      <a:pt x="817" y="575"/>
                    </a:lnTo>
                    <a:lnTo>
                      <a:pt x="826" y="516"/>
                    </a:lnTo>
                    <a:lnTo>
                      <a:pt x="831" y="457"/>
                    </a:lnTo>
                    <a:lnTo>
                      <a:pt x="834" y="401"/>
                    </a:lnTo>
                    <a:lnTo>
                      <a:pt x="837" y="344"/>
                    </a:lnTo>
                    <a:lnTo>
                      <a:pt x="837" y="293"/>
                    </a:lnTo>
                    <a:lnTo>
                      <a:pt x="835" y="243"/>
                    </a:lnTo>
                    <a:lnTo>
                      <a:pt x="833" y="196"/>
                    </a:lnTo>
                    <a:lnTo>
                      <a:pt x="830" y="154"/>
                    </a:lnTo>
                    <a:lnTo>
                      <a:pt x="827" y="116"/>
                    </a:lnTo>
                    <a:lnTo>
                      <a:pt x="823" y="83"/>
                    </a:lnTo>
                    <a:lnTo>
                      <a:pt x="819" y="54"/>
                    </a:lnTo>
                    <a:lnTo>
                      <a:pt x="816" y="31"/>
                    </a:lnTo>
                    <a:lnTo>
                      <a:pt x="813" y="13"/>
                    </a:lnTo>
                    <a:lnTo>
                      <a:pt x="811" y="3"/>
                    </a:lnTo>
                    <a:lnTo>
                      <a:pt x="8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CA" kern="0" smtClean="0">
                  <a:solidFill>
                    <a:srgbClr val="000000"/>
                  </a:solidFill>
                  <a:latin typeface="Microsoft New Tai Lue"/>
                </a:endParaRPr>
              </a:p>
            </p:txBody>
          </p:sp>
          <p:sp>
            <p:nvSpPr>
              <p:cNvPr id="135" name="Freeform 149"/>
              <p:cNvSpPr>
                <a:spLocks/>
              </p:cNvSpPr>
              <p:nvPr/>
            </p:nvSpPr>
            <p:spPr bwMode="auto">
              <a:xfrm>
                <a:off x="1223" y="1766"/>
                <a:ext cx="131" cy="83"/>
              </a:xfrm>
              <a:custGeom>
                <a:avLst/>
                <a:gdLst>
                  <a:gd name="T0" fmla="*/ 716 w 1304"/>
                  <a:gd name="T1" fmla="*/ 2 h 831"/>
                  <a:gd name="T2" fmla="*/ 820 w 1304"/>
                  <a:gd name="T3" fmla="*/ 17 h 831"/>
                  <a:gd name="T4" fmla="*/ 928 w 1304"/>
                  <a:gd name="T5" fmla="*/ 51 h 831"/>
                  <a:gd name="T6" fmla="*/ 1038 w 1304"/>
                  <a:gd name="T7" fmla="*/ 107 h 831"/>
                  <a:gd name="T8" fmla="*/ 1147 w 1304"/>
                  <a:gd name="T9" fmla="*/ 189 h 831"/>
                  <a:gd name="T10" fmla="*/ 1175 w 1304"/>
                  <a:gd name="T11" fmla="*/ 220 h 831"/>
                  <a:gd name="T12" fmla="*/ 1223 w 1304"/>
                  <a:gd name="T13" fmla="*/ 287 h 831"/>
                  <a:gd name="T14" fmla="*/ 1258 w 1304"/>
                  <a:gd name="T15" fmla="*/ 365 h 831"/>
                  <a:gd name="T16" fmla="*/ 1281 w 1304"/>
                  <a:gd name="T17" fmla="*/ 448 h 831"/>
                  <a:gd name="T18" fmla="*/ 1295 w 1304"/>
                  <a:gd name="T19" fmla="*/ 532 h 831"/>
                  <a:gd name="T20" fmla="*/ 1303 w 1304"/>
                  <a:gd name="T21" fmla="*/ 612 h 831"/>
                  <a:gd name="T22" fmla="*/ 1304 w 1304"/>
                  <a:gd name="T23" fmla="*/ 684 h 831"/>
                  <a:gd name="T24" fmla="*/ 1303 w 1304"/>
                  <a:gd name="T25" fmla="*/ 741 h 831"/>
                  <a:gd name="T26" fmla="*/ 1300 w 1304"/>
                  <a:gd name="T27" fmla="*/ 778 h 831"/>
                  <a:gd name="T28" fmla="*/ 1299 w 1304"/>
                  <a:gd name="T29" fmla="*/ 793 h 831"/>
                  <a:gd name="T30" fmla="*/ 1287 w 1304"/>
                  <a:gd name="T31" fmla="*/ 769 h 831"/>
                  <a:gd name="T32" fmla="*/ 1274 w 1304"/>
                  <a:gd name="T33" fmla="*/ 758 h 831"/>
                  <a:gd name="T34" fmla="*/ 1265 w 1304"/>
                  <a:gd name="T35" fmla="*/ 762 h 831"/>
                  <a:gd name="T36" fmla="*/ 1255 w 1304"/>
                  <a:gd name="T37" fmla="*/ 783 h 831"/>
                  <a:gd name="T38" fmla="*/ 1249 w 1304"/>
                  <a:gd name="T39" fmla="*/ 809 h 831"/>
                  <a:gd name="T40" fmla="*/ 1247 w 1304"/>
                  <a:gd name="T41" fmla="*/ 828 h 831"/>
                  <a:gd name="T42" fmla="*/ 1208 w 1304"/>
                  <a:gd name="T43" fmla="*/ 813 h 831"/>
                  <a:gd name="T44" fmla="*/ 1143 w 1304"/>
                  <a:gd name="T45" fmla="*/ 767 h 831"/>
                  <a:gd name="T46" fmla="*/ 1094 w 1304"/>
                  <a:gd name="T47" fmla="*/ 717 h 831"/>
                  <a:gd name="T48" fmla="*/ 1057 w 1304"/>
                  <a:gd name="T49" fmla="*/ 665 h 831"/>
                  <a:gd name="T50" fmla="*/ 1032 w 1304"/>
                  <a:gd name="T51" fmla="*/ 618 h 831"/>
                  <a:gd name="T52" fmla="*/ 1017 w 1304"/>
                  <a:gd name="T53" fmla="*/ 580 h 831"/>
                  <a:gd name="T54" fmla="*/ 1009 w 1304"/>
                  <a:gd name="T55" fmla="*/ 557 h 831"/>
                  <a:gd name="T56" fmla="*/ 998 w 1304"/>
                  <a:gd name="T57" fmla="*/ 566 h 831"/>
                  <a:gd name="T58" fmla="*/ 972 w 1304"/>
                  <a:gd name="T59" fmla="*/ 587 h 831"/>
                  <a:gd name="T60" fmla="*/ 928 w 1304"/>
                  <a:gd name="T61" fmla="*/ 616 h 831"/>
                  <a:gd name="T62" fmla="*/ 868 w 1304"/>
                  <a:gd name="T63" fmla="*/ 651 h 831"/>
                  <a:gd name="T64" fmla="*/ 794 w 1304"/>
                  <a:gd name="T65" fmla="*/ 687 h 831"/>
                  <a:gd name="T66" fmla="*/ 702 w 1304"/>
                  <a:gd name="T67" fmla="*/ 725 h 831"/>
                  <a:gd name="T68" fmla="*/ 596 w 1304"/>
                  <a:gd name="T69" fmla="*/ 759 h 831"/>
                  <a:gd name="T70" fmla="*/ 474 w 1304"/>
                  <a:gd name="T71" fmla="*/ 786 h 831"/>
                  <a:gd name="T72" fmla="*/ 335 w 1304"/>
                  <a:gd name="T73" fmla="*/ 805 h 831"/>
                  <a:gd name="T74" fmla="*/ 181 w 1304"/>
                  <a:gd name="T75" fmla="*/ 811 h 831"/>
                  <a:gd name="T76" fmla="*/ 12 w 1304"/>
                  <a:gd name="T77" fmla="*/ 803 h 831"/>
                  <a:gd name="T78" fmla="*/ 10 w 1304"/>
                  <a:gd name="T79" fmla="*/ 792 h 831"/>
                  <a:gd name="T80" fmla="*/ 5 w 1304"/>
                  <a:gd name="T81" fmla="*/ 760 h 831"/>
                  <a:gd name="T82" fmla="*/ 2 w 1304"/>
                  <a:gd name="T83" fmla="*/ 711 h 831"/>
                  <a:gd name="T84" fmla="*/ 0 w 1304"/>
                  <a:gd name="T85" fmla="*/ 649 h 831"/>
                  <a:gd name="T86" fmla="*/ 3 w 1304"/>
                  <a:gd name="T87" fmla="*/ 575 h 831"/>
                  <a:gd name="T88" fmla="*/ 13 w 1304"/>
                  <a:gd name="T89" fmla="*/ 495 h 831"/>
                  <a:gd name="T90" fmla="*/ 34 w 1304"/>
                  <a:gd name="T91" fmla="*/ 410 h 831"/>
                  <a:gd name="T92" fmla="*/ 66 w 1304"/>
                  <a:gd name="T93" fmla="*/ 325 h 831"/>
                  <a:gd name="T94" fmla="*/ 113 w 1304"/>
                  <a:gd name="T95" fmla="*/ 244 h 831"/>
                  <a:gd name="T96" fmla="*/ 177 w 1304"/>
                  <a:gd name="T97" fmla="*/ 168 h 831"/>
                  <a:gd name="T98" fmla="*/ 260 w 1304"/>
                  <a:gd name="T99" fmla="*/ 102 h 831"/>
                  <a:gd name="T100" fmla="*/ 271 w 1304"/>
                  <a:gd name="T101" fmla="*/ 95 h 831"/>
                  <a:gd name="T102" fmla="*/ 301 w 1304"/>
                  <a:gd name="T103" fmla="*/ 81 h 831"/>
                  <a:gd name="T104" fmla="*/ 347 w 1304"/>
                  <a:gd name="T105" fmla="*/ 61 h 831"/>
                  <a:gd name="T106" fmla="*/ 409 w 1304"/>
                  <a:gd name="T107" fmla="*/ 39 h 831"/>
                  <a:gd name="T108" fmla="*/ 485 w 1304"/>
                  <a:gd name="T109" fmla="*/ 19 h 831"/>
                  <a:gd name="T110" fmla="*/ 570 w 1304"/>
                  <a:gd name="T111" fmla="*/ 5 h 831"/>
                  <a:gd name="T112" fmla="*/ 665 w 1304"/>
                  <a:gd name="T113" fmla="*/ 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04" h="831">
                    <a:moveTo>
                      <a:pt x="665" y="0"/>
                    </a:moveTo>
                    <a:lnTo>
                      <a:pt x="716" y="2"/>
                    </a:lnTo>
                    <a:lnTo>
                      <a:pt x="767" y="7"/>
                    </a:lnTo>
                    <a:lnTo>
                      <a:pt x="820" y="17"/>
                    </a:lnTo>
                    <a:lnTo>
                      <a:pt x="874" y="32"/>
                    </a:lnTo>
                    <a:lnTo>
                      <a:pt x="928" y="51"/>
                    </a:lnTo>
                    <a:lnTo>
                      <a:pt x="983" y="77"/>
                    </a:lnTo>
                    <a:lnTo>
                      <a:pt x="1038" y="107"/>
                    </a:lnTo>
                    <a:lnTo>
                      <a:pt x="1093" y="145"/>
                    </a:lnTo>
                    <a:lnTo>
                      <a:pt x="1147" y="189"/>
                    </a:lnTo>
                    <a:lnTo>
                      <a:pt x="1145" y="191"/>
                    </a:lnTo>
                    <a:lnTo>
                      <a:pt x="1175" y="220"/>
                    </a:lnTo>
                    <a:lnTo>
                      <a:pt x="1201" y="252"/>
                    </a:lnTo>
                    <a:lnTo>
                      <a:pt x="1223" y="287"/>
                    </a:lnTo>
                    <a:lnTo>
                      <a:pt x="1242" y="324"/>
                    </a:lnTo>
                    <a:lnTo>
                      <a:pt x="1258" y="365"/>
                    </a:lnTo>
                    <a:lnTo>
                      <a:pt x="1271" y="406"/>
                    </a:lnTo>
                    <a:lnTo>
                      <a:pt x="1281" y="448"/>
                    </a:lnTo>
                    <a:lnTo>
                      <a:pt x="1289" y="490"/>
                    </a:lnTo>
                    <a:lnTo>
                      <a:pt x="1295" y="532"/>
                    </a:lnTo>
                    <a:lnTo>
                      <a:pt x="1299" y="574"/>
                    </a:lnTo>
                    <a:lnTo>
                      <a:pt x="1303" y="612"/>
                    </a:lnTo>
                    <a:lnTo>
                      <a:pt x="1304" y="650"/>
                    </a:lnTo>
                    <a:lnTo>
                      <a:pt x="1304" y="684"/>
                    </a:lnTo>
                    <a:lnTo>
                      <a:pt x="1304" y="715"/>
                    </a:lnTo>
                    <a:lnTo>
                      <a:pt x="1303" y="741"/>
                    </a:lnTo>
                    <a:lnTo>
                      <a:pt x="1302" y="763"/>
                    </a:lnTo>
                    <a:lnTo>
                      <a:pt x="1300" y="778"/>
                    </a:lnTo>
                    <a:lnTo>
                      <a:pt x="1300" y="789"/>
                    </a:lnTo>
                    <a:lnTo>
                      <a:pt x="1299" y="793"/>
                    </a:lnTo>
                    <a:lnTo>
                      <a:pt x="1294" y="780"/>
                    </a:lnTo>
                    <a:lnTo>
                      <a:pt x="1287" y="769"/>
                    </a:lnTo>
                    <a:lnTo>
                      <a:pt x="1280" y="762"/>
                    </a:lnTo>
                    <a:lnTo>
                      <a:pt x="1274" y="758"/>
                    </a:lnTo>
                    <a:lnTo>
                      <a:pt x="1272" y="756"/>
                    </a:lnTo>
                    <a:lnTo>
                      <a:pt x="1265" y="762"/>
                    </a:lnTo>
                    <a:lnTo>
                      <a:pt x="1260" y="771"/>
                    </a:lnTo>
                    <a:lnTo>
                      <a:pt x="1255" y="783"/>
                    </a:lnTo>
                    <a:lnTo>
                      <a:pt x="1252" y="796"/>
                    </a:lnTo>
                    <a:lnTo>
                      <a:pt x="1249" y="809"/>
                    </a:lnTo>
                    <a:lnTo>
                      <a:pt x="1248" y="820"/>
                    </a:lnTo>
                    <a:lnTo>
                      <a:pt x="1247" y="828"/>
                    </a:lnTo>
                    <a:lnTo>
                      <a:pt x="1247" y="831"/>
                    </a:lnTo>
                    <a:lnTo>
                      <a:pt x="1208" y="813"/>
                    </a:lnTo>
                    <a:lnTo>
                      <a:pt x="1174" y="791"/>
                    </a:lnTo>
                    <a:lnTo>
                      <a:pt x="1143" y="767"/>
                    </a:lnTo>
                    <a:lnTo>
                      <a:pt x="1117" y="742"/>
                    </a:lnTo>
                    <a:lnTo>
                      <a:pt x="1094" y="717"/>
                    </a:lnTo>
                    <a:lnTo>
                      <a:pt x="1074" y="690"/>
                    </a:lnTo>
                    <a:lnTo>
                      <a:pt x="1057" y="665"/>
                    </a:lnTo>
                    <a:lnTo>
                      <a:pt x="1043" y="641"/>
                    </a:lnTo>
                    <a:lnTo>
                      <a:pt x="1032" y="618"/>
                    </a:lnTo>
                    <a:lnTo>
                      <a:pt x="1023" y="598"/>
                    </a:lnTo>
                    <a:lnTo>
                      <a:pt x="1017" y="580"/>
                    </a:lnTo>
                    <a:lnTo>
                      <a:pt x="1012" y="567"/>
                    </a:lnTo>
                    <a:lnTo>
                      <a:pt x="1009" y="557"/>
                    </a:lnTo>
                    <a:lnTo>
                      <a:pt x="1006" y="560"/>
                    </a:lnTo>
                    <a:lnTo>
                      <a:pt x="998" y="566"/>
                    </a:lnTo>
                    <a:lnTo>
                      <a:pt x="987" y="575"/>
                    </a:lnTo>
                    <a:lnTo>
                      <a:pt x="972" y="587"/>
                    </a:lnTo>
                    <a:lnTo>
                      <a:pt x="952" y="600"/>
                    </a:lnTo>
                    <a:lnTo>
                      <a:pt x="928" y="616"/>
                    </a:lnTo>
                    <a:lnTo>
                      <a:pt x="900" y="632"/>
                    </a:lnTo>
                    <a:lnTo>
                      <a:pt x="868" y="651"/>
                    </a:lnTo>
                    <a:lnTo>
                      <a:pt x="833" y="668"/>
                    </a:lnTo>
                    <a:lnTo>
                      <a:pt x="794" y="687"/>
                    </a:lnTo>
                    <a:lnTo>
                      <a:pt x="750" y="706"/>
                    </a:lnTo>
                    <a:lnTo>
                      <a:pt x="702" y="725"/>
                    </a:lnTo>
                    <a:lnTo>
                      <a:pt x="651" y="742"/>
                    </a:lnTo>
                    <a:lnTo>
                      <a:pt x="596" y="759"/>
                    </a:lnTo>
                    <a:lnTo>
                      <a:pt x="536" y="773"/>
                    </a:lnTo>
                    <a:lnTo>
                      <a:pt x="474" y="786"/>
                    </a:lnTo>
                    <a:lnTo>
                      <a:pt x="407" y="797"/>
                    </a:lnTo>
                    <a:lnTo>
                      <a:pt x="335" y="805"/>
                    </a:lnTo>
                    <a:lnTo>
                      <a:pt x="260" y="809"/>
                    </a:lnTo>
                    <a:lnTo>
                      <a:pt x="181" y="811"/>
                    </a:lnTo>
                    <a:lnTo>
                      <a:pt x="99" y="809"/>
                    </a:lnTo>
                    <a:lnTo>
                      <a:pt x="12" y="803"/>
                    </a:lnTo>
                    <a:lnTo>
                      <a:pt x="12" y="800"/>
                    </a:lnTo>
                    <a:lnTo>
                      <a:pt x="10" y="792"/>
                    </a:lnTo>
                    <a:lnTo>
                      <a:pt x="7" y="778"/>
                    </a:lnTo>
                    <a:lnTo>
                      <a:pt x="5" y="760"/>
                    </a:lnTo>
                    <a:lnTo>
                      <a:pt x="3" y="738"/>
                    </a:lnTo>
                    <a:lnTo>
                      <a:pt x="2" y="711"/>
                    </a:lnTo>
                    <a:lnTo>
                      <a:pt x="0" y="681"/>
                    </a:lnTo>
                    <a:lnTo>
                      <a:pt x="0" y="649"/>
                    </a:lnTo>
                    <a:lnTo>
                      <a:pt x="1" y="612"/>
                    </a:lnTo>
                    <a:lnTo>
                      <a:pt x="3" y="575"/>
                    </a:lnTo>
                    <a:lnTo>
                      <a:pt x="7" y="535"/>
                    </a:lnTo>
                    <a:lnTo>
                      <a:pt x="13" y="495"/>
                    </a:lnTo>
                    <a:lnTo>
                      <a:pt x="22" y="453"/>
                    </a:lnTo>
                    <a:lnTo>
                      <a:pt x="34" y="410"/>
                    </a:lnTo>
                    <a:lnTo>
                      <a:pt x="48" y="368"/>
                    </a:lnTo>
                    <a:lnTo>
                      <a:pt x="66" y="325"/>
                    </a:lnTo>
                    <a:lnTo>
                      <a:pt x="88" y="285"/>
                    </a:lnTo>
                    <a:lnTo>
                      <a:pt x="113" y="244"/>
                    </a:lnTo>
                    <a:lnTo>
                      <a:pt x="143" y="205"/>
                    </a:lnTo>
                    <a:lnTo>
                      <a:pt x="177" y="168"/>
                    </a:lnTo>
                    <a:lnTo>
                      <a:pt x="216" y="134"/>
                    </a:lnTo>
                    <a:lnTo>
                      <a:pt x="260" y="102"/>
                    </a:lnTo>
                    <a:lnTo>
                      <a:pt x="264" y="100"/>
                    </a:lnTo>
                    <a:lnTo>
                      <a:pt x="271" y="95"/>
                    </a:lnTo>
                    <a:lnTo>
                      <a:pt x="283" y="90"/>
                    </a:lnTo>
                    <a:lnTo>
                      <a:pt x="301" y="81"/>
                    </a:lnTo>
                    <a:lnTo>
                      <a:pt x="322" y="71"/>
                    </a:lnTo>
                    <a:lnTo>
                      <a:pt x="347" y="61"/>
                    </a:lnTo>
                    <a:lnTo>
                      <a:pt x="377" y="50"/>
                    </a:lnTo>
                    <a:lnTo>
                      <a:pt x="409" y="39"/>
                    </a:lnTo>
                    <a:lnTo>
                      <a:pt x="445" y="28"/>
                    </a:lnTo>
                    <a:lnTo>
                      <a:pt x="485" y="19"/>
                    </a:lnTo>
                    <a:lnTo>
                      <a:pt x="526" y="11"/>
                    </a:lnTo>
                    <a:lnTo>
                      <a:pt x="570" y="5"/>
                    </a:lnTo>
                    <a:lnTo>
                      <a:pt x="617" y="1"/>
                    </a:lnTo>
                    <a:lnTo>
                      <a:pt x="6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CA" kern="0" smtClean="0">
                  <a:solidFill>
                    <a:srgbClr val="000000"/>
                  </a:solidFill>
                  <a:latin typeface="Microsoft New Tai Lue"/>
                </a:endParaRPr>
              </a:p>
            </p:txBody>
          </p:sp>
        </p:grpSp>
        <p:sp>
          <p:nvSpPr>
            <p:cNvPr id="136" name="ZoneTexte 135"/>
            <p:cNvSpPr txBox="1"/>
            <p:nvPr/>
          </p:nvSpPr>
          <p:spPr>
            <a:xfrm>
              <a:off x="693617" y="3143629"/>
              <a:ext cx="1430111" cy="164723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pPr algn="ctr" defTabSz="457200">
                <a:spcBef>
                  <a:spcPct val="20000"/>
                </a:spcBef>
                <a:buClr>
                  <a:srgbClr val="003C71"/>
                </a:buClr>
                <a:buSzPct val="125000"/>
              </a:pPr>
              <a:r>
                <a:rPr lang="fr-CA" sz="1050" b="1" dirty="0" smtClean="0">
                  <a:solidFill>
                    <a:srgbClr val="000000"/>
                  </a:solidFill>
                  <a:latin typeface="Arial"/>
                  <a:cs typeface="Times"/>
                </a:rPr>
                <a:t>Analystes </a:t>
              </a:r>
            </a:p>
            <a:p>
              <a:pPr algn="ctr" defTabSz="457200">
                <a:spcBef>
                  <a:spcPct val="20000"/>
                </a:spcBef>
                <a:buClr>
                  <a:srgbClr val="003C71"/>
                </a:buClr>
                <a:buSzPct val="125000"/>
              </a:pPr>
              <a:r>
                <a:rPr lang="fr-CA" sz="1050" b="1" dirty="0" smtClean="0">
                  <a:solidFill>
                    <a:srgbClr val="000000"/>
                  </a:solidFill>
                  <a:latin typeface="Arial"/>
                  <a:cs typeface="Times"/>
                </a:rPr>
                <a:t>d’affaires</a:t>
              </a:r>
              <a:endParaRPr lang="fr-CA" sz="1050" b="1" dirty="0">
                <a:solidFill>
                  <a:srgbClr val="000000"/>
                </a:solidFill>
                <a:latin typeface="Arial"/>
                <a:cs typeface="Times"/>
              </a:endParaRPr>
            </a:p>
          </p:txBody>
        </p:sp>
      </p:grp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les </a:t>
            </a:r>
            <a:r>
              <a:rPr lang="fr-CA" dirty="0"/>
              <a:t>domaines de connaissance</a:t>
            </a:r>
            <a:br>
              <a:rPr lang="fr-CA" dirty="0"/>
            </a:br>
            <a:r>
              <a:rPr lang="fr-CA" dirty="0"/>
              <a:t>du parfait analyste d’affaires</a:t>
            </a:r>
          </a:p>
        </p:txBody>
      </p:sp>
    </p:spTree>
    <p:extLst>
      <p:ext uri="{BB962C8B-B14F-4D97-AF65-F5344CB8AC3E}">
        <p14:creationId xmlns:p14="http://schemas.microsoft.com/office/powerpoint/2010/main" val="170155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89 -1.85185E-6 L 2.08333E-7 -1.85185E-6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89 -1.85185E-6 L 2.08333E-7 -1.85185E-6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89 -1.85185E-6 L 2.08333E-7 -1.85185E-6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89 -1.85185E-6 L 2.08333E-7 -1.85185E-6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2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89 -1.85185E-6 L 2.08333E-7 -1.85185E-6 " pathEditMode="relative" rAng="0" ptsTypes="AA">
                                      <p:cBhvr>
                                        <p:cTn id="44" dur="1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2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38"/>
          <p:cNvGrpSpPr/>
          <p:nvPr/>
        </p:nvGrpSpPr>
        <p:grpSpPr>
          <a:xfrm>
            <a:off x="2689712" y="1744750"/>
            <a:ext cx="3143457" cy="840082"/>
            <a:chOff x="5219477" y="995322"/>
            <a:chExt cx="6261323" cy="1514980"/>
          </a:xfrm>
        </p:grpSpPr>
        <p:sp>
          <p:nvSpPr>
            <p:cNvPr id="16" name="Freeform: Shape 39"/>
            <p:cNvSpPr/>
            <p:nvPr/>
          </p:nvSpPr>
          <p:spPr>
            <a:xfrm>
              <a:off x="10891520" y="995322"/>
              <a:ext cx="589280" cy="1514980"/>
            </a:xfrm>
            <a:custGeom>
              <a:avLst/>
              <a:gdLst>
                <a:gd name="connsiteX0" fmla="*/ 0 w 589280"/>
                <a:gd name="connsiteY0" fmla="*/ 0 h 1514980"/>
                <a:gd name="connsiteX1" fmla="*/ 336778 w 589280"/>
                <a:gd name="connsiteY1" fmla="*/ 0 h 1514980"/>
                <a:gd name="connsiteX2" fmla="*/ 589280 w 589280"/>
                <a:gd name="connsiteY2" fmla="*/ 252502 h 1514980"/>
                <a:gd name="connsiteX3" fmla="*/ 589280 w 589280"/>
                <a:gd name="connsiteY3" fmla="*/ 1262478 h 1514980"/>
                <a:gd name="connsiteX4" fmla="*/ 336778 w 589280"/>
                <a:gd name="connsiteY4" fmla="*/ 1514980 h 1514980"/>
                <a:gd name="connsiteX5" fmla="*/ 0 w 589280"/>
                <a:gd name="connsiteY5" fmla="*/ 1514980 h 1514980"/>
                <a:gd name="connsiteX6" fmla="*/ 0 w 589280"/>
                <a:gd name="connsiteY6" fmla="*/ 0 h 151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9280" h="1514980">
                  <a:moveTo>
                    <a:pt x="0" y="0"/>
                  </a:moveTo>
                  <a:lnTo>
                    <a:pt x="336778" y="0"/>
                  </a:lnTo>
                  <a:cubicBezTo>
                    <a:pt x="476231" y="0"/>
                    <a:pt x="589280" y="113049"/>
                    <a:pt x="589280" y="252502"/>
                  </a:cubicBezTo>
                  <a:lnTo>
                    <a:pt x="589280" y="1262478"/>
                  </a:lnTo>
                  <a:cubicBezTo>
                    <a:pt x="589280" y="1401931"/>
                    <a:pt x="476231" y="1514980"/>
                    <a:pt x="336778" y="1514980"/>
                  </a:cubicBezTo>
                  <a:lnTo>
                    <a:pt x="0" y="151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" name="Freeform: Shape 40"/>
            <p:cNvSpPr/>
            <p:nvPr/>
          </p:nvSpPr>
          <p:spPr>
            <a:xfrm>
              <a:off x="5219477" y="995322"/>
              <a:ext cx="5672043" cy="1514980"/>
            </a:xfrm>
            <a:custGeom>
              <a:avLst/>
              <a:gdLst>
                <a:gd name="connsiteX0" fmla="*/ 0 w 5672043"/>
                <a:gd name="connsiteY0" fmla="*/ 0 h 1514980"/>
                <a:gd name="connsiteX1" fmla="*/ 5672043 w 5672043"/>
                <a:gd name="connsiteY1" fmla="*/ 0 h 1514980"/>
                <a:gd name="connsiteX2" fmla="*/ 5672043 w 5672043"/>
                <a:gd name="connsiteY2" fmla="*/ 1514980 h 1514980"/>
                <a:gd name="connsiteX3" fmla="*/ 0 w 5672043"/>
                <a:gd name="connsiteY3" fmla="*/ 1514980 h 1514980"/>
                <a:gd name="connsiteX4" fmla="*/ 0 w 5672043"/>
                <a:gd name="connsiteY4" fmla="*/ 0 h 151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2043" h="1514980">
                  <a:moveTo>
                    <a:pt x="0" y="0"/>
                  </a:moveTo>
                  <a:lnTo>
                    <a:pt x="5672043" y="0"/>
                  </a:lnTo>
                  <a:lnTo>
                    <a:pt x="5672043" y="1514980"/>
                  </a:lnTo>
                  <a:lnTo>
                    <a:pt x="0" y="151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8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10" y="1623820"/>
            <a:ext cx="4168972" cy="1103678"/>
          </a:xfrm>
          <a:prstGeom prst="rect">
            <a:avLst/>
          </a:prstGeom>
        </p:spPr>
      </p:pic>
      <p:grpSp>
        <p:nvGrpSpPr>
          <p:cNvPr id="19" name="Group 42"/>
          <p:cNvGrpSpPr/>
          <p:nvPr/>
        </p:nvGrpSpPr>
        <p:grpSpPr>
          <a:xfrm>
            <a:off x="4783417" y="1736214"/>
            <a:ext cx="4097547" cy="840424"/>
            <a:chOff x="5342415" y="977137"/>
            <a:chExt cx="6261323" cy="1515596"/>
          </a:xfrm>
        </p:grpSpPr>
        <p:grpSp>
          <p:nvGrpSpPr>
            <p:cNvPr id="20" name="Group 32"/>
            <p:cNvGrpSpPr/>
            <p:nvPr/>
          </p:nvGrpSpPr>
          <p:grpSpPr>
            <a:xfrm>
              <a:off x="5342415" y="977137"/>
              <a:ext cx="6261323" cy="1514980"/>
              <a:chOff x="5219477" y="995322"/>
              <a:chExt cx="6261323" cy="1514980"/>
            </a:xfrm>
          </p:grpSpPr>
          <p:sp>
            <p:nvSpPr>
              <p:cNvPr id="22" name="Freeform: Shape 20"/>
              <p:cNvSpPr/>
              <p:nvPr/>
            </p:nvSpPr>
            <p:spPr>
              <a:xfrm>
                <a:off x="10891520" y="995322"/>
                <a:ext cx="589280" cy="1514980"/>
              </a:xfrm>
              <a:custGeom>
                <a:avLst/>
                <a:gdLst>
                  <a:gd name="connsiteX0" fmla="*/ 0 w 589280"/>
                  <a:gd name="connsiteY0" fmla="*/ 0 h 1514980"/>
                  <a:gd name="connsiteX1" fmla="*/ 336778 w 589280"/>
                  <a:gd name="connsiteY1" fmla="*/ 0 h 1514980"/>
                  <a:gd name="connsiteX2" fmla="*/ 589280 w 589280"/>
                  <a:gd name="connsiteY2" fmla="*/ 252502 h 1514980"/>
                  <a:gd name="connsiteX3" fmla="*/ 589280 w 589280"/>
                  <a:gd name="connsiteY3" fmla="*/ 1262478 h 1514980"/>
                  <a:gd name="connsiteX4" fmla="*/ 336778 w 589280"/>
                  <a:gd name="connsiteY4" fmla="*/ 1514980 h 1514980"/>
                  <a:gd name="connsiteX5" fmla="*/ 0 w 589280"/>
                  <a:gd name="connsiteY5" fmla="*/ 1514980 h 1514980"/>
                  <a:gd name="connsiteX6" fmla="*/ 0 w 589280"/>
                  <a:gd name="connsiteY6" fmla="*/ 0 h 151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9280" h="1514980">
                    <a:moveTo>
                      <a:pt x="0" y="0"/>
                    </a:moveTo>
                    <a:lnTo>
                      <a:pt x="336778" y="0"/>
                    </a:lnTo>
                    <a:cubicBezTo>
                      <a:pt x="476231" y="0"/>
                      <a:pt x="589280" y="113049"/>
                      <a:pt x="589280" y="252502"/>
                    </a:cubicBezTo>
                    <a:lnTo>
                      <a:pt x="589280" y="1262478"/>
                    </a:lnTo>
                    <a:cubicBezTo>
                      <a:pt x="589280" y="1401931"/>
                      <a:pt x="476231" y="1514980"/>
                      <a:pt x="336778" y="1514980"/>
                    </a:cubicBezTo>
                    <a:lnTo>
                      <a:pt x="0" y="1514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 smtClea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3" name="Freeform: Shape 27"/>
              <p:cNvSpPr/>
              <p:nvPr/>
            </p:nvSpPr>
            <p:spPr>
              <a:xfrm>
                <a:off x="5219477" y="995322"/>
                <a:ext cx="5672043" cy="1514980"/>
              </a:xfrm>
              <a:custGeom>
                <a:avLst/>
                <a:gdLst>
                  <a:gd name="connsiteX0" fmla="*/ 0 w 5672043"/>
                  <a:gd name="connsiteY0" fmla="*/ 0 h 1514980"/>
                  <a:gd name="connsiteX1" fmla="*/ 5672043 w 5672043"/>
                  <a:gd name="connsiteY1" fmla="*/ 0 h 1514980"/>
                  <a:gd name="connsiteX2" fmla="*/ 5672043 w 5672043"/>
                  <a:gd name="connsiteY2" fmla="*/ 1514980 h 1514980"/>
                  <a:gd name="connsiteX3" fmla="*/ 0 w 5672043"/>
                  <a:gd name="connsiteY3" fmla="*/ 1514980 h 1514980"/>
                  <a:gd name="connsiteX4" fmla="*/ 0 w 5672043"/>
                  <a:gd name="connsiteY4" fmla="*/ 0 h 151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72043" h="1514980">
                    <a:moveTo>
                      <a:pt x="0" y="0"/>
                    </a:moveTo>
                    <a:lnTo>
                      <a:pt x="5672043" y="0"/>
                    </a:lnTo>
                    <a:lnTo>
                      <a:pt x="5672043" y="1514980"/>
                    </a:lnTo>
                    <a:lnTo>
                      <a:pt x="0" y="1514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 smtClea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1" name="TextBox 41"/>
            <p:cNvSpPr txBox="1"/>
            <p:nvPr/>
          </p:nvSpPr>
          <p:spPr>
            <a:xfrm>
              <a:off x="6432456" y="994137"/>
              <a:ext cx="4589050" cy="1498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CA" sz="1200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Analyser la </a:t>
              </a:r>
              <a:r>
                <a:rPr lang="fr-CA" sz="1200" b="1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problématique d’affaires </a:t>
              </a:r>
              <a:r>
                <a:rPr lang="fr-CA" sz="1200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ou l’</a:t>
              </a:r>
              <a:r>
                <a:rPr lang="fr-CA" sz="1200" b="1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opportunité</a:t>
              </a:r>
              <a:r>
                <a:rPr lang="fr-CA" sz="1200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 à saisir et analyser   l’environnement de l’organisation pour déterminer les besoins.</a:t>
              </a:r>
              <a:endParaRPr lang="en-US" sz="1200" kern="0" dirty="0" smtClean="0">
                <a:solidFill>
                  <a:srgbClr val="5B9BD5">
                    <a:lumMod val="50000"/>
                  </a:srgbClr>
                </a:solidFill>
                <a:latin typeface="Calibri" panose="020F0502020204030204"/>
              </a:endParaRPr>
            </a:p>
          </p:txBody>
        </p:sp>
      </p:grpSp>
      <p:grpSp>
        <p:nvGrpSpPr>
          <p:cNvPr id="24" name="Group 11"/>
          <p:cNvGrpSpPr/>
          <p:nvPr/>
        </p:nvGrpSpPr>
        <p:grpSpPr>
          <a:xfrm>
            <a:off x="2619959" y="1656235"/>
            <a:ext cx="2875548" cy="996775"/>
            <a:chOff x="1690777" y="2053087"/>
            <a:chExt cx="3700733" cy="1449238"/>
          </a:xfrm>
          <a:solidFill>
            <a:schemeClr val="accent2">
              <a:lumMod val="60000"/>
              <a:lumOff val="40000"/>
            </a:schemeClr>
          </a:solidFill>
          <a:effectLst/>
        </p:grpSpPr>
        <p:sp>
          <p:nvSpPr>
            <p:cNvPr id="25" name="Freeform: Shape 8"/>
            <p:cNvSpPr/>
            <p:nvPr/>
          </p:nvSpPr>
          <p:spPr>
            <a:xfrm>
              <a:off x="1690777" y="2053087"/>
              <a:ext cx="3700733" cy="1449238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00733" h="1449238">
                  <a:moveTo>
                    <a:pt x="241544" y="0"/>
                  </a:moveTo>
                  <a:lnTo>
                    <a:pt x="3700733" y="0"/>
                  </a:lnTo>
                  <a:lnTo>
                    <a:pt x="3700733" y="255819"/>
                  </a:lnTo>
                  <a:lnTo>
                    <a:pt x="3614578" y="302582"/>
                  </a:lnTo>
                  <a:cubicBezTo>
                    <a:pt x="3479194" y="394046"/>
                    <a:pt x="3390182" y="548938"/>
                    <a:pt x="3390182" y="724619"/>
                  </a:cubicBezTo>
                  <a:cubicBezTo>
                    <a:pt x="3390182" y="900300"/>
                    <a:pt x="3479194" y="1055192"/>
                    <a:pt x="3614578" y="1146656"/>
                  </a:cubicBezTo>
                  <a:lnTo>
                    <a:pt x="3700733" y="1193420"/>
                  </a:lnTo>
                  <a:lnTo>
                    <a:pt x="3700733" y="1449238"/>
                  </a:lnTo>
                  <a:lnTo>
                    <a:pt x="241544" y="1449238"/>
                  </a:lnTo>
                  <a:cubicBezTo>
                    <a:pt x="108143" y="1449238"/>
                    <a:pt x="0" y="1341095"/>
                    <a:pt x="0" y="1207694"/>
                  </a:cubicBezTo>
                  <a:lnTo>
                    <a:pt x="0" y="241544"/>
                  </a:lnTo>
                  <a:cubicBezTo>
                    <a:pt x="0" y="108143"/>
                    <a:pt x="108143" y="0"/>
                    <a:pt x="241544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" name="Freeform: Shape 10"/>
            <p:cNvSpPr/>
            <p:nvPr/>
          </p:nvSpPr>
          <p:spPr>
            <a:xfrm>
              <a:off x="1743254" y="2126389"/>
              <a:ext cx="3596886" cy="1294999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00733" h="1449238">
                  <a:moveTo>
                    <a:pt x="241544" y="0"/>
                  </a:moveTo>
                  <a:lnTo>
                    <a:pt x="3700733" y="0"/>
                  </a:lnTo>
                  <a:lnTo>
                    <a:pt x="3700733" y="255819"/>
                  </a:lnTo>
                  <a:lnTo>
                    <a:pt x="3614578" y="302582"/>
                  </a:lnTo>
                  <a:cubicBezTo>
                    <a:pt x="3479194" y="394046"/>
                    <a:pt x="3390182" y="548938"/>
                    <a:pt x="3390182" y="724619"/>
                  </a:cubicBezTo>
                  <a:cubicBezTo>
                    <a:pt x="3390182" y="900300"/>
                    <a:pt x="3479194" y="1055192"/>
                    <a:pt x="3614578" y="1146656"/>
                  </a:cubicBezTo>
                  <a:lnTo>
                    <a:pt x="3700733" y="1193420"/>
                  </a:lnTo>
                  <a:lnTo>
                    <a:pt x="3700733" y="1449238"/>
                  </a:lnTo>
                  <a:lnTo>
                    <a:pt x="241544" y="1449238"/>
                  </a:lnTo>
                  <a:cubicBezTo>
                    <a:pt x="108143" y="1449238"/>
                    <a:pt x="0" y="1341095"/>
                    <a:pt x="0" y="1207694"/>
                  </a:cubicBezTo>
                  <a:lnTo>
                    <a:pt x="0" y="241544"/>
                  </a:lnTo>
                  <a:cubicBezTo>
                    <a:pt x="0" y="108143"/>
                    <a:pt x="108143" y="0"/>
                    <a:pt x="241544" y="0"/>
                  </a:cubicBezTo>
                  <a:close/>
                </a:path>
              </a:pathLst>
            </a:custGeom>
            <a:grpFill/>
            <a:ln w="38100" cap="flat" cmpd="sng" algn="ctr">
              <a:solidFill>
                <a:srgbClr val="5B9BD5">
                  <a:lumMod val="40000"/>
                  <a:lumOff val="6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7" name="Freeform: Shape 9"/>
            <p:cNvSpPr/>
            <p:nvPr/>
          </p:nvSpPr>
          <p:spPr>
            <a:xfrm>
              <a:off x="1805892" y="2166858"/>
              <a:ext cx="3585618" cy="1221419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00733" h="1449238">
                  <a:moveTo>
                    <a:pt x="241544" y="0"/>
                  </a:moveTo>
                  <a:lnTo>
                    <a:pt x="3700733" y="0"/>
                  </a:lnTo>
                  <a:lnTo>
                    <a:pt x="3700733" y="255819"/>
                  </a:lnTo>
                  <a:lnTo>
                    <a:pt x="3614578" y="302582"/>
                  </a:lnTo>
                  <a:cubicBezTo>
                    <a:pt x="3479194" y="394046"/>
                    <a:pt x="3390182" y="548938"/>
                    <a:pt x="3390182" y="724619"/>
                  </a:cubicBezTo>
                  <a:cubicBezTo>
                    <a:pt x="3390182" y="900300"/>
                    <a:pt x="3479194" y="1055192"/>
                    <a:pt x="3614578" y="1146656"/>
                  </a:cubicBezTo>
                  <a:lnTo>
                    <a:pt x="3700733" y="1193420"/>
                  </a:lnTo>
                  <a:lnTo>
                    <a:pt x="3700733" y="1449238"/>
                  </a:lnTo>
                  <a:lnTo>
                    <a:pt x="241544" y="1449238"/>
                  </a:lnTo>
                  <a:cubicBezTo>
                    <a:pt x="108143" y="1449238"/>
                    <a:pt x="0" y="1341095"/>
                    <a:pt x="0" y="1207694"/>
                  </a:cubicBezTo>
                  <a:lnTo>
                    <a:pt x="0" y="241544"/>
                  </a:lnTo>
                  <a:cubicBezTo>
                    <a:pt x="0" y="108143"/>
                    <a:pt x="108143" y="0"/>
                    <a:pt x="241544" y="0"/>
                  </a:cubicBezTo>
                  <a:close/>
                </a:path>
              </a:pathLst>
            </a:custGeom>
            <a:grpFill/>
            <a:ln w="31750" cap="flat" cmpd="sng" algn="ctr">
              <a:noFill/>
              <a:prstDash val="sysDot"/>
              <a:miter lim="800000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8" name="Group 30"/>
          <p:cNvGrpSpPr/>
          <p:nvPr/>
        </p:nvGrpSpPr>
        <p:grpSpPr>
          <a:xfrm>
            <a:off x="2701176" y="1660613"/>
            <a:ext cx="2573947" cy="917852"/>
            <a:chOff x="1205155" y="850132"/>
            <a:chExt cx="5126935" cy="1655227"/>
          </a:xfrm>
        </p:grpSpPr>
        <p:sp>
          <p:nvSpPr>
            <p:cNvPr id="29" name="TextBox 21"/>
            <p:cNvSpPr txBox="1"/>
            <p:nvPr/>
          </p:nvSpPr>
          <p:spPr>
            <a:xfrm>
              <a:off x="1205155" y="850132"/>
              <a:ext cx="1056641" cy="1655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4800" b="1" kern="0" dirty="0">
                  <a:solidFill>
                    <a:prstClr val="white"/>
                  </a:solidFill>
                  <a:latin typeface="Calibri" panose="020F0502020204030204"/>
                </a:rPr>
                <a:t> </a:t>
              </a:r>
              <a:endParaRPr lang="en-US" sz="4800" b="1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30" name="Straight Connector 23"/>
            <p:cNvCxnSpPr/>
            <p:nvPr/>
          </p:nvCxnSpPr>
          <p:spPr>
            <a:xfrm>
              <a:off x="2700381" y="1138648"/>
              <a:ext cx="0" cy="1147351"/>
            </a:xfrm>
            <a:prstGeom prst="line">
              <a:avLst/>
            </a:prstGeom>
            <a:noFill/>
            <a:ln w="317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sp>
          <p:nvSpPr>
            <p:cNvPr id="31" name="TextBox 25"/>
            <p:cNvSpPr txBox="1"/>
            <p:nvPr/>
          </p:nvSpPr>
          <p:spPr>
            <a:xfrm>
              <a:off x="2749623" y="1134233"/>
              <a:ext cx="3582467" cy="1054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b="1" kern="0" dirty="0" err="1" smtClean="0">
                  <a:solidFill>
                    <a:prstClr val="white"/>
                  </a:solidFill>
                  <a:latin typeface="Calibri" panose="020F0502020204030204"/>
                </a:rPr>
                <a:t>Détermination</a:t>
              </a:r>
              <a:r>
                <a:rPr lang="en-US" sz="1600" b="1" kern="0" dirty="0" smtClean="0">
                  <a:solidFill>
                    <a:prstClr val="white"/>
                  </a:solidFill>
                  <a:latin typeface="Calibri" panose="020F0502020204030204"/>
                </a:rPr>
                <a:t> des besoins</a:t>
              </a:r>
              <a:endParaRPr lang="en-US" sz="1600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48" name="Freeform 35"/>
          <p:cNvSpPr>
            <a:spLocks noChangeAspect="1" noEditPoints="1"/>
          </p:cNvSpPr>
          <p:nvPr>
            <p:custDataLst>
              <p:tags r:id="rId1"/>
            </p:custDataLst>
          </p:nvPr>
        </p:nvSpPr>
        <p:spPr bwMode="gray">
          <a:xfrm>
            <a:off x="2842051" y="1828744"/>
            <a:ext cx="534281" cy="589559"/>
          </a:xfrm>
          <a:custGeom>
            <a:avLst/>
            <a:gdLst>
              <a:gd name="T0" fmla="*/ 4183 w 6274"/>
              <a:gd name="T1" fmla="*/ 615 h 6269"/>
              <a:gd name="T2" fmla="*/ 4618 w 6274"/>
              <a:gd name="T3" fmla="*/ 1427 h 6269"/>
              <a:gd name="T4" fmla="*/ 3699 w 6274"/>
              <a:gd name="T5" fmla="*/ 1097 h 6269"/>
              <a:gd name="T6" fmla="*/ 3892 w 6274"/>
              <a:gd name="T7" fmla="*/ 1667 h 6269"/>
              <a:gd name="T8" fmla="*/ 3217 w 6274"/>
              <a:gd name="T9" fmla="*/ 1580 h 6269"/>
              <a:gd name="T10" fmla="*/ 3654 w 6274"/>
              <a:gd name="T11" fmla="*/ 2393 h 6269"/>
              <a:gd name="T12" fmla="*/ 2735 w 6274"/>
              <a:gd name="T13" fmla="*/ 2062 h 6269"/>
              <a:gd name="T14" fmla="*/ 2927 w 6274"/>
              <a:gd name="T15" fmla="*/ 2631 h 6269"/>
              <a:gd name="T16" fmla="*/ 2253 w 6274"/>
              <a:gd name="T17" fmla="*/ 2546 h 6269"/>
              <a:gd name="T18" fmla="*/ 2689 w 6274"/>
              <a:gd name="T19" fmla="*/ 3357 h 6269"/>
              <a:gd name="T20" fmla="*/ 1771 w 6274"/>
              <a:gd name="T21" fmla="*/ 3028 h 6269"/>
              <a:gd name="T22" fmla="*/ 1961 w 6274"/>
              <a:gd name="T23" fmla="*/ 3595 h 6269"/>
              <a:gd name="T24" fmla="*/ 1288 w 6274"/>
              <a:gd name="T25" fmla="*/ 3510 h 6269"/>
              <a:gd name="T26" fmla="*/ 1723 w 6274"/>
              <a:gd name="T27" fmla="*/ 4321 h 6269"/>
              <a:gd name="T28" fmla="*/ 804 w 6274"/>
              <a:gd name="T29" fmla="*/ 3992 h 6269"/>
              <a:gd name="T30" fmla="*/ 997 w 6274"/>
              <a:gd name="T31" fmla="*/ 4562 h 6269"/>
              <a:gd name="T32" fmla="*/ 322 w 6274"/>
              <a:gd name="T33" fmla="*/ 4474 h 6269"/>
              <a:gd name="T34" fmla="*/ 5950 w 6274"/>
              <a:gd name="T35" fmla="*/ 1795 h 6269"/>
              <a:gd name="T36" fmla="*/ 4477 w 6274"/>
              <a:gd name="T37" fmla="*/ 0 h 6269"/>
              <a:gd name="T38" fmla="*/ 4542 w 6274"/>
              <a:gd name="T39" fmla="*/ 17 h 6269"/>
              <a:gd name="T40" fmla="*/ 6234 w 6274"/>
              <a:gd name="T41" fmla="*/ 1700 h 6269"/>
              <a:gd name="T42" fmla="*/ 6268 w 6274"/>
              <a:gd name="T43" fmla="*/ 1762 h 6269"/>
              <a:gd name="T44" fmla="*/ 6270 w 6274"/>
              <a:gd name="T45" fmla="*/ 1823 h 6269"/>
              <a:gd name="T46" fmla="*/ 6249 w 6274"/>
              <a:gd name="T47" fmla="*/ 1873 h 6269"/>
              <a:gd name="T48" fmla="*/ 1891 w 6274"/>
              <a:gd name="T49" fmla="*/ 6231 h 6269"/>
              <a:gd name="T50" fmla="*/ 1843 w 6274"/>
              <a:gd name="T51" fmla="*/ 6263 h 6269"/>
              <a:gd name="T52" fmla="*/ 1784 w 6274"/>
              <a:gd name="T53" fmla="*/ 6269 h 6269"/>
              <a:gd name="T54" fmla="*/ 1725 w 6274"/>
              <a:gd name="T55" fmla="*/ 6250 h 6269"/>
              <a:gd name="T56" fmla="*/ 40 w 6274"/>
              <a:gd name="T57" fmla="*/ 4569 h 6269"/>
              <a:gd name="T58" fmla="*/ 4 w 6274"/>
              <a:gd name="T59" fmla="*/ 4508 h 6269"/>
              <a:gd name="T60" fmla="*/ 4 w 6274"/>
              <a:gd name="T61" fmla="*/ 4440 h 6269"/>
              <a:gd name="T62" fmla="*/ 40 w 6274"/>
              <a:gd name="T63" fmla="*/ 4381 h 6269"/>
              <a:gd name="T64" fmla="*/ 4410 w 6274"/>
              <a:gd name="T65" fmla="*/ 17 h 6269"/>
              <a:gd name="T66" fmla="*/ 4477 w 6274"/>
              <a:gd name="T67" fmla="*/ 0 h 6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274" h="6269">
                <a:moveTo>
                  <a:pt x="4477" y="322"/>
                </a:moveTo>
                <a:lnTo>
                  <a:pt x="4183" y="615"/>
                </a:lnTo>
                <a:lnTo>
                  <a:pt x="4807" y="1238"/>
                </a:lnTo>
                <a:lnTo>
                  <a:pt x="4618" y="1427"/>
                </a:lnTo>
                <a:lnTo>
                  <a:pt x="3995" y="804"/>
                </a:lnTo>
                <a:lnTo>
                  <a:pt x="3699" y="1097"/>
                </a:lnTo>
                <a:lnTo>
                  <a:pt x="4080" y="1479"/>
                </a:lnTo>
                <a:lnTo>
                  <a:pt x="3892" y="1667"/>
                </a:lnTo>
                <a:lnTo>
                  <a:pt x="3511" y="1286"/>
                </a:lnTo>
                <a:lnTo>
                  <a:pt x="3217" y="1580"/>
                </a:lnTo>
                <a:lnTo>
                  <a:pt x="3842" y="2205"/>
                </a:lnTo>
                <a:lnTo>
                  <a:pt x="3654" y="2393"/>
                </a:lnTo>
                <a:lnTo>
                  <a:pt x="3028" y="1768"/>
                </a:lnTo>
                <a:lnTo>
                  <a:pt x="2735" y="2062"/>
                </a:lnTo>
                <a:lnTo>
                  <a:pt x="3116" y="2443"/>
                </a:lnTo>
                <a:lnTo>
                  <a:pt x="2927" y="2631"/>
                </a:lnTo>
                <a:lnTo>
                  <a:pt x="2546" y="2250"/>
                </a:lnTo>
                <a:lnTo>
                  <a:pt x="2253" y="2546"/>
                </a:lnTo>
                <a:lnTo>
                  <a:pt x="2878" y="3169"/>
                </a:lnTo>
                <a:lnTo>
                  <a:pt x="2689" y="3357"/>
                </a:lnTo>
                <a:lnTo>
                  <a:pt x="2064" y="2734"/>
                </a:lnTo>
                <a:lnTo>
                  <a:pt x="1771" y="3028"/>
                </a:lnTo>
                <a:lnTo>
                  <a:pt x="2150" y="3407"/>
                </a:lnTo>
                <a:lnTo>
                  <a:pt x="1961" y="3595"/>
                </a:lnTo>
                <a:lnTo>
                  <a:pt x="1582" y="3216"/>
                </a:lnTo>
                <a:lnTo>
                  <a:pt x="1288" y="3510"/>
                </a:lnTo>
                <a:lnTo>
                  <a:pt x="1912" y="4133"/>
                </a:lnTo>
                <a:lnTo>
                  <a:pt x="1723" y="4321"/>
                </a:lnTo>
                <a:lnTo>
                  <a:pt x="1100" y="3698"/>
                </a:lnTo>
                <a:lnTo>
                  <a:pt x="804" y="3992"/>
                </a:lnTo>
                <a:lnTo>
                  <a:pt x="1186" y="4373"/>
                </a:lnTo>
                <a:lnTo>
                  <a:pt x="997" y="4562"/>
                </a:lnTo>
                <a:lnTo>
                  <a:pt x="616" y="4180"/>
                </a:lnTo>
                <a:lnTo>
                  <a:pt x="322" y="4474"/>
                </a:lnTo>
                <a:lnTo>
                  <a:pt x="1795" y="5949"/>
                </a:lnTo>
                <a:lnTo>
                  <a:pt x="5950" y="1795"/>
                </a:lnTo>
                <a:lnTo>
                  <a:pt x="4477" y="322"/>
                </a:lnTo>
                <a:close/>
                <a:moveTo>
                  <a:pt x="4477" y="0"/>
                </a:moveTo>
                <a:lnTo>
                  <a:pt x="4511" y="4"/>
                </a:lnTo>
                <a:lnTo>
                  <a:pt x="4542" y="17"/>
                </a:lnTo>
                <a:lnTo>
                  <a:pt x="4570" y="38"/>
                </a:lnTo>
                <a:lnTo>
                  <a:pt x="6234" y="1700"/>
                </a:lnTo>
                <a:lnTo>
                  <a:pt x="6257" y="1730"/>
                </a:lnTo>
                <a:lnTo>
                  <a:pt x="6268" y="1762"/>
                </a:lnTo>
                <a:lnTo>
                  <a:pt x="6274" y="1793"/>
                </a:lnTo>
                <a:lnTo>
                  <a:pt x="6270" y="1823"/>
                </a:lnTo>
                <a:lnTo>
                  <a:pt x="6263" y="1850"/>
                </a:lnTo>
                <a:lnTo>
                  <a:pt x="6249" y="1873"/>
                </a:lnTo>
                <a:lnTo>
                  <a:pt x="6234" y="1888"/>
                </a:lnTo>
                <a:lnTo>
                  <a:pt x="1891" y="6231"/>
                </a:lnTo>
                <a:lnTo>
                  <a:pt x="1870" y="6250"/>
                </a:lnTo>
                <a:lnTo>
                  <a:pt x="1843" y="6263"/>
                </a:lnTo>
                <a:lnTo>
                  <a:pt x="1814" y="6269"/>
                </a:lnTo>
                <a:lnTo>
                  <a:pt x="1784" y="6269"/>
                </a:lnTo>
                <a:lnTo>
                  <a:pt x="1753" y="6263"/>
                </a:lnTo>
                <a:lnTo>
                  <a:pt x="1725" y="6250"/>
                </a:lnTo>
                <a:lnTo>
                  <a:pt x="1702" y="6231"/>
                </a:lnTo>
                <a:lnTo>
                  <a:pt x="40" y="4569"/>
                </a:lnTo>
                <a:lnTo>
                  <a:pt x="17" y="4541"/>
                </a:lnTo>
                <a:lnTo>
                  <a:pt x="4" y="4508"/>
                </a:lnTo>
                <a:lnTo>
                  <a:pt x="0" y="4474"/>
                </a:lnTo>
                <a:lnTo>
                  <a:pt x="4" y="4440"/>
                </a:lnTo>
                <a:lnTo>
                  <a:pt x="17" y="4409"/>
                </a:lnTo>
                <a:lnTo>
                  <a:pt x="40" y="4381"/>
                </a:lnTo>
                <a:lnTo>
                  <a:pt x="4382" y="38"/>
                </a:lnTo>
                <a:lnTo>
                  <a:pt x="4410" y="17"/>
                </a:lnTo>
                <a:lnTo>
                  <a:pt x="4443" y="4"/>
                </a:lnTo>
                <a:lnTo>
                  <a:pt x="4477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accent1">
                <a:hueOff val="0"/>
                <a:satOff val="0"/>
                <a:lumOff val="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fr-CA" dirty="0">
              <a:ln>
                <a:solidFill>
                  <a:prstClr val="white"/>
                </a:solidFill>
              </a:ln>
              <a:solidFill>
                <a:srgbClr val="000000"/>
              </a:solidFill>
            </a:endParaRPr>
          </a:p>
        </p:txBody>
      </p:sp>
      <p:grpSp>
        <p:nvGrpSpPr>
          <p:cNvPr id="167" name="Group 325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2941742" y="2857718"/>
            <a:ext cx="366159" cy="534796"/>
            <a:chOff x="4789" y="2211"/>
            <a:chExt cx="273" cy="361"/>
          </a:xfrm>
          <a:solidFill>
            <a:schemeClr val="bg1"/>
          </a:solidFill>
        </p:grpSpPr>
        <p:sp>
          <p:nvSpPr>
            <p:cNvPr id="168" name="Freeform 327"/>
            <p:cNvSpPr>
              <a:spLocks/>
            </p:cNvSpPr>
            <p:nvPr/>
          </p:nvSpPr>
          <p:spPr bwMode="auto">
            <a:xfrm>
              <a:off x="4956" y="2234"/>
              <a:ext cx="67" cy="218"/>
            </a:xfrm>
            <a:custGeom>
              <a:avLst/>
              <a:gdLst>
                <a:gd name="T0" fmla="*/ 0 w 674"/>
                <a:gd name="T1" fmla="*/ 0 h 2186"/>
                <a:gd name="T2" fmla="*/ 601 w 674"/>
                <a:gd name="T3" fmla="*/ 0 h 2186"/>
                <a:gd name="T4" fmla="*/ 621 w 674"/>
                <a:gd name="T5" fmla="*/ 2 h 2186"/>
                <a:gd name="T6" fmla="*/ 637 w 674"/>
                <a:gd name="T7" fmla="*/ 9 h 2186"/>
                <a:gd name="T8" fmla="*/ 653 w 674"/>
                <a:gd name="T9" fmla="*/ 20 h 2186"/>
                <a:gd name="T10" fmla="*/ 664 w 674"/>
                <a:gd name="T11" fmla="*/ 35 h 2186"/>
                <a:gd name="T12" fmla="*/ 670 w 674"/>
                <a:gd name="T13" fmla="*/ 52 h 2186"/>
                <a:gd name="T14" fmla="*/ 674 w 674"/>
                <a:gd name="T15" fmla="*/ 71 h 2186"/>
                <a:gd name="T16" fmla="*/ 674 w 674"/>
                <a:gd name="T17" fmla="*/ 2186 h 2186"/>
                <a:gd name="T18" fmla="*/ 619 w 674"/>
                <a:gd name="T19" fmla="*/ 2174 h 2186"/>
                <a:gd name="T20" fmla="*/ 563 w 674"/>
                <a:gd name="T21" fmla="*/ 2167 h 2186"/>
                <a:gd name="T22" fmla="*/ 506 w 674"/>
                <a:gd name="T23" fmla="*/ 2164 h 2186"/>
                <a:gd name="T24" fmla="*/ 438 w 674"/>
                <a:gd name="T25" fmla="*/ 2167 h 2186"/>
                <a:gd name="T26" fmla="*/ 372 w 674"/>
                <a:gd name="T27" fmla="*/ 2178 h 2186"/>
                <a:gd name="T28" fmla="*/ 372 w 674"/>
                <a:gd name="T29" fmla="*/ 178 h 2186"/>
                <a:gd name="T30" fmla="*/ 0 w 674"/>
                <a:gd name="T31" fmla="*/ 178 h 2186"/>
                <a:gd name="T32" fmla="*/ 0 w 674"/>
                <a:gd name="T33" fmla="*/ 0 h 2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4" h="2186">
                  <a:moveTo>
                    <a:pt x="0" y="0"/>
                  </a:moveTo>
                  <a:lnTo>
                    <a:pt x="601" y="0"/>
                  </a:lnTo>
                  <a:lnTo>
                    <a:pt x="621" y="2"/>
                  </a:lnTo>
                  <a:lnTo>
                    <a:pt x="637" y="9"/>
                  </a:lnTo>
                  <a:lnTo>
                    <a:pt x="653" y="20"/>
                  </a:lnTo>
                  <a:lnTo>
                    <a:pt x="664" y="35"/>
                  </a:lnTo>
                  <a:lnTo>
                    <a:pt x="670" y="52"/>
                  </a:lnTo>
                  <a:lnTo>
                    <a:pt x="674" y="71"/>
                  </a:lnTo>
                  <a:lnTo>
                    <a:pt x="674" y="2186"/>
                  </a:lnTo>
                  <a:lnTo>
                    <a:pt x="619" y="2174"/>
                  </a:lnTo>
                  <a:lnTo>
                    <a:pt x="563" y="2167"/>
                  </a:lnTo>
                  <a:lnTo>
                    <a:pt x="506" y="2164"/>
                  </a:lnTo>
                  <a:lnTo>
                    <a:pt x="438" y="2167"/>
                  </a:lnTo>
                  <a:lnTo>
                    <a:pt x="372" y="2178"/>
                  </a:lnTo>
                  <a:lnTo>
                    <a:pt x="372" y="178"/>
                  </a:lnTo>
                  <a:lnTo>
                    <a:pt x="0" y="1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 dirty="0">
                <a:solidFill>
                  <a:srgbClr val="000000"/>
                </a:solidFill>
              </a:endParaRPr>
            </a:p>
          </p:txBody>
        </p:sp>
        <p:sp>
          <p:nvSpPr>
            <p:cNvPr id="169" name="Freeform 328"/>
            <p:cNvSpPr>
              <a:spLocks/>
            </p:cNvSpPr>
            <p:nvPr/>
          </p:nvSpPr>
          <p:spPr bwMode="auto">
            <a:xfrm>
              <a:off x="4789" y="2234"/>
              <a:ext cx="167" cy="324"/>
            </a:xfrm>
            <a:custGeom>
              <a:avLst/>
              <a:gdLst>
                <a:gd name="T0" fmla="*/ 72 w 1675"/>
                <a:gd name="T1" fmla="*/ 0 h 3248"/>
                <a:gd name="T2" fmla="*/ 673 w 1675"/>
                <a:gd name="T3" fmla="*/ 0 h 3248"/>
                <a:gd name="T4" fmla="*/ 673 w 1675"/>
                <a:gd name="T5" fmla="*/ 178 h 3248"/>
                <a:gd name="T6" fmla="*/ 302 w 1675"/>
                <a:gd name="T7" fmla="*/ 178 h 3248"/>
                <a:gd name="T8" fmla="*/ 302 w 1675"/>
                <a:gd name="T9" fmla="*/ 3018 h 3248"/>
                <a:gd name="T10" fmla="*/ 1549 w 1675"/>
                <a:gd name="T11" fmla="*/ 3018 h 3248"/>
                <a:gd name="T12" fmla="*/ 1567 w 1675"/>
                <a:gd name="T13" fmla="*/ 3068 h 3248"/>
                <a:gd name="T14" fmla="*/ 1589 w 1675"/>
                <a:gd name="T15" fmla="*/ 3117 h 3248"/>
                <a:gd name="T16" fmla="*/ 1614 w 1675"/>
                <a:gd name="T17" fmla="*/ 3163 h 3248"/>
                <a:gd name="T18" fmla="*/ 1643 w 1675"/>
                <a:gd name="T19" fmla="*/ 3207 h 3248"/>
                <a:gd name="T20" fmla="*/ 1675 w 1675"/>
                <a:gd name="T21" fmla="*/ 3248 h 3248"/>
                <a:gd name="T22" fmla="*/ 72 w 1675"/>
                <a:gd name="T23" fmla="*/ 3248 h 3248"/>
                <a:gd name="T24" fmla="*/ 53 w 1675"/>
                <a:gd name="T25" fmla="*/ 3246 h 3248"/>
                <a:gd name="T26" fmla="*/ 36 w 1675"/>
                <a:gd name="T27" fmla="*/ 3238 h 3248"/>
                <a:gd name="T28" fmla="*/ 21 w 1675"/>
                <a:gd name="T29" fmla="*/ 3227 h 3248"/>
                <a:gd name="T30" fmla="*/ 10 w 1675"/>
                <a:gd name="T31" fmla="*/ 3213 h 3248"/>
                <a:gd name="T32" fmla="*/ 3 w 1675"/>
                <a:gd name="T33" fmla="*/ 3195 h 3248"/>
                <a:gd name="T34" fmla="*/ 0 w 1675"/>
                <a:gd name="T35" fmla="*/ 3176 h 3248"/>
                <a:gd name="T36" fmla="*/ 0 w 1675"/>
                <a:gd name="T37" fmla="*/ 71 h 3248"/>
                <a:gd name="T38" fmla="*/ 3 w 1675"/>
                <a:gd name="T39" fmla="*/ 52 h 3248"/>
                <a:gd name="T40" fmla="*/ 10 w 1675"/>
                <a:gd name="T41" fmla="*/ 35 h 3248"/>
                <a:gd name="T42" fmla="*/ 21 w 1675"/>
                <a:gd name="T43" fmla="*/ 20 h 3248"/>
                <a:gd name="T44" fmla="*/ 36 w 1675"/>
                <a:gd name="T45" fmla="*/ 9 h 3248"/>
                <a:gd name="T46" fmla="*/ 53 w 1675"/>
                <a:gd name="T47" fmla="*/ 2 h 3248"/>
                <a:gd name="T48" fmla="*/ 72 w 1675"/>
                <a:gd name="T49" fmla="*/ 0 h 3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75" h="3248">
                  <a:moveTo>
                    <a:pt x="72" y="0"/>
                  </a:moveTo>
                  <a:lnTo>
                    <a:pt x="673" y="0"/>
                  </a:lnTo>
                  <a:lnTo>
                    <a:pt x="673" y="178"/>
                  </a:lnTo>
                  <a:lnTo>
                    <a:pt x="302" y="178"/>
                  </a:lnTo>
                  <a:lnTo>
                    <a:pt x="302" y="3018"/>
                  </a:lnTo>
                  <a:lnTo>
                    <a:pt x="1549" y="3018"/>
                  </a:lnTo>
                  <a:lnTo>
                    <a:pt x="1567" y="3068"/>
                  </a:lnTo>
                  <a:lnTo>
                    <a:pt x="1589" y="3117"/>
                  </a:lnTo>
                  <a:lnTo>
                    <a:pt x="1614" y="3163"/>
                  </a:lnTo>
                  <a:lnTo>
                    <a:pt x="1643" y="3207"/>
                  </a:lnTo>
                  <a:lnTo>
                    <a:pt x="1675" y="3248"/>
                  </a:lnTo>
                  <a:lnTo>
                    <a:pt x="72" y="3248"/>
                  </a:lnTo>
                  <a:lnTo>
                    <a:pt x="53" y="3246"/>
                  </a:lnTo>
                  <a:lnTo>
                    <a:pt x="36" y="3238"/>
                  </a:lnTo>
                  <a:lnTo>
                    <a:pt x="21" y="3227"/>
                  </a:lnTo>
                  <a:lnTo>
                    <a:pt x="10" y="3213"/>
                  </a:lnTo>
                  <a:lnTo>
                    <a:pt x="3" y="3195"/>
                  </a:lnTo>
                  <a:lnTo>
                    <a:pt x="0" y="3176"/>
                  </a:lnTo>
                  <a:lnTo>
                    <a:pt x="0" y="71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1" y="20"/>
                  </a:lnTo>
                  <a:lnTo>
                    <a:pt x="36" y="9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 dirty="0">
                <a:solidFill>
                  <a:srgbClr val="000000"/>
                </a:solidFill>
              </a:endParaRPr>
            </a:p>
          </p:txBody>
        </p:sp>
        <p:sp>
          <p:nvSpPr>
            <p:cNvPr id="170" name="Freeform 329"/>
            <p:cNvSpPr>
              <a:spLocks/>
            </p:cNvSpPr>
            <p:nvPr/>
          </p:nvSpPr>
          <p:spPr bwMode="auto">
            <a:xfrm>
              <a:off x="4866" y="2211"/>
              <a:ext cx="80" cy="46"/>
            </a:xfrm>
            <a:custGeom>
              <a:avLst/>
              <a:gdLst>
                <a:gd name="T0" fmla="*/ 280 w 794"/>
                <a:gd name="T1" fmla="*/ 0 h 463"/>
                <a:gd name="T2" fmla="*/ 515 w 794"/>
                <a:gd name="T3" fmla="*/ 0 h 463"/>
                <a:gd name="T4" fmla="*/ 546 w 794"/>
                <a:gd name="T5" fmla="*/ 3 h 463"/>
                <a:gd name="T6" fmla="*/ 573 w 794"/>
                <a:gd name="T7" fmla="*/ 13 h 463"/>
                <a:gd name="T8" fmla="*/ 598 w 794"/>
                <a:gd name="T9" fmla="*/ 27 h 463"/>
                <a:gd name="T10" fmla="*/ 620 w 794"/>
                <a:gd name="T11" fmla="*/ 46 h 463"/>
                <a:gd name="T12" fmla="*/ 636 w 794"/>
                <a:gd name="T13" fmla="*/ 70 h 463"/>
                <a:gd name="T14" fmla="*/ 648 w 794"/>
                <a:gd name="T15" fmla="*/ 97 h 463"/>
                <a:gd name="T16" fmla="*/ 763 w 794"/>
                <a:gd name="T17" fmla="*/ 97 h 463"/>
                <a:gd name="T18" fmla="*/ 776 w 794"/>
                <a:gd name="T19" fmla="*/ 99 h 463"/>
                <a:gd name="T20" fmla="*/ 785 w 794"/>
                <a:gd name="T21" fmla="*/ 105 h 463"/>
                <a:gd name="T22" fmla="*/ 792 w 794"/>
                <a:gd name="T23" fmla="*/ 115 h 463"/>
                <a:gd name="T24" fmla="*/ 794 w 794"/>
                <a:gd name="T25" fmla="*/ 127 h 463"/>
                <a:gd name="T26" fmla="*/ 794 w 794"/>
                <a:gd name="T27" fmla="*/ 432 h 463"/>
                <a:gd name="T28" fmla="*/ 792 w 794"/>
                <a:gd name="T29" fmla="*/ 444 h 463"/>
                <a:gd name="T30" fmla="*/ 785 w 794"/>
                <a:gd name="T31" fmla="*/ 454 h 463"/>
                <a:gd name="T32" fmla="*/ 776 w 794"/>
                <a:gd name="T33" fmla="*/ 461 h 463"/>
                <a:gd name="T34" fmla="*/ 763 w 794"/>
                <a:gd name="T35" fmla="*/ 463 h 463"/>
                <a:gd name="T36" fmla="*/ 32 w 794"/>
                <a:gd name="T37" fmla="*/ 463 h 463"/>
                <a:gd name="T38" fmla="*/ 20 w 794"/>
                <a:gd name="T39" fmla="*/ 461 h 463"/>
                <a:gd name="T40" fmla="*/ 10 w 794"/>
                <a:gd name="T41" fmla="*/ 454 h 463"/>
                <a:gd name="T42" fmla="*/ 4 w 794"/>
                <a:gd name="T43" fmla="*/ 444 h 463"/>
                <a:gd name="T44" fmla="*/ 0 w 794"/>
                <a:gd name="T45" fmla="*/ 432 h 463"/>
                <a:gd name="T46" fmla="*/ 0 w 794"/>
                <a:gd name="T47" fmla="*/ 127 h 463"/>
                <a:gd name="T48" fmla="*/ 4 w 794"/>
                <a:gd name="T49" fmla="*/ 115 h 463"/>
                <a:gd name="T50" fmla="*/ 10 w 794"/>
                <a:gd name="T51" fmla="*/ 105 h 463"/>
                <a:gd name="T52" fmla="*/ 20 w 794"/>
                <a:gd name="T53" fmla="*/ 99 h 463"/>
                <a:gd name="T54" fmla="*/ 31 w 794"/>
                <a:gd name="T55" fmla="*/ 97 h 463"/>
                <a:gd name="T56" fmla="*/ 147 w 794"/>
                <a:gd name="T57" fmla="*/ 97 h 463"/>
                <a:gd name="T58" fmla="*/ 159 w 794"/>
                <a:gd name="T59" fmla="*/ 70 h 463"/>
                <a:gd name="T60" fmla="*/ 176 w 794"/>
                <a:gd name="T61" fmla="*/ 46 h 463"/>
                <a:gd name="T62" fmla="*/ 197 w 794"/>
                <a:gd name="T63" fmla="*/ 27 h 463"/>
                <a:gd name="T64" fmla="*/ 222 w 794"/>
                <a:gd name="T65" fmla="*/ 13 h 463"/>
                <a:gd name="T66" fmla="*/ 250 w 794"/>
                <a:gd name="T67" fmla="*/ 3 h 463"/>
                <a:gd name="T68" fmla="*/ 280 w 794"/>
                <a:gd name="T6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4" h="463">
                  <a:moveTo>
                    <a:pt x="280" y="0"/>
                  </a:moveTo>
                  <a:lnTo>
                    <a:pt x="515" y="0"/>
                  </a:lnTo>
                  <a:lnTo>
                    <a:pt x="546" y="3"/>
                  </a:lnTo>
                  <a:lnTo>
                    <a:pt x="573" y="13"/>
                  </a:lnTo>
                  <a:lnTo>
                    <a:pt x="598" y="27"/>
                  </a:lnTo>
                  <a:lnTo>
                    <a:pt x="620" y="46"/>
                  </a:lnTo>
                  <a:lnTo>
                    <a:pt x="636" y="70"/>
                  </a:lnTo>
                  <a:lnTo>
                    <a:pt x="648" y="97"/>
                  </a:lnTo>
                  <a:lnTo>
                    <a:pt x="763" y="97"/>
                  </a:lnTo>
                  <a:lnTo>
                    <a:pt x="776" y="99"/>
                  </a:lnTo>
                  <a:lnTo>
                    <a:pt x="785" y="105"/>
                  </a:lnTo>
                  <a:lnTo>
                    <a:pt x="792" y="115"/>
                  </a:lnTo>
                  <a:lnTo>
                    <a:pt x="794" y="127"/>
                  </a:lnTo>
                  <a:lnTo>
                    <a:pt x="794" y="432"/>
                  </a:lnTo>
                  <a:lnTo>
                    <a:pt x="792" y="444"/>
                  </a:lnTo>
                  <a:lnTo>
                    <a:pt x="785" y="454"/>
                  </a:lnTo>
                  <a:lnTo>
                    <a:pt x="776" y="461"/>
                  </a:lnTo>
                  <a:lnTo>
                    <a:pt x="763" y="463"/>
                  </a:lnTo>
                  <a:lnTo>
                    <a:pt x="32" y="463"/>
                  </a:lnTo>
                  <a:lnTo>
                    <a:pt x="20" y="461"/>
                  </a:lnTo>
                  <a:lnTo>
                    <a:pt x="10" y="454"/>
                  </a:lnTo>
                  <a:lnTo>
                    <a:pt x="4" y="444"/>
                  </a:lnTo>
                  <a:lnTo>
                    <a:pt x="0" y="432"/>
                  </a:lnTo>
                  <a:lnTo>
                    <a:pt x="0" y="127"/>
                  </a:lnTo>
                  <a:lnTo>
                    <a:pt x="4" y="115"/>
                  </a:lnTo>
                  <a:lnTo>
                    <a:pt x="10" y="105"/>
                  </a:lnTo>
                  <a:lnTo>
                    <a:pt x="20" y="99"/>
                  </a:lnTo>
                  <a:lnTo>
                    <a:pt x="31" y="97"/>
                  </a:lnTo>
                  <a:lnTo>
                    <a:pt x="147" y="97"/>
                  </a:lnTo>
                  <a:lnTo>
                    <a:pt x="159" y="70"/>
                  </a:lnTo>
                  <a:lnTo>
                    <a:pt x="176" y="46"/>
                  </a:lnTo>
                  <a:lnTo>
                    <a:pt x="197" y="27"/>
                  </a:lnTo>
                  <a:lnTo>
                    <a:pt x="222" y="13"/>
                  </a:lnTo>
                  <a:lnTo>
                    <a:pt x="250" y="3"/>
                  </a:lnTo>
                  <a:lnTo>
                    <a:pt x="2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 dirty="0">
                <a:solidFill>
                  <a:srgbClr val="000000"/>
                </a:solidFill>
              </a:endParaRPr>
            </a:p>
          </p:txBody>
        </p:sp>
        <p:sp>
          <p:nvSpPr>
            <p:cNvPr id="171" name="Freeform 330"/>
            <p:cNvSpPr>
              <a:spLocks/>
            </p:cNvSpPr>
            <p:nvPr/>
          </p:nvSpPr>
          <p:spPr bwMode="auto">
            <a:xfrm>
              <a:off x="4841" y="2286"/>
              <a:ext cx="22" cy="22"/>
            </a:xfrm>
            <a:custGeom>
              <a:avLst/>
              <a:gdLst>
                <a:gd name="T0" fmla="*/ 25 w 215"/>
                <a:gd name="T1" fmla="*/ 0 h 215"/>
                <a:gd name="T2" fmla="*/ 190 w 215"/>
                <a:gd name="T3" fmla="*/ 0 h 215"/>
                <a:gd name="T4" fmla="*/ 200 w 215"/>
                <a:gd name="T5" fmla="*/ 2 h 215"/>
                <a:gd name="T6" fmla="*/ 207 w 215"/>
                <a:gd name="T7" fmla="*/ 7 h 215"/>
                <a:gd name="T8" fmla="*/ 213 w 215"/>
                <a:gd name="T9" fmla="*/ 16 h 215"/>
                <a:gd name="T10" fmla="*/ 215 w 215"/>
                <a:gd name="T11" fmla="*/ 26 h 215"/>
                <a:gd name="T12" fmla="*/ 215 w 215"/>
                <a:gd name="T13" fmla="*/ 190 h 215"/>
                <a:gd name="T14" fmla="*/ 213 w 215"/>
                <a:gd name="T15" fmla="*/ 200 h 215"/>
                <a:gd name="T16" fmla="*/ 207 w 215"/>
                <a:gd name="T17" fmla="*/ 208 h 215"/>
                <a:gd name="T18" fmla="*/ 200 w 215"/>
                <a:gd name="T19" fmla="*/ 213 h 215"/>
                <a:gd name="T20" fmla="*/ 190 w 215"/>
                <a:gd name="T21" fmla="*/ 215 h 215"/>
                <a:gd name="T22" fmla="*/ 25 w 215"/>
                <a:gd name="T23" fmla="*/ 215 h 215"/>
                <a:gd name="T24" fmla="*/ 15 w 215"/>
                <a:gd name="T25" fmla="*/ 213 h 215"/>
                <a:gd name="T26" fmla="*/ 7 w 215"/>
                <a:gd name="T27" fmla="*/ 208 h 215"/>
                <a:gd name="T28" fmla="*/ 2 w 215"/>
                <a:gd name="T29" fmla="*/ 200 h 215"/>
                <a:gd name="T30" fmla="*/ 0 w 215"/>
                <a:gd name="T31" fmla="*/ 190 h 215"/>
                <a:gd name="T32" fmla="*/ 0 w 215"/>
                <a:gd name="T33" fmla="*/ 26 h 215"/>
                <a:gd name="T34" fmla="*/ 2 w 215"/>
                <a:gd name="T35" fmla="*/ 16 h 215"/>
                <a:gd name="T36" fmla="*/ 7 w 215"/>
                <a:gd name="T37" fmla="*/ 7 h 215"/>
                <a:gd name="T38" fmla="*/ 15 w 215"/>
                <a:gd name="T39" fmla="*/ 2 h 215"/>
                <a:gd name="T40" fmla="*/ 25 w 215"/>
                <a:gd name="T4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5">
                  <a:moveTo>
                    <a:pt x="25" y="0"/>
                  </a:moveTo>
                  <a:lnTo>
                    <a:pt x="190" y="0"/>
                  </a:lnTo>
                  <a:lnTo>
                    <a:pt x="200" y="2"/>
                  </a:lnTo>
                  <a:lnTo>
                    <a:pt x="207" y="7"/>
                  </a:lnTo>
                  <a:lnTo>
                    <a:pt x="213" y="16"/>
                  </a:lnTo>
                  <a:lnTo>
                    <a:pt x="215" y="26"/>
                  </a:lnTo>
                  <a:lnTo>
                    <a:pt x="215" y="190"/>
                  </a:lnTo>
                  <a:lnTo>
                    <a:pt x="213" y="200"/>
                  </a:lnTo>
                  <a:lnTo>
                    <a:pt x="207" y="208"/>
                  </a:lnTo>
                  <a:lnTo>
                    <a:pt x="200" y="213"/>
                  </a:lnTo>
                  <a:lnTo>
                    <a:pt x="190" y="215"/>
                  </a:lnTo>
                  <a:lnTo>
                    <a:pt x="25" y="215"/>
                  </a:lnTo>
                  <a:lnTo>
                    <a:pt x="15" y="213"/>
                  </a:lnTo>
                  <a:lnTo>
                    <a:pt x="7" y="208"/>
                  </a:lnTo>
                  <a:lnTo>
                    <a:pt x="2" y="200"/>
                  </a:lnTo>
                  <a:lnTo>
                    <a:pt x="0" y="190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7" y="7"/>
                  </a:lnTo>
                  <a:lnTo>
                    <a:pt x="15" y="2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 dirty="0">
                <a:solidFill>
                  <a:srgbClr val="000000"/>
                </a:solidFill>
              </a:endParaRPr>
            </a:p>
          </p:txBody>
        </p:sp>
        <p:sp>
          <p:nvSpPr>
            <p:cNvPr id="172" name="Freeform 331"/>
            <p:cNvSpPr>
              <a:spLocks/>
            </p:cNvSpPr>
            <p:nvPr/>
          </p:nvSpPr>
          <p:spPr bwMode="auto">
            <a:xfrm>
              <a:off x="4884" y="2286"/>
              <a:ext cx="87" cy="22"/>
            </a:xfrm>
            <a:custGeom>
              <a:avLst/>
              <a:gdLst>
                <a:gd name="T0" fmla="*/ 25 w 874"/>
                <a:gd name="T1" fmla="*/ 0 h 215"/>
                <a:gd name="T2" fmla="*/ 847 w 874"/>
                <a:gd name="T3" fmla="*/ 0 h 215"/>
                <a:gd name="T4" fmla="*/ 858 w 874"/>
                <a:gd name="T5" fmla="*/ 2 h 215"/>
                <a:gd name="T6" fmla="*/ 866 w 874"/>
                <a:gd name="T7" fmla="*/ 7 h 215"/>
                <a:gd name="T8" fmla="*/ 872 w 874"/>
                <a:gd name="T9" fmla="*/ 16 h 215"/>
                <a:gd name="T10" fmla="*/ 874 w 874"/>
                <a:gd name="T11" fmla="*/ 26 h 215"/>
                <a:gd name="T12" fmla="*/ 874 w 874"/>
                <a:gd name="T13" fmla="*/ 190 h 215"/>
                <a:gd name="T14" fmla="*/ 872 w 874"/>
                <a:gd name="T15" fmla="*/ 200 h 215"/>
                <a:gd name="T16" fmla="*/ 866 w 874"/>
                <a:gd name="T17" fmla="*/ 208 h 215"/>
                <a:gd name="T18" fmla="*/ 858 w 874"/>
                <a:gd name="T19" fmla="*/ 213 h 215"/>
                <a:gd name="T20" fmla="*/ 847 w 874"/>
                <a:gd name="T21" fmla="*/ 215 h 215"/>
                <a:gd name="T22" fmla="*/ 25 w 874"/>
                <a:gd name="T23" fmla="*/ 215 h 215"/>
                <a:gd name="T24" fmla="*/ 15 w 874"/>
                <a:gd name="T25" fmla="*/ 213 h 215"/>
                <a:gd name="T26" fmla="*/ 7 w 874"/>
                <a:gd name="T27" fmla="*/ 208 h 215"/>
                <a:gd name="T28" fmla="*/ 2 w 874"/>
                <a:gd name="T29" fmla="*/ 200 h 215"/>
                <a:gd name="T30" fmla="*/ 0 w 874"/>
                <a:gd name="T31" fmla="*/ 190 h 215"/>
                <a:gd name="T32" fmla="*/ 0 w 874"/>
                <a:gd name="T33" fmla="*/ 26 h 215"/>
                <a:gd name="T34" fmla="*/ 2 w 874"/>
                <a:gd name="T35" fmla="*/ 16 h 215"/>
                <a:gd name="T36" fmla="*/ 7 w 874"/>
                <a:gd name="T37" fmla="*/ 7 h 215"/>
                <a:gd name="T38" fmla="*/ 15 w 874"/>
                <a:gd name="T39" fmla="*/ 2 h 215"/>
                <a:gd name="T40" fmla="*/ 25 w 874"/>
                <a:gd name="T4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4" h="215">
                  <a:moveTo>
                    <a:pt x="25" y="0"/>
                  </a:moveTo>
                  <a:lnTo>
                    <a:pt x="847" y="0"/>
                  </a:lnTo>
                  <a:lnTo>
                    <a:pt x="858" y="2"/>
                  </a:lnTo>
                  <a:lnTo>
                    <a:pt x="866" y="7"/>
                  </a:lnTo>
                  <a:lnTo>
                    <a:pt x="872" y="16"/>
                  </a:lnTo>
                  <a:lnTo>
                    <a:pt x="874" y="26"/>
                  </a:lnTo>
                  <a:lnTo>
                    <a:pt x="874" y="190"/>
                  </a:lnTo>
                  <a:lnTo>
                    <a:pt x="872" y="200"/>
                  </a:lnTo>
                  <a:lnTo>
                    <a:pt x="866" y="208"/>
                  </a:lnTo>
                  <a:lnTo>
                    <a:pt x="858" y="213"/>
                  </a:lnTo>
                  <a:lnTo>
                    <a:pt x="847" y="215"/>
                  </a:lnTo>
                  <a:lnTo>
                    <a:pt x="25" y="215"/>
                  </a:lnTo>
                  <a:lnTo>
                    <a:pt x="15" y="213"/>
                  </a:lnTo>
                  <a:lnTo>
                    <a:pt x="7" y="208"/>
                  </a:lnTo>
                  <a:lnTo>
                    <a:pt x="2" y="200"/>
                  </a:lnTo>
                  <a:lnTo>
                    <a:pt x="0" y="190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7" y="7"/>
                  </a:lnTo>
                  <a:lnTo>
                    <a:pt x="15" y="2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 dirty="0">
                <a:solidFill>
                  <a:srgbClr val="000000"/>
                </a:solidFill>
              </a:endParaRPr>
            </a:p>
          </p:txBody>
        </p:sp>
        <p:sp>
          <p:nvSpPr>
            <p:cNvPr id="173" name="Freeform 332"/>
            <p:cNvSpPr>
              <a:spLocks/>
            </p:cNvSpPr>
            <p:nvPr/>
          </p:nvSpPr>
          <p:spPr bwMode="auto">
            <a:xfrm>
              <a:off x="4841" y="2338"/>
              <a:ext cx="22" cy="21"/>
            </a:xfrm>
            <a:custGeom>
              <a:avLst/>
              <a:gdLst>
                <a:gd name="T0" fmla="*/ 25 w 215"/>
                <a:gd name="T1" fmla="*/ 0 h 216"/>
                <a:gd name="T2" fmla="*/ 190 w 215"/>
                <a:gd name="T3" fmla="*/ 0 h 216"/>
                <a:gd name="T4" fmla="*/ 200 w 215"/>
                <a:gd name="T5" fmla="*/ 3 h 216"/>
                <a:gd name="T6" fmla="*/ 207 w 215"/>
                <a:gd name="T7" fmla="*/ 8 h 216"/>
                <a:gd name="T8" fmla="*/ 213 w 215"/>
                <a:gd name="T9" fmla="*/ 16 h 216"/>
                <a:gd name="T10" fmla="*/ 215 w 215"/>
                <a:gd name="T11" fmla="*/ 26 h 216"/>
                <a:gd name="T12" fmla="*/ 215 w 215"/>
                <a:gd name="T13" fmla="*/ 190 h 216"/>
                <a:gd name="T14" fmla="*/ 213 w 215"/>
                <a:gd name="T15" fmla="*/ 200 h 216"/>
                <a:gd name="T16" fmla="*/ 207 w 215"/>
                <a:gd name="T17" fmla="*/ 208 h 216"/>
                <a:gd name="T18" fmla="*/ 200 w 215"/>
                <a:gd name="T19" fmla="*/ 214 h 216"/>
                <a:gd name="T20" fmla="*/ 190 w 215"/>
                <a:gd name="T21" fmla="*/ 216 h 216"/>
                <a:gd name="T22" fmla="*/ 25 w 215"/>
                <a:gd name="T23" fmla="*/ 216 h 216"/>
                <a:gd name="T24" fmla="*/ 15 w 215"/>
                <a:gd name="T25" fmla="*/ 214 h 216"/>
                <a:gd name="T26" fmla="*/ 7 w 215"/>
                <a:gd name="T27" fmla="*/ 208 h 216"/>
                <a:gd name="T28" fmla="*/ 2 w 215"/>
                <a:gd name="T29" fmla="*/ 200 h 216"/>
                <a:gd name="T30" fmla="*/ 0 w 215"/>
                <a:gd name="T31" fmla="*/ 190 h 216"/>
                <a:gd name="T32" fmla="*/ 0 w 215"/>
                <a:gd name="T33" fmla="*/ 26 h 216"/>
                <a:gd name="T34" fmla="*/ 2 w 215"/>
                <a:gd name="T35" fmla="*/ 16 h 216"/>
                <a:gd name="T36" fmla="*/ 7 w 215"/>
                <a:gd name="T37" fmla="*/ 8 h 216"/>
                <a:gd name="T38" fmla="*/ 15 w 215"/>
                <a:gd name="T39" fmla="*/ 3 h 216"/>
                <a:gd name="T40" fmla="*/ 25 w 215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6">
                  <a:moveTo>
                    <a:pt x="25" y="0"/>
                  </a:moveTo>
                  <a:lnTo>
                    <a:pt x="190" y="0"/>
                  </a:lnTo>
                  <a:lnTo>
                    <a:pt x="200" y="3"/>
                  </a:lnTo>
                  <a:lnTo>
                    <a:pt x="207" y="8"/>
                  </a:lnTo>
                  <a:lnTo>
                    <a:pt x="213" y="16"/>
                  </a:lnTo>
                  <a:lnTo>
                    <a:pt x="215" y="26"/>
                  </a:lnTo>
                  <a:lnTo>
                    <a:pt x="215" y="190"/>
                  </a:lnTo>
                  <a:lnTo>
                    <a:pt x="213" y="200"/>
                  </a:lnTo>
                  <a:lnTo>
                    <a:pt x="207" y="208"/>
                  </a:lnTo>
                  <a:lnTo>
                    <a:pt x="200" y="214"/>
                  </a:lnTo>
                  <a:lnTo>
                    <a:pt x="190" y="216"/>
                  </a:lnTo>
                  <a:lnTo>
                    <a:pt x="25" y="216"/>
                  </a:lnTo>
                  <a:lnTo>
                    <a:pt x="15" y="214"/>
                  </a:lnTo>
                  <a:lnTo>
                    <a:pt x="7" y="208"/>
                  </a:lnTo>
                  <a:lnTo>
                    <a:pt x="2" y="200"/>
                  </a:lnTo>
                  <a:lnTo>
                    <a:pt x="0" y="190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7" y="8"/>
                  </a:lnTo>
                  <a:lnTo>
                    <a:pt x="15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 dirty="0">
                <a:solidFill>
                  <a:srgbClr val="000000"/>
                </a:solidFill>
              </a:endParaRPr>
            </a:p>
          </p:txBody>
        </p:sp>
        <p:sp>
          <p:nvSpPr>
            <p:cNvPr id="174" name="Freeform 333"/>
            <p:cNvSpPr>
              <a:spLocks/>
            </p:cNvSpPr>
            <p:nvPr/>
          </p:nvSpPr>
          <p:spPr bwMode="auto">
            <a:xfrm>
              <a:off x="4884" y="2338"/>
              <a:ext cx="87" cy="21"/>
            </a:xfrm>
            <a:custGeom>
              <a:avLst/>
              <a:gdLst>
                <a:gd name="T0" fmla="*/ 25 w 874"/>
                <a:gd name="T1" fmla="*/ 0 h 216"/>
                <a:gd name="T2" fmla="*/ 847 w 874"/>
                <a:gd name="T3" fmla="*/ 0 h 216"/>
                <a:gd name="T4" fmla="*/ 858 w 874"/>
                <a:gd name="T5" fmla="*/ 3 h 216"/>
                <a:gd name="T6" fmla="*/ 866 w 874"/>
                <a:gd name="T7" fmla="*/ 8 h 216"/>
                <a:gd name="T8" fmla="*/ 872 w 874"/>
                <a:gd name="T9" fmla="*/ 16 h 216"/>
                <a:gd name="T10" fmla="*/ 874 w 874"/>
                <a:gd name="T11" fmla="*/ 26 h 216"/>
                <a:gd name="T12" fmla="*/ 874 w 874"/>
                <a:gd name="T13" fmla="*/ 190 h 216"/>
                <a:gd name="T14" fmla="*/ 872 w 874"/>
                <a:gd name="T15" fmla="*/ 200 h 216"/>
                <a:gd name="T16" fmla="*/ 866 w 874"/>
                <a:gd name="T17" fmla="*/ 208 h 216"/>
                <a:gd name="T18" fmla="*/ 858 w 874"/>
                <a:gd name="T19" fmla="*/ 214 h 216"/>
                <a:gd name="T20" fmla="*/ 847 w 874"/>
                <a:gd name="T21" fmla="*/ 216 h 216"/>
                <a:gd name="T22" fmla="*/ 25 w 874"/>
                <a:gd name="T23" fmla="*/ 216 h 216"/>
                <a:gd name="T24" fmla="*/ 15 w 874"/>
                <a:gd name="T25" fmla="*/ 214 h 216"/>
                <a:gd name="T26" fmla="*/ 7 w 874"/>
                <a:gd name="T27" fmla="*/ 208 h 216"/>
                <a:gd name="T28" fmla="*/ 2 w 874"/>
                <a:gd name="T29" fmla="*/ 200 h 216"/>
                <a:gd name="T30" fmla="*/ 0 w 874"/>
                <a:gd name="T31" fmla="*/ 190 h 216"/>
                <a:gd name="T32" fmla="*/ 0 w 874"/>
                <a:gd name="T33" fmla="*/ 26 h 216"/>
                <a:gd name="T34" fmla="*/ 2 w 874"/>
                <a:gd name="T35" fmla="*/ 16 h 216"/>
                <a:gd name="T36" fmla="*/ 7 w 874"/>
                <a:gd name="T37" fmla="*/ 8 h 216"/>
                <a:gd name="T38" fmla="*/ 15 w 874"/>
                <a:gd name="T39" fmla="*/ 3 h 216"/>
                <a:gd name="T40" fmla="*/ 25 w 874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4" h="216">
                  <a:moveTo>
                    <a:pt x="25" y="0"/>
                  </a:moveTo>
                  <a:lnTo>
                    <a:pt x="847" y="0"/>
                  </a:lnTo>
                  <a:lnTo>
                    <a:pt x="858" y="3"/>
                  </a:lnTo>
                  <a:lnTo>
                    <a:pt x="866" y="8"/>
                  </a:lnTo>
                  <a:lnTo>
                    <a:pt x="872" y="16"/>
                  </a:lnTo>
                  <a:lnTo>
                    <a:pt x="874" y="26"/>
                  </a:lnTo>
                  <a:lnTo>
                    <a:pt x="874" y="190"/>
                  </a:lnTo>
                  <a:lnTo>
                    <a:pt x="872" y="200"/>
                  </a:lnTo>
                  <a:lnTo>
                    <a:pt x="866" y="208"/>
                  </a:lnTo>
                  <a:lnTo>
                    <a:pt x="858" y="214"/>
                  </a:lnTo>
                  <a:lnTo>
                    <a:pt x="847" y="216"/>
                  </a:lnTo>
                  <a:lnTo>
                    <a:pt x="25" y="216"/>
                  </a:lnTo>
                  <a:lnTo>
                    <a:pt x="15" y="214"/>
                  </a:lnTo>
                  <a:lnTo>
                    <a:pt x="7" y="208"/>
                  </a:lnTo>
                  <a:lnTo>
                    <a:pt x="2" y="200"/>
                  </a:lnTo>
                  <a:lnTo>
                    <a:pt x="0" y="190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7" y="8"/>
                  </a:lnTo>
                  <a:lnTo>
                    <a:pt x="15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 dirty="0">
                <a:solidFill>
                  <a:srgbClr val="000000"/>
                </a:solidFill>
              </a:endParaRPr>
            </a:p>
          </p:txBody>
        </p:sp>
        <p:sp>
          <p:nvSpPr>
            <p:cNvPr id="175" name="Freeform 334"/>
            <p:cNvSpPr>
              <a:spLocks/>
            </p:cNvSpPr>
            <p:nvPr/>
          </p:nvSpPr>
          <p:spPr bwMode="auto">
            <a:xfrm>
              <a:off x="4841" y="2389"/>
              <a:ext cx="22" cy="22"/>
            </a:xfrm>
            <a:custGeom>
              <a:avLst/>
              <a:gdLst>
                <a:gd name="T0" fmla="*/ 25 w 215"/>
                <a:gd name="T1" fmla="*/ 0 h 216"/>
                <a:gd name="T2" fmla="*/ 190 w 215"/>
                <a:gd name="T3" fmla="*/ 0 h 216"/>
                <a:gd name="T4" fmla="*/ 200 w 215"/>
                <a:gd name="T5" fmla="*/ 2 h 216"/>
                <a:gd name="T6" fmla="*/ 207 w 215"/>
                <a:gd name="T7" fmla="*/ 8 h 216"/>
                <a:gd name="T8" fmla="*/ 213 w 215"/>
                <a:gd name="T9" fmla="*/ 16 h 216"/>
                <a:gd name="T10" fmla="*/ 215 w 215"/>
                <a:gd name="T11" fmla="*/ 27 h 216"/>
                <a:gd name="T12" fmla="*/ 215 w 215"/>
                <a:gd name="T13" fmla="*/ 191 h 216"/>
                <a:gd name="T14" fmla="*/ 213 w 215"/>
                <a:gd name="T15" fmla="*/ 201 h 216"/>
                <a:gd name="T16" fmla="*/ 207 w 215"/>
                <a:gd name="T17" fmla="*/ 208 h 216"/>
                <a:gd name="T18" fmla="*/ 200 w 215"/>
                <a:gd name="T19" fmla="*/ 214 h 216"/>
                <a:gd name="T20" fmla="*/ 190 w 215"/>
                <a:gd name="T21" fmla="*/ 216 h 216"/>
                <a:gd name="T22" fmla="*/ 25 w 215"/>
                <a:gd name="T23" fmla="*/ 216 h 216"/>
                <a:gd name="T24" fmla="*/ 15 w 215"/>
                <a:gd name="T25" fmla="*/ 214 h 216"/>
                <a:gd name="T26" fmla="*/ 7 w 215"/>
                <a:gd name="T27" fmla="*/ 208 h 216"/>
                <a:gd name="T28" fmla="*/ 2 w 215"/>
                <a:gd name="T29" fmla="*/ 201 h 216"/>
                <a:gd name="T30" fmla="*/ 0 w 215"/>
                <a:gd name="T31" fmla="*/ 191 h 216"/>
                <a:gd name="T32" fmla="*/ 0 w 215"/>
                <a:gd name="T33" fmla="*/ 27 h 216"/>
                <a:gd name="T34" fmla="*/ 2 w 215"/>
                <a:gd name="T35" fmla="*/ 16 h 216"/>
                <a:gd name="T36" fmla="*/ 7 w 215"/>
                <a:gd name="T37" fmla="*/ 8 h 216"/>
                <a:gd name="T38" fmla="*/ 15 w 215"/>
                <a:gd name="T39" fmla="*/ 2 h 216"/>
                <a:gd name="T40" fmla="*/ 25 w 215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6">
                  <a:moveTo>
                    <a:pt x="25" y="0"/>
                  </a:moveTo>
                  <a:lnTo>
                    <a:pt x="190" y="0"/>
                  </a:lnTo>
                  <a:lnTo>
                    <a:pt x="200" y="2"/>
                  </a:lnTo>
                  <a:lnTo>
                    <a:pt x="207" y="8"/>
                  </a:lnTo>
                  <a:lnTo>
                    <a:pt x="213" y="16"/>
                  </a:lnTo>
                  <a:lnTo>
                    <a:pt x="215" y="27"/>
                  </a:lnTo>
                  <a:lnTo>
                    <a:pt x="215" y="191"/>
                  </a:lnTo>
                  <a:lnTo>
                    <a:pt x="213" y="201"/>
                  </a:lnTo>
                  <a:lnTo>
                    <a:pt x="207" y="208"/>
                  </a:lnTo>
                  <a:lnTo>
                    <a:pt x="200" y="214"/>
                  </a:lnTo>
                  <a:lnTo>
                    <a:pt x="190" y="216"/>
                  </a:lnTo>
                  <a:lnTo>
                    <a:pt x="25" y="216"/>
                  </a:lnTo>
                  <a:lnTo>
                    <a:pt x="15" y="214"/>
                  </a:lnTo>
                  <a:lnTo>
                    <a:pt x="7" y="208"/>
                  </a:lnTo>
                  <a:lnTo>
                    <a:pt x="2" y="201"/>
                  </a:lnTo>
                  <a:lnTo>
                    <a:pt x="0" y="191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7" y="8"/>
                  </a:lnTo>
                  <a:lnTo>
                    <a:pt x="15" y="2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 dirty="0">
                <a:solidFill>
                  <a:srgbClr val="000000"/>
                </a:solidFill>
              </a:endParaRPr>
            </a:p>
          </p:txBody>
        </p:sp>
        <p:sp>
          <p:nvSpPr>
            <p:cNvPr id="176" name="Freeform 335"/>
            <p:cNvSpPr>
              <a:spLocks/>
            </p:cNvSpPr>
            <p:nvPr/>
          </p:nvSpPr>
          <p:spPr bwMode="auto">
            <a:xfrm>
              <a:off x="4884" y="2389"/>
              <a:ext cx="87" cy="22"/>
            </a:xfrm>
            <a:custGeom>
              <a:avLst/>
              <a:gdLst>
                <a:gd name="T0" fmla="*/ 25 w 874"/>
                <a:gd name="T1" fmla="*/ 0 h 216"/>
                <a:gd name="T2" fmla="*/ 847 w 874"/>
                <a:gd name="T3" fmla="*/ 0 h 216"/>
                <a:gd name="T4" fmla="*/ 858 w 874"/>
                <a:gd name="T5" fmla="*/ 2 h 216"/>
                <a:gd name="T6" fmla="*/ 866 w 874"/>
                <a:gd name="T7" fmla="*/ 8 h 216"/>
                <a:gd name="T8" fmla="*/ 872 w 874"/>
                <a:gd name="T9" fmla="*/ 16 h 216"/>
                <a:gd name="T10" fmla="*/ 874 w 874"/>
                <a:gd name="T11" fmla="*/ 27 h 216"/>
                <a:gd name="T12" fmla="*/ 874 w 874"/>
                <a:gd name="T13" fmla="*/ 191 h 216"/>
                <a:gd name="T14" fmla="*/ 872 w 874"/>
                <a:gd name="T15" fmla="*/ 201 h 216"/>
                <a:gd name="T16" fmla="*/ 866 w 874"/>
                <a:gd name="T17" fmla="*/ 208 h 216"/>
                <a:gd name="T18" fmla="*/ 858 w 874"/>
                <a:gd name="T19" fmla="*/ 214 h 216"/>
                <a:gd name="T20" fmla="*/ 847 w 874"/>
                <a:gd name="T21" fmla="*/ 216 h 216"/>
                <a:gd name="T22" fmla="*/ 25 w 874"/>
                <a:gd name="T23" fmla="*/ 216 h 216"/>
                <a:gd name="T24" fmla="*/ 15 w 874"/>
                <a:gd name="T25" fmla="*/ 214 h 216"/>
                <a:gd name="T26" fmla="*/ 7 w 874"/>
                <a:gd name="T27" fmla="*/ 208 h 216"/>
                <a:gd name="T28" fmla="*/ 2 w 874"/>
                <a:gd name="T29" fmla="*/ 201 h 216"/>
                <a:gd name="T30" fmla="*/ 0 w 874"/>
                <a:gd name="T31" fmla="*/ 191 h 216"/>
                <a:gd name="T32" fmla="*/ 0 w 874"/>
                <a:gd name="T33" fmla="*/ 27 h 216"/>
                <a:gd name="T34" fmla="*/ 2 w 874"/>
                <a:gd name="T35" fmla="*/ 16 h 216"/>
                <a:gd name="T36" fmla="*/ 7 w 874"/>
                <a:gd name="T37" fmla="*/ 8 h 216"/>
                <a:gd name="T38" fmla="*/ 15 w 874"/>
                <a:gd name="T39" fmla="*/ 2 h 216"/>
                <a:gd name="T40" fmla="*/ 25 w 874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4" h="216">
                  <a:moveTo>
                    <a:pt x="25" y="0"/>
                  </a:moveTo>
                  <a:lnTo>
                    <a:pt x="847" y="0"/>
                  </a:lnTo>
                  <a:lnTo>
                    <a:pt x="858" y="2"/>
                  </a:lnTo>
                  <a:lnTo>
                    <a:pt x="866" y="8"/>
                  </a:lnTo>
                  <a:lnTo>
                    <a:pt x="872" y="16"/>
                  </a:lnTo>
                  <a:lnTo>
                    <a:pt x="874" y="27"/>
                  </a:lnTo>
                  <a:lnTo>
                    <a:pt x="874" y="191"/>
                  </a:lnTo>
                  <a:lnTo>
                    <a:pt x="872" y="201"/>
                  </a:lnTo>
                  <a:lnTo>
                    <a:pt x="866" y="208"/>
                  </a:lnTo>
                  <a:lnTo>
                    <a:pt x="858" y="214"/>
                  </a:lnTo>
                  <a:lnTo>
                    <a:pt x="847" y="216"/>
                  </a:lnTo>
                  <a:lnTo>
                    <a:pt x="25" y="216"/>
                  </a:lnTo>
                  <a:lnTo>
                    <a:pt x="15" y="214"/>
                  </a:lnTo>
                  <a:lnTo>
                    <a:pt x="7" y="208"/>
                  </a:lnTo>
                  <a:lnTo>
                    <a:pt x="2" y="201"/>
                  </a:lnTo>
                  <a:lnTo>
                    <a:pt x="0" y="191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7" y="8"/>
                  </a:lnTo>
                  <a:lnTo>
                    <a:pt x="15" y="2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 dirty="0">
                <a:solidFill>
                  <a:srgbClr val="000000"/>
                </a:solidFill>
              </a:endParaRPr>
            </a:p>
          </p:txBody>
        </p:sp>
        <p:sp>
          <p:nvSpPr>
            <p:cNvPr id="177" name="Freeform 336"/>
            <p:cNvSpPr>
              <a:spLocks/>
            </p:cNvSpPr>
            <p:nvPr/>
          </p:nvSpPr>
          <p:spPr bwMode="auto">
            <a:xfrm>
              <a:off x="4841" y="2440"/>
              <a:ext cx="22" cy="22"/>
            </a:xfrm>
            <a:custGeom>
              <a:avLst/>
              <a:gdLst>
                <a:gd name="T0" fmla="*/ 25 w 215"/>
                <a:gd name="T1" fmla="*/ 0 h 216"/>
                <a:gd name="T2" fmla="*/ 190 w 215"/>
                <a:gd name="T3" fmla="*/ 0 h 216"/>
                <a:gd name="T4" fmla="*/ 200 w 215"/>
                <a:gd name="T5" fmla="*/ 1 h 216"/>
                <a:gd name="T6" fmla="*/ 207 w 215"/>
                <a:gd name="T7" fmla="*/ 7 h 216"/>
                <a:gd name="T8" fmla="*/ 213 w 215"/>
                <a:gd name="T9" fmla="*/ 16 h 216"/>
                <a:gd name="T10" fmla="*/ 215 w 215"/>
                <a:gd name="T11" fmla="*/ 25 h 216"/>
                <a:gd name="T12" fmla="*/ 215 w 215"/>
                <a:gd name="T13" fmla="*/ 189 h 216"/>
                <a:gd name="T14" fmla="*/ 213 w 215"/>
                <a:gd name="T15" fmla="*/ 199 h 216"/>
                <a:gd name="T16" fmla="*/ 207 w 215"/>
                <a:gd name="T17" fmla="*/ 208 h 216"/>
                <a:gd name="T18" fmla="*/ 200 w 215"/>
                <a:gd name="T19" fmla="*/ 214 h 216"/>
                <a:gd name="T20" fmla="*/ 190 w 215"/>
                <a:gd name="T21" fmla="*/ 216 h 216"/>
                <a:gd name="T22" fmla="*/ 25 w 215"/>
                <a:gd name="T23" fmla="*/ 216 h 216"/>
                <a:gd name="T24" fmla="*/ 15 w 215"/>
                <a:gd name="T25" fmla="*/ 214 h 216"/>
                <a:gd name="T26" fmla="*/ 7 w 215"/>
                <a:gd name="T27" fmla="*/ 208 h 216"/>
                <a:gd name="T28" fmla="*/ 2 w 215"/>
                <a:gd name="T29" fmla="*/ 199 h 216"/>
                <a:gd name="T30" fmla="*/ 0 w 215"/>
                <a:gd name="T31" fmla="*/ 189 h 216"/>
                <a:gd name="T32" fmla="*/ 0 w 215"/>
                <a:gd name="T33" fmla="*/ 25 h 216"/>
                <a:gd name="T34" fmla="*/ 2 w 215"/>
                <a:gd name="T35" fmla="*/ 16 h 216"/>
                <a:gd name="T36" fmla="*/ 7 w 215"/>
                <a:gd name="T37" fmla="*/ 7 h 216"/>
                <a:gd name="T38" fmla="*/ 15 w 215"/>
                <a:gd name="T39" fmla="*/ 1 h 216"/>
                <a:gd name="T40" fmla="*/ 25 w 215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6">
                  <a:moveTo>
                    <a:pt x="25" y="0"/>
                  </a:moveTo>
                  <a:lnTo>
                    <a:pt x="190" y="0"/>
                  </a:lnTo>
                  <a:lnTo>
                    <a:pt x="200" y="1"/>
                  </a:lnTo>
                  <a:lnTo>
                    <a:pt x="207" y="7"/>
                  </a:lnTo>
                  <a:lnTo>
                    <a:pt x="213" y="16"/>
                  </a:lnTo>
                  <a:lnTo>
                    <a:pt x="215" y="25"/>
                  </a:lnTo>
                  <a:lnTo>
                    <a:pt x="215" y="189"/>
                  </a:lnTo>
                  <a:lnTo>
                    <a:pt x="213" y="199"/>
                  </a:lnTo>
                  <a:lnTo>
                    <a:pt x="207" y="208"/>
                  </a:lnTo>
                  <a:lnTo>
                    <a:pt x="200" y="214"/>
                  </a:lnTo>
                  <a:lnTo>
                    <a:pt x="190" y="216"/>
                  </a:lnTo>
                  <a:lnTo>
                    <a:pt x="25" y="216"/>
                  </a:lnTo>
                  <a:lnTo>
                    <a:pt x="15" y="214"/>
                  </a:lnTo>
                  <a:lnTo>
                    <a:pt x="7" y="208"/>
                  </a:lnTo>
                  <a:lnTo>
                    <a:pt x="2" y="199"/>
                  </a:lnTo>
                  <a:lnTo>
                    <a:pt x="0" y="189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 dirty="0">
                <a:solidFill>
                  <a:srgbClr val="000000"/>
                </a:solidFill>
              </a:endParaRPr>
            </a:p>
          </p:txBody>
        </p:sp>
        <p:sp>
          <p:nvSpPr>
            <p:cNvPr id="178" name="Freeform 337"/>
            <p:cNvSpPr>
              <a:spLocks/>
            </p:cNvSpPr>
            <p:nvPr/>
          </p:nvSpPr>
          <p:spPr bwMode="auto">
            <a:xfrm>
              <a:off x="4884" y="2440"/>
              <a:ext cx="87" cy="22"/>
            </a:xfrm>
            <a:custGeom>
              <a:avLst/>
              <a:gdLst>
                <a:gd name="T0" fmla="*/ 25 w 874"/>
                <a:gd name="T1" fmla="*/ 0 h 216"/>
                <a:gd name="T2" fmla="*/ 847 w 874"/>
                <a:gd name="T3" fmla="*/ 0 h 216"/>
                <a:gd name="T4" fmla="*/ 858 w 874"/>
                <a:gd name="T5" fmla="*/ 1 h 216"/>
                <a:gd name="T6" fmla="*/ 866 w 874"/>
                <a:gd name="T7" fmla="*/ 7 h 216"/>
                <a:gd name="T8" fmla="*/ 872 w 874"/>
                <a:gd name="T9" fmla="*/ 16 h 216"/>
                <a:gd name="T10" fmla="*/ 874 w 874"/>
                <a:gd name="T11" fmla="*/ 25 h 216"/>
                <a:gd name="T12" fmla="*/ 874 w 874"/>
                <a:gd name="T13" fmla="*/ 189 h 216"/>
                <a:gd name="T14" fmla="*/ 873 w 874"/>
                <a:gd name="T15" fmla="*/ 196 h 216"/>
                <a:gd name="T16" fmla="*/ 869 w 874"/>
                <a:gd name="T17" fmla="*/ 203 h 216"/>
                <a:gd name="T18" fmla="*/ 864 w 874"/>
                <a:gd name="T19" fmla="*/ 209 h 216"/>
                <a:gd name="T20" fmla="*/ 857 w 874"/>
                <a:gd name="T21" fmla="*/ 214 h 216"/>
                <a:gd name="T22" fmla="*/ 847 w 874"/>
                <a:gd name="T23" fmla="*/ 216 h 216"/>
                <a:gd name="T24" fmla="*/ 25 w 874"/>
                <a:gd name="T25" fmla="*/ 216 h 216"/>
                <a:gd name="T26" fmla="*/ 15 w 874"/>
                <a:gd name="T27" fmla="*/ 214 h 216"/>
                <a:gd name="T28" fmla="*/ 7 w 874"/>
                <a:gd name="T29" fmla="*/ 208 h 216"/>
                <a:gd name="T30" fmla="*/ 2 w 874"/>
                <a:gd name="T31" fmla="*/ 199 h 216"/>
                <a:gd name="T32" fmla="*/ 0 w 874"/>
                <a:gd name="T33" fmla="*/ 189 h 216"/>
                <a:gd name="T34" fmla="*/ 0 w 874"/>
                <a:gd name="T35" fmla="*/ 25 h 216"/>
                <a:gd name="T36" fmla="*/ 2 w 874"/>
                <a:gd name="T37" fmla="*/ 16 h 216"/>
                <a:gd name="T38" fmla="*/ 7 w 874"/>
                <a:gd name="T39" fmla="*/ 7 h 216"/>
                <a:gd name="T40" fmla="*/ 15 w 874"/>
                <a:gd name="T41" fmla="*/ 1 h 216"/>
                <a:gd name="T42" fmla="*/ 25 w 874"/>
                <a:gd name="T4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74" h="216">
                  <a:moveTo>
                    <a:pt x="25" y="0"/>
                  </a:moveTo>
                  <a:lnTo>
                    <a:pt x="847" y="0"/>
                  </a:lnTo>
                  <a:lnTo>
                    <a:pt x="858" y="1"/>
                  </a:lnTo>
                  <a:lnTo>
                    <a:pt x="866" y="7"/>
                  </a:lnTo>
                  <a:lnTo>
                    <a:pt x="872" y="16"/>
                  </a:lnTo>
                  <a:lnTo>
                    <a:pt x="874" y="25"/>
                  </a:lnTo>
                  <a:lnTo>
                    <a:pt x="874" y="189"/>
                  </a:lnTo>
                  <a:lnTo>
                    <a:pt x="873" y="196"/>
                  </a:lnTo>
                  <a:lnTo>
                    <a:pt x="869" y="203"/>
                  </a:lnTo>
                  <a:lnTo>
                    <a:pt x="864" y="209"/>
                  </a:lnTo>
                  <a:lnTo>
                    <a:pt x="857" y="214"/>
                  </a:lnTo>
                  <a:lnTo>
                    <a:pt x="847" y="216"/>
                  </a:lnTo>
                  <a:lnTo>
                    <a:pt x="25" y="216"/>
                  </a:lnTo>
                  <a:lnTo>
                    <a:pt x="15" y="214"/>
                  </a:lnTo>
                  <a:lnTo>
                    <a:pt x="7" y="208"/>
                  </a:lnTo>
                  <a:lnTo>
                    <a:pt x="2" y="199"/>
                  </a:lnTo>
                  <a:lnTo>
                    <a:pt x="0" y="189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 dirty="0">
                <a:solidFill>
                  <a:srgbClr val="000000"/>
                </a:solidFill>
              </a:endParaRPr>
            </a:p>
          </p:txBody>
        </p:sp>
        <p:sp>
          <p:nvSpPr>
            <p:cNvPr id="179" name="Freeform 338"/>
            <p:cNvSpPr>
              <a:spLocks noEditPoints="1"/>
            </p:cNvSpPr>
            <p:nvPr/>
          </p:nvSpPr>
          <p:spPr bwMode="auto">
            <a:xfrm>
              <a:off x="4951" y="2460"/>
              <a:ext cx="111" cy="112"/>
            </a:xfrm>
            <a:custGeom>
              <a:avLst/>
              <a:gdLst>
                <a:gd name="T0" fmla="*/ 741 w 1111"/>
                <a:gd name="T1" fmla="*/ 355 h 1114"/>
                <a:gd name="T2" fmla="*/ 707 w 1111"/>
                <a:gd name="T3" fmla="*/ 374 h 1114"/>
                <a:gd name="T4" fmla="*/ 405 w 1111"/>
                <a:gd name="T5" fmla="*/ 477 h 1114"/>
                <a:gd name="T6" fmla="*/ 371 w 1111"/>
                <a:gd name="T7" fmla="*/ 457 h 1114"/>
                <a:gd name="T8" fmla="*/ 332 w 1111"/>
                <a:gd name="T9" fmla="*/ 457 h 1114"/>
                <a:gd name="T10" fmla="*/ 296 w 1111"/>
                <a:gd name="T11" fmla="*/ 477 h 1114"/>
                <a:gd name="T12" fmla="*/ 277 w 1111"/>
                <a:gd name="T13" fmla="*/ 512 h 1114"/>
                <a:gd name="T14" fmla="*/ 277 w 1111"/>
                <a:gd name="T15" fmla="*/ 552 h 1114"/>
                <a:gd name="T16" fmla="*/ 296 w 1111"/>
                <a:gd name="T17" fmla="*/ 586 h 1114"/>
                <a:gd name="T18" fmla="*/ 467 w 1111"/>
                <a:gd name="T19" fmla="*/ 753 h 1114"/>
                <a:gd name="T20" fmla="*/ 505 w 1111"/>
                <a:gd name="T21" fmla="*/ 763 h 1114"/>
                <a:gd name="T22" fmla="*/ 542 w 1111"/>
                <a:gd name="T23" fmla="*/ 753 h 1114"/>
                <a:gd name="T24" fmla="*/ 815 w 1111"/>
                <a:gd name="T25" fmla="*/ 483 h 1114"/>
                <a:gd name="T26" fmla="*/ 836 w 1111"/>
                <a:gd name="T27" fmla="*/ 449 h 1114"/>
                <a:gd name="T28" fmla="*/ 836 w 1111"/>
                <a:gd name="T29" fmla="*/ 410 h 1114"/>
                <a:gd name="T30" fmla="*/ 815 w 1111"/>
                <a:gd name="T31" fmla="*/ 374 h 1114"/>
                <a:gd name="T32" fmla="*/ 781 w 1111"/>
                <a:gd name="T33" fmla="*/ 355 h 1114"/>
                <a:gd name="T34" fmla="*/ 556 w 1111"/>
                <a:gd name="T35" fmla="*/ 0 h 1114"/>
                <a:gd name="T36" fmla="*/ 675 w 1111"/>
                <a:gd name="T37" fmla="*/ 13 h 1114"/>
                <a:gd name="T38" fmla="*/ 785 w 1111"/>
                <a:gd name="T39" fmla="*/ 51 h 1114"/>
                <a:gd name="T40" fmla="*/ 884 w 1111"/>
                <a:gd name="T41" fmla="*/ 108 h 1114"/>
                <a:gd name="T42" fmla="*/ 969 w 1111"/>
                <a:gd name="T43" fmla="*/ 184 h 1114"/>
                <a:gd name="T44" fmla="*/ 1036 w 1111"/>
                <a:gd name="T45" fmla="*/ 276 h 1114"/>
                <a:gd name="T46" fmla="*/ 1084 w 1111"/>
                <a:gd name="T47" fmla="*/ 382 h 1114"/>
                <a:gd name="T48" fmla="*/ 1108 w 1111"/>
                <a:gd name="T49" fmla="*/ 497 h 1114"/>
                <a:gd name="T50" fmla="*/ 1108 w 1111"/>
                <a:gd name="T51" fmla="*/ 619 h 1114"/>
                <a:gd name="T52" fmla="*/ 1084 w 1111"/>
                <a:gd name="T53" fmla="*/ 733 h 1114"/>
                <a:gd name="T54" fmla="*/ 1036 w 1111"/>
                <a:gd name="T55" fmla="*/ 839 h 1114"/>
                <a:gd name="T56" fmla="*/ 969 w 1111"/>
                <a:gd name="T57" fmla="*/ 930 h 1114"/>
                <a:gd name="T58" fmla="*/ 884 w 1111"/>
                <a:gd name="T59" fmla="*/ 1007 h 1114"/>
                <a:gd name="T60" fmla="*/ 785 w 1111"/>
                <a:gd name="T61" fmla="*/ 1064 h 1114"/>
                <a:gd name="T62" fmla="*/ 675 w 1111"/>
                <a:gd name="T63" fmla="*/ 1102 h 1114"/>
                <a:gd name="T64" fmla="*/ 556 w 1111"/>
                <a:gd name="T65" fmla="*/ 1114 h 1114"/>
                <a:gd name="T66" fmla="*/ 437 w 1111"/>
                <a:gd name="T67" fmla="*/ 1102 h 1114"/>
                <a:gd name="T68" fmla="*/ 326 w 1111"/>
                <a:gd name="T69" fmla="*/ 1064 h 1114"/>
                <a:gd name="T70" fmla="*/ 228 w 1111"/>
                <a:gd name="T71" fmla="*/ 1007 h 1114"/>
                <a:gd name="T72" fmla="*/ 144 w 1111"/>
                <a:gd name="T73" fmla="*/ 930 h 1114"/>
                <a:gd name="T74" fmla="*/ 77 w 1111"/>
                <a:gd name="T75" fmla="*/ 839 h 1114"/>
                <a:gd name="T76" fmla="*/ 28 w 1111"/>
                <a:gd name="T77" fmla="*/ 733 h 1114"/>
                <a:gd name="T78" fmla="*/ 3 w 1111"/>
                <a:gd name="T79" fmla="*/ 619 h 1114"/>
                <a:gd name="T80" fmla="*/ 3 w 1111"/>
                <a:gd name="T81" fmla="*/ 497 h 1114"/>
                <a:gd name="T82" fmla="*/ 28 w 1111"/>
                <a:gd name="T83" fmla="*/ 382 h 1114"/>
                <a:gd name="T84" fmla="*/ 77 w 1111"/>
                <a:gd name="T85" fmla="*/ 276 h 1114"/>
                <a:gd name="T86" fmla="*/ 144 w 1111"/>
                <a:gd name="T87" fmla="*/ 184 h 1114"/>
                <a:gd name="T88" fmla="*/ 228 w 1111"/>
                <a:gd name="T89" fmla="*/ 108 h 1114"/>
                <a:gd name="T90" fmla="*/ 326 w 1111"/>
                <a:gd name="T91" fmla="*/ 51 h 1114"/>
                <a:gd name="T92" fmla="*/ 437 w 1111"/>
                <a:gd name="T93" fmla="*/ 13 h 1114"/>
                <a:gd name="T94" fmla="*/ 556 w 1111"/>
                <a:gd name="T95" fmla="*/ 0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11" h="1114">
                  <a:moveTo>
                    <a:pt x="761" y="352"/>
                  </a:moveTo>
                  <a:lnTo>
                    <a:pt x="741" y="355"/>
                  </a:lnTo>
                  <a:lnTo>
                    <a:pt x="723" y="362"/>
                  </a:lnTo>
                  <a:lnTo>
                    <a:pt x="707" y="374"/>
                  </a:lnTo>
                  <a:lnTo>
                    <a:pt x="505" y="577"/>
                  </a:lnTo>
                  <a:lnTo>
                    <a:pt x="405" y="477"/>
                  </a:lnTo>
                  <a:lnTo>
                    <a:pt x="389" y="465"/>
                  </a:lnTo>
                  <a:lnTo>
                    <a:pt x="371" y="457"/>
                  </a:lnTo>
                  <a:lnTo>
                    <a:pt x="351" y="455"/>
                  </a:lnTo>
                  <a:lnTo>
                    <a:pt x="332" y="457"/>
                  </a:lnTo>
                  <a:lnTo>
                    <a:pt x="313" y="465"/>
                  </a:lnTo>
                  <a:lnTo>
                    <a:pt x="296" y="477"/>
                  </a:lnTo>
                  <a:lnTo>
                    <a:pt x="284" y="493"/>
                  </a:lnTo>
                  <a:lnTo>
                    <a:pt x="277" y="512"/>
                  </a:lnTo>
                  <a:lnTo>
                    <a:pt x="274" y="532"/>
                  </a:lnTo>
                  <a:lnTo>
                    <a:pt x="277" y="552"/>
                  </a:lnTo>
                  <a:lnTo>
                    <a:pt x="284" y="570"/>
                  </a:lnTo>
                  <a:lnTo>
                    <a:pt x="296" y="586"/>
                  </a:lnTo>
                  <a:lnTo>
                    <a:pt x="450" y="740"/>
                  </a:lnTo>
                  <a:lnTo>
                    <a:pt x="467" y="753"/>
                  </a:lnTo>
                  <a:lnTo>
                    <a:pt x="485" y="761"/>
                  </a:lnTo>
                  <a:lnTo>
                    <a:pt x="505" y="763"/>
                  </a:lnTo>
                  <a:lnTo>
                    <a:pt x="525" y="761"/>
                  </a:lnTo>
                  <a:lnTo>
                    <a:pt x="542" y="753"/>
                  </a:lnTo>
                  <a:lnTo>
                    <a:pt x="559" y="740"/>
                  </a:lnTo>
                  <a:lnTo>
                    <a:pt x="815" y="483"/>
                  </a:lnTo>
                  <a:lnTo>
                    <a:pt x="828" y="467"/>
                  </a:lnTo>
                  <a:lnTo>
                    <a:pt x="836" y="449"/>
                  </a:lnTo>
                  <a:lnTo>
                    <a:pt x="838" y="429"/>
                  </a:lnTo>
                  <a:lnTo>
                    <a:pt x="836" y="410"/>
                  </a:lnTo>
                  <a:lnTo>
                    <a:pt x="828" y="391"/>
                  </a:lnTo>
                  <a:lnTo>
                    <a:pt x="815" y="374"/>
                  </a:lnTo>
                  <a:lnTo>
                    <a:pt x="799" y="362"/>
                  </a:lnTo>
                  <a:lnTo>
                    <a:pt x="781" y="355"/>
                  </a:lnTo>
                  <a:lnTo>
                    <a:pt x="761" y="352"/>
                  </a:lnTo>
                  <a:close/>
                  <a:moveTo>
                    <a:pt x="556" y="0"/>
                  </a:moveTo>
                  <a:lnTo>
                    <a:pt x="617" y="4"/>
                  </a:lnTo>
                  <a:lnTo>
                    <a:pt x="675" y="13"/>
                  </a:lnTo>
                  <a:lnTo>
                    <a:pt x="731" y="29"/>
                  </a:lnTo>
                  <a:lnTo>
                    <a:pt x="785" y="51"/>
                  </a:lnTo>
                  <a:lnTo>
                    <a:pt x="837" y="77"/>
                  </a:lnTo>
                  <a:lnTo>
                    <a:pt x="884" y="108"/>
                  </a:lnTo>
                  <a:lnTo>
                    <a:pt x="928" y="144"/>
                  </a:lnTo>
                  <a:lnTo>
                    <a:pt x="969" y="184"/>
                  </a:lnTo>
                  <a:lnTo>
                    <a:pt x="1005" y="229"/>
                  </a:lnTo>
                  <a:lnTo>
                    <a:pt x="1036" y="276"/>
                  </a:lnTo>
                  <a:lnTo>
                    <a:pt x="1062" y="327"/>
                  </a:lnTo>
                  <a:lnTo>
                    <a:pt x="1084" y="382"/>
                  </a:lnTo>
                  <a:lnTo>
                    <a:pt x="1099" y="438"/>
                  </a:lnTo>
                  <a:lnTo>
                    <a:pt x="1108" y="497"/>
                  </a:lnTo>
                  <a:lnTo>
                    <a:pt x="1111" y="557"/>
                  </a:lnTo>
                  <a:lnTo>
                    <a:pt x="1108" y="619"/>
                  </a:lnTo>
                  <a:lnTo>
                    <a:pt x="1099" y="677"/>
                  </a:lnTo>
                  <a:lnTo>
                    <a:pt x="1084" y="733"/>
                  </a:lnTo>
                  <a:lnTo>
                    <a:pt x="1062" y="787"/>
                  </a:lnTo>
                  <a:lnTo>
                    <a:pt x="1036" y="839"/>
                  </a:lnTo>
                  <a:lnTo>
                    <a:pt x="1005" y="886"/>
                  </a:lnTo>
                  <a:lnTo>
                    <a:pt x="969" y="930"/>
                  </a:lnTo>
                  <a:lnTo>
                    <a:pt x="928" y="971"/>
                  </a:lnTo>
                  <a:lnTo>
                    <a:pt x="884" y="1007"/>
                  </a:lnTo>
                  <a:lnTo>
                    <a:pt x="837" y="1038"/>
                  </a:lnTo>
                  <a:lnTo>
                    <a:pt x="785" y="1064"/>
                  </a:lnTo>
                  <a:lnTo>
                    <a:pt x="731" y="1086"/>
                  </a:lnTo>
                  <a:lnTo>
                    <a:pt x="675" y="1102"/>
                  </a:lnTo>
                  <a:lnTo>
                    <a:pt x="617" y="1110"/>
                  </a:lnTo>
                  <a:lnTo>
                    <a:pt x="556" y="1114"/>
                  </a:lnTo>
                  <a:lnTo>
                    <a:pt x="495" y="1110"/>
                  </a:lnTo>
                  <a:lnTo>
                    <a:pt x="437" y="1102"/>
                  </a:lnTo>
                  <a:lnTo>
                    <a:pt x="380" y="1086"/>
                  </a:lnTo>
                  <a:lnTo>
                    <a:pt x="326" y="1064"/>
                  </a:lnTo>
                  <a:lnTo>
                    <a:pt x="276" y="1038"/>
                  </a:lnTo>
                  <a:lnTo>
                    <a:pt x="228" y="1007"/>
                  </a:lnTo>
                  <a:lnTo>
                    <a:pt x="183" y="971"/>
                  </a:lnTo>
                  <a:lnTo>
                    <a:pt x="144" y="930"/>
                  </a:lnTo>
                  <a:lnTo>
                    <a:pt x="108" y="886"/>
                  </a:lnTo>
                  <a:lnTo>
                    <a:pt x="77" y="839"/>
                  </a:lnTo>
                  <a:lnTo>
                    <a:pt x="50" y="787"/>
                  </a:lnTo>
                  <a:lnTo>
                    <a:pt x="28" y="733"/>
                  </a:lnTo>
                  <a:lnTo>
                    <a:pt x="13" y="677"/>
                  </a:lnTo>
                  <a:lnTo>
                    <a:pt x="3" y="619"/>
                  </a:lnTo>
                  <a:lnTo>
                    <a:pt x="0" y="557"/>
                  </a:lnTo>
                  <a:lnTo>
                    <a:pt x="3" y="497"/>
                  </a:lnTo>
                  <a:lnTo>
                    <a:pt x="13" y="438"/>
                  </a:lnTo>
                  <a:lnTo>
                    <a:pt x="28" y="382"/>
                  </a:lnTo>
                  <a:lnTo>
                    <a:pt x="50" y="327"/>
                  </a:lnTo>
                  <a:lnTo>
                    <a:pt x="77" y="276"/>
                  </a:lnTo>
                  <a:lnTo>
                    <a:pt x="108" y="229"/>
                  </a:lnTo>
                  <a:lnTo>
                    <a:pt x="144" y="184"/>
                  </a:lnTo>
                  <a:lnTo>
                    <a:pt x="183" y="144"/>
                  </a:lnTo>
                  <a:lnTo>
                    <a:pt x="228" y="108"/>
                  </a:lnTo>
                  <a:lnTo>
                    <a:pt x="276" y="77"/>
                  </a:lnTo>
                  <a:lnTo>
                    <a:pt x="326" y="51"/>
                  </a:lnTo>
                  <a:lnTo>
                    <a:pt x="380" y="29"/>
                  </a:lnTo>
                  <a:lnTo>
                    <a:pt x="437" y="13"/>
                  </a:lnTo>
                  <a:lnTo>
                    <a:pt x="495" y="4"/>
                  </a:lnTo>
                  <a:lnTo>
                    <a:pt x="5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80" name="Group 38"/>
          <p:cNvGrpSpPr/>
          <p:nvPr/>
        </p:nvGrpSpPr>
        <p:grpSpPr>
          <a:xfrm>
            <a:off x="2701228" y="3792002"/>
            <a:ext cx="3143457" cy="840082"/>
            <a:chOff x="5219477" y="995322"/>
            <a:chExt cx="6261323" cy="1514980"/>
          </a:xfrm>
        </p:grpSpPr>
        <p:sp>
          <p:nvSpPr>
            <p:cNvPr id="181" name="Freeform: Shape 39"/>
            <p:cNvSpPr/>
            <p:nvPr/>
          </p:nvSpPr>
          <p:spPr>
            <a:xfrm>
              <a:off x="10891520" y="995322"/>
              <a:ext cx="589280" cy="1514980"/>
            </a:xfrm>
            <a:custGeom>
              <a:avLst/>
              <a:gdLst>
                <a:gd name="connsiteX0" fmla="*/ 0 w 589280"/>
                <a:gd name="connsiteY0" fmla="*/ 0 h 1514980"/>
                <a:gd name="connsiteX1" fmla="*/ 336778 w 589280"/>
                <a:gd name="connsiteY1" fmla="*/ 0 h 1514980"/>
                <a:gd name="connsiteX2" fmla="*/ 589280 w 589280"/>
                <a:gd name="connsiteY2" fmla="*/ 252502 h 1514980"/>
                <a:gd name="connsiteX3" fmla="*/ 589280 w 589280"/>
                <a:gd name="connsiteY3" fmla="*/ 1262478 h 1514980"/>
                <a:gd name="connsiteX4" fmla="*/ 336778 w 589280"/>
                <a:gd name="connsiteY4" fmla="*/ 1514980 h 1514980"/>
                <a:gd name="connsiteX5" fmla="*/ 0 w 589280"/>
                <a:gd name="connsiteY5" fmla="*/ 1514980 h 1514980"/>
                <a:gd name="connsiteX6" fmla="*/ 0 w 589280"/>
                <a:gd name="connsiteY6" fmla="*/ 0 h 151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9280" h="1514980">
                  <a:moveTo>
                    <a:pt x="0" y="0"/>
                  </a:moveTo>
                  <a:lnTo>
                    <a:pt x="336778" y="0"/>
                  </a:lnTo>
                  <a:cubicBezTo>
                    <a:pt x="476231" y="0"/>
                    <a:pt x="589280" y="113049"/>
                    <a:pt x="589280" y="252502"/>
                  </a:cubicBezTo>
                  <a:lnTo>
                    <a:pt x="589280" y="1262478"/>
                  </a:lnTo>
                  <a:cubicBezTo>
                    <a:pt x="589280" y="1401931"/>
                    <a:pt x="476231" y="1514980"/>
                    <a:pt x="336778" y="1514980"/>
                  </a:cubicBezTo>
                  <a:lnTo>
                    <a:pt x="0" y="151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2" name="Freeform: Shape 40"/>
            <p:cNvSpPr/>
            <p:nvPr/>
          </p:nvSpPr>
          <p:spPr>
            <a:xfrm>
              <a:off x="5219477" y="995322"/>
              <a:ext cx="5672043" cy="1514980"/>
            </a:xfrm>
            <a:custGeom>
              <a:avLst/>
              <a:gdLst>
                <a:gd name="connsiteX0" fmla="*/ 0 w 5672043"/>
                <a:gd name="connsiteY0" fmla="*/ 0 h 1514980"/>
                <a:gd name="connsiteX1" fmla="*/ 5672043 w 5672043"/>
                <a:gd name="connsiteY1" fmla="*/ 0 h 1514980"/>
                <a:gd name="connsiteX2" fmla="*/ 5672043 w 5672043"/>
                <a:gd name="connsiteY2" fmla="*/ 1514980 h 1514980"/>
                <a:gd name="connsiteX3" fmla="*/ 0 w 5672043"/>
                <a:gd name="connsiteY3" fmla="*/ 1514980 h 1514980"/>
                <a:gd name="connsiteX4" fmla="*/ 0 w 5672043"/>
                <a:gd name="connsiteY4" fmla="*/ 0 h 151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2043" h="1514980">
                  <a:moveTo>
                    <a:pt x="0" y="0"/>
                  </a:moveTo>
                  <a:lnTo>
                    <a:pt x="5672043" y="0"/>
                  </a:lnTo>
                  <a:lnTo>
                    <a:pt x="5672043" y="1514980"/>
                  </a:lnTo>
                  <a:lnTo>
                    <a:pt x="0" y="151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83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26" y="3696950"/>
            <a:ext cx="4168972" cy="1103678"/>
          </a:xfrm>
          <a:prstGeom prst="rect">
            <a:avLst/>
          </a:prstGeom>
        </p:spPr>
      </p:pic>
      <p:grpSp>
        <p:nvGrpSpPr>
          <p:cNvPr id="184" name="Group 42"/>
          <p:cNvGrpSpPr/>
          <p:nvPr/>
        </p:nvGrpSpPr>
        <p:grpSpPr>
          <a:xfrm>
            <a:off x="4783417" y="3783467"/>
            <a:ext cx="4109063" cy="840082"/>
            <a:chOff x="5342415" y="977137"/>
            <a:chExt cx="6261323" cy="1514980"/>
          </a:xfrm>
        </p:grpSpPr>
        <p:grpSp>
          <p:nvGrpSpPr>
            <p:cNvPr id="185" name="Group 32"/>
            <p:cNvGrpSpPr/>
            <p:nvPr/>
          </p:nvGrpSpPr>
          <p:grpSpPr>
            <a:xfrm>
              <a:off x="5342415" y="977137"/>
              <a:ext cx="6261323" cy="1514980"/>
              <a:chOff x="5219477" y="995322"/>
              <a:chExt cx="6261323" cy="1514980"/>
            </a:xfrm>
          </p:grpSpPr>
          <p:sp>
            <p:nvSpPr>
              <p:cNvPr id="187" name="Freeform: Shape 20"/>
              <p:cNvSpPr/>
              <p:nvPr/>
            </p:nvSpPr>
            <p:spPr>
              <a:xfrm>
                <a:off x="10891520" y="995322"/>
                <a:ext cx="589280" cy="1514980"/>
              </a:xfrm>
              <a:custGeom>
                <a:avLst/>
                <a:gdLst>
                  <a:gd name="connsiteX0" fmla="*/ 0 w 589280"/>
                  <a:gd name="connsiteY0" fmla="*/ 0 h 1514980"/>
                  <a:gd name="connsiteX1" fmla="*/ 336778 w 589280"/>
                  <a:gd name="connsiteY1" fmla="*/ 0 h 1514980"/>
                  <a:gd name="connsiteX2" fmla="*/ 589280 w 589280"/>
                  <a:gd name="connsiteY2" fmla="*/ 252502 h 1514980"/>
                  <a:gd name="connsiteX3" fmla="*/ 589280 w 589280"/>
                  <a:gd name="connsiteY3" fmla="*/ 1262478 h 1514980"/>
                  <a:gd name="connsiteX4" fmla="*/ 336778 w 589280"/>
                  <a:gd name="connsiteY4" fmla="*/ 1514980 h 1514980"/>
                  <a:gd name="connsiteX5" fmla="*/ 0 w 589280"/>
                  <a:gd name="connsiteY5" fmla="*/ 1514980 h 1514980"/>
                  <a:gd name="connsiteX6" fmla="*/ 0 w 589280"/>
                  <a:gd name="connsiteY6" fmla="*/ 0 h 151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9280" h="1514980">
                    <a:moveTo>
                      <a:pt x="0" y="0"/>
                    </a:moveTo>
                    <a:lnTo>
                      <a:pt x="336778" y="0"/>
                    </a:lnTo>
                    <a:cubicBezTo>
                      <a:pt x="476231" y="0"/>
                      <a:pt x="589280" y="113049"/>
                      <a:pt x="589280" y="252502"/>
                    </a:cubicBezTo>
                    <a:lnTo>
                      <a:pt x="589280" y="1262478"/>
                    </a:lnTo>
                    <a:cubicBezTo>
                      <a:pt x="589280" y="1401931"/>
                      <a:pt x="476231" y="1514980"/>
                      <a:pt x="336778" y="1514980"/>
                    </a:cubicBezTo>
                    <a:lnTo>
                      <a:pt x="0" y="1514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 smtClea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8" name="Freeform: Shape 27"/>
              <p:cNvSpPr/>
              <p:nvPr/>
            </p:nvSpPr>
            <p:spPr>
              <a:xfrm>
                <a:off x="5219477" y="995322"/>
                <a:ext cx="5672043" cy="1514980"/>
              </a:xfrm>
              <a:custGeom>
                <a:avLst/>
                <a:gdLst>
                  <a:gd name="connsiteX0" fmla="*/ 0 w 5672043"/>
                  <a:gd name="connsiteY0" fmla="*/ 0 h 1514980"/>
                  <a:gd name="connsiteX1" fmla="*/ 5672043 w 5672043"/>
                  <a:gd name="connsiteY1" fmla="*/ 0 h 1514980"/>
                  <a:gd name="connsiteX2" fmla="*/ 5672043 w 5672043"/>
                  <a:gd name="connsiteY2" fmla="*/ 1514980 h 1514980"/>
                  <a:gd name="connsiteX3" fmla="*/ 0 w 5672043"/>
                  <a:gd name="connsiteY3" fmla="*/ 1514980 h 1514980"/>
                  <a:gd name="connsiteX4" fmla="*/ 0 w 5672043"/>
                  <a:gd name="connsiteY4" fmla="*/ 0 h 151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72043" h="1514980">
                    <a:moveTo>
                      <a:pt x="0" y="0"/>
                    </a:moveTo>
                    <a:lnTo>
                      <a:pt x="5672043" y="0"/>
                    </a:lnTo>
                    <a:lnTo>
                      <a:pt x="5672043" y="1514980"/>
                    </a:lnTo>
                    <a:lnTo>
                      <a:pt x="0" y="1514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 smtClea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86" name="TextBox 41"/>
            <p:cNvSpPr txBox="1"/>
            <p:nvPr/>
          </p:nvSpPr>
          <p:spPr>
            <a:xfrm>
              <a:off x="6432457" y="994137"/>
              <a:ext cx="4589050" cy="1165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CA" sz="1200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Exécuter, de façon </a:t>
              </a:r>
              <a:r>
                <a:rPr lang="fr-CA" sz="1200" b="1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itérative</a:t>
              </a:r>
              <a:r>
                <a:rPr lang="fr-CA" sz="1200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, les </a:t>
              </a:r>
              <a:r>
                <a:rPr lang="fr-CA" sz="1200" b="1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activités</a:t>
              </a:r>
              <a:r>
                <a:rPr lang="fr-CA" sz="1200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 liés aux </a:t>
              </a:r>
              <a:r>
                <a:rPr lang="fr-CA" sz="1200" b="1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exigences: </a:t>
              </a:r>
              <a:r>
                <a:rPr lang="fr-CA" sz="1200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planifier, préparer, éliciter , analyser</a:t>
              </a:r>
              <a:r>
                <a:rPr lang="en-US" sz="1200" kern="0" dirty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 </a:t>
              </a:r>
              <a:r>
                <a:rPr lang="en-US" sz="1200" kern="0" dirty="0" smtClean="0">
                  <a:solidFill>
                    <a:srgbClr val="5B9BD5">
                      <a:lumMod val="50000"/>
                    </a:srgbClr>
                  </a:solidFill>
                  <a:latin typeface="Calibri" panose="020F0502020204030204"/>
                </a:rPr>
                <a:t>et documenter. </a:t>
              </a:r>
            </a:p>
          </p:txBody>
        </p:sp>
      </p:grpSp>
      <p:grpSp>
        <p:nvGrpSpPr>
          <p:cNvPr id="189" name="Group 11"/>
          <p:cNvGrpSpPr/>
          <p:nvPr/>
        </p:nvGrpSpPr>
        <p:grpSpPr>
          <a:xfrm>
            <a:off x="2631475" y="3703487"/>
            <a:ext cx="2875548" cy="996775"/>
            <a:chOff x="1690777" y="2053087"/>
            <a:chExt cx="3700733" cy="1449238"/>
          </a:xfrm>
          <a:solidFill>
            <a:schemeClr val="accent2">
              <a:lumMod val="60000"/>
              <a:lumOff val="40000"/>
            </a:schemeClr>
          </a:solidFill>
          <a:effectLst/>
        </p:grpSpPr>
        <p:sp>
          <p:nvSpPr>
            <p:cNvPr id="190" name="Freeform: Shape 8"/>
            <p:cNvSpPr/>
            <p:nvPr/>
          </p:nvSpPr>
          <p:spPr>
            <a:xfrm>
              <a:off x="1690777" y="2053087"/>
              <a:ext cx="3700733" cy="1449238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00733" h="1449238">
                  <a:moveTo>
                    <a:pt x="241544" y="0"/>
                  </a:moveTo>
                  <a:lnTo>
                    <a:pt x="3700733" y="0"/>
                  </a:lnTo>
                  <a:lnTo>
                    <a:pt x="3700733" y="255819"/>
                  </a:lnTo>
                  <a:lnTo>
                    <a:pt x="3614578" y="302582"/>
                  </a:lnTo>
                  <a:cubicBezTo>
                    <a:pt x="3479194" y="394046"/>
                    <a:pt x="3390182" y="548938"/>
                    <a:pt x="3390182" y="724619"/>
                  </a:cubicBezTo>
                  <a:cubicBezTo>
                    <a:pt x="3390182" y="900300"/>
                    <a:pt x="3479194" y="1055192"/>
                    <a:pt x="3614578" y="1146656"/>
                  </a:cubicBezTo>
                  <a:lnTo>
                    <a:pt x="3700733" y="1193420"/>
                  </a:lnTo>
                  <a:lnTo>
                    <a:pt x="3700733" y="1449238"/>
                  </a:lnTo>
                  <a:lnTo>
                    <a:pt x="241544" y="1449238"/>
                  </a:lnTo>
                  <a:cubicBezTo>
                    <a:pt x="108143" y="1449238"/>
                    <a:pt x="0" y="1341095"/>
                    <a:pt x="0" y="1207694"/>
                  </a:cubicBezTo>
                  <a:lnTo>
                    <a:pt x="0" y="241544"/>
                  </a:lnTo>
                  <a:cubicBezTo>
                    <a:pt x="0" y="108143"/>
                    <a:pt x="108143" y="0"/>
                    <a:pt x="241544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1" name="Freeform: Shape 10"/>
            <p:cNvSpPr/>
            <p:nvPr/>
          </p:nvSpPr>
          <p:spPr>
            <a:xfrm>
              <a:off x="1743254" y="2126389"/>
              <a:ext cx="3596886" cy="1294999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00733" h="1449238">
                  <a:moveTo>
                    <a:pt x="241544" y="0"/>
                  </a:moveTo>
                  <a:lnTo>
                    <a:pt x="3700733" y="0"/>
                  </a:lnTo>
                  <a:lnTo>
                    <a:pt x="3700733" y="255819"/>
                  </a:lnTo>
                  <a:lnTo>
                    <a:pt x="3614578" y="302582"/>
                  </a:lnTo>
                  <a:cubicBezTo>
                    <a:pt x="3479194" y="394046"/>
                    <a:pt x="3390182" y="548938"/>
                    <a:pt x="3390182" y="724619"/>
                  </a:cubicBezTo>
                  <a:cubicBezTo>
                    <a:pt x="3390182" y="900300"/>
                    <a:pt x="3479194" y="1055192"/>
                    <a:pt x="3614578" y="1146656"/>
                  </a:cubicBezTo>
                  <a:lnTo>
                    <a:pt x="3700733" y="1193420"/>
                  </a:lnTo>
                  <a:lnTo>
                    <a:pt x="3700733" y="1449238"/>
                  </a:lnTo>
                  <a:lnTo>
                    <a:pt x="241544" y="1449238"/>
                  </a:lnTo>
                  <a:cubicBezTo>
                    <a:pt x="108143" y="1449238"/>
                    <a:pt x="0" y="1341095"/>
                    <a:pt x="0" y="1207694"/>
                  </a:cubicBezTo>
                  <a:lnTo>
                    <a:pt x="0" y="241544"/>
                  </a:lnTo>
                  <a:cubicBezTo>
                    <a:pt x="0" y="108143"/>
                    <a:pt x="108143" y="0"/>
                    <a:pt x="241544" y="0"/>
                  </a:cubicBezTo>
                  <a:close/>
                </a:path>
              </a:pathLst>
            </a:custGeom>
            <a:grpFill/>
            <a:ln w="38100" cap="flat" cmpd="sng" algn="ctr">
              <a:solidFill>
                <a:srgbClr val="5B9BD5">
                  <a:lumMod val="40000"/>
                  <a:lumOff val="6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2" name="Freeform: Shape 9"/>
            <p:cNvSpPr/>
            <p:nvPr/>
          </p:nvSpPr>
          <p:spPr>
            <a:xfrm>
              <a:off x="1805892" y="2166858"/>
              <a:ext cx="3585618" cy="1221419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00733" h="1449238">
                  <a:moveTo>
                    <a:pt x="241544" y="0"/>
                  </a:moveTo>
                  <a:lnTo>
                    <a:pt x="3700733" y="0"/>
                  </a:lnTo>
                  <a:lnTo>
                    <a:pt x="3700733" y="255819"/>
                  </a:lnTo>
                  <a:lnTo>
                    <a:pt x="3614578" y="302582"/>
                  </a:lnTo>
                  <a:cubicBezTo>
                    <a:pt x="3479194" y="394046"/>
                    <a:pt x="3390182" y="548938"/>
                    <a:pt x="3390182" y="724619"/>
                  </a:cubicBezTo>
                  <a:cubicBezTo>
                    <a:pt x="3390182" y="900300"/>
                    <a:pt x="3479194" y="1055192"/>
                    <a:pt x="3614578" y="1146656"/>
                  </a:cubicBezTo>
                  <a:lnTo>
                    <a:pt x="3700733" y="1193420"/>
                  </a:lnTo>
                  <a:lnTo>
                    <a:pt x="3700733" y="1449238"/>
                  </a:lnTo>
                  <a:lnTo>
                    <a:pt x="241544" y="1449238"/>
                  </a:lnTo>
                  <a:cubicBezTo>
                    <a:pt x="108143" y="1449238"/>
                    <a:pt x="0" y="1341095"/>
                    <a:pt x="0" y="1207694"/>
                  </a:cubicBezTo>
                  <a:lnTo>
                    <a:pt x="0" y="241544"/>
                  </a:lnTo>
                  <a:cubicBezTo>
                    <a:pt x="0" y="108143"/>
                    <a:pt x="108143" y="0"/>
                    <a:pt x="241544" y="0"/>
                  </a:cubicBezTo>
                  <a:close/>
                </a:path>
              </a:pathLst>
            </a:custGeom>
            <a:grpFill/>
            <a:ln w="31750" cap="flat" cmpd="sng" algn="ctr">
              <a:noFill/>
              <a:prstDash val="sysDot"/>
              <a:miter lim="800000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93" name="Group 30"/>
          <p:cNvGrpSpPr/>
          <p:nvPr/>
        </p:nvGrpSpPr>
        <p:grpSpPr>
          <a:xfrm>
            <a:off x="2747197" y="3725224"/>
            <a:ext cx="2708395" cy="917852"/>
            <a:chOff x="1205155" y="850132"/>
            <a:chExt cx="5394736" cy="1655227"/>
          </a:xfrm>
        </p:grpSpPr>
        <p:sp>
          <p:nvSpPr>
            <p:cNvPr id="194" name="TextBox 21"/>
            <p:cNvSpPr txBox="1"/>
            <p:nvPr/>
          </p:nvSpPr>
          <p:spPr>
            <a:xfrm>
              <a:off x="1205155" y="850132"/>
              <a:ext cx="1056641" cy="1655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4800" b="1" kern="0" dirty="0">
                  <a:solidFill>
                    <a:prstClr val="white"/>
                  </a:solidFill>
                  <a:latin typeface="Calibri" panose="020F0502020204030204"/>
                </a:rPr>
                <a:t> </a:t>
              </a:r>
              <a:endParaRPr lang="en-US" sz="4800" b="1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95" name="Straight Connector 23"/>
            <p:cNvCxnSpPr/>
            <p:nvPr/>
          </p:nvCxnSpPr>
          <p:spPr>
            <a:xfrm>
              <a:off x="2700381" y="1138648"/>
              <a:ext cx="0" cy="1147351"/>
            </a:xfrm>
            <a:prstGeom prst="line">
              <a:avLst/>
            </a:prstGeom>
            <a:noFill/>
            <a:ln w="317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sp>
          <p:nvSpPr>
            <p:cNvPr id="196" name="TextBox 25"/>
            <p:cNvSpPr txBox="1"/>
            <p:nvPr/>
          </p:nvSpPr>
          <p:spPr>
            <a:xfrm>
              <a:off x="2680894" y="1134233"/>
              <a:ext cx="3918997" cy="1054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Calibri" panose="020F0502020204030204"/>
                </a:rPr>
                <a:t>Elicitation des </a:t>
              </a:r>
              <a:r>
                <a:rPr lang="en-US" sz="1600" b="1" kern="0" dirty="0" err="1" smtClean="0">
                  <a:solidFill>
                    <a:prstClr val="white"/>
                  </a:solidFill>
                  <a:latin typeface="Calibri" panose="020F0502020204030204"/>
                </a:rPr>
                <a:t>exigences</a:t>
              </a:r>
              <a:r>
                <a:rPr lang="en-US" sz="1600" b="1" kern="0" dirty="0" smtClean="0">
                  <a:solidFill>
                    <a:prstClr val="white"/>
                  </a:solidFill>
                  <a:latin typeface="Calibri" panose="020F0502020204030204"/>
                </a:rPr>
                <a:t> et </a:t>
              </a:r>
              <a:r>
                <a:rPr lang="en-US" sz="1600" b="1" kern="0" dirty="0" err="1" smtClean="0">
                  <a:solidFill>
                    <a:prstClr val="white"/>
                  </a:solidFill>
                  <a:latin typeface="Calibri" panose="020F0502020204030204"/>
                </a:rPr>
                <a:t>analyse</a:t>
              </a:r>
              <a:endParaRPr lang="en-US" sz="1600" kern="0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10" name="Group 235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2812008" y="3876000"/>
            <a:ext cx="504519" cy="579669"/>
            <a:chOff x="1957" y="1752"/>
            <a:chExt cx="348" cy="362"/>
          </a:xfrm>
          <a:solidFill>
            <a:schemeClr val="bg1"/>
          </a:solidFill>
        </p:grpSpPr>
        <p:sp>
          <p:nvSpPr>
            <p:cNvPr id="211" name="Freeform 237"/>
            <p:cNvSpPr>
              <a:spLocks noEditPoints="1"/>
            </p:cNvSpPr>
            <p:nvPr/>
          </p:nvSpPr>
          <p:spPr bwMode="auto">
            <a:xfrm>
              <a:off x="1957" y="1884"/>
              <a:ext cx="228" cy="230"/>
            </a:xfrm>
            <a:custGeom>
              <a:avLst/>
              <a:gdLst>
                <a:gd name="T0" fmla="*/ 971 w 2284"/>
                <a:gd name="T1" fmla="*/ 637 h 2302"/>
                <a:gd name="T2" fmla="*/ 780 w 2284"/>
                <a:gd name="T3" fmla="*/ 749 h 2302"/>
                <a:gd name="T4" fmla="*/ 650 w 2284"/>
                <a:gd name="T5" fmla="*/ 928 h 2302"/>
                <a:gd name="T6" fmla="*/ 602 w 2284"/>
                <a:gd name="T7" fmla="*/ 1151 h 2302"/>
                <a:gd name="T8" fmla="*/ 650 w 2284"/>
                <a:gd name="T9" fmla="*/ 1374 h 2302"/>
                <a:gd name="T10" fmla="*/ 780 w 2284"/>
                <a:gd name="T11" fmla="*/ 1553 h 2302"/>
                <a:gd name="T12" fmla="*/ 971 w 2284"/>
                <a:gd name="T13" fmla="*/ 1665 h 2302"/>
                <a:gd name="T14" fmla="*/ 1201 w 2284"/>
                <a:gd name="T15" fmla="*/ 1689 h 2302"/>
                <a:gd name="T16" fmla="*/ 1416 w 2284"/>
                <a:gd name="T17" fmla="*/ 1617 h 2302"/>
                <a:gd name="T18" fmla="*/ 1579 w 2284"/>
                <a:gd name="T19" fmla="*/ 1470 h 2302"/>
                <a:gd name="T20" fmla="*/ 1671 w 2284"/>
                <a:gd name="T21" fmla="*/ 1266 h 2302"/>
                <a:gd name="T22" fmla="*/ 1671 w 2284"/>
                <a:gd name="T23" fmla="*/ 1034 h 2302"/>
                <a:gd name="T24" fmla="*/ 1579 w 2284"/>
                <a:gd name="T25" fmla="*/ 831 h 2302"/>
                <a:gd name="T26" fmla="*/ 1416 w 2284"/>
                <a:gd name="T27" fmla="*/ 683 h 2302"/>
                <a:gd name="T28" fmla="*/ 1201 w 2284"/>
                <a:gd name="T29" fmla="*/ 613 h 2302"/>
                <a:gd name="T30" fmla="*/ 1430 w 2284"/>
                <a:gd name="T31" fmla="*/ 3 h 2302"/>
                <a:gd name="T32" fmla="*/ 1513 w 2284"/>
                <a:gd name="T33" fmla="*/ 69 h 2302"/>
                <a:gd name="T34" fmla="*/ 1588 w 2284"/>
                <a:gd name="T35" fmla="*/ 310 h 2302"/>
                <a:gd name="T36" fmla="*/ 1859 w 2284"/>
                <a:gd name="T37" fmla="*/ 296 h 2302"/>
                <a:gd name="T38" fmla="*/ 1952 w 2284"/>
                <a:gd name="T39" fmla="*/ 299 h 2302"/>
                <a:gd name="T40" fmla="*/ 2268 w 2284"/>
                <a:gd name="T41" fmla="*/ 800 h 2302"/>
                <a:gd name="T42" fmla="*/ 2281 w 2284"/>
                <a:gd name="T43" fmla="*/ 895 h 2302"/>
                <a:gd name="T44" fmla="*/ 2223 w 2284"/>
                <a:gd name="T45" fmla="*/ 970 h 2302"/>
                <a:gd name="T46" fmla="*/ 2092 w 2284"/>
                <a:gd name="T47" fmla="*/ 1203 h 2302"/>
                <a:gd name="T48" fmla="*/ 2259 w 2284"/>
                <a:gd name="T49" fmla="*/ 1363 h 2302"/>
                <a:gd name="T50" fmla="*/ 2284 w 2284"/>
                <a:gd name="T51" fmla="*/ 1456 h 2302"/>
                <a:gd name="T52" fmla="*/ 1994 w 2284"/>
                <a:gd name="T53" fmla="*/ 1972 h 2302"/>
                <a:gd name="T54" fmla="*/ 1901 w 2284"/>
                <a:gd name="T55" fmla="*/ 2014 h 2302"/>
                <a:gd name="T56" fmla="*/ 1704 w 2284"/>
                <a:gd name="T57" fmla="*/ 1918 h 2302"/>
                <a:gd name="T58" fmla="*/ 1527 w 2284"/>
                <a:gd name="T59" fmla="*/ 2176 h 2302"/>
                <a:gd name="T60" fmla="*/ 1479 w 2284"/>
                <a:gd name="T61" fmla="*/ 2274 h 2302"/>
                <a:gd name="T62" fmla="*/ 883 w 2284"/>
                <a:gd name="T63" fmla="*/ 2302 h 2302"/>
                <a:gd name="T64" fmla="*/ 795 w 2284"/>
                <a:gd name="T65" fmla="*/ 2266 h 2302"/>
                <a:gd name="T66" fmla="*/ 759 w 2284"/>
                <a:gd name="T67" fmla="*/ 2176 h 2302"/>
                <a:gd name="T68" fmla="*/ 581 w 2284"/>
                <a:gd name="T69" fmla="*/ 1918 h 2302"/>
                <a:gd name="T70" fmla="*/ 384 w 2284"/>
                <a:gd name="T71" fmla="*/ 2014 h 2302"/>
                <a:gd name="T72" fmla="*/ 291 w 2284"/>
                <a:gd name="T73" fmla="*/ 1972 h 2302"/>
                <a:gd name="T74" fmla="*/ 1 w 2284"/>
                <a:gd name="T75" fmla="*/ 1456 h 2302"/>
                <a:gd name="T76" fmla="*/ 25 w 2284"/>
                <a:gd name="T77" fmla="*/ 1363 h 2302"/>
                <a:gd name="T78" fmla="*/ 192 w 2284"/>
                <a:gd name="T79" fmla="*/ 1203 h 2302"/>
                <a:gd name="T80" fmla="*/ 62 w 2284"/>
                <a:gd name="T81" fmla="*/ 970 h 2302"/>
                <a:gd name="T82" fmla="*/ 4 w 2284"/>
                <a:gd name="T83" fmla="*/ 895 h 2302"/>
                <a:gd name="T84" fmla="*/ 16 w 2284"/>
                <a:gd name="T85" fmla="*/ 800 h 2302"/>
                <a:gd name="T86" fmla="*/ 333 w 2284"/>
                <a:gd name="T87" fmla="*/ 299 h 2302"/>
                <a:gd name="T88" fmla="*/ 427 w 2284"/>
                <a:gd name="T89" fmla="*/ 296 h 2302"/>
                <a:gd name="T90" fmla="*/ 697 w 2284"/>
                <a:gd name="T91" fmla="*/ 310 h 2302"/>
                <a:gd name="T92" fmla="*/ 771 w 2284"/>
                <a:gd name="T93" fmla="*/ 69 h 2302"/>
                <a:gd name="T94" fmla="*/ 855 w 2284"/>
                <a:gd name="T95" fmla="*/ 3 h 2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84" h="2302">
                  <a:moveTo>
                    <a:pt x="1143" y="610"/>
                  </a:moveTo>
                  <a:lnTo>
                    <a:pt x="1083" y="613"/>
                  </a:lnTo>
                  <a:lnTo>
                    <a:pt x="1026" y="622"/>
                  </a:lnTo>
                  <a:lnTo>
                    <a:pt x="971" y="637"/>
                  </a:lnTo>
                  <a:lnTo>
                    <a:pt x="919" y="658"/>
                  </a:lnTo>
                  <a:lnTo>
                    <a:pt x="870" y="683"/>
                  </a:lnTo>
                  <a:lnTo>
                    <a:pt x="823" y="714"/>
                  </a:lnTo>
                  <a:lnTo>
                    <a:pt x="780" y="749"/>
                  </a:lnTo>
                  <a:lnTo>
                    <a:pt x="741" y="788"/>
                  </a:lnTo>
                  <a:lnTo>
                    <a:pt x="706" y="831"/>
                  </a:lnTo>
                  <a:lnTo>
                    <a:pt x="675" y="878"/>
                  </a:lnTo>
                  <a:lnTo>
                    <a:pt x="650" y="928"/>
                  </a:lnTo>
                  <a:lnTo>
                    <a:pt x="629" y="979"/>
                  </a:lnTo>
                  <a:lnTo>
                    <a:pt x="614" y="1034"/>
                  </a:lnTo>
                  <a:lnTo>
                    <a:pt x="605" y="1092"/>
                  </a:lnTo>
                  <a:lnTo>
                    <a:pt x="602" y="1151"/>
                  </a:lnTo>
                  <a:lnTo>
                    <a:pt x="605" y="1209"/>
                  </a:lnTo>
                  <a:lnTo>
                    <a:pt x="614" y="1266"/>
                  </a:lnTo>
                  <a:lnTo>
                    <a:pt x="629" y="1321"/>
                  </a:lnTo>
                  <a:lnTo>
                    <a:pt x="650" y="1374"/>
                  </a:lnTo>
                  <a:lnTo>
                    <a:pt x="675" y="1424"/>
                  </a:lnTo>
                  <a:lnTo>
                    <a:pt x="706" y="1470"/>
                  </a:lnTo>
                  <a:lnTo>
                    <a:pt x="741" y="1513"/>
                  </a:lnTo>
                  <a:lnTo>
                    <a:pt x="780" y="1553"/>
                  </a:lnTo>
                  <a:lnTo>
                    <a:pt x="823" y="1588"/>
                  </a:lnTo>
                  <a:lnTo>
                    <a:pt x="870" y="1617"/>
                  </a:lnTo>
                  <a:lnTo>
                    <a:pt x="919" y="1644"/>
                  </a:lnTo>
                  <a:lnTo>
                    <a:pt x="971" y="1665"/>
                  </a:lnTo>
                  <a:lnTo>
                    <a:pt x="1026" y="1679"/>
                  </a:lnTo>
                  <a:lnTo>
                    <a:pt x="1083" y="1689"/>
                  </a:lnTo>
                  <a:lnTo>
                    <a:pt x="1143" y="1692"/>
                  </a:lnTo>
                  <a:lnTo>
                    <a:pt x="1201" y="1689"/>
                  </a:lnTo>
                  <a:lnTo>
                    <a:pt x="1258" y="1679"/>
                  </a:lnTo>
                  <a:lnTo>
                    <a:pt x="1313" y="1664"/>
                  </a:lnTo>
                  <a:lnTo>
                    <a:pt x="1366" y="1644"/>
                  </a:lnTo>
                  <a:lnTo>
                    <a:pt x="1416" y="1617"/>
                  </a:lnTo>
                  <a:lnTo>
                    <a:pt x="1462" y="1588"/>
                  </a:lnTo>
                  <a:lnTo>
                    <a:pt x="1505" y="1553"/>
                  </a:lnTo>
                  <a:lnTo>
                    <a:pt x="1544" y="1513"/>
                  </a:lnTo>
                  <a:lnTo>
                    <a:pt x="1579" y="1470"/>
                  </a:lnTo>
                  <a:lnTo>
                    <a:pt x="1609" y="1424"/>
                  </a:lnTo>
                  <a:lnTo>
                    <a:pt x="1636" y="1374"/>
                  </a:lnTo>
                  <a:lnTo>
                    <a:pt x="1655" y="1321"/>
                  </a:lnTo>
                  <a:lnTo>
                    <a:pt x="1671" y="1266"/>
                  </a:lnTo>
                  <a:lnTo>
                    <a:pt x="1681" y="1209"/>
                  </a:lnTo>
                  <a:lnTo>
                    <a:pt x="1684" y="1151"/>
                  </a:lnTo>
                  <a:lnTo>
                    <a:pt x="1681" y="1092"/>
                  </a:lnTo>
                  <a:lnTo>
                    <a:pt x="1671" y="1034"/>
                  </a:lnTo>
                  <a:lnTo>
                    <a:pt x="1655" y="979"/>
                  </a:lnTo>
                  <a:lnTo>
                    <a:pt x="1636" y="928"/>
                  </a:lnTo>
                  <a:lnTo>
                    <a:pt x="1609" y="878"/>
                  </a:lnTo>
                  <a:lnTo>
                    <a:pt x="1579" y="831"/>
                  </a:lnTo>
                  <a:lnTo>
                    <a:pt x="1544" y="788"/>
                  </a:lnTo>
                  <a:lnTo>
                    <a:pt x="1505" y="749"/>
                  </a:lnTo>
                  <a:lnTo>
                    <a:pt x="1462" y="714"/>
                  </a:lnTo>
                  <a:lnTo>
                    <a:pt x="1416" y="683"/>
                  </a:lnTo>
                  <a:lnTo>
                    <a:pt x="1366" y="658"/>
                  </a:lnTo>
                  <a:lnTo>
                    <a:pt x="1313" y="637"/>
                  </a:lnTo>
                  <a:lnTo>
                    <a:pt x="1258" y="622"/>
                  </a:lnTo>
                  <a:lnTo>
                    <a:pt x="1201" y="613"/>
                  </a:lnTo>
                  <a:lnTo>
                    <a:pt x="1143" y="610"/>
                  </a:lnTo>
                  <a:close/>
                  <a:moveTo>
                    <a:pt x="883" y="0"/>
                  </a:moveTo>
                  <a:lnTo>
                    <a:pt x="1402" y="0"/>
                  </a:lnTo>
                  <a:lnTo>
                    <a:pt x="1430" y="3"/>
                  </a:lnTo>
                  <a:lnTo>
                    <a:pt x="1456" y="12"/>
                  </a:lnTo>
                  <a:lnTo>
                    <a:pt x="1479" y="28"/>
                  </a:lnTo>
                  <a:lnTo>
                    <a:pt x="1499" y="46"/>
                  </a:lnTo>
                  <a:lnTo>
                    <a:pt x="1513" y="69"/>
                  </a:lnTo>
                  <a:lnTo>
                    <a:pt x="1523" y="96"/>
                  </a:lnTo>
                  <a:lnTo>
                    <a:pt x="1527" y="124"/>
                  </a:lnTo>
                  <a:lnTo>
                    <a:pt x="1527" y="281"/>
                  </a:lnTo>
                  <a:lnTo>
                    <a:pt x="1588" y="310"/>
                  </a:lnTo>
                  <a:lnTo>
                    <a:pt x="1648" y="344"/>
                  </a:lnTo>
                  <a:lnTo>
                    <a:pt x="1704" y="383"/>
                  </a:lnTo>
                  <a:lnTo>
                    <a:pt x="1839" y="305"/>
                  </a:lnTo>
                  <a:lnTo>
                    <a:pt x="1859" y="296"/>
                  </a:lnTo>
                  <a:lnTo>
                    <a:pt x="1880" y="290"/>
                  </a:lnTo>
                  <a:lnTo>
                    <a:pt x="1901" y="288"/>
                  </a:lnTo>
                  <a:lnTo>
                    <a:pt x="1927" y="290"/>
                  </a:lnTo>
                  <a:lnTo>
                    <a:pt x="1952" y="299"/>
                  </a:lnTo>
                  <a:lnTo>
                    <a:pt x="1974" y="312"/>
                  </a:lnTo>
                  <a:lnTo>
                    <a:pt x="1994" y="329"/>
                  </a:lnTo>
                  <a:lnTo>
                    <a:pt x="2009" y="351"/>
                  </a:lnTo>
                  <a:lnTo>
                    <a:pt x="2268" y="800"/>
                  </a:lnTo>
                  <a:lnTo>
                    <a:pt x="2279" y="822"/>
                  </a:lnTo>
                  <a:lnTo>
                    <a:pt x="2284" y="846"/>
                  </a:lnTo>
                  <a:lnTo>
                    <a:pt x="2284" y="870"/>
                  </a:lnTo>
                  <a:lnTo>
                    <a:pt x="2281" y="895"/>
                  </a:lnTo>
                  <a:lnTo>
                    <a:pt x="2272" y="918"/>
                  </a:lnTo>
                  <a:lnTo>
                    <a:pt x="2259" y="939"/>
                  </a:lnTo>
                  <a:lnTo>
                    <a:pt x="2243" y="956"/>
                  </a:lnTo>
                  <a:lnTo>
                    <a:pt x="2223" y="970"/>
                  </a:lnTo>
                  <a:lnTo>
                    <a:pt x="2088" y="1048"/>
                  </a:lnTo>
                  <a:lnTo>
                    <a:pt x="2092" y="1099"/>
                  </a:lnTo>
                  <a:lnTo>
                    <a:pt x="2093" y="1151"/>
                  </a:lnTo>
                  <a:lnTo>
                    <a:pt x="2092" y="1203"/>
                  </a:lnTo>
                  <a:lnTo>
                    <a:pt x="2088" y="1253"/>
                  </a:lnTo>
                  <a:lnTo>
                    <a:pt x="2223" y="1331"/>
                  </a:lnTo>
                  <a:lnTo>
                    <a:pt x="2243" y="1346"/>
                  </a:lnTo>
                  <a:lnTo>
                    <a:pt x="2259" y="1363"/>
                  </a:lnTo>
                  <a:lnTo>
                    <a:pt x="2272" y="1384"/>
                  </a:lnTo>
                  <a:lnTo>
                    <a:pt x="2281" y="1407"/>
                  </a:lnTo>
                  <a:lnTo>
                    <a:pt x="2284" y="1432"/>
                  </a:lnTo>
                  <a:lnTo>
                    <a:pt x="2284" y="1456"/>
                  </a:lnTo>
                  <a:lnTo>
                    <a:pt x="2279" y="1479"/>
                  </a:lnTo>
                  <a:lnTo>
                    <a:pt x="2268" y="1502"/>
                  </a:lnTo>
                  <a:lnTo>
                    <a:pt x="2009" y="1951"/>
                  </a:lnTo>
                  <a:lnTo>
                    <a:pt x="1994" y="1972"/>
                  </a:lnTo>
                  <a:lnTo>
                    <a:pt x="1974" y="1989"/>
                  </a:lnTo>
                  <a:lnTo>
                    <a:pt x="1952" y="2003"/>
                  </a:lnTo>
                  <a:lnTo>
                    <a:pt x="1927" y="2010"/>
                  </a:lnTo>
                  <a:lnTo>
                    <a:pt x="1901" y="2014"/>
                  </a:lnTo>
                  <a:lnTo>
                    <a:pt x="1880" y="2011"/>
                  </a:lnTo>
                  <a:lnTo>
                    <a:pt x="1859" y="2006"/>
                  </a:lnTo>
                  <a:lnTo>
                    <a:pt x="1839" y="1996"/>
                  </a:lnTo>
                  <a:lnTo>
                    <a:pt x="1704" y="1918"/>
                  </a:lnTo>
                  <a:lnTo>
                    <a:pt x="1648" y="1956"/>
                  </a:lnTo>
                  <a:lnTo>
                    <a:pt x="1588" y="1991"/>
                  </a:lnTo>
                  <a:lnTo>
                    <a:pt x="1527" y="2021"/>
                  </a:lnTo>
                  <a:lnTo>
                    <a:pt x="1527" y="2176"/>
                  </a:lnTo>
                  <a:lnTo>
                    <a:pt x="1523" y="2205"/>
                  </a:lnTo>
                  <a:lnTo>
                    <a:pt x="1513" y="2231"/>
                  </a:lnTo>
                  <a:lnTo>
                    <a:pt x="1499" y="2255"/>
                  </a:lnTo>
                  <a:lnTo>
                    <a:pt x="1479" y="2274"/>
                  </a:lnTo>
                  <a:lnTo>
                    <a:pt x="1456" y="2289"/>
                  </a:lnTo>
                  <a:lnTo>
                    <a:pt x="1430" y="2299"/>
                  </a:lnTo>
                  <a:lnTo>
                    <a:pt x="1402" y="2302"/>
                  </a:lnTo>
                  <a:lnTo>
                    <a:pt x="883" y="2302"/>
                  </a:lnTo>
                  <a:lnTo>
                    <a:pt x="859" y="2300"/>
                  </a:lnTo>
                  <a:lnTo>
                    <a:pt x="836" y="2292"/>
                  </a:lnTo>
                  <a:lnTo>
                    <a:pt x="814" y="2281"/>
                  </a:lnTo>
                  <a:lnTo>
                    <a:pt x="795" y="2266"/>
                  </a:lnTo>
                  <a:lnTo>
                    <a:pt x="780" y="2246"/>
                  </a:lnTo>
                  <a:lnTo>
                    <a:pt x="768" y="2225"/>
                  </a:lnTo>
                  <a:lnTo>
                    <a:pt x="761" y="2202"/>
                  </a:lnTo>
                  <a:lnTo>
                    <a:pt x="759" y="2176"/>
                  </a:lnTo>
                  <a:lnTo>
                    <a:pt x="759" y="2021"/>
                  </a:lnTo>
                  <a:lnTo>
                    <a:pt x="697" y="1991"/>
                  </a:lnTo>
                  <a:lnTo>
                    <a:pt x="638" y="1956"/>
                  </a:lnTo>
                  <a:lnTo>
                    <a:pt x="581" y="1918"/>
                  </a:lnTo>
                  <a:lnTo>
                    <a:pt x="447" y="1996"/>
                  </a:lnTo>
                  <a:lnTo>
                    <a:pt x="427" y="2006"/>
                  </a:lnTo>
                  <a:lnTo>
                    <a:pt x="406" y="2011"/>
                  </a:lnTo>
                  <a:lnTo>
                    <a:pt x="384" y="2014"/>
                  </a:lnTo>
                  <a:lnTo>
                    <a:pt x="357" y="2010"/>
                  </a:lnTo>
                  <a:lnTo>
                    <a:pt x="333" y="2003"/>
                  </a:lnTo>
                  <a:lnTo>
                    <a:pt x="310" y="1989"/>
                  </a:lnTo>
                  <a:lnTo>
                    <a:pt x="291" y="1972"/>
                  </a:lnTo>
                  <a:lnTo>
                    <a:pt x="276" y="1951"/>
                  </a:lnTo>
                  <a:lnTo>
                    <a:pt x="16" y="1502"/>
                  </a:lnTo>
                  <a:lnTo>
                    <a:pt x="7" y="1479"/>
                  </a:lnTo>
                  <a:lnTo>
                    <a:pt x="1" y="1456"/>
                  </a:lnTo>
                  <a:lnTo>
                    <a:pt x="0" y="1432"/>
                  </a:lnTo>
                  <a:lnTo>
                    <a:pt x="4" y="1407"/>
                  </a:lnTo>
                  <a:lnTo>
                    <a:pt x="13" y="1384"/>
                  </a:lnTo>
                  <a:lnTo>
                    <a:pt x="25" y="1363"/>
                  </a:lnTo>
                  <a:lnTo>
                    <a:pt x="42" y="1346"/>
                  </a:lnTo>
                  <a:lnTo>
                    <a:pt x="62" y="1331"/>
                  </a:lnTo>
                  <a:lnTo>
                    <a:pt x="197" y="1253"/>
                  </a:lnTo>
                  <a:lnTo>
                    <a:pt x="192" y="1203"/>
                  </a:lnTo>
                  <a:lnTo>
                    <a:pt x="191" y="1151"/>
                  </a:lnTo>
                  <a:lnTo>
                    <a:pt x="192" y="1099"/>
                  </a:lnTo>
                  <a:lnTo>
                    <a:pt x="197" y="1048"/>
                  </a:lnTo>
                  <a:lnTo>
                    <a:pt x="62" y="970"/>
                  </a:lnTo>
                  <a:lnTo>
                    <a:pt x="42" y="956"/>
                  </a:lnTo>
                  <a:lnTo>
                    <a:pt x="25" y="939"/>
                  </a:lnTo>
                  <a:lnTo>
                    <a:pt x="13" y="918"/>
                  </a:lnTo>
                  <a:lnTo>
                    <a:pt x="4" y="895"/>
                  </a:lnTo>
                  <a:lnTo>
                    <a:pt x="0" y="870"/>
                  </a:lnTo>
                  <a:lnTo>
                    <a:pt x="1" y="846"/>
                  </a:lnTo>
                  <a:lnTo>
                    <a:pt x="7" y="822"/>
                  </a:lnTo>
                  <a:lnTo>
                    <a:pt x="16" y="800"/>
                  </a:lnTo>
                  <a:lnTo>
                    <a:pt x="276" y="351"/>
                  </a:lnTo>
                  <a:lnTo>
                    <a:pt x="291" y="329"/>
                  </a:lnTo>
                  <a:lnTo>
                    <a:pt x="310" y="312"/>
                  </a:lnTo>
                  <a:lnTo>
                    <a:pt x="333" y="299"/>
                  </a:lnTo>
                  <a:lnTo>
                    <a:pt x="357" y="290"/>
                  </a:lnTo>
                  <a:lnTo>
                    <a:pt x="384" y="288"/>
                  </a:lnTo>
                  <a:lnTo>
                    <a:pt x="406" y="290"/>
                  </a:lnTo>
                  <a:lnTo>
                    <a:pt x="427" y="296"/>
                  </a:lnTo>
                  <a:lnTo>
                    <a:pt x="447" y="305"/>
                  </a:lnTo>
                  <a:lnTo>
                    <a:pt x="581" y="383"/>
                  </a:lnTo>
                  <a:lnTo>
                    <a:pt x="638" y="344"/>
                  </a:lnTo>
                  <a:lnTo>
                    <a:pt x="697" y="310"/>
                  </a:lnTo>
                  <a:lnTo>
                    <a:pt x="759" y="281"/>
                  </a:lnTo>
                  <a:lnTo>
                    <a:pt x="759" y="124"/>
                  </a:lnTo>
                  <a:lnTo>
                    <a:pt x="762" y="96"/>
                  </a:lnTo>
                  <a:lnTo>
                    <a:pt x="771" y="69"/>
                  </a:lnTo>
                  <a:lnTo>
                    <a:pt x="786" y="46"/>
                  </a:lnTo>
                  <a:lnTo>
                    <a:pt x="805" y="28"/>
                  </a:lnTo>
                  <a:lnTo>
                    <a:pt x="828" y="12"/>
                  </a:lnTo>
                  <a:lnTo>
                    <a:pt x="855" y="3"/>
                  </a:lnTo>
                  <a:lnTo>
                    <a:pt x="8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>
                <a:solidFill>
                  <a:srgbClr val="000000"/>
                </a:solidFill>
              </a:endParaRPr>
            </a:p>
          </p:txBody>
        </p:sp>
        <p:sp>
          <p:nvSpPr>
            <p:cNvPr id="212" name="Freeform 238"/>
            <p:cNvSpPr>
              <a:spLocks noEditPoints="1"/>
            </p:cNvSpPr>
            <p:nvPr/>
          </p:nvSpPr>
          <p:spPr bwMode="auto">
            <a:xfrm>
              <a:off x="2116" y="1752"/>
              <a:ext cx="152" cy="152"/>
            </a:xfrm>
            <a:custGeom>
              <a:avLst/>
              <a:gdLst>
                <a:gd name="T0" fmla="*/ 661 w 1512"/>
                <a:gd name="T1" fmla="*/ 417 h 1524"/>
                <a:gd name="T2" fmla="*/ 537 w 1512"/>
                <a:gd name="T3" fmla="*/ 479 h 1524"/>
                <a:gd name="T4" fmla="*/ 446 w 1512"/>
                <a:gd name="T5" fmla="*/ 581 h 1524"/>
                <a:gd name="T6" fmla="*/ 401 w 1512"/>
                <a:gd name="T7" fmla="*/ 713 h 1524"/>
                <a:gd name="T8" fmla="*/ 410 w 1512"/>
                <a:gd name="T9" fmla="*/ 857 h 1524"/>
                <a:gd name="T10" fmla="*/ 473 w 1512"/>
                <a:gd name="T11" fmla="*/ 980 h 1524"/>
                <a:gd name="T12" fmla="*/ 575 w 1512"/>
                <a:gd name="T13" fmla="*/ 1071 h 1524"/>
                <a:gd name="T14" fmla="*/ 707 w 1512"/>
                <a:gd name="T15" fmla="*/ 1117 h 1524"/>
                <a:gd name="T16" fmla="*/ 851 w 1512"/>
                <a:gd name="T17" fmla="*/ 1107 h 1524"/>
                <a:gd name="T18" fmla="*/ 974 w 1512"/>
                <a:gd name="T19" fmla="*/ 1045 h 1524"/>
                <a:gd name="T20" fmla="*/ 1064 w 1512"/>
                <a:gd name="T21" fmla="*/ 943 h 1524"/>
                <a:gd name="T22" fmla="*/ 1111 w 1512"/>
                <a:gd name="T23" fmla="*/ 811 h 1524"/>
                <a:gd name="T24" fmla="*/ 1101 w 1512"/>
                <a:gd name="T25" fmla="*/ 667 h 1524"/>
                <a:gd name="T26" fmla="*/ 1039 w 1512"/>
                <a:gd name="T27" fmla="*/ 543 h 1524"/>
                <a:gd name="T28" fmla="*/ 936 w 1512"/>
                <a:gd name="T29" fmla="*/ 452 h 1524"/>
                <a:gd name="T30" fmla="*/ 804 w 1512"/>
                <a:gd name="T31" fmla="*/ 407 h 1524"/>
                <a:gd name="T32" fmla="*/ 927 w 1512"/>
                <a:gd name="T33" fmla="*/ 0 h 1524"/>
                <a:gd name="T34" fmla="*/ 985 w 1512"/>
                <a:gd name="T35" fmla="*/ 24 h 1524"/>
                <a:gd name="T36" fmla="*/ 1010 w 1512"/>
                <a:gd name="T37" fmla="*/ 82 h 1524"/>
                <a:gd name="T38" fmla="*/ 1090 w 1512"/>
                <a:gd name="T39" fmla="*/ 229 h 1524"/>
                <a:gd name="T40" fmla="*/ 1236 w 1512"/>
                <a:gd name="T41" fmla="*/ 194 h 1524"/>
                <a:gd name="T42" fmla="*/ 1299 w 1512"/>
                <a:gd name="T43" fmla="*/ 202 h 1524"/>
                <a:gd name="T44" fmla="*/ 1501 w 1512"/>
                <a:gd name="T45" fmla="*/ 530 h 1524"/>
                <a:gd name="T46" fmla="*/ 1509 w 1512"/>
                <a:gd name="T47" fmla="*/ 592 h 1524"/>
                <a:gd name="T48" fmla="*/ 1470 w 1512"/>
                <a:gd name="T49" fmla="*/ 642 h 1524"/>
                <a:gd name="T50" fmla="*/ 1385 w 1512"/>
                <a:gd name="T51" fmla="*/ 761 h 1524"/>
                <a:gd name="T52" fmla="*/ 1470 w 1512"/>
                <a:gd name="T53" fmla="*/ 881 h 1524"/>
                <a:gd name="T54" fmla="*/ 1509 w 1512"/>
                <a:gd name="T55" fmla="*/ 932 h 1524"/>
                <a:gd name="T56" fmla="*/ 1501 w 1512"/>
                <a:gd name="T57" fmla="*/ 994 h 1524"/>
                <a:gd name="T58" fmla="*/ 1299 w 1512"/>
                <a:gd name="T59" fmla="*/ 1321 h 1524"/>
                <a:gd name="T60" fmla="*/ 1236 w 1512"/>
                <a:gd name="T61" fmla="*/ 1330 h 1524"/>
                <a:gd name="T62" fmla="*/ 1090 w 1512"/>
                <a:gd name="T63" fmla="*/ 1295 h 1524"/>
                <a:gd name="T64" fmla="*/ 1010 w 1512"/>
                <a:gd name="T65" fmla="*/ 1441 h 1524"/>
                <a:gd name="T66" fmla="*/ 985 w 1512"/>
                <a:gd name="T67" fmla="*/ 1500 h 1524"/>
                <a:gd name="T68" fmla="*/ 927 w 1512"/>
                <a:gd name="T69" fmla="*/ 1524 h 1524"/>
                <a:gd name="T70" fmla="*/ 543 w 1512"/>
                <a:gd name="T71" fmla="*/ 1513 h 1524"/>
                <a:gd name="T72" fmla="*/ 505 w 1512"/>
                <a:gd name="T73" fmla="*/ 1462 h 1524"/>
                <a:gd name="T74" fmla="*/ 461 w 1512"/>
                <a:gd name="T75" fmla="*/ 1318 h 1524"/>
                <a:gd name="T76" fmla="*/ 295 w 1512"/>
                <a:gd name="T77" fmla="*/ 1321 h 1524"/>
                <a:gd name="T78" fmla="*/ 232 w 1512"/>
                <a:gd name="T79" fmla="*/ 1330 h 1524"/>
                <a:gd name="T80" fmla="*/ 182 w 1512"/>
                <a:gd name="T81" fmla="*/ 1292 h 1524"/>
                <a:gd name="T82" fmla="*/ 0 w 1512"/>
                <a:gd name="T83" fmla="*/ 953 h 1524"/>
                <a:gd name="T84" fmla="*/ 24 w 1512"/>
                <a:gd name="T85" fmla="*/ 894 h 1524"/>
                <a:gd name="T86" fmla="*/ 127 w 1512"/>
                <a:gd name="T87" fmla="*/ 797 h 1524"/>
                <a:gd name="T88" fmla="*/ 130 w 1512"/>
                <a:gd name="T89" fmla="*/ 694 h 1524"/>
                <a:gd name="T90" fmla="*/ 11 w 1512"/>
                <a:gd name="T91" fmla="*/ 613 h 1524"/>
                <a:gd name="T92" fmla="*/ 2 w 1512"/>
                <a:gd name="T93" fmla="*/ 550 h 1524"/>
                <a:gd name="T94" fmla="*/ 196 w 1512"/>
                <a:gd name="T95" fmla="*/ 216 h 1524"/>
                <a:gd name="T96" fmla="*/ 254 w 1512"/>
                <a:gd name="T97" fmla="*/ 191 h 1524"/>
                <a:gd name="T98" fmla="*/ 385 w 1512"/>
                <a:gd name="T99" fmla="*/ 254 h 1524"/>
                <a:gd name="T100" fmla="*/ 501 w 1512"/>
                <a:gd name="T101" fmla="*/ 186 h 1524"/>
                <a:gd name="T102" fmla="*/ 512 w 1512"/>
                <a:gd name="T103" fmla="*/ 42 h 1524"/>
                <a:gd name="T104" fmla="*/ 562 w 1512"/>
                <a:gd name="T105" fmla="*/ 3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12" h="1524">
                  <a:moveTo>
                    <a:pt x="755" y="404"/>
                  </a:moveTo>
                  <a:lnTo>
                    <a:pt x="707" y="407"/>
                  </a:lnTo>
                  <a:lnTo>
                    <a:pt x="661" y="417"/>
                  </a:lnTo>
                  <a:lnTo>
                    <a:pt x="617" y="432"/>
                  </a:lnTo>
                  <a:lnTo>
                    <a:pt x="575" y="452"/>
                  </a:lnTo>
                  <a:lnTo>
                    <a:pt x="537" y="479"/>
                  </a:lnTo>
                  <a:lnTo>
                    <a:pt x="502" y="508"/>
                  </a:lnTo>
                  <a:lnTo>
                    <a:pt x="473" y="543"/>
                  </a:lnTo>
                  <a:lnTo>
                    <a:pt x="446" y="581"/>
                  </a:lnTo>
                  <a:lnTo>
                    <a:pt x="425" y="623"/>
                  </a:lnTo>
                  <a:lnTo>
                    <a:pt x="410" y="667"/>
                  </a:lnTo>
                  <a:lnTo>
                    <a:pt x="401" y="713"/>
                  </a:lnTo>
                  <a:lnTo>
                    <a:pt x="398" y="761"/>
                  </a:lnTo>
                  <a:lnTo>
                    <a:pt x="401" y="811"/>
                  </a:lnTo>
                  <a:lnTo>
                    <a:pt x="410" y="857"/>
                  </a:lnTo>
                  <a:lnTo>
                    <a:pt x="425" y="901"/>
                  </a:lnTo>
                  <a:lnTo>
                    <a:pt x="446" y="943"/>
                  </a:lnTo>
                  <a:lnTo>
                    <a:pt x="473" y="980"/>
                  </a:lnTo>
                  <a:lnTo>
                    <a:pt x="502" y="1016"/>
                  </a:lnTo>
                  <a:lnTo>
                    <a:pt x="537" y="1045"/>
                  </a:lnTo>
                  <a:lnTo>
                    <a:pt x="575" y="1071"/>
                  </a:lnTo>
                  <a:lnTo>
                    <a:pt x="617" y="1091"/>
                  </a:lnTo>
                  <a:lnTo>
                    <a:pt x="661" y="1107"/>
                  </a:lnTo>
                  <a:lnTo>
                    <a:pt x="707" y="1117"/>
                  </a:lnTo>
                  <a:lnTo>
                    <a:pt x="755" y="1120"/>
                  </a:lnTo>
                  <a:lnTo>
                    <a:pt x="804" y="1117"/>
                  </a:lnTo>
                  <a:lnTo>
                    <a:pt x="851" y="1107"/>
                  </a:lnTo>
                  <a:lnTo>
                    <a:pt x="895" y="1091"/>
                  </a:lnTo>
                  <a:lnTo>
                    <a:pt x="936" y="1071"/>
                  </a:lnTo>
                  <a:lnTo>
                    <a:pt x="974" y="1045"/>
                  </a:lnTo>
                  <a:lnTo>
                    <a:pt x="1008" y="1016"/>
                  </a:lnTo>
                  <a:lnTo>
                    <a:pt x="1039" y="980"/>
                  </a:lnTo>
                  <a:lnTo>
                    <a:pt x="1064" y="943"/>
                  </a:lnTo>
                  <a:lnTo>
                    <a:pt x="1085" y="901"/>
                  </a:lnTo>
                  <a:lnTo>
                    <a:pt x="1101" y="857"/>
                  </a:lnTo>
                  <a:lnTo>
                    <a:pt x="1111" y="811"/>
                  </a:lnTo>
                  <a:lnTo>
                    <a:pt x="1114" y="761"/>
                  </a:lnTo>
                  <a:lnTo>
                    <a:pt x="1111" y="713"/>
                  </a:lnTo>
                  <a:lnTo>
                    <a:pt x="1101" y="667"/>
                  </a:lnTo>
                  <a:lnTo>
                    <a:pt x="1085" y="623"/>
                  </a:lnTo>
                  <a:lnTo>
                    <a:pt x="1064" y="581"/>
                  </a:lnTo>
                  <a:lnTo>
                    <a:pt x="1039" y="543"/>
                  </a:lnTo>
                  <a:lnTo>
                    <a:pt x="1008" y="508"/>
                  </a:lnTo>
                  <a:lnTo>
                    <a:pt x="974" y="479"/>
                  </a:lnTo>
                  <a:lnTo>
                    <a:pt x="936" y="452"/>
                  </a:lnTo>
                  <a:lnTo>
                    <a:pt x="895" y="432"/>
                  </a:lnTo>
                  <a:lnTo>
                    <a:pt x="851" y="417"/>
                  </a:lnTo>
                  <a:lnTo>
                    <a:pt x="804" y="407"/>
                  </a:lnTo>
                  <a:lnTo>
                    <a:pt x="755" y="404"/>
                  </a:lnTo>
                  <a:close/>
                  <a:moveTo>
                    <a:pt x="584" y="0"/>
                  </a:moveTo>
                  <a:lnTo>
                    <a:pt x="927" y="0"/>
                  </a:lnTo>
                  <a:lnTo>
                    <a:pt x="949" y="3"/>
                  </a:lnTo>
                  <a:lnTo>
                    <a:pt x="969" y="12"/>
                  </a:lnTo>
                  <a:lnTo>
                    <a:pt x="985" y="24"/>
                  </a:lnTo>
                  <a:lnTo>
                    <a:pt x="999" y="42"/>
                  </a:lnTo>
                  <a:lnTo>
                    <a:pt x="1007" y="60"/>
                  </a:lnTo>
                  <a:lnTo>
                    <a:pt x="1010" y="82"/>
                  </a:lnTo>
                  <a:lnTo>
                    <a:pt x="1010" y="186"/>
                  </a:lnTo>
                  <a:lnTo>
                    <a:pt x="1050" y="206"/>
                  </a:lnTo>
                  <a:lnTo>
                    <a:pt x="1090" y="229"/>
                  </a:lnTo>
                  <a:lnTo>
                    <a:pt x="1127" y="254"/>
                  </a:lnTo>
                  <a:lnTo>
                    <a:pt x="1216" y="202"/>
                  </a:lnTo>
                  <a:lnTo>
                    <a:pt x="1236" y="194"/>
                  </a:lnTo>
                  <a:lnTo>
                    <a:pt x="1258" y="191"/>
                  </a:lnTo>
                  <a:lnTo>
                    <a:pt x="1279" y="194"/>
                  </a:lnTo>
                  <a:lnTo>
                    <a:pt x="1299" y="202"/>
                  </a:lnTo>
                  <a:lnTo>
                    <a:pt x="1316" y="216"/>
                  </a:lnTo>
                  <a:lnTo>
                    <a:pt x="1330" y="232"/>
                  </a:lnTo>
                  <a:lnTo>
                    <a:pt x="1501" y="530"/>
                  </a:lnTo>
                  <a:lnTo>
                    <a:pt x="1509" y="550"/>
                  </a:lnTo>
                  <a:lnTo>
                    <a:pt x="1512" y="571"/>
                  </a:lnTo>
                  <a:lnTo>
                    <a:pt x="1509" y="592"/>
                  </a:lnTo>
                  <a:lnTo>
                    <a:pt x="1501" y="613"/>
                  </a:lnTo>
                  <a:lnTo>
                    <a:pt x="1488" y="629"/>
                  </a:lnTo>
                  <a:lnTo>
                    <a:pt x="1470" y="642"/>
                  </a:lnTo>
                  <a:lnTo>
                    <a:pt x="1381" y="694"/>
                  </a:lnTo>
                  <a:lnTo>
                    <a:pt x="1385" y="727"/>
                  </a:lnTo>
                  <a:lnTo>
                    <a:pt x="1385" y="761"/>
                  </a:lnTo>
                  <a:lnTo>
                    <a:pt x="1385" y="797"/>
                  </a:lnTo>
                  <a:lnTo>
                    <a:pt x="1381" y="830"/>
                  </a:lnTo>
                  <a:lnTo>
                    <a:pt x="1470" y="881"/>
                  </a:lnTo>
                  <a:lnTo>
                    <a:pt x="1488" y="894"/>
                  </a:lnTo>
                  <a:lnTo>
                    <a:pt x="1501" y="911"/>
                  </a:lnTo>
                  <a:lnTo>
                    <a:pt x="1509" y="932"/>
                  </a:lnTo>
                  <a:lnTo>
                    <a:pt x="1512" y="953"/>
                  </a:lnTo>
                  <a:lnTo>
                    <a:pt x="1509" y="974"/>
                  </a:lnTo>
                  <a:lnTo>
                    <a:pt x="1501" y="994"/>
                  </a:lnTo>
                  <a:lnTo>
                    <a:pt x="1330" y="1292"/>
                  </a:lnTo>
                  <a:lnTo>
                    <a:pt x="1316" y="1308"/>
                  </a:lnTo>
                  <a:lnTo>
                    <a:pt x="1299" y="1321"/>
                  </a:lnTo>
                  <a:lnTo>
                    <a:pt x="1279" y="1330"/>
                  </a:lnTo>
                  <a:lnTo>
                    <a:pt x="1258" y="1332"/>
                  </a:lnTo>
                  <a:lnTo>
                    <a:pt x="1236" y="1330"/>
                  </a:lnTo>
                  <a:lnTo>
                    <a:pt x="1216" y="1321"/>
                  </a:lnTo>
                  <a:lnTo>
                    <a:pt x="1127" y="1270"/>
                  </a:lnTo>
                  <a:lnTo>
                    <a:pt x="1090" y="1295"/>
                  </a:lnTo>
                  <a:lnTo>
                    <a:pt x="1050" y="1318"/>
                  </a:lnTo>
                  <a:lnTo>
                    <a:pt x="1010" y="1338"/>
                  </a:lnTo>
                  <a:lnTo>
                    <a:pt x="1010" y="1441"/>
                  </a:lnTo>
                  <a:lnTo>
                    <a:pt x="1007" y="1463"/>
                  </a:lnTo>
                  <a:lnTo>
                    <a:pt x="999" y="1482"/>
                  </a:lnTo>
                  <a:lnTo>
                    <a:pt x="985" y="1500"/>
                  </a:lnTo>
                  <a:lnTo>
                    <a:pt x="969" y="1512"/>
                  </a:lnTo>
                  <a:lnTo>
                    <a:pt x="949" y="1521"/>
                  </a:lnTo>
                  <a:lnTo>
                    <a:pt x="927" y="1524"/>
                  </a:lnTo>
                  <a:lnTo>
                    <a:pt x="584" y="1524"/>
                  </a:lnTo>
                  <a:lnTo>
                    <a:pt x="563" y="1521"/>
                  </a:lnTo>
                  <a:lnTo>
                    <a:pt x="543" y="1513"/>
                  </a:lnTo>
                  <a:lnTo>
                    <a:pt x="526" y="1500"/>
                  </a:lnTo>
                  <a:lnTo>
                    <a:pt x="512" y="1482"/>
                  </a:lnTo>
                  <a:lnTo>
                    <a:pt x="505" y="1462"/>
                  </a:lnTo>
                  <a:lnTo>
                    <a:pt x="501" y="1441"/>
                  </a:lnTo>
                  <a:lnTo>
                    <a:pt x="501" y="1338"/>
                  </a:lnTo>
                  <a:lnTo>
                    <a:pt x="461" y="1318"/>
                  </a:lnTo>
                  <a:lnTo>
                    <a:pt x="422" y="1295"/>
                  </a:lnTo>
                  <a:lnTo>
                    <a:pt x="385" y="1270"/>
                  </a:lnTo>
                  <a:lnTo>
                    <a:pt x="295" y="1321"/>
                  </a:lnTo>
                  <a:lnTo>
                    <a:pt x="275" y="1330"/>
                  </a:lnTo>
                  <a:lnTo>
                    <a:pt x="254" y="1332"/>
                  </a:lnTo>
                  <a:lnTo>
                    <a:pt x="232" y="1330"/>
                  </a:lnTo>
                  <a:lnTo>
                    <a:pt x="212" y="1321"/>
                  </a:lnTo>
                  <a:lnTo>
                    <a:pt x="196" y="1308"/>
                  </a:lnTo>
                  <a:lnTo>
                    <a:pt x="182" y="1292"/>
                  </a:lnTo>
                  <a:lnTo>
                    <a:pt x="11" y="994"/>
                  </a:lnTo>
                  <a:lnTo>
                    <a:pt x="2" y="974"/>
                  </a:lnTo>
                  <a:lnTo>
                    <a:pt x="0" y="953"/>
                  </a:lnTo>
                  <a:lnTo>
                    <a:pt x="2" y="932"/>
                  </a:lnTo>
                  <a:lnTo>
                    <a:pt x="11" y="911"/>
                  </a:lnTo>
                  <a:lnTo>
                    <a:pt x="24" y="894"/>
                  </a:lnTo>
                  <a:lnTo>
                    <a:pt x="41" y="881"/>
                  </a:lnTo>
                  <a:lnTo>
                    <a:pt x="130" y="830"/>
                  </a:lnTo>
                  <a:lnTo>
                    <a:pt x="127" y="797"/>
                  </a:lnTo>
                  <a:lnTo>
                    <a:pt x="126" y="761"/>
                  </a:lnTo>
                  <a:lnTo>
                    <a:pt x="127" y="727"/>
                  </a:lnTo>
                  <a:lnTo>
                    <a:pt x="130" y="694"/>
                  </a:lnTo>
                  <a:lnTo>
                    <a:pt x="41" y="642"/>
                  </a:lnTo>
                  <a:lnTo>
                    <a:pt x="24" y="629"/>
                  </a:lnTo>
                  <a:lnTo>
                    <a:pt x="11" y="613"/>
                  </a:lnTo>
                  <a:lnTo>
                    <a:pt x="2" y="592"/>
                  </a:lnTo>
                  <a:lnTo>
                    <a:pt x="0" y="571"/>
                  </a:lnTo>
                  <a:lnTo>
                    <a:pt x="2" y="550"/>
                  </a:lnTo>
                  <a:lnTo>
                    <a:pt x="11" y="530"/>
                  </a:lnTo>
                  <a:lnTo>
                    <a:pt x="182" y="232"/>
                  </a:lnTo>
                  <a:lnTo>
                    <a:pt x="196" y="216"/>
                  </a:lnTo>
                  <a:lnTo>
                    <a:pt x="212" y="202"/>
                  </a:lnTo>
                  <a:lnTo>
                    <a:pt x="232" y="194"/>
                  </a:lnTo>
                  <a:lnTo>
                    <a:pt x="254" y="191"/>
                  </a:lnTo>
                  <a:lnTo>
                    <a:pt x="275" y="194"/>
                  </a:lnTo>
                  <a:lnTo>
                    <a:pt x="295" y="202"/>
                  </a:lnTo>
                  <a:lnTo>
                    <a:pt x="385" y="254"/>
                  </a:lnTo>
                  <a:lnTo>
                    <a:pt x="422" y="229"/>
                  </a:lnTo>
                  <a:lnTo>
                    <a:pt x="461" y="206"/>
                  </a:lnTo>
                  <a:lnTo>
                    <a:pt x="501" y="186"/>
                  </a:lnTo>
                  <a:lnTo>
                    <a:pt x="501" y="82"/>
                  </a:lnTo>
                  <a:lnTo>
                    <a:pt x="505" y="60"/>
                  </a:lnTo>
                  <a:lnTo>
                    <a:pt x="512" y="42"/>
                  </a:lnTo>
                  <a:lnTo>
                    <a:pt x="526" y="24"/>
                  </a:lnTo>
                  <a:lnTo>
                    <a:pt x="542" y="12"/>
                  </a:lnTo>
                  <a:lnTo>
                    <a:pt x="562" y="3"/>
                  </a:lnTo>
                  <a:lnTo>
                    <a:pt x="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>
                <a:solidFill>
                  <a:srgbClr val="000000"/>
                </a:solidFill>
              </a:endParaRPr>
            </a:p>
          </p:txBody>
        </p:sp>
        <p:sp>
          <p:nvSpPr>
            <p:cNvPr id="213" name="Freeform 239"/>
            <p:cNvSpPr>
              <a:spLocks noEditPoints="1"/>
            </p:cNvSpPr>
            <p:nvPr/>
          </p:nvSpPr>
          <p:spPr bwMode="auto">
            <a:xfrm>
              <a:off x="2201" y="1900"/>
              <a:ext cx="104" cy="105"/>
            </a:xfrm>
            <a:custGeom>
              <a:avLst/>
              <a:gdLst>
                <a:gd name="T0" fmla="*/ 442 w 1040"/>
                <a:gd name="T1" fmla="*/ 290 h 1048"/>
                <a:gd name="T2" fmla="*/ 346 w 1040"/>
                <a:gd name="T3" fmla="*/ 350 h 1048"/>
                <a:gd name="T4" fmla="*/ 285 w 1040"/>
                <a:gd name="T5" fmla="*/ 446 h 1048"/>
                <a:gd name="T6" fmla="*/ 277 w 1040"/>
                <a:gd name="T7" fmla="*/ 564 h 1048"/>
                <a:gd name="T8" fmla="*/ 321 w 1040"/>
                <a:gd name="T9" fmla="*/ 670 h 1048"/>
                <a:gd name="T10" fmla="*/ 406 w 1040"/>
                <a:gd name="T11" fmla="*/ 743 h 1048"/>
                <a:gd name="T12" fmla="*/ 520 w 1040"/>
                <a:gd name="T13" fmla="*/ 771 h 1048"/>
                <a:gd name="T14" fmla="*/ 633 w 1040"/>
                <a:gd name="T15" fmla="*/ 743 h 1048"/>
                <a:gd name="T16" fmla="*/ 719 w 1040"/>
                <a:gd name="T17" fmla="*/ 670 h 1048"/>
                <a:gd name="T18" fmla="*/ 763 w 1040"/>
                <a:gd name="T19" fmla="*/ 564 h 1048"/>
                <a:gd name="T20" fmla="*/ 754 w 1040"/>
                <a:gd name="T21" fmla="*/ 446 h 1048"/>
                <a:gd name="T22" fmla="*/ 694 w 1040"/>
                <a:gd name="T23" fmla="*/ 350 h 1048"/>
                <a:gd name="T24" fmla="*/ 598 w 1040"/>
                <a:gd name="T25" fmla="*/ 290 h 1048"/>
                <a:gd name="T26" fmla="*/ 402 w 1040"/>
                <a:gd name="T27" fmla="*/ 0 h 1048"/>
                <a:gd name="T28" fmla="*/ 672 w 1040"/>
                <a:gd name="T29" fmla="*/ 11 h 1048"/>
                <a:gd name="T30" fmla="*/ 695 w 1040"/>
                <a:gd name="T31" fmla="*/ 57 h 1048"/>
                <a:gd name="T32" fmla="*/ 775 w 1040"/>
                <a:gd name="T33" fmla="*/ 175 h 1048"/>
                <a:gd name="T34" fmla="*/ 865 w 1040"/>
                <a:gd name="T35" fmla="*/ 131 h 1048"/>
                <a:gd name="T36" fmla="*/ 906 w 1040"/>
                <a:gd name="T37" fmla="*/ 148 h 1048"/>
                <a:gd name="T38" fmla="*/ 1038 w 1040"/>
                <a:gd name="T39" fmla="*/ 378 h 1048"/>
                <a:gd name="T40" fmla="*/ 1032 w 1040"/>
                <a:gd name="T41" fmla="*/ 421 h 1048"/>
                <a:gd name="T42" fmla="*/ 951 w 1040"/>
                <a:gd name="T43" fmla="*/ 477 h 1048"/>
                <a:gd name="T44" fmla="*/ 1011 w 1040"/>
                <a:gd name="T45" fmla="*/ 606 h 1048"/>
                <a:gd name="T46" fmla="*/ 1038 w 1040"/>
                <a:gd name="T47" fmla="*/ 641 h 1048"/>
                <a:gd name="T48" fmla="*/ 1032 w 1040"/>
                <a:gd name="T49" fmla="*/ 684 h 1048"/>
                <a:gd name="T50" fmla="*/ 894 w 1040"/>
                <a:gd name="T51" fmla="*/ 910 h 1048"/>
                <a:gd name="T52" fmla="*/ 851 w 1040"/>
                <a:gd name="T53" fmla="*/ 915 h 1048"/>
                <a:gd name="T54" fmla="*/ 736 w 1040"/>
                <a:gd name="T55" fmla="*/ 899 h 1048"/>
                <a:gd name="T56" fmla="*/ 691 w 1040"/>
                <a:gd name="T57" fmla="*/ 1010 h 1048"/>
                <a:gd name="T58" fmla="*/ 656 w 1040"/>
                <a:gd name="T59" fmla="*/ 1045 h 1048"/>
                <a:gd name="T60" fmla="*/ 387 w 1040"/>
                <a:gd name="T61" fmla="*/ 1046 h 1048"/>
                <a:gd name="T62" fmla="*/ 353 w 1040"/>
                <a:gd name="T63" fmla="*/ 1020 h 1048"/>
                <a:gd name="T64" fmla="*/ 345 w 1040"/>
                <a:gd name="T65" fmla="*/ 921 h 1048"/>
                <a:gd name="T66" fmla="*/ 203 w 1040"/>
                <a:gd name="T67" fmla="*/ 910 h 1048"/>
                <a:gd name="T68" fmla="*/ 159 w 1040"/>
                <a:gd name="T69" fmla="*/ 915 h 1048"/>
                <a:gd name="T70" fmla="*/ 125 w 1040"/>
                <a:gd name="T71" fmla="*/ 889 h 1048"/>
                <a:gd name="T72" fmla="*/ 0 w 1040"/>
                <a:gd name="T73" fmla="*/ 655 h 1048"/>
                <a:gd name="T74" fmla="*/ 16 w 1040"/>
                <a:gd name="T75" fmla="*/ 615 h 1048"/>
                <a:gd name="T76" fmla="*/ 86 w 1040"/>
                <a:gd name="T77" fmla="*/ 525 h 1048"/>
                <a:gd name="T78" fmla="*/ 16 w 1040"/>
                <a:gd name="T79" fmla="*/ 433 h 1048"/>
                <a:gd name="T80" fmla="*/ 0 w 1040"/>
                <a:gd name="T81" fmla="*/ 392 h 1048"/>
                <a:gd name="T82" fmla="*/ 125 w 1040"/>
                <a:gd name="T83" fmla="*/ 159 h 1048"/>
                <a:gd name="T84" fmla="*/ 159 w 1040"/>
                <a:gd name="T85" fmla="*/ 133 h 1048"/>
                <a:gd name="T86" fmla="*/ 203 w 1040"/>
                <a:gd name="T87" fmla="*/ 138 h 1048"/>
                <a:gd name="T88" fmla="*/ 345 w 1040"/>
                <a:gd name="T89" fmla="*/ 127 h 1048"/>
                <a:gd name="T90" fmla="*/ 356 w 1040"/>
                <a:gd name="T91" fmla="*/ 23 h 1048"/>
                <a:gd name="T92" fmla="*/ 402 w 1040"/>
                <a:gd name="T93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0" h="1048">
                  <a:moveTo>
                    <a:pt x="520" y="277"/>
                  </a:moveTo>
                  <a:lnTo>
                    <a:pt x="480" y="280"/>
                  </a:lnTo>
                  <a:lnTo>
                    <a:pt x="442" y="290"/>
                  </a:lnTo>
                  <a:lnTo>
                    <a:pt x="406" y="304"/>
                  </a:lnTo>
                  <a:lnTo>
                    <a:pt x="375" y="325"/>
                  </a:lnTo>
                  <a:lnTo>
                    <a:pt x="346" y="350"/>
                  </a:lnTo>
                  <a:lnTo>
                    <a:pt x="321" y="378"/>
                  </a:lnTo>
                  <a:lnTo>
                    <a:pt x="301" y="411"/>
                  </a:lnTo>
                  <a:lnTo>
                    <a:pt x="285" y="446"/>
                  </a:lnTo>
                  <a:lnTo>
                    <a:pt x="277" y="484"/>
                  </a:lnTo>
                  <a:lnTo>
                    <a:pt x="273" y="525"/>
                  </a:lnTo>
                  <a:lnTo>
                    <a:pt x="277" y="564"/>
                  </a:lnTo>
                  <a:lnTo>
                    <a:pt x="285" y="602"/>
                  </a:lnTo>
                  <a:lnTo>
                    <a:pt x="301" y="637"/>
                  </a:lnTo>
                  <a:lnTo>
                    <a:pt x="321" y="670"/>
                  </a:lnTo>
                  <a:lnTo>
                    <a:pt x="346" y="698"/>
                  </a:lnTo>
                  <a:lnTo>
                    <a:pt x="375" y="723"/>
                  </a:lnTo>
                  <a:lnTo>
                    <a:pt x="406" y="743"/>
                  </a:lnTo>
                  <a:lnTo>
                    <a:pt x="442" y="758"/>
                  </a:lnTo>
                  <a:lnTo>
                    <a:pt x="480" y="768"/>
                  </a:lnTo>
                  <a:lnTo>
                    <a:pt x="520" y="771"/>
                  </a:lnTo>
                  <a:lnTo>
                    <a:pt x="559" y="768"/>
                  </a:lnTo>
                  <a:lnTo>
                    <a:pt x="598" y="758"/>
                  </a:lnTo>
                  <a:lnTo>
                    <a:pt x="633" y="743"/>
                  </a:lnTo>
                  <a:lnTo>
                    <a:pt x="665" y="723"/>
                  </a:lnTo>
                  <a:lnTo>
                    <a:pt x="694" y="698"/>
                  </a:lnTo>
                  <a:lnTo>
                    <a:pt x="719" y="670"/>
                  </a:lnTo>
                  <a:lnTo>
                    <a:pt x="739" y="637"/>
                  </a:lnTo>
                  <a:lnTo>
                    <a:pt x="754" y="602"/>
                  </a:lnTo>
                  <a:lnTo>
                    <a:pt x="763" y="564"/>
                  </a:lnTo>
                  <a:lnTo>
                    <a:pt x="766" y="525"/>
                  </a:lnTo>
                  <a:lnTo>
                    <a:pt x="763" y="484"/>
                  </a:lnTo>
                  <a:lnTo>
                    <a:pt x="754" y="446"/>
                  </a:lnTo>
                  <a:lnTo>
                    <a:pt x="739" y="411"/>
                  </a:lnTo>
                  <a:lnTo>
                    <a:pt x="719" y="378"/>
                  </a:lnTo>
                  <a:lnTo>
                    <a:pt x="694" y="350"/>
                  </a:lnTo>
                  <a:lnTo>
                    <a:pt x="665" y="325"/>
                  </a:lnTo>
                  <a:lnTo>
                    <a:pt x="633" y="304"/>
                  </a:lnTo>
                  <a:lnTo>
                    <a:pt x="598" y="290"/>
                  </a:lnTo>
                  <a:lnTo>
                    <a:pt x="559" y="280"/>
                  </a:lnTo>
                  <a:lnTo>
                    <a:pt x="520" y="277"/>
                  </a:lnTo>
                  <a:close/>
                  <a:moveTo>
                    <a:pt x="402" y="0"/>
                  </a:moveTo>
                  <a:lnTo>
                    <a:pt x="637" y="0"/>
                  </a:lnTo>
                  <a:lnTo>
                    <a:pt x="656" y="3"/>
                  </a:lnTo>
                  <a:lnTo>
                    <a:pt x="672" y="11"/>
                  </a:lnTo>
                  <a:lnTo>
                    <a:pt x="684" y="23"/>
                  </a:lnTo>
                  <a:lnTo>
                    <a:pt x="691" y="38"/>
                  </a:lnTo>
                  <a:lnTo>
                    <a:pt x="695" y="57"/>
                  </a:lnTo>
                  <a:lnTo>
                    <a:pt x="695" y="127"/>
                  </a:lnTo>
                  <a:lnTo>
                    <a:pt x="736" y="149"/>
                  </a:lnTo>
                  <a:lnTo>
                    <a:pt x="775" y="175"/>
                  </a:lnTo>
                  <a:lnTo>
                    <a:pt x="837" y="138"/>
                  </a:lnTo>
                  <a:lnTo>
                    <a:pt x="851" y="133"/>
                  </a:lnTo>
                  <a:lnTo>
                    <a:pt x="865" y="131"/>
                  </a:lnTo>
                  <a:lnTo>
                    <a:pt x="881" y="133"/>
                  </a:lnTo>
                  <a:lnTo>
                    <a:pt x="894" y="138"/>
                  </a:lnTo>
                  <a:lnTo>
                    <a:pt x="906" y="148"/>
                  </a:lnTo>
                  <a:lnTo>
                    <a:pt x="915" y="159"/>
                  </a:lnTo>
                  <a:lnTo>
                    <a:pt x="1032" y="364"/>
                  </a:lnTo>
                  <a:lnTo>
                    <a:pt x="1038" y="378"/>
                  </a:lnTo>
                  <a:lnTo>
                    <a:pt x="1040" y="392"/>
                  </a:lnTo>
                  <a:lnTo>
                    <a:pt x="1038" y="407"/>
                  </a:lnTo>
                  <a:lnTo>
                    <a:pt x="1032" y="421"/>
                  </a:lnTo>
                  <a:lnTo>
                    <a:pt x="1024" y="433"/>
                  </a:lnTo>
                  <a:lnTo>
                    <a:pt x="1011" y="442"/>
                  </a:lnTo>
                  <a:lnTo>
                    <a:pt x="951" y="477"/>
                  </a:lnTo>
                  <a:lnTo>
                    <a:pt x="953" y="525"/>
                  </a:lnTo>
                  <a:lnTo>
                    <a:pt x="951" y="571"/>
                  </a:lnTo>
                  <a:lnTo>
                    <a:pt x="1011" y="606"/>
                  </a:lnTo>
                  <a:lnTo>
                    <a:pt x="1024" y="615"/>
                  </a:lnTo>
                  <a:lnTo>
                    <a:pt x="1032" y="627"/>
                  </a:lnTo>
                  <a:lnTo>
                    <a:pt x="1038" y="641"/>
                  </a:lnTo>
                  <a:lnTo>
                    <a:pt x="1040" y="655"/>
                  </a:lnTo>
                  <a:lnTo>
                    <a:pt x="1038" y="670"/>
                  </a:lnTo>
                  <a:lnTo>
                    <a:pt x="1032" y="684"/>
                  </a:lnTo>
                  <a:lnTo>
                    <a:pt x="915" y="889"/>
                  </a:lnTo>
                  <a:lnTo>
                    <a:pt x="906" y="900"/>
                  </a:lnTo>
                  <a:lnTo>
                    <a:pt x="894" y="910"/>
                  </a:lnTo>
                  <a:lnTo>
                    <a:pt x="881" y="915"/>
                  </a:lnTo>
                  <a:lnTo>
                    <a:pt x="865" y="917"/>
                  </a:lnTo>
                  <a:lnTo>
                    <a:pt x="851" y="915"/>
                  </a:lnTo>
                  <a:lnTo>
                    <a:pt x="837" y="910"/>
                  </a:lnTo>
                  <a:lnTo>
                    <a:pt x="775" y="873"/>
                  </a:lnTo>
                  <a:lnTo>
                    <a:pt x="736" y="899"/>
                  </a:lnTo>
                  <a:lnTo>
                    <a:pt x="695" y="921"/>
                  </a:lnTo>
                  <a:lnTo>
                    <a:pt x="695" y="991"/>
                  </a:lnTo>
                  <a:lnTo>
                    <a:pt x="691" y="1010"/>
                  </a:lnTo>
                  <a:lnTo>
                    <a:pt x="684" y="1025"/>
                  </a:lnTo>
                  <a:lnTo>
                    <a:pt x="672" y="1037"/>
                  </a:lnTo>
                  <a:lnTo>
                    <a:pt x="656" y="1045"/>
                  </a:lnTo>
                  <a:lnTo>
                    <a:pt x="637" y="1048"/>
                  </a:lnTo>
                  <a:lnTo>
                    <a:pt x="402" y="1048"/>
                  </a:lnTo>
                  <a:lnTo>
                    <a:pt x="387" y="1046"/>
                  </a:lnTo>
                  <a:lnTo>
                    <a:pt x="373" y="1041"/>
                  </a:lnTo>
                  <a:lnTo>
                    <a:pt x="361" y="1032"/>
                  </a:lnTo>
                  <a:lnTo>
                    <a:pt x="353" y="1020"/>
                  </a:lnTo>
                  <a:lnTo>
                    <a:pt x="347" y="1006"/>
                  </a:lnTo>
                  <a:lnTo>
                    <a:pt x="345" y="991"/>
                  </a:lnTo>
                  <a:lnTo>
                    <a:pt x="345" y="921"/>
                  </a:lnTo>
                  <a:lnTo>
                    <a:pt x="303" y="899"/>
                  </a:lnTo>
                  <a:lnTo>
                    <a:pt x="265" y="873"/>
                  </a:lnTo>
                  <a:lnTo>
                    <a:pt x="203" y="910"/>
                  </a:lnTo>
                  <a:lnTo>
                    <a:pt x="189" y="915"/>
                  </a:lnTo>
                  <a:lnTo>
                    <a:pt x="174" y="917"/>
                  </a:lnTo>
                  <a:lnTo>
                    <a:pt x="159" y="915"/>
                  </a:lnTo>
                  <a:lnTo>
                    <a:pt x="146" y="910"/>
                  </a:lnTo>
                  <a:lnTo>
                    <a:pt x="134" y="900"/>
                  </a:lnTo>
                  <a:lnTo>
                    <a:pt x="125" y="889"/>
                  </a:lnTo>
                  <a:lnTo>
                    <a:pt x="7" y="684"/>
                  </a:lnTo>
                  <a:lnTo>
                    <a:pt x="1" y="670"/>
                  </a:lnTo>
                  <a:lnTo>
                    <a:pt x="0" y="655"/>
                  </a:lnTo>
                  <a:lnTo>
                    <a:pt x="2" y="641"/>
                  </a:lnTo>
                  <a:lnTo>
                    <a:pt x="7" y="627"/>
                  </a:lnTo>
                  <a:lnTo>
                    <a:pt x="16" y="615"/>
                  </a:lnTo>
                  <a:lnTo>
                    <a:pt x="28" y="606"/>
                  </a:lnTo>
                  <a:lnTo>
                    <a:pt x="89" y="571"/>
                  </a:lnTo>
                  <a:lnTo>
                    <a:pt x="86" y="525"/>
                  </a:lnTo>
                  <a:lnTo>
                    <a:pt x="89" y="477"/>
                  </a:lnTo>
                  <a:lnTo>
                    <a:pt x="28" y="442"/>
                  </a:lnTo>
                  <a:lnTo>
                    <a:pt x="16" y="433"/>
                  </a:lnTo>
                  <a:lnTo>
                    <a:pt x="7" y="421"/>
                  </a:lnTo>
                  <a:lnTo>
                    <a:pt x="2" y="407"/>
                  </a:lnTo>
                  <a:lnTo>
                    <a:pt x="0" y="392"/>
                  </a:lnTo>
                  <a:lnTo>
                    <a:pt x="1" y="378"/>
                  </a:lnTo>
                  <a:lnTo>
                    <a:pt x="7" y="364"/>
                  </a:lnTo>
                  <a:lnTo>
                    <a:pt x="125" y="159"/>
                  </a:lnTo>
                  <a:lnTo>
                    <a:pt x="134" y="148"/>
                  </a:lnTo>
                  <a:lnTo>
                    <a:pt x="146" y="138"/>
                  </a:lnTo>
                  <a:lnTo>
                    <a:pt x="159" y="133"/>
                  </a:lnTo>
                  <a:lnTo>
                    <a:pt x="174" y="131"/>
                  </a:lnTo>
                  <a:lnTo>
                    <a:pt x="189" y="133"/>
                  </a:lnTo>
                  <a:lnTo>
                    <a:pt x="203" y="138"/>
                  </a:lnTo>
                  <a:lnTo>
                    <a:pt x="265" y="175"/>
                  </a:lnTo>
                  <a:lnTo>
                    <a:pt x="303" y="149"/>
                  </a:lnTo>
                  <a:lnTo>
                    <a:pt x="345" y="127"/>
                  </a:lnTo>
                  <a:lnTo>
                    <a:pt x="345" y="57"/>
                  </a:lnTo>
                  <a:lnTo>
                    <a:pt x="348" y="38"/>
                  </a:lnTo>
                  <a:lnTo>
                    <a:pt x="356" y="23"/>
                  </a:lnTo>
                  <a:lnTo>
                    <a:pt x="368" y="11"/>
                  </a:lnTo>
                  <a:lnTo>
                    <a:pt x="383" y="3"/>
                  </a:lnTo>
                  <a:lnTo>
                    <a:pt x="4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>
                <a:solidFill>
                  <a:srgbClr val="000000"/>
                </a:solidFill>
              </a:endParaRPr>
            </a:p>
          </p:txBody>
        </p:sp>
      </p:grpSp>
      <p:grpSp>
        <p:nvGrpSpPr>
          <p:cNvPr id="235" name="Group 289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2801353" y="4962457"/>
            <a:ext cx="574675" cy="457644"/>
            <a:chOff x="2629" y="2243"/>
            <a:chExt cx="362" cy="261"/>
          </a:xfrm>
          <a:solidFill>
            <a:schemeClr val="bg1"/>
          </a:solidFill>
        </p:grpSpPr>
        <p:sp>
          <p:nvSpPr>
            <p:cNvPr id="236" name="Freeform 291"/>
            <p:cNvSpPr>
              <a:spLocks/>
            </p:cNvSpPr>
            <p:nvPr/>
          </p:nvSpPr>
          <p:spPr bwMode="auto">
            <a:xfrm>
              <a:off x="2837" y="2407"/>
              <a:ext cx="154" cy="94"/>
            </a:xfrm>
            <a:custGeom>
              <a:avLst/>
              <a:gdLst>
                <a:gd name="T0" fmla="*/ 1027 w 1537"/>
                <a:gd name="T1" fmla="*/ 3 h 946"/>
                <a:gd name="T2" fmla="*/ 1054 w 1537"/>
                <a:gd name="T3" fmla="*/ 19 h 946"/>
                <a:gd name="T4" fmla="*/ 1097 w 1537"/>
                <a:gd name="T5" fmla="*/ 42 h 946"/>
                <a:gd name="T6" fmla="*/ 1149 w 1537"/>
                <a:gd name="T7" fmla="*/ 73 h 946"/>
                <a:gd name="T8" fmla="*/ 1204 w 1537"/>
                <a:gd name="T9" fmla="*/ 107 h 946"/>
                <a:gd name="T10" fmla="*/ 1257 w 1537"/>
                <a:gd name="T11" fmla="*/ 143 h 946"/>
                <a:gd name="T12" fmla="*/ 1302 w 1537"/>
                <a:gd name="T13" fmla="*/ 178 h 946"/>
                <a:gd name="T14" fmla="*/ 1334 w 1537"/>
                <a:gd name="T15" fmla="*/ 210 h 946"/>
                <a:gd name="T16" fmla="*/ 1373 w 1537"/>
                <a:gd name="T17" fmla="*/ 277 h 946"/>
                <a:gd name="T18" fmla="*/ 1409 w 1537"/>
                <a:gd name="T19" fmla="*/ 365 h 946"/>
                <a:gd name="T20" fmla="*/ 1441 w 1537"/>
                <a:gd name="T21" fmla="*/ 467 h 946"/>
                <a:gd name="T22" fmla="*/ 1470 w 1537"/>
                <a:gd name="T23" fmla="*/ 576 h 946"/>
                <a:gd name="T24" fmla="*/ 1495 w 1537"/>
                <a:gd name="T25" fmla="*/ 686 h 946"/>
                <a:gd name="T26" fmla="*/ 1515 w 1537"/>
                <a:gd name="T27" fmla="*/ 788 h 946"/>
                <a:gd name="T28" fmla="*/ 1530 w 1537"/>
                <a:gd name="T29" fmla="*/ 876 h 946"/>
                <a:gd name="T30" fmla="*/ 1536 w 1537"/>
                <a:gd name="T31" fmla="*/ 925 h 946"/>
                <a:gd name="T32" fmla="*/ 1521 w 1537"/>
                <a:gd name="T33" fmla="*/ 943 h 946"/>
                <a:gd name="T34" fmla="*/ 29 w 1537"/>
                <a:gd name="T35" fmla="*/ 946 h 946"/>
                <a:gd name="T36" fmla="*/ 7 w 1537"/>
                <a:gd name="T37" fmla="*/ 936 h 946"/>
                <a:gd name="T38" fmla="*/ 0 w 1537"/>
                <a:gd name="T39" fmla="*/ 913 h 946"/>
                <a:gd name="T40" fmla="*/ 13 w 1537"/>
                <a:gd name="T41" fmla="*/ 834 h 946"/>
                <a:gd name="T42" fmla="*/ 31 w 1537"/>
                <a:gd name="T43" fmla="*/ 739 h 946"/>
                <a:gd name="T44" fmla="*/ 54 w 1537"/>
                <a:gd name="T45" fmla="*/ 631 h 946"/>
                <a:gd name="T46" fmla="*/ 80 w 1537"/>
                <a:gd name="T47" fmla="*/ 521 h 946"/>
                <a:gd name="T48" fmla="*/ 111 w 1537"/>
                <a:gd name="T49" fmla="*/ 414 h 946"/>
                <a:gd name="T50" fmla="*/ 145 w 1537"/>
                <a:gd name="T51" fmla="*/ 319 h 946"/>
                <a:gd name="T52" fmla="*/ 183 w 1537"/>
                <a:gd name="T53" fmla="*/ 240 h 946"/>
                <a:gd name="T54" fmla="*/ 217 w 1537"/>
                <a:gd name="T55" fmla="*/ 195 h 946"/>
                <a:gd name="T56" fmla="*/ 256 w 1537"/>
                <a:gd name="T57" fmla="*/ 160 h 946"/>
                <a:gd name="T58" fmla="*/ 306 w 1537"/>
                <a:gd name="T59" fmla="*/ 124 h 946"/>
                <a:gd name="T60" fmla="*/ 361 w 1537"/>
                <a:gd name="T61" fmla="*/ 89 h 946"/>
                <a:gd name="T62" fmla="*/ 415 w 1537"/>
                <a:gd name="T63" fmla="*/ 56 h 946"/>
                <a:gd name="T64" fmla="*/ 462 w 1537"/>
                <a:gd name="T65" fmla="*/ 30 h 946"/>
                <a:gd name="T66" fmla="*/ 498 w 1537"/>
                <a:gd name="T67" fmla="*/ 10 h 946"/>
                <a:gd name="T68" fmla="*/ 520 w 1537"/>
                <a:gd name="T69" fmla="*/ 0 h 946"/>
                <a:gd name="T70" fmla="*/ 541 w 1537"/>
                <a:gd name="T71" fmla="*/ 7 h 946"/>
                <a:gd name="T72" fmla="*/ 614 w 1537"/>
                <a:gd name="T73" fmla="*/ 52 h 946"/>
                <a:gd name="T74" fmla="*/ 692 w 1537"/>
                <a:gd name="T75" fmla="*/ 79 h 946"/>
                <a:gd name="T76" fmla="*/ 709 w 1537"/>
                <a:gd name="T77" fmla="*/ 89 h 946"/>
                <a:gd name="T78" fmla="*/ 768 w 1537"/>
                <a:gd name="T79" fmla="*/ 242 h 946"/>
                <a:gd name="T80" fmla="*/ 828 w 1537"/>
                <a:gd name="T81" fmla="*/ 89 h 946"/>
                <a:gd name="T82" fmla="*/ 844 w 1537"/>
                <a:gd name="T83" fmla="*/ 79 h 946"/>
                <a:gd name="T84" fmla="*/ 922 w 1537"/>
                <a:gd name="T85" fmla="*/ 52 h 946"/>
                <a:gd name="T86" fmla="*/ 996 w 1537"/>
                <a:gd name="T87" fmla="*/ 7 h 946"/>
                <a:gd name="T88" fmla="*/ 1017 w 1537"/>
                <a:gd name="T89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37" h="946">
                  <a:moveTo>
                    <a:pt x="1017" y="0"/>
                  </a:moveTo>
                  <a:lnTo>
                    <a:pt x="1027" y="3"/>
                  </a:lnTo>
                  <a:lnTo>
                    <a:pt x="1039" y="10"/>
                  </a:lnTo>
                  <a:lnTo>
                    <a:pt x="1054" y="19"/>
                  </a:lnTo>
                  <a:lnTo>
                    <a:pt x="1074" y="30"/>
                  </a:lnTo>
                  <a:lnTo>
                    <a:pt x="1097" y="42"/>
                  </a:lnTo>
                  <a:lnTo>
                    <a:pt x="1121" y="56"/>
                  </a:lnTo>
                  <a:lnTo>
                    <a:pt x="1149" y="73"/>
                  </a:lnTo>
                  <a:lnTo>
                    <a:pt x="1176" y="89"/>
                  </a:lnTo>
                  <a:lnTo>
                    <a:pt x="1204" y="107"/>
                  </a:lnTo>
                  <a:lnTo>
                    <a:pt x="1230" y="124"/>
                  </a:lnTo>
                  <a:lnTo>
                    <a:pt x="1257" y="143"/>
                  </a:lnTo>
                  <a:lnTo>
                    <a:pt x="1281" y="160"/>
                  </a:lnTo>
                  <a:lnTo>
                    <a:pt x="1302" y="178"/>
                  </a:lnTo>
                  <a:lnTo>
                    <a:pt x="1319" y="195"/>
                  </a:lnTo>
                  <a:lnTo>
                    <a:pt x="1334" y="210"/>
                  </a:lnTo>
                  <a:lnTo>
                    <a:pt x="1353" y="240"/>
                  </a:lnTo>
                  <a:lnTo>
                    <a:pt x="1373" y="277"/>
                  </a:lnTo>
                  <a:lnTo>
                    <a:pt x="1392" y="319"/>
                  </a:lnTo>
                  <a:lnTo>
                    <a:pt x="1409" y="365"/>
                  </a:lnTo>
                  <a:lnTo>
                    <a:pt x="1426" y="414"/>
                  </a:lnTo>
                  <a:lnTo>
                    <a:pt x="1441" y="467"/>
                  </a:lnTo>
                  <a:lnTo>
                    <a:pt x="1457" y="521"/>
                  </a:lnTo>
                  <a:lnTo>
                    <a:pt x="1470" y="576"/>
                  </a:lnTo>
                  <a:lnTo>
                    <a:pt x="1483" y="631"/>
                  </a:lnTo>
                  <a:lnTo>
                    <a:pt x="1495" y="686"/>
                  </a:lnTo>
                  <a:lnTo>
                    <a:pt x="1505" y="739"/>
                  </a:lnTo>
                  <a:lnTo>
                    <a:pt x="1515" y="788"/>
                  </a:lnTo>
                  <a:lnTo>
                    <a:pt x="1524" y="834"/>
                  </a:lnTo>
                  <a:lnTo>
                    <a:pt x="1530" y="876"/>
                  </a:lnTo>
                  <a:lnTo>
                    <a:pt x="1537" y="913"/>
                  </a:lnTo>
                  <a:lnTo>
                    <a:pt x="1536" y="925"/>
                  </a:lnTo>
                  <a:lnTo>
                    <a:pt x="1530" y="936"/>
                  </a:lnTo>
                  <a:lnTo>
                    <a:pt x="1521" y="943"/>
                  </a:lnTo>
                  <a:lnTo>
                    <a:pt x="1508" y="946"/>
                  </a:lnTo>
                  <a:lnTo>
                    <a:pt x="29" y="946"/>
                  </a:lnTo>
                  <a:lnTo>
                    <a:pt x="16" y="943"/>
                  </a:lnTo>
                  <a:lnTo>
                    <a:pt x="7" y="936"/>
                  </a:lnTo>
                  <a:lnTo>
                    <a:pt x="1" y="925"/>
                  </a:lnTo>
                  <a:lnTo>
                    <a:pt x="0" y="913"/>
                  </a:lnTo>
                  <a:lnTo>
                    <a:pt x="5" y="876"/>
                  </a:lnTo>
                  <a:lnTo>
                    <a:pt x="13" y="834"/>
                  </a:lnTo>
                  <a:lnTo>
                    <a:pt x="21" y="788"/>
                  </a:lnTo>
                  <a:lnTo>
                    <a:pt x="31" y="739"/>
                  </a:lnTo>
                  <a:lnTo>
                    <a:pt x="42" y="686"/>
                  </a:lnTo>
                  <a:lnTo>
                    <a:pt x="54" y="631"/>
                  </a:lnTo>
                  <a:lnTo>
                    <a:pt x="66" y="576"/>
                  </a:lnTo>
                  <a:lnTo>
                    <a:pt x="80" y="521"/>
                  </a:lnTo>
                  <a:lnTo>
                    <a:pt x="95" y="467"/>
                  </a:lnTo>
                  <a:lnTo>
                    <a:pt x="111" y="414"/>
                  </a:lnTo>
                  <a:lnTo>
                    <a:pt x="128" y="365"/>
                  </a:lnTo>
                  <a:lnTo>
                    <a:pt x="145" y="319"/>
                  </a:lnTo>
                  <a:lnTo>
                    <a:pt x="164" y="277"/>
                  </a:lnTo>
                  <a:lnTo>
                    <a:pt x="183" y="240"/>
                  </a:lnTo>
                  <a:lnTo>
                    <a:pt x="203" y="210"/>
                  </a:lnTo>
                  <a:lnTo>
                    <a:pt x="217" y="195"/>
                  </a:lnTo>
                  <a:lnTo>
                    <a:pt x="234" y="178"/>
                  </a:lnTo>
                  <a:lnTo>
                    <a:pt x="256" y="160"/>
                  </a:lnTo>
                  <a:lnTo>
                    <a:pt x="281" y="143"/>
                  </a:lnTo>
                  <a:lnTo>
                    <a:pt x="306" y="124"/>
                  </a:lnTo>
                  <a:lnTo>
                    <a:pt x="333" y="107"/>
                  </a:lnTo>
                  <a:lnTo>
                    <a:pt x="361" y="89"/>
                  </a:lnTo>
                  <a:lnTo>
                    <a:pt x="388" y="73"/>
                  </a:lnTo>
                  <a:lnTo>
                    <a:pt x="415" y="56"/>
                  </a:lnTo>
                  <a:lnTo>
                    <a:pt x="440" y="42"/>
                  </a:lnTo>
                  <a:lnTo>
                    <a:pt x="462" y="30"/>
                  </a:lnTo>
                  <a:lnTo>
                    <a:pt x="482" y="19"/>
                  </a:lnTo>
                  <a:lnTo>
                    <a:pt x="498" y="10"/>
                  </a:lnTo>
                  <a:lnTo>
                    <a:pt x="509" y="3"/>
                  </a:lnTo>
                  <a:lnTo>
                    <a:pt x="520" y="0"/>
                  </a:lnTo>
                  <a:lnTo>
                    <a:pt x="531" y="1"/>
                  </a:lnTo>
                  <a:lnTo>
                    <a:pt x="541" y="7"/>
                  </a:lnTo>
                  <a:lnTo>
                    <a:pt x="577" y="32"/>
                  </a:lnTo>
                  <a:lnTo>
                    <a:pt x="614" y="52"/>
                  </a:lnTo>
                  <a:lnTo>
                    <a:pt x="652" y="68"/>
                  </a:lnTo>
                  <a:lnTo>
                    <a:pt x="692" y="79"/>
                  </a:lnTo>
                  <a:lnTo>
                    <a:pt x="701" y="84"/>
                  </a:lnTo>
                  <a:lnTo>
                    <a:pt x="709" y="89"/>
                  </a:lnTo>
                  <a:lnTo>
                    <a:pt x="713" y="98"/>
                  </a:lnTo>
                  <a:lnTo>
                    <a:pt x="768" y="242"/>
                  </a:lnTo>
                  <a:lnTo>
                    <a:pt x="823" y="98"/>
                  </a:lnTo>
                  <a:lnTo>
                    <a:pt x="828" y="89"/>
                  </a:lnTo>
                  <a:lnTo>
                    <a:pt x="835" y="84"/>
                  </a:lnTo>
                  <a:lnTo>
                    <a:pt x="844" y="79"/>
                  </a:lnTo>
                  <a:lnTo>
                    <a:pt x="883" y="68"/>
                  </a:lnTo>
                  <a:lnTo>
                    <a:pt x="922" y="52"/>
                  </a:lnTo>
                  <a:lnTo>
                    <a:pt x="959" y="32"/>
                  </a:lnTo>
                  <a:lnTo>
                    <a:pt x="996" y="7"/>
                  </a:lnTo>
                  <a:lnTo>
                    <a:pt x="1006" y="1"/>
                  </a:lnTo>
                  <a:lnTo>
                    <a:pt x="10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>
                <a:solidFill>
                  <a:srgbClr val="000000"/>
                </a:solidFill>
              </a:endParaRPr>
            </a:p>
          </p:txBody>
        </p:sp>
        <p:sp>
          <p:nvSpPr>
            <p:cNvPr id="237" name="Freeform 292"/>
            <p:cNvSpPr>
              <a:spLocks/>
            </p:cNvSpPr>
            <p:nvPr/>
          </p:nvSpPr>
          <p:spPr bwMode="auto">
            <a:xfrm>
              <a:off x="2860" y="2316"/>
              <a:ext cx="96" cy="94"/>
            </a:xfrm>
            <a:custGeom>
              <a:avLst/>
              <a:gdLst>
                <a:gd name="T0" fmla="*/ 600 w 961"/>
                <a:gd name="T1" fmla="*/ 2 h 934"/>
                <a:gd name="T2" fmla="*/ 695 w 961"/>
                <a:gd name="T3" fmla="*/ 13 h 934"/>
                <a:gd name="T4" fmla="*/ 770 w 961"/>
                <a:gd name="T5" fmla="*/ 36 h 934"/>
                <a:gd name="T6" fmla="*/ 831 w 961"/>
                <a:gd name="T7" fmla="*/ 71 h 934"/>
                <a:gd name="T8" fmla="*/ 877 w 961"/>
                <a:gd name="T9" fmla="*/ 112 h 934"/>
                <a:gd name="T10" fmla="*/ 911 w 961"/>
                <a:gd name="T11" fmla="*/ 163 h 934"/>
                <a:gd name="T12" fmla="*/ 934 w 961"/>
                <a:gd name="T13" fmla="*/ 221 h 934"/>
                <a:gd name="T14" fmla="*/ 950 w 961"/>
                <a:gd name="T15" fmla="*/ 285 h 934"/>
                <a:gd name="T16" fmla="*/ 957 w 961"/>
                <a:gd name="T17" fmla="*/ 355 h 934"/>
                <a:gd name="T18" fmla="*/ 961 w 961"/>
                <a:gd name="T19" fmla="*/ 429 h 934"/>
                <a:gd name="T20" fmla="*/ 959 w 961"/>
                <a:gd name="T21" fmla="*/ 521 h 934"/>
                <a:gd name="T22" fmla="*/ 937 w 961"/>
                <a:gd name="T23" fmla="*/ 625 h 934"/>
                <a:gd name="T24" fmla="*/ 897 w 961"/>
                <a:gd name="T25" fmla="*/ 717 h 934"/>
                <a:gd name="T26" fmla="*/ 840 w 961"/>
                <a:gd name="T27" fmla="*/ 797 h 934"/>
                <a:gd name="T28" fmla="*/ 768 w 961"/>
                <a:gd name="T29" fmla="*/ 861 h 934"/>
                <a:gd name="T30" fmla="*/ 686 w 961"/>
                <a:gd name="T31" fmla="*/ 906 h 934"/>
                <a:gd name="T32" fmla="*/ 594 w 961"/>
                <a:gd name="T33" fmla="*/ 930 h 934"/>
                <a:gd name="T34" fmla="*/ 498 w 961"/>
                <a:gd name="T35" fmla="*/ 930 h 934"/>
                <a:gd name="T36" fmla="*/ 406 w 961"/>
                <a:gd name="T37" fmla="*/ 906 h 934"/>
                <a:gd name="T38" fmla="*/ 324 w 961"/>
                <a:gd name="T39" fmla="*/ 861 h 934"/>
                <a:gd name="T40" fmla="*/ 253 w 961"/>
                <a:gd name="T41" fmla="*/ 797 h 934"/>
                <a:gd name="T42" fmla="*/ 196 w 961"/>
                <a:gd name="T43" fmla="*/ 717 h 934"/>
                <a:gd name="T44" fmla="*/ 155 w 961"/>
                <a:gd name="T45" fmla="*/ 625 h 934"/>
                <a:gd name="T46" fmla="*/ 134 w 961"/>
                <a:gd name="T47" fmla="*/ 521 h 934"/>
                <a:gd name="T48" fmla="*/ 132 w 961"/>
                <a:gd name="T49" fmla="*/ 422 h 934"/>
                <a:gd name="T50" fmla="*/ 100 w 961"/>
                <a:gd name="T51" fmla="*/ 451 h 934"/>
                <a:gd name="T52" fmla="*/ 78 w 961"/>
                <a:gd name="T53" fmla="*/ 488 h 934"/>
                <a:gd name="T54" fmla="*/ 72 w 961"/>
                <a:gd name="T55" fmla="*/ 539 h 934"/>
                <a:gd name="T56" fmla="*/ 86 w 961"/>
                <a:gd name="T57" fmla="*/ 596 h 934"/>
                <a:gd name="T58" fmla="*/ 117 w 961"/>
                <a:gd name="T59" fmla="*/ 633 h 934"/>
                <a:gd name="T60" fmla="*/ 147 w 961"/>
                <a:gd name="T61" fmla="*/ 670 h 934"/>
                <a:gd name="T62" fmla="*/ 155 w 961"/>
                <a:gd name="T63" fmla="*/ 694 h 934"/>
                <a:gd name="T64" fmla="*/ 151 w 961"/>
                <a:gd name="T65" fmla="*/ 719 h 934"/>
                <a:gd name="T66" fmla="*/ 134 w 961"/>
                <a:gd name="T67" fmla="*/ 738 h 934"/>
                <a:gd name="T68" fmla="*/ 107 w 961"/>
                <a:gd name="T69" fmla="*/ 747 h 934"/>
                <a:gd name="T70" fmla="*/ 77 w 961"/>
                <a:gd name="T71" fmla="*/ 737 h 934"/>
                <a:gd name="T72" fmla="*/ 49 w 961"/>
                <a:gd name="T73" fmla="*/ 702 h 934"/>
                <a:gd name="T74" fmla="*/ 41 w 961"/>
                <a:gd name="T75" fmla="*/ 675 h 934"/>
                <a:gd name="T76" fmla="*/ 23 w 961"/>
                <a:gd name="T77" fmla="*/ 627 h 934"/>
                <a:gd name="T78" fmla="*/ 2 w 961"/>
                <a:gd name="T79" fmla="*/ 559 h 934"/>
                <a:gd name="T80" fmla="*/ 3 w 961"/>
                <a:gd name="T81" fmla="*/ 494 h 934"/>
                <a:gd name="T82" fmla="*/ 27 w 961"/>
                <a:gd name="T83" fmla="*/ 433 h 934"/>
                <a:gd name="T84" fmla="*/ 66 w 961"/>
                <a:gd name="T85" fmla="*/ 385 h 934"/>
                <a:gd name="T86" fmla="*/ 114 w 961"/>
                <a:gd name="T87" fmla="*/ 350 h 934"/>
                <a:gd name="T88" fmla="*/ 141 w 961"/>
                <a:gd name="T89" fmla="*/ 300 h 934"/>
                <a:gd name="T90" fmla="*/ 155 w 961"/>
                <a:gd name="T91" fmla="*/ 233 h 934"/>
                <a:gd name="T92" fmla="*/ 177 w 961"/>
                <a:gd name="T93" fmla="*/ 172 h 934"/>
                <a:gd name="T94" fmla="*/ 210 w 961"/>
                <a:gd name="T95" fmla="*/ 119 h 934"/>
                <a:gd name="T96" fmla="*/ 257 w 961"/>
                <a:gd name="T97" fmla="*/ 74 h 934"/>
                <a:gd name="T98" fmla="*/ 317 w 961"/>
                <a:gd name="T99" fmla="*/ 39 h 934"/>
                <a:gd name="T100" fmla="*/ 395 w 961"/>
                <a:gd name="T101" fmla="*/ 14 h 934"/>
                <a:gd name="T102" fmla="*/ 491 w 961"/>
                <a:gd name="T103" fmla="*/ 2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61" h="934">
                  <a:moveTo>
                    <a:pt x="546" y="0"/>
                  </a:moveTo>
                  <a:lnTo>
                    <a:pt x="600" y="2"/>
                  </a:lnTo>
                  <a:lnTo>
                    <a:pt x="649" y="7"/>
                  </a:lnTo>
                  <a:lnTo>
                    <a:pt x="695" y="13"/>
                  </a:lnTo>
                  <a:lnTo>
                    <a:pt x="734" y="24"/>
                  </a:lnTo>
                  <a:lnTo>
                    <a:pt x="770" y="36"/>
                  </a:lnTo>
                  <a:lnTo>
                    <a:pt x="802" y="53"/>
                  </a:lnTo>
                  <a:lnTo>
                    <a:pt x="831" y="71"/>
                  </a:lnTo>
                  <a:lnTo>
                    <a:pt x="855" y="90"/>
                  </a:lnTo>
                  <a:lnTo>
                    <a:pt x="877" y="112"/>
                  </a:lnTo>
                  <a:lnTo>
                    <a:pt x="895" y="136"/>
                  </a:lnTo>
                  <a:lnTo>
                    <a:pt x="911" y="163"/>
                  </a:lnTo>
                  <a:lnTo>
                    <a:pt x="923" y="191"/>
                  </a:lnTo>
                  <a:lnTo>
                    <a:pt x="934" y="221"/>
                  </a:lnTo>
                  <a:lnTo>
                    <a:pt x="943" y="253"/>
                  </a:lnTo>
                  <a:lnTo>
                    <a:pt x="950" y="285"/>
                  </a:lnTo>
                  <a:lnTo>
                    <a:pt x="954" y="319"/>
                  </a:lnTo>
                  <a:lnTo>
                    <a:pt x="957" y="355"/>
                  </a:lnTo>
                  <a:lnTo>
                    <a:pt x="960" y="392"/>
                  </a:lnTo>
                  <a:lnTo>
                    <a:pt x="961" y="429"/>
                  </a:lnTo>
                  <a:lnTo>
                    <a:pt x="961" y="467"/>
                  </a:lnTo>
                  <a:lnTo>
                    <a:pt x="959" y="521"/>
                  </a:lnTo>
                  <a:lnTo>
                    <a:pt x="950" y="574"/>
                  </a:lnTo>
                  <a:lnTo>
                    <a:pt x="937" y="625"/>
                  </a:lnTo>
                  <a:lnTo>
                    <a:pt x="919" y="672"/>
                  </a:lnTo>
                  <a:lnTo>
                    <a:pt x="897" y="717"/>
                  </a:lnTo>
                  <a:lnTo>
                    <a:pt x="869" y="759"/>
                  </a:lnTo>
                  <a:lnTo>
                    <a:pt x="840" y="797"/>
                  </a:lnTo>
                  <a:lnTo>
                    <a:pt x="806" y="831"/>
                  </a:lnTo>
                  <a:lnTo>
                    <a:pt x="768" y="861"/>
                  </a:lnTo>
                  <a:lnTo>
                    <a:pt x="729" y="886"/>
                  </a:lnTo>
                  <a:lnTo>
                    <a:pt x="686" y="906"/>
                  </a:lnTo>
                  <a:lnTo>
                    <a:pt x="642" y="922"/>
                  </a:lnTo>
                  <a:lnTo>
                    <a:pt x="594" y="930"/>
                  </a:lnTo>
                  <a:lnTo>
                    <a:pt x="546" y="934"/>
                  </a:lnTo>
                  <a:lnTo>
                    <a:pt x="498" y="930"/>
                  </a:lnTo>
                  <a:lnTo>
                    <a:pt x="451" y="922"/>
                  </a:lnTo>
                  <a:lnTo>
                    <a:pt x="406" y="906"/>
                  </a:lnTo>
                  <a:lnTo>
                    <a:pt x="363" y="886"/>
                  </a:lnTo>
                  <a:lnTo>
                    <a:pt x="324" y="861"/>
                  </a:lnTo>
                  <a:lnTo>
                    <a:pt x="286" y="831"/>
                  </a:lnTo>
                  <a:lnTo>
                    <a:pt x="253" y="797"/>
                  </a:lnTo>
                  <a:lnTo>
                    <a:pt x="222" y="759"/>
                  </a:lnTo>
                  <a:lnTo>
                    <a:pt x="196" y="717"/>
                  </a:lnTo>
                  <a:lnTo>
                    <a:pt x="174" y="672"/>
                  </a:lnTo>
                  <a:lnTo>
                    <a:pt x="155" y="625"/>
                  </a:lnTo>
                  <a:lnTo>
                    <a:pt x="142" y="574"/>
                  </a:lnTo>
                  <a:lnTo>
                    <a:pt x="134" y="521"/>
                  </a:lnTo>
                  <a:lnTo>
                    <a:pt x="131" y="467"/>
                  </a:lnTo>
                  <a:lnTo>
                    <a:pt x="132" y="422"/>
                  </a:lnTo>
                  <a:lnTo>
                    <a:pt x="116" y="436"/>
                  </a:lnTo>
                  <a:lnTo>
                    <a:pt x="100" y="451"/>
                  </a:lnTo>
                  <a:lnTo>
                    <a:pt x="88" y="469"/>
                  </a:lnTo>
                  <a:lnTo>
                    <a:pt x="78" y="488"/>
                  </a:lnTo>
                  <a:lnTo>
                    <a:pt x="72" y="513"/>
                  </a:lnTo>
                  <a:lnTo>
                    <a:pt x="72" y="539"/>
                  </a:lnTo>
                  <a:lnTo>
                    <a:pt x="76" y="566"/>
                  </a:lnTo>
                  <a:lnTo>
                    <a:pt x="86" y="596"/>
                  </a:lnTo>
                  <a:lnTo>
                    <a:pt x="103" y="627"/>
                  </a:lnTo>
                  <a:lnTo>
                    <a:pt x="117" y="633"/>
                  </a:lnTo>
                  <a:lnTo>
                    <a:pt x="129" y="646"/>
                  </a:lnTo>
                  <a:lnTo>
                    <a:pt x="147" y="670"/>
                  </a:lnTo>
                  <a:lnTo>
                    <a:pt x="152" y="682"/>
                  </a:lnTo>
                  <a:lnTo>
                    <a:pt x="155" y="694"/>
                  </a:lnTo>
                  <a:lnTo>
                    <a:pt x="154" y="707"/>
                  </a:lnTo>
                  <a:lnTo>
                    <a:pt x="151" y="719"/>
                  </a:lnTo>
                  <a:lnTo>
                    <a:pt x="144" y="729"/>
                  </a:lnTo>
                  <a:lnTo>
                    <a:pt x="134" y="738"/>
                  </a:lnTo>
                  <a:lnTo>
                    <a:pt x="121" y="745"/>
                  </a:lnTo>
                  <a:lnTo>
                    <a:pt x="107" y="747"/>
                  </a:lnTo>
                  <a:lnTo>
                    <a:pt x="90" y="745"/>
                  </a:lnTo>
                  <a:lnTo>
                    <a:pt x="77" y="737"/>
                  </a:lnTo>
                  <a:lnTo>
                    <a:pt x="66" y="726"/>
                  </a:lnTo>
                  <a:lnTo>
                    <a:pt x="49" y="702"/>
                  </a:lnTo>
                  <a:lnTo>
                    <a:pt x="43" y="688"/>
                  </a:lnTo>
                  <a:lnTo>
                    <a:pt x="41" y="675"/>
                  </a:lnTo>
                  <a:lnTo>
                    <a:pt x="42" y="662"/>
                  </a:lnTo>
                  <a:lnTo>
                    <a:pt x="23" y="627"/>
                  </a:lnTo>
                  <a:lnTo>
                    <a:pt x="10" y="592"/>
                  </a:lnTo>
                  <a:lnTo>
                    <a:pt x="2" y="559"/>
                  </a:lnTo>
                  <a:lnTo>
                    <a:pt x="0" y="526"/>
                  </a:lnTo>
                  <a:lnTo>
                    <a:pt x="3" y="494"/>
                  </a:lnTo>
                  <a:lnTo>
                    <a:pt x="12" y="463"/>
                  </a:lnTo>
                  <a:lnTo>
                    <a:pt x="27" y="433"/>
                  </a:lnTo>
                  <a:lnTo>
                    <a:pt x="45" y="408"/>
                  </a:lnTo>
                  <a:lnTo>
                    <a:pt x="66" y="385"/>
                  </a:lnTo>
                  <a:lnTo>
                    <a:pt x="89" y="365"/>
                  </a:lnTo>
                  <a:lnTo>
                    <a:pt x="114" y="350"/>
                  </a:lnTo>
                  <a:lnTo>
                    <a:pt x="137" y="336"/>
                  </a:lnTo>
                  <a:lnTo>
                    <a:pt x="141" y="300"/>
                  </a:lnTo>
                  <a:lnTo>
                    <a:pt x="147" y="266"/>
                  </a:lnTo>
                  <a:lnTo>
                    <a:pt x="155" y="233"/>
                  </a:lnTo>
                  <a:lnTo>
                    <a:pt x="165" y="201"/>
                  </a:lnTo>
                  <a:lnTo>
                    <a:pt x="177" y="172"/>
                  </a:lnTo>
                  <a:lnTo>
                    <a:pt x="193" y="144"/>
                  </a:lnTo>
                  <a:lnTo>
                    <a:pt x="210" y="119"/>
                  </a:lnTo>
                  <a:lnTo>
                    <a:pt x="232" y="96"/>
                  </a:lnTo>
                  <a:lnTo>
                    <a:pt x="257" y="74"/>
                  </a:lnTo>
                  <a:lnTo>
                    <a:pt x="285" y="55"/>
                  </a:lnTo>
                  <a:lnTo>
                    <a:pt x="317" y="39"/>
                  </a:lnTo>
                  <a:lnTo>
                    <a:pt x="353" y="25"/>
                  </a:lnTo>
                  <a:lnTo>
                    <a:pt x="395" y="14"/>
                  </a:lnTo>
                  <a:lnTo>
                    <a:pt x="440" y="7"/>
                  </a:lnTo>
                  <a:lnTo>
                    <a:pt x="491" y="2"/>
                  </a:lnTo>
                  <a:lnTo>
                    <a:pt x="5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>
                <a:solidFill>
                  <a:srgbClr val="000000"/>
                </a:solidFill>
              </a:endParaRPr>
            </a:p>
          </p:txBody>
        </p:sp>
        <p:sp>
          <p:nvSpPr>
            <p:cNvPr id="238" name="Freeform 293"/>
            <p:cNvSpPr>
              <a:spLocks/>
            </p:cNvSpPr>
            <p:nvPr/>
          </p:nvSpPr>
          <p:spPr bwMode="auto">
            <a:xfrm>
              <a:off x="2629" y="2243"/>
              <a:ext cx="303" cy="261"/>
            </a:xfrm>
            <a:custGeom>
              <a:avLst/>
              <a:gdLst>
                <a:gd name="T0" fmla="*/ 2949 w 3030"/>
                <a:gd name="T1" fmla="*/ 0 h 2609"/>
                <a:gd name="T2" fmla="*/ 2990 w 3030"/>
                <a:gd name="T3" fmla="*/ 11 h 2609"/>
                <a:gd name="T4" fmla="*/ 3019 w 3030"/>
                <a:gd name="T5" fmla="*/ 40 h 2609"/>
                <a:gd name="T6" fmla="*/ 3030 w 3030"/>
                <a:gd name="T7" fmla="*/ 81 h 2609"/>
                <a:gd name="T8" fmla="*/ 2985 w 3030"/>
                <a:gd name="T9" fmla="*/ 614 h 2609"/>
                <a:gd name="T10" fmla="*/ 2889 w 3030"/>
                <a:gd name="T11" fmla="*/ 603 h 2609"/>
                <a:gd name="T12" fmla="*/ 2800 w 3030"/>
                <a:gd name="T13" fmla="*/ 602 h 2609"/>
                <a:gd name="T14" fmla="*/ 2765 w 3030"/>
                <a:gd name="T15" fmla="*/ 226 h 2609"/>
                <a:gd name="T16" fmla="*/ 265 w 3030"/>
                <a:gd name="T17" fmla="*/ 1775 h 2609"/>
                <a:gd name="T18" fmla="*/ 2136 w 3030"/>
                <a:gd name="T19" fmla="*/ 1811 h 2609"/>
                <a:gd name="T20" fmla="*/ 2093 w 3030"/>
                <a:gd name="T21" fmla="*/ 1898 h 2609"/>
                <a:gd name="T22" fmla="*/ 2054 w 3030"/>
                <a:gd name="T23" fmla="*/ 2001 h 2609"/>
                <a:gd name="T24" fmla="*/ 1942 w 3030"/>
                <a:gd name="T25" fmla="*/ 2039 h 2609"/>
                <a:gd name="T26" fmla="*/ 1962 w 3030"/>
                <a:gd name="T27" fmla="*/ 2132 h 2609"/>
                <a:gd name="T28" fmla="*/ 1989 w 3030"/>
                <a:gd name="T29" fmla="*/ 2241 h 2609"/>
                <a:gd name="T30" fmla="*/ 1958 w 3030"/>
                <a:gd name="T31" fmla="*/ 2389 h 2609"/>
                <a:gd name="T32" fmla="*/ 1934 w 3030"/>
                <a:gd name="T33" fmla="*/ 2533 h 2609"/>
                <a:gd name="T34" fmla="*/ 1934 w 3030"/>
                <a:gd name="T35" fmla="*/ 2585 h 2609"/>
                <a:gd name="T36" fmla="*/ 1021 w 3030"/>
                <a:gd name="T37" fmla="*/ 2609 h 2609"/>
                <a:gd name="T38" fmla="*/ 982 w 3030"/>
                <a:gd name="T39" fmla="*/ 2599 h 2609"/>
                <a:gd name="T40" fmla="*/ 953 w 3030"/>
                <a:gd name="T41" fmla="*/ 2572 h 2609"/>
                <a:gd name="T42" fmla="*/ 940 w 3030"/>
                <a:gd name="T43" fmla="*/ 2533 h 2609"/>
                <a:gd name="T44" fmla="*/ 947 w 3030"/>
                <a:gd name="T45" fmla="*/ 2493 h 2609"/>
                <a:gd name="T46" fmla="*/ 999 w 3030"/>
                <a:gd name="T47" fmla="*/ 2367 h 2609"/>
                <a:gd name="T48" fmla="*/ 1039 w 3030"/>
                <a:gd name="T49" fmla="*/ 2246 h 2609"/>
                <a:gd name="T50" fmla="*/ 1067 w 3030"/>
                <a:gd name="T51" fmla="*/ 2135 h 2609"/>
                <a:gd name="T52" fmla="*/ 1087 w 3030"/>
                <a:gd name="T53" fmla="*/ 2040 h 2609"/>
                <a:gd name="T54" fmla="*/ 81 w 3030"/>
                <a:gd name="T55" fmla="*/ 2001 h 2609"/>
                <a:gd name="T56" fmla="*/ 41 w 3030"/>
                <a:gd name="T57" fmla="*/ 1990 h 2609"/>
                <a:gd name="T58" fmla="*/ 11 w 3030"/>
                <a:gd name="T59" fmla="*/ 1961 h 2609"/>
                <a:gd name="T60" fmla="*/ 0 w 3030"/>
                <a:gd name="T61" fmla="*/ 1920 h 2609"/>
                <a:gd name="T62" fmla="*/ 3 w 3030"/>
                <a:gd name="T63" fmla="*/ 60 h 2609"/>
                <a:gd name="T64" fmla="*/ 24 w 3030"/>
                <a:gd name="T65" fmla="*/ 24 h 2609"/>
                <a:gd name="T66" fmla="*/ 59 w 3030"/>
                <a:gd name="T67" fmla="*/ 3 h 2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30" h="2609">
                  <a:moveTo>
                    <a:pt x="81" y="0"/>
                  </a:moveTo>
                  <a:lnTo>
                    <a:pt x="2949" y="0"/>
                  </a:lnTo>
                  <a:lnTo>
                    <a:pt x="2970" y="3"/>
                  </a:lnTo>
                  <a:lnTo>
                    <a:pt x="2990" y="11"/>
                  </a:lnTo>
                  <a:lnTo>
                    <a:pt x="3006" y="24"/>
                  </a:lnTo>
                  <a:lnTo>
                    <a:pt x="3019" y="40"/>
                  </a:lnTo>
                  <a:lnTo>
                    <a:pt x="3027" y="60"/>
                  </a:lnTo>
                  <a:lnTo>
                    <a:pt x="3030" y="81"/>
                  </a:lnTo>
                  <a:lnTo>
                    <a:pt x="3030" y="623"/>
                  </a:lnTo>
                  <a:lnTo>
                    <a:pt x="2985" y="614"/>
                  </a:lnTo>
                  <a:lnTo>
                    <a:pt x="2939" y="608"/>
                  </a:lnTo>
                  <a:lnTo>
                    <a:pt x="2889" y="603"/>
                  </a:lnTo>
                  <a:lnTo>
                    <a:pt x="2837" y="602"/>
                  </a:lnTo>
                  <a:lnTo>
                    <a:pt x="2800" y="602"/>
                  </a:lnTo>
                  <a:lnTo>
                    <a:pt x="2765" y="605"/>
                  </a:lnTo>
                  <a:lnTo>
                    <a:pt x="2765" y="226"/>
                  </a:lnTo>
                  <a:lnTo>
                    <a:pt x="265" y="226"/>
                  </a:lnTo>
                  <a:lnTo>
                    <a:pt x="265" y="1775"/>
                  </a:lnTo>
                  <a:lnTo>
                    <a:pt x="2160" y="1775"/>
                  </a:lnTo>
                  <a:lnTo>
                    <a:pt x="2136" y="1811"/>
                  </a:lnTo>
                  <a:lnTo>
                    <a:pt x="2114" y="1851"/>
                  </a:lnTo>
                  <a:lnTo>
                    <a:pt x="2093" y="1898"/>
                  </a:lnTo>
                  <a:lnTo>
                    <a:pt x="2073" y="1947"/>
                  </a:lnTo>
                  <a:lnTo>
                    <a:pt x="2054" y="2001"/>
                  </a:lnTo>
                  <a:lnTo>
                    <a:pt x="1935" y="2001"/>
                  </a:lnTo>
                  <a:lnTo>
                    <a:pt x="1942" y="2039"/>
                  </a:lnTo>
                  <a:lnTo>
                    <a:pt x="1951" y="2083"/>
                  </a:lnTo>
                  <a:lnTo>
                    <a:pt x="1962" y="2132"/>
                  </a:lnTo>
                  <a:lnTo>
                    <a:pt x="1974" y="2184"/>
                  </a:lnTo>
                  <a:lnTo>
                    <a:pt x="1989" y="2241"/>
                  </a:lnTo>
                  <a:lnTo>
                    <a:pt x="1974" y="2315"/>
                  </a:lnTo>
                  <a:lnTo>
                    <a:pt x="1958" y="2389"/>
                  </a:lnTo>
                  <a:lnTo>
                    <a:pt x="1945" y="2463"/>
                  </a:lnTo>
                  <a:lnTo>
                    <a:pt x="1934" y="2533"/>
                  </a:lnTo>
                  <a:lnTo>
                    <a:pt x="1932" y="2558"/>
                  </a:lnTo>
                  <a:lnTo>
                    <a:pt x="1934" y="2585"/>
                  </a:lnTo>
                  <a:lnTo>
                    <a:pt x="1940" y="2609"/>
                  </a:lnTo>
                  <a:lnTo>
                    <a:pt x="1021" y="2609"/>
                  </a:lnTo>
                  <a:lnTo>
                    <a:pt x="1001" y="2607"/>
                  </a:lnTo>
                  <a:lnTo>
                    <a:pt x="982" y="2599"/>
                  </a:lnTo>
                  <a:lnTo>
                    <a:pt x="966" y="2588"/>
                  </a:lnTo>
                  <a:lnTo>
                    <a:pt x="953" y="2572"/>
                  </a:lnTo>
                  <a:lnTo>
                    <a:pt x="944" y="2553"/>
                  </a:lnTo>
                  <a:lnTo>
                    <a:pt x="940" y="2533"/>
                  </a:lnTo>
                  <a:lnTo>
                    <a:pt x="941" y="2513"/>
                  </a:lnTo>
                  <a:lnTo>
                    <a:pt x="947" y="2493"/>
                  </a:lnTo>
                  <a:lnTo>
                    <a:pt x="975" y="2431"/>
                  </a:lnTo>
                  <a:lnTo>
                    <a:pt x="999" y="2367"/>
                  </a:lnTo>
                  <a:lnTo>
                    <a:pt x="1020" y="2305"/>
                  </a:lnTo>
                  <a:lnTo>
                    <a:pt x="1039" y="2246"/>
                  </a:lnTo>
                  <a:lnTo>
                    <a:pt x="1054" y="2189"/>
                  </a:lnTo>
                  <a:lnTo>
                    <a:pt x="1067" y="2135"/>
                  </a:lnTo>
                  <a:lnTo>
                    <a:pt x="1078" y="2086"/>
                  </a:lnTo>
                  <a:lnTo>
                    <a:pt x="1087" y="2040"/>
                  </a:lnTo>
                  <a:lnTo>
                    <a:pt x="1095" y="2001"/>
                  </a:lnTo>
                  <a:lnTo>
                    <a:pt x="81" y="2001"/>
                  </a:lnTo>
                  <a:lnTo>
                    <a:pt x="59" y="1999"/>
                  </a:lnTo>
                  <a:lnTo>
                    <a:pt x="41" y="1990"/>
                  </a:lnTo>
                  <a:lnTo>
                    <a:pt x="24" y="1978"/>
                  </a:lnTo>
                  <a:lnTo>
                    <a:pt x="11" y="1961"/>
                  </a:lnTo>
                  <a:lnTo>
                    <a:pt x="3" y="1942"/>
                  </a:lnTo>
                  <a:lnTo>
                    <a:pt x="0" y="1920"/>
                  </a:lnTo>
                  <a:lnTo>
                    <a:pt x="0" y="81"/>
                  </a:lnTo>
                  <a:lnTo>
                    <a:pt x="3" y="60"/>
                  </a:lnTo>
                  <a:lnTo>
                    <a:pt x="11" y="40"/>
                  </a:lnTo>
                  <a:lnTo>
                    <a:pt x="24" y="24"/>
                  </a:lnTo>
                  <a:lnTo>
                    <a:pt x="41" y="11"/>
                  </a:lnTo>
                  <a:lnTo>
                    <a:pt x="59" y="3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>
                <a:solidFill>
                  <a:srgbClr val="000000"/>
                </a:solidFill>
              </a:endParaRPr>
            </a:p>
          </p:txBody>
        </p:sp>
        <p:sp>
          <p:nvSpPr>
            <p:cNvPr id="239" name="Freeform 294"/>
            <p:cNvSpPr>
              <a:spLocks/>
            </p:cNvSpPr>
            <p:nvPr/>
          </p:nvSpPr>
          <p:spPr bwMode="auto">
            <a:xfrm>
              <a:off x="2668" y="2295"/>
              <a:ext cx="189" cy="79"/>
            </a:xfrm>
            <a:custGeom>
              <a:avLst/>
              <a:gdLst>
                <a:gd name="T0" fmla="*/ 1105 w 1894"/>
                <a:gd name="T1" fmla="*/ 0 h 794"/>
                <a:gd name="T2" fmla="*/ 1122 w 1894"/>
                <a:gd name="T3" fmla="*/ 1 h 794"/>
                <a:gd name="T4" fmla="*/ 1137 w 1894"/>
                <a:gd name="T5" fmla="*/ 8 h 794"/>
                <a:gd name="T6" fmla="*/ 1149 w 1894"/>
                <a:gd name="T7" fmla="*/ 16 h 794"/>
                <a:gd name="T8" fmla="*/ 1159 w 1894"/>
                <a:gd name="T9" fmla="*/ 30 h 794"/>
                <a:gd name="T10" fmla="*/ 1365 w 1894"/>
                <a:gd name="T11" fmla="*/ 377 h 794"/>
                <a:gd name="T12" fmla="*/ 1365 w 1894"/>
                <a:gd name="T13" fmla="*/ 377 h 794"/>
                <a:gd name="T14" fmla="*/ 1833 w 1894"/>
                <a:gd name="T15" fmla="*/ 377 h 794"/>
                <a:gd name="T16" fmla="*/ 1852 w 1894"/>
                <a:gd name="T17" fmla="*/ 380 h 794"/>
                <a:gd name="T18" fmla="*/ 1869 w 1894"/>
                <a:gd name="T19" fmla="*/ 389 h 794"/>
                <a:gd name="T20" fmla="*/ 1882 w 1894"/>
                <a:gd name="T21" fmla="*/ 402 h 794"/>
                <a:gd name="T22" fmla="*/ 1891 w 1894"/>
                <a:gd name="T23" fmla="*/ 419 h 794"/>
                <a:gd name="T24" fmla="*/ 1894 w 1894"/>
                <a:gd name="T25" fmla="*/ 439 h 794"/>
                <a:gd name="T26" fmla="*/ 1891 w 1894"/>
                <a:gd name="T27" fmla="*/ 457 h 794"/>
                <a:gd name="T28" fmla="*/ 1882 w 1894"/>
                <a:gd name="T29" fmla="*/ 474 h 794"/>
                <a:gd name="T30" fmla="*/ 1869 w 1894"/>
                <a:gd name="T31" fmla="*/ 487 h 794"/>
                <a:gd name="T32" fmla="*/ 1852 w 1894"/>
                <a:gd name="T33" fmla="*/ 496 h 794"/>
                <a:gd name="T34" fmla="*/ 1833 w 1894"/>
                <a:gd name="T35" fmla="*/ 499 h 794"/>
                <a:gd name="T36" fmla="*/ 1330 w 1894"/>
                <a:gd name="T37" fmla="*/ 499 h 794"/>
                <a:gd name="T38" fmla="*/ 1313 w 1894"/>
                <a:gd name="T39" fmla="*/ 497 h 794"/>
                <a:gd name="T40" fmla="*/ 1299 w 1894"/>
                <a:gd name="T41" fmla="*/ 491 h 794"/>
                <a:gd name="T42" fmla="*/ 1287 w 1894"/>
                <a:gd name="T43" fmla="*/ 481 h 794"/>
                <a:gd name="T44" fmla="*/ 1277 w 1894"/>
                <a:gd name="T45" fmla="*/ 469 h 794"/>
                <a:gd name="T46" fmla="*/ 1111 w 1894"/>
                <a:gd name="T47" fmla="*/ 187 h 794"/>
                <a:gd name="T48" fmla="*/ 810 w 1894"/>
                <a:gd name="T49" fmla="*/ 761 h 794"/>
                <a:gd name="T50" fmla="*/ 802 w 1894"/>
                <a:gd name="T51" fmla="*/ 773 h 794"/>
                <a:gd name="T52" fmla="*/ 791 w 1894"/>
                <a:gd name="T53" fmla="*/ 783 h 794"/>
                <a:gd name="T54" fmla="*/ 777 w 1894"/>
                <a:gd name="T55" fmla="*/ 790 h 794"/>
                <a:gd name="T56" fmla="*/ 762 w 1894"/>
                <a:gd name="T57" fmla="*/ 794 h 794"/>
                <a:gd name="T58" fmla="*/ 757 w 1894"/>
                <a:gd name="T59" fmla="*/ 794 h 794"/>
                <a:gd name="T60" fmla="*/ 738 w 1894"/>
                <a:gd name="T61" fmla="*/ 790 h 794"/>
                <a:gd name="T62" fmla="*/ 722 w 1894"/>
                <a:gd name="T63" fmla="*/ 783 h 794"/>
                <a:gd name="T64" fmla="*/ 708 w 1894"/>
                <a:gd name="T65" fmla="*/ 771 h 794"/>
                <a:gd name="T66" fmla="*/ 491 w 1894"/>
                <a:gd name="T67" fmla="*/ 499 h 794"/>
                <a:gd name="T68" fmla="*/ 60 w 1894"/>
                <a:gd name="T69" fmla="*/ 499 h 794"/>
                <a:gd name="T70" fmla="*/ 41 w 1894"/>
                <a:gd name="T71" fmla="*/ 496 h 794"/>
                <a:gd name="T72" fmla="*/ 25 w 1894"/>
                <a:gd name="T73" fmla="*/ 487 h 794"/>
                <a:gd name="T74" fmla="*/ 12 w 1894"/>
                <a:gd name="T75" fmla="*/ 474 h 794"/>
                <a:gd name="T76" fmla="*/ 3 w 1894"/>
                <a:gd name="T77" fmla="*/ 457 h 794"/>
                <a:gd name="T78" fmla="*/ 0 w 1894"/>
                <a:gd name="T79" fmla="*/ 439 h 794"/>
                <a:gd name="T80" fmla="*/ 3 w 1894"/>
                <a:gd name="T81" fmla="*/ 419 h 794"/>
                <a:gd name="T82" fmla="*/ 12 w 1894"/>
                <a:gd name="T83" fmla="*/ 402 h 794"/>
                <a:gd name="T84" fmla="*/ 25 w 1894"/>
                <a:gd name="T85" fmla="*/ 389 h 794"/>
                <a:gd name="T86" fmla="*/ 41 w 1894"/>
                <a:gd name="T87" fmla="*/ 380 h 794"/>
                <a:gd name="T88" fmla="*/ 60 w 1894"/>
                <a:gd name="T89" fmla="*/ 377 h 794"/>
                <a:gd name="T90" fmla="*/ 521 w 1894"/>
                <a:gd name="T91" fmla="*/ 377 h 794"/>
                <a:gd name="T92" fmla="*/ 540 w 1894"/>
                <a:gd name="T93" fmla="*/ 380 h 794"/>
                <a:gd name="T94" fmla="*/ 555 w 1894"/>
                <a:gd name="T95" fmla="*/ 388 h 794"/>
                <a:gd name="T96" fmla="*/ 569 w 1894"/>
                <a:gd name="T97" fmla="*/ 400 h 794"/>
                <a:gd name="T98" fmla="*/ 746 w 1894"/>
                <a:gd name="T99" fmla="*/ 621 h 794"/>
                <a:gd name="T100" fmla="*/ 1053 w 1894"/>
                <a:gd name="T101" fmla="*/ 33 h 794"/>
                <a:gd name="T102" fmla="*/ 1062 w 1894"/>
                <a:gd name="T103" fmla="*/ 20 h 794"/>
                <a:gd name="T104" fmla="*/ 1075 w 1894"/>
                <a:gd name="T105" fmla="*/ 9 h 794"/>
                <a:gd name="T106" fmla="*/ 1090 w 1894"/>
                <a:gd name="T107" fmla="*/ 2 h 794"/>
                <a:gd name="T108" fmla="*/ 1105 w 1894"/>
                <a:gd name="T109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94" h="794">
                  <a:moveTo>
                    <a:pt x="1105" y="0"/>
                  </a:moveTo>
                  <a:lnTo>
                    <a:pt x="1122" y="1"/>
                  </a:lnTo>
                  <a:lnTo>
                    <a:pt x="1137" y="8"/>
                  </a:lnTo>
                  <a:lnTo>
                    <a:pt x="1149" y="16"/>
                  </a:lnTo>
                  <a:lnTo>
                    <a:pt x="1159" y="30"/>
                  </a:lnTo>
                  <a:lnTo>
                    <a:pt x="1365" y="377"/>
                  </a:lnTo>
                  <a:lnTo>
                    <a:pt x="1365" y="377"/>
                  </a:lnTo>
                  <a:lnTo>
                    <a:pt x="1833" y="377"/>
                  </a:lnTo>
                  <a:lnTo>
                    <a:pt x="1852" y="380"/>
                  </a:lnTo>
                  <a:lnTo>
                    <a:pt x="1869" y="389"/>
                  </a:lnTo>
                  <a:lnTo>
                    <a:pt x="1882" y="402"/>
                  </a:lnTo>
                  <a:lnTo>
                    <a:pt x="1891" y="419"/>
                  </a:lnTo>
                  <a:lnTo>
                    <a:pt x="1894" y="439"/>
                  </a:lnTo>
                  <a:lnTo>
                    <a:pt x="1891" y="457"/>
                  </a:lnTo>
                  <a:lnTo>
                    <a:pt x="1882" y="474"/>
                  </a:lnTo>
                  <a:lnTo>
                    <a:pt x="1869" y="487"/>
                  </a:lnTo>
                  <a:lnTo>
                    <a:pt x="1852" y="496"/>
                  </a:lnTo>
                  <a:lnTo>
                    <a:pt x="1833" y="499"/>
                  </a:lnTo>
                  <a:lnTo>
                    <a:pt x="1330" y="499"/>
                  </a:lnTo>
                  <a:lnTo>
                    <a:pt x="1313" y="497"/>
                  </a:lnTo>
                  <a:lnTo>
                    <a:pt x="1299" y="491"/>
                  </a:lnTo>
                  <a:lnTo>
                    <a:pt x="1287" y="481"/>
                  </a:lnTo>
                  <a:lnTo>
                    <a:pt x="1277" y="469"/>
                  </a:lnTo>
                  <a:lnTo>
                    <a:pt x="1111" y="187"/>
                  </a:lnTo>
                  <a:lnTo>
                    <a:pt x="810" y="761"/>
                  </a:lnTo>
                  <a:lnTo>
                    <a:pt x="802" y="773"/>
                  </a:lnTo>
                  <a:lnTo>
                    <a:pt x="791" y="783"/>
                  </a:lnTo>
                  <a:lnTo>
                    <a:pt x="777" y="790"/>
                  </a:lnTo>
                  <a:lnTo>
                    <a:pt x="762" y="794"/>
                  </a:lnTo>
                  <a:lnTo>
                    <a:pt x="757" y="794"/>
                  </a:lnTo>
                  <a:lnTo>
                    <a:pt x="738" y="790"/>
                  </a:lnTo>
                  <a:lnTo>
                    <a:pt x="722" y="783"/>
                  </a:lnTo>
                  <a:lnTo>
                    <a:pt x="708" y="771"/>
                  </a:lnTo>
                  <a:lnTo>
                    <a:pt x="491" y="499"/>
                  </a:lnTo>
                  <a:lnTo>
                    <a:pt x="60" y="499"/>
                  </a:lnTo>
                  <a:lnTo>
                    <a:pt x="41" y="496"/>
                  </a:lnTo>
                  <a:lnTo>
                    <a:pt x="25" y="487"/>
                  </a:lnTo>
                  <a:lnTo>
                    <a:pt x="12" y="474"/>
                  </a:lnTo>
                  <a:lnTo>
                    <a:pt x="3" y="457"/>
                  </a:lnTo>
                  <a:lnTo>
                    <a:pt x="0" y="439"/>
                  </a:lnTo>
                  <a:lnTo>
                    <a:pt x="3" y="419"/>
                  </a:lnTo>
                  <a:lnTo>
                    <a:pt x="12" y="402"/>
                  </a:lnTo>
                  <a:lnTo>
                    <a:pt x="25" y="389"/>
                  </a:lnTo>
                  <a:lnTo>
                    <a:pt x="41" y="380"/>
                  </a:lnTo>
                  <a:lnTo>
                    <a:pt x="60" y="377"/>
                  </a:lnTo>
                  <a:lnTo>
                    <a:pt x="521" y="377"/>
                  </a:lnTo>
                  <a:lnTo>
                    <a:pt x="540" y="380"/>
                  </a:lnTo>
                  <a:lnTo>
                    <a:pt x="555" y="388"/>
                  </a:lnTo>
                  <a:lnTo>
                    <a:pt x="569" y="400"/>
                  </a:lnTo>
                  <a:lnTo>
                    <a:pt x="746" y="621"/>
                  </a:lnTo>
                  <a:lnTo>
                    <a:pt x="1053" y="33"/>
                  </a:lnTo>
                  <a:lnTo>
                    <a:pt x="1062" y="20"/>
                  </a:lnTo>
                  <a:lnTo>
                    <a:pt x="1075" y="9"/>
                  </a:lnTo>
                  <a:lnTo>
                    <a:pt x="1090" y="2"/>
                  </a:lnTo>
                  <a:lnTo>
                    <a:pt x="1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fr-CA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16" name="Diagramme 115"/>
          <p:cNvGraphicFramePr/>
          <p:nvPr>
            <p:extLst>
              <p:ext uri="{D42A27DB-BD31-4B8C-83A1-F6EECF244321}">
                <p14:modId xmlns:p14="http://schemas.microsoft.com/office/powerpoint/2010/main" val="3075973527"/>
              </p:ext>
            </p:extLst>
          </p:nvPr>
        </p:nvGraphicFramePr>
        <p:xfrm>
          <a:off x="168744" y="4574704"/>
          <a:ext cx="2318123" cy="1687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699803" y="4223928"/>
            <a:ext cx="1107397" cy="31904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Clr>
                <a:srgbClr val="003C71"/>
              </a:buClr>
              <a:buSzPct val="125000"/>
            </a:pPr>
            <a:r>
              <a:rPr lang="fr-CA" sz="2000" dirty="0">
                <a:solidFill>
                  <a:srgbClr val="000000"/>
                </a:solidFill>
                <a:latin typeface="Arial"/>
                <a:cs typeface="Times"/>
              </a:rPr>
              <a:t>N</a:t>
            </a:r>
            <a:r>
              <a:rPr lang="fr-CA" sz="2000" dirty="0" smtClean="0">
                <a:solidFill>
                  <a:srgbClr val="000000"/>
                </a:solidFill>
                <a:latin typeface="Arial"/>
                <a:cs typeface="Times"/>
              </a:rPr>
              <a:t>iveaux</a:t>
            </a:r>
            <a:endParaRPr lang="fr-CA" sz="2000" dirty="0">
              <a:solidFill>
                <a:srgbClr val="000000"/>
              </a:solidFill>
              <a:latin typeface="Arial"/>
              <a:cs typeface="Times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431102" y="2132856"/>
            <a:ext cx="2052666" cy="1882985"/>
            <a:chOff x="664905" y="2230007"/>
            <a:chExt cx="1458823" cy="1440000"/>
          </a:xfrm>
        </p:grpSpPr>
        <p:sp>
          <p:nvSpPr>
            <p:cNvPr id="128" name="Ellipse 127"/>
            <p:cNvSpPr/>
            <p:nvPr/>
          </p:nvSpPr>
          <p:spPr>
            <a:xfrm>
              <a:off x="664905" y="2230007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/>
            <a:lstStyle/>
            <a:p>
              <a:pPr algn="ctr" defTabSz="457200"/>
              <a:endParaRPr lang="fr-CA" sz="1200" b="1">
                <a:solidFill>
                  <a:srgbClr val="000000"/>
                </a:solidFill>
              </a:endParaRPr>
            </a:p>
          </p:txBody>
        </p:sp>
        <p:grpSp>
          <p:nvGrpSpPr>
            <p:cNvPr id="129" name="Group 100"/>
            <p:cNvGrpSpPr>
              <a:grpSpLocks noChangeAspect="1"/>
            </p:cNvGrpSpPr>
            <p:nvPr>
              <p:custDataLst>
                <p:tags r:id="rId5"/>
              </p:custDataLst>
            </p:nvPr>
          </p:nvGrpSpPr>
          <p:grpSpPr bwMode="auto">
            <a:xfrm>
              <a:off x="788346" y="2434141"/>
              <a:ext cx="555679" cy="680708"/>
              <a:chOff x="671" y="1312"/>
              <a:chExt cx="280" cy="343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30" name="Freeform 102"/>
              <p:cNvSpPr>
                <a:spLocks/>
              </p:cNvSpPr>
              <p:nvPr/>
            </p:nvSpPr>
            <p:spPr bwMode="auto">
              <a:xfrm>
                <a:off x="742" y="1312"/>
                <a:ext cx="137" cy="183"/>
              </a:xfrm>
              <a:custGeom>
                <a:avLst/>
                <a:gdLst>
                  <a:gd name="T0" fmla="*/ 655 w 1365"/>
                  <a:gd name="T1" fmla="*/ 3 h 1825"/>
                  <a:gd name="T2" fmla="*/ 779 w 1365"/>
                  <a:gd name="T3" fmla="*/ 24 h 1825"/>
                  <a:gd name="T4" fmla="*/ 890 w 1365"/>
                  <a:gd name="T5" fmla="*/ 59 h 1825"/>
                  <a:gd name="T6" fmla="*/ 983 w 1365"/>
                  <a:gd name="T7" fmla="*/ 95 h 1825"/>
                  <a:gd name="T8" fmla="*/ 1073 w 1365"/>
                  <a:gd name="T9" fmla="*/ 138 h 1825"/>
                  <a:gd name="T10" fmla="*/ 1158 w 1365"/>
                  <a:gd name="T11" fmla="*/ 191 h 1825"/>
                  <a:gd name="T12" fmla="*/ 1236 w 1365"/>
                  <a:gd name="T13" fmla="*/ 260 h 1825"/>
                  <a:gd name="T14" fmla="*/ 1301 w 1365"/>
                  <a:gd name="T15" fmla="*/ 345 h 1825"/>
                  <a:gd name="T16" fmla="*/ 1342 w 1365"/>
                  <a:gd name="T17" fmla="*/ 430 h 1825"/>
                  <a:gd name="T18" fmla="*/ 1361 w 1365"/>
                  <a:gd name="T19" fmla="*/ 515 h 1825"/>
                  <a:gd name="T20" fmla="*/ 1365 w 1365"/>
                  <a:gd name="T21" fmla="*/ 597 h 1825"/>
                  <a:gd name="T22" fmla="*/ 1357 w 1365"/>
                  <a:gd name="T23" fmla="*/ 674 h 1825"/>
                  <a:gd name="T24" fmla="*/ 1343 w 1365"/>
                  <a:gd name="T25" fmla="*/ 745 h 1825"/>
                  <a:gd name="T26" fmla="*/ 1326 w 1365"/>
                  <a:gd name="T27" fmla="*/ 806 h 1825"/>
                  <a:gd name="T28" fmla="*/ 1322 w 1365"/>
                  <a:gd name="T29" fmla="*/ 838 h 1825"/>
                  <a:gd name="T30" fmla="*/ 1334 w 1365"/>
                  <a:gd name="T31" fmla="*/ 849 h 1825"/>
                  <a:gd name="T32" fmla="*/ 1348 w 1365"/>
                  <a:gd name="T33" fmla="*/ 871 h 1825"/>
                  <a:gd name="T34" fmla="*/ 1360 w 1365"/>
                  <a:gd name="T35" fmla="*/ 915 h 1825"/>
                  <a:gd name="T36" fmla="*/ 1361 w 1365"/>
                  <a:gd name="T37" fmla="*/ 965 h 1825"/>
                  <a:gd name="T38" fmla="*/ 1356 w 1365"/>
                  <a:gd name="T39" fmla="*/ 1015 h 1825"/>
                  <a:gd name="T40" fmla="*/ 1347 w 1365"/>
                  <a:gd name="T41" fmla="*/ 1062 h 1825"/>
                  <a:gd name="T42" fmla="*/ 1328 w 1365"/>
                  <a:gd name="T43" fmla="*/ 1123 h 1825"/>
                  <a:gd name="T44" fmla="*/ 1305 w 1365"/>
                  <a:gd name="T45" fmla="*/ 1169 h 1825"/>
                  <a:gd name="T46" fmla="*/ 1282 w 1365"/>
                  <a:gd name="T47" fmla="*/ 1232 h 1825"/>
                  <a:gd name="T48" fmla="*/ 1253 w 1365"/>
                  <a:gd name="T49" fmla="*/ 1328 h 1825"/>
                  <a:gd name="T50" fmla="*/ 1211 w 1365"/>
                  <a:gd name="T51" fmla="*/ 1423 h 1825"/>
                  <a:gd name="T52" fmla="*/ 1158 w 1365"/>
                  <a:gd name="T53" fmla="*/ 1516 h 1825"/>
                  <a:gd name="T54" fmla="*/ 1093 w 1365"/>
                  <a:gd name="T55" fmla="*/ 1603 h 1825"/>
                  <a:gd name="T56" fmla="*/ 1020 w 1365"/>
                  <a:gd name="T57" fmla="*/ 1680 h 1825"/>
                  <a:gd name="T58" fmla="*/ 936 w 1365"/>
                  <a:gd name="T59" fmla="*/ 1744 h 1825"/>
                  <a:gd name="T60" fmla="*/ 844 w 1365"/>
                  <a:gd name="T61" fmla="*/ 1791 h 1825"/>
                  <a:gd name="T62" fmla="*/ 744 w 1365"/>
                  <a:gd name="T63" fmla="*/ 1819 h 1825"/>
                  <a:gd name="T64" fmla="*/ 643 w 1365"/>
                  <a:gd name="T65" fmla="*/ 1824 h 1825"/>
                  <a:gd name="T66" fmla="*/ 544 w 1365"/>
                  <a:gd name="T67" fmla="*/ 1801 h 1825"/>
                  <a:gd name="T68" fmla="*/ 446 w 1365"/>
                  <a:gd name="T69" fmla="*/ 1752 h 1825"/>
                  <a:gd name="T70" fmla="*/ 350 w 1365"/>
                  <a:gd name="T71" fmla="*/ 1683 h 1825"/>
                  <a:gd name="T72" fmla="*/ 263 w 1365"/>
                  <a:gd name="T73" fmla="*/ 1596 h 1825"/>
                  <a:gd name="T74" fmla="*/ 188 w 1365"/>
                  <a:gd name="T75" fmla="*/ 1492 h 1825"/>
                  <a:gd name="T76" fmla="*/ 126 w 1365"/>
                  <a:gd name="T77" fmla="*/ 1376 h 1825"/>
                  <a:gd name="T78" fmla="*/ 84 w 1365"/>
                  <a:gd name="T79" fmla="*/ 1251 h 1825"/>
                  <a:gd name="T80" fmla="*/ 60 w 1365"/>
                  <a:gd name="T81" fmla="*/ 1170 h 1825"/>
                  <a:gd name="T82" fmla="*/ 38 w 1365"/>
                  <a:gd name="T83" fmla="*/ 1130 h 1825"/>
                  <a:gd name="T84" fmla="*/ 21 w 1365"/>
                  <a:gd name="T85" fmla="*/ 1074 h 1825"/>
                  <a:gd name="T86" fmla="*/ 12 w 1365"/>
                  <a:gd name="T87" fmla="*/ 1031 h 1825"/>
                  <a:gd name="T88" fmla="*/ 4 w 1365"/>
                  <a:gd name="T89" fmla="*/ 982 h 1825"/>
                  <a:gd name="T90" fmla="*/ 0 w 1365"/>
                  <a:gd name="T91" fmla="*/ 934 h 1825"/>
                  <a:gd name="T92" fmla="*/ 4 w 1365"/>
                  <a:gd name="T93" fmla="*/ 889 h 1825"/>
                  <a:gd name="T94" fmla="*/ 21 w 1365"/>
                  <a:gd name="T95" fmla="*/ 853 h 1825"/>
                  <a:gd name="T96" fmla="*/ 39 w 1365"/>
                  <a:gd name="T97" fmla="*/ 834 h 1825"/>
                  <a:gd name="T98" fmla="*/ 16 w 1365"/>
                  <a:gd name="T99" fmla="*/ 728 h 1825"/>
                  <a:gd name="T100" fmla="*/ 5 w 1365"/>
                  <a:gd name="T101" fmla="*/ 638 h 1825"/>
                  <a:gd name="T102" fmla="*/ 4 w 1365"/>
                  <a:gd name="T103" fmla="*/ 562 h 1825"/>
                  <a:gd name="T104" fmla="*/ 11 w 1365"/>
                  <a:gd name="T105" fmla="*/ 502 h 1825"/>
                  <a:gd name="T106" fmla="*/ 20 w 1365"/>
                  <a:gd name="T107" fmla="*/ 455 h 1825"/>
                  <a:gd name="T108" fmla="*/ 29 w 1365"/>
                  <a:gd name="T109" fmla="*/ 425 h 1825"/>
                  <a:gd name="T110" fmla="*/ 36 w 1365"/>
                  <a:gd name="T111" fmla="*/ 408 h 1825"/>
                  <a:gd name="T112" fmla="*/ 84 w 1365"/>
                  <a:gd name="T113" fmla="*/ 309 h 1825"/>
                  <a:gd name="T114" fmla="*/ 145 w 1365"/>
                  <a:gd name="T115" fmla="*/ 221 h 1825"/>
                  <a:gd name="T116" fmla="*/ 215 w 1365"/>
                  <a:gd name="T117" fmla="*/ 146 h 1825"/>
                  <a:gd name="T118" fmla="*/ 295 w 1365"/>
                  <a:gd name="T119" fmla="*/ 85 h 1825"/>
                  <a:gd name="T120" fmla="*/ 386 w 1365"/>
                  <a:gd name="T121" fmla="*/ 39 h 1825"/>
                  <a:gd name="T122" fmla="*/ 487 w 1365"/>
                  <a:gd name="T123" fmla="*/ 10 h 1825"/>
                  <a:gd name="T124" fmla="*/ 597 w 1365"/>
                  <a:gd name="T125" fmla="*/ 0 h 1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65" h="1825">
                    <a:moveTo>
                      <a:pt x="597" y="0"/>
                    </a:moveTo>
                    <a:lnTo>
                      <a:pt x="655" y="3"/>
                    </a:lnTo>
                    <a:lnTo>
                      <a:pt x="717" y="11"/>
                    </a:lnTo>
                    <a:lnTo>
                      <a:pt x="779" y="24"/>
                    </a:lnTo>
                    <a:lnTo>
                      <a:pt x="844" y="44"/>
                    </a:lnTo>
                    <a:lnTo>
                      <a:pt x="890" y="59"/>
                    </a:lnTo>
                    <a:lnTo>
                      <a:pt x="936" y="76"/>
                    </a:lnTo>
                    <a:lnTo>
                      <a:pt x="983" y="95"/>
                    </a:lnTo>
                    <a:lnTo>
                      <a:pt x="1028" y="116"/>
                    </a:lnTo>
                    <a:lnTo>
                      <a:pt x="1073" y="138"/>
                    </a:lnTo>
                    <a:lnTo>
                      <a:pt x="1117" y="163"/>
                    </a:lnTo>
                    <a:lnTo>
                      <a:pt x="1158" y="191"/>
                    </a:lnTo>
                    <a:lnTo>
                      <a:pt x="1199" y="224"/>
                    </a:lnTo>
                    <a:lnTo>
                      <a:pt x="1236" y="260"/>
                    </a:lnTo>
                    <a:lnTo>
                      <a:pt x="1271" y="303"/>
                    </a:lnTo>
                    <a:lnTo>
                      <a:pt x="1301" y="345"/>
                    </a:lnTo>
                    <a:lnTo>
                      <a:pt x="1324" y="387"/>
                    </a:lnTo>
                    <a:lnTo>
                      <a:pt x="1342" y="430"/>
                    </a:lnTo>
                    <a:lnTo>
                      <a:pt x="1354" y="473"/>
                    </a:lnTo>
                    <a:lnTo>
                      <a:pt x="1361" y="515"/>
                    </a:lnTo>
                    <a:lnTo>
                      <a:pt x="1365" y="557"/>
                    </a:lnTo>
                    <a:lnTo>
                      <a:pt x="1365" y="597"/>
                    </a:lnTo>
                    <a:lnTo>
                      <a:pt x="1362" y="636"/>
                    </a:lnTo>
                    <a:lnTo>
                      <a:pt x="1357" y="674"/>
                    </a:lnTo>
                    <a:lnTo>
                      <a:pt x="1350" y="710"/>
                    </a:lnTo>
                    <a:lnTo>
                      <a:pt x="1343" y="745"/>
                    </a:lnTo>
                    <a:lnTo>
                      <a:pt x="1334" y="777"/>
                    </a:lnTo>
                    <a:lnTo>
                      <a:pt x="1326" y="806"/>
                    </a:lnTo>
                    <a:lnTo>
                      <a:pt x="1319" y="834"/>
                    </a:lnTo>
                    <a:lnTo>
                      <a:pt x="1322" y="838"/>
                    </a:lnTo>
                    <a:lnTo>
                      <a:pt x="1328" y="844"/>
                    </a:lnTo>
                    <a:lnTo>
                      <a:pt x="1334" y="849"/>
                    </a:lnTo>
                    <a:lnTo>
                      <a:pt x="1337" y="853"/>
                    </a:lnTo>
                    <a:lnTo>
                      <a:pt x="1348" y="871"/>
                    </a:lnTo>
                    <a:lnTo>
                      <a:pt x="1356" y="892"/>
                    </a:lnTo>
                    <a:lnTo>
                      <a:pt x="1360" y="915"/>
                    </a:lnTo>
                    <a:lnTo>
                      <a:pt x="1361" y="939"/>
                    </a:lnTo>
                    <a:lnTo>
                      <a:pt x="1361" y="965"/>
                    </a:lnTo>
                    <a:lnTo>
                      <a:pt x="1359" y="991"/>
                    </a:lnTo>
                    <a:lnTo>
                      <a:pt x="1356" y="1015"/>
                    </a:lnTo>
                    <a:lnTo>
                      <a:pt x="1352" y="1040"/>
                    </a:lnTo>
                    <a:lnTo>
                      <a:pt x="1347" y="1062"/>
                    </a:lnTo>
                    <a:lnTo>
                      <a:pt x="1338" y="1093"/>
                    </a:lnTo>
                    <a:lnTo>
                      <a:pt x="1328" y="1123"/>
                    </a:lnTo>
                    <a:lnTo>
                      <a:pt x="1317" y="1148"/>
                    </a:lnTo>
                    <a:lnTo>
                      <a:pt x="1305" y="1169"/>
                    </a:lnTo>
                    <a:lnTo>
                      <a:pt x="1293" y="1186"/>
                    </a:lnTo>
                    <a:lnTo>
                      <a:pt x="1282" y="1232"/>
                    </a:lnTo>
                    <a:lnTo>
                      <a:pt x="1269" y="1279"/>
                    </a:lnTo>
                    <a:lnTo>
                      <a:pt x="1253" y="1328"/>
                    </a:lnTo>
                    <a:lnTo>
                      <a:pt x="1233" y="1375"/>
                    </a:lnTo>
                    <a:lnTo>
                      <a:pt x="1211" y="1423"/>
                    </a:lnTo>
                    <a:lnTo>
                      <a:pt x="1186" y="1470"/>
                    </a:lnTo>
                    <a:lnTo>
                      <a:pt x="1158" y="1516"/>
                    </a:lnTo>
                    <a:lnTo>
                      <a:pt x="1128" y="1560"/>
                    </a:lnTo>
                    <a:lnTo>
                      <a:pt x="1093" y="1603"/>
                    </a:lnTo>
                    <a:lnTo>
                      <a:pt x="1058" y="1642"/>
                    </a:lnTo>
                    <a:lnTo>
                      <a:pt x="1020" y="1680"/>
                    </a:lnTo>
                    <a:lnTo>
                      <a:pt x="979" y="1713"/>
                    </a:lnTo>
                    <a:lnTo>
                      <a:pt x="936" y="1744"/>
                    </a:lnTo>
                    <a:lnTo>
                      <a:pt x="891" y="1769"/>
                    </a:lnTo>
                    <a:lnTo>
                      <a:pt x="844" y="1791"/>
                    </a:lnTo>
                    <a:lnTo>
                      <a:pt x="795" y="1807"/>
                    </a:lnTo>
                    <a:lnTo>
                      <a:pt x="744" y="1819"/>
                    </a:lnTo>
                    <a:lnTo>
                      <a:pt x="692" y="1825"/>
                    </a:lnTo>
                    <a:lnTo>
                      <a:pt x="643" y="1824"/>
                    </a:lnTo>
                    <a:lnTo>
                      <a:pt x="594" y="1815"/>
                    </a:lnTo>
                    <a:lnTo>
                      <a:pt x="544" y="1801"/>
                    </a:lnTo>
                    <a:lnTo>
                      <a:pt x="495" y="1780"/>
                    </a:lnTo>
                    <a:lnTo>
                      <a:pt x="446" y="1752"/>
                    </a:lnTo>
                    <a:lnTo>
                      <a:pt x="397" y="1720"/>
                    </a:lnTo>
                    <a:lnTo>
                      <a:pt x="350" y="1683"/>
                    </a:lnTo>
                    <a:lnTo>
                      <a:pt x="306" y="1641"/>
                    </a:lnTo>
                    <a:lnTo>
                      <a:pt x="263" y="1596"/>
                    </a:lnTo>
                    <a:lnTo>
                      <a:pt x="224" y="1546"/>
                    </a:lnTo>
                    <a:lnTo>
                      <a:pt x="188" y="1492"/>
                    </a:lnTo>
                    <a:lnTo>
                      <a:pt x="155" y="1436"/>
                    </a:lnTo>
                    <a:lnTo>
                      <a:pt x="126" y="1376"/>
                    </a:lnTo>
                    <a:lnTo>
                      <a:pt x="103" y="1315"/>
                    </a:lnTo>
                    <a:lnTo>
                      <a:pt x="84" y="1251"/>
                    </a:lnTo>
                    <a:lnTo>
                      <a:pt x="72" y="1186"/>
                    </a:lnTo>
                    <a:lnTo>
                      <a:pt x="60" y="1170"/>
                    </a:lnTo>
                    <a:lnTo>
                      <a:pt x="48" y="1152"/>
                    </a:lnTo>
                    <a:lnTo>
                      <a:pt x="38" y="1130"/>
                    </a:lnTo>
                    <a:lnTo>
                      <a:pt x="28" y="1103"/>
                    </a:lnTo>
                    <a:lnTo>
                      <a:pt x="21" y="1074"/>
                    </a:lnTo>
                    <a:lnTo>
                      <a:pt x="16" y="1053"/>
                    </a:lnTo>
                    <a:lnTo>
                      <a:pt x="12" y="1031"/>
                    </a:lnTo>
                    <a:lnTo>
                      <a:pt x="8" y="1008"/>
                    </a:lnTo>
                    <a:lnTo>
                      <a:pt x="4" y="982"/>
                    </a:lnTo>
                    <a:lnTo>
                      <a:pt x="1" y="958"/>
                    </a:lnTo>
                    <a:lnTo>
                      <a:pt x="0" y="934"/>
                    </a:lnTo>
                    <a:lnTo>
                      <a:pt x="1" y="911"/>
                    </a:lnTo>
                    <a:lnTo>
                      <a:pt x="4" y="889"/>
                    </a:lnTo>
                    <a:lnTo>
                      <a:pt x="11" y="869"/>
                    </a:lnTo>
                    <a:lnTo>
                      <a:pt x="21" y="853"/>
                    </a:lnTo>
                    <a:lnTo>
                      <a:pt x="29" y="843"/>
                    </a:lnTo>
                    <a:lnTo>
                      <a:pt x="39" y="834"/>
                    </a:lnTo>
                    <a:lnTo>
                      <a:pt x="26" y="779"/>
                    </a:lnTo>
                    <a:lnTo>
                      <a:pt x="16" y="728"/>
                    </a:lnTo>
                    <a:lnTo>
                      <a:pt x="10" y="681"/>
                    </a:lnTo>
                    <a:lnTo>
                      <a:pt x="5" y="638"/>
                    </a:lnTo>
                    <a:lnTo>
                      <a:pt x="4" y="598"/>
                    </a:lnTo>
                    <a:lnTo>
                      <a:pt x="4" y="562"/>
                    </a:lnTo>
                    <a:lnTo>
                      <a:pt x="6" y="530"/>
                    </a:lnTo>
                    <a:lnTo>
                      <a:pt x="11" y="502"/>
                    </a:lnTo>
                    <a:lnTo>
                      <a:pt x="15" y="477"/>
                    </a:lnTo>
                    <a:lnTo>
                      <a:pt x="20" y="455"/>
                    </a:lnTo>
                    <a:lnTo>
                      <a:pt x="25" y="439"/>
                    </a:lnTo>
                    <a:lnTo>
                      <a:pt x="29" y="425"/>
                    </a:lnTo>
                    <a:lnTo>
                      <a:pt x="33" y="415"/>
                    </a:lnTo>
                    <a:lnTo>
                      <a:pt x="36" y="408"/>
                    </a:lnTo>
                    <a:lnTo>
                      <a:pt x="59" y="358"/>
                    </a:lnTo>
                    <a:lnTo>
                      <a:pt x="84" y="309"/>
                    </a:lnTo>
                    <a:lnTo>
                      <a:pt x="113" y="264"/>
                    </a:lnTo>
                    <a:lnTo>
                      <a:pt x="145" y="221"/>
                    </a:lnTo>
                    <a:lnTo>
                      <a:pt x="179" y="182"/>
                    </a:lnTo>
                    <a:lnTo>
                      <a:pt x="215" y="146"/>
                    </a:lnTo>
                    <a:lnTo>
                      <a:pt x="255" y="113"/>
                    </a:lnTo>
                    <a:lnTo>
                      <a:pt x="295" y="85"/>
                    </a:lnTo>
                    <a:lnTo>
                      <a:pt x="340" y="59"/>
                    </a:lnTo>
                    <a:lnTo>
                      <a:pt x="386" y="39"/>
                    </a:lnTo>
                    <a:lnTo>
                      <a:pt x="436" y="22"/>
                    </a:lnTo>
                    <a:lnTo>
                      <a:pt x="487" y="10"/>
                    </a:lnTo>
                    <a:lnTo>
                      <a:pt x="541" y="2"/>
                    </a:lnTo>
                    <a:lnTo>
                      <a:pt x="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CA" kern="0" smtClean="0">
                  <a:solidFill>
                    <a:srgbClr val="000000"/>
                  </a:solidFill>
                  <a:latin typeface="Microsoft New Tai Lue"/>
                </a:endParaRPr>
              </a:p>
            </p:txBody>
          </p:sp>
          <p:sp>
            <p:nvSpPr>
              <p:cNvPr id="131" name="Freeform 103"/>
              <p:cNvSpPr>
                <a:spLocks/>
              </p:cNvSpPr>
              <p:nvPr/>
            </p:nvSpPr>
            <p:spPr bwMode="auto">
              <a:xfrm>
                <a:off x="671" y="1486"/>
                <a:ext cx="280" cy="169"/>
              </a:xfrm>
              <a:custGeom>
                <a:avLst/>
                <a:gdLst>
                  <a:gd name="T0" fmla="*/ 901 w 2796"/>
                  <a:gd name="T1" fmla="*/ 5 h 1686"/>
                  <a:gd name="T2" fmla="*/ 931 w 2796"/>
                  <a:gd name="T3" fmla="*/ 27 h 1686"/>
                  <a:gd name="T4" fmla="*/ 956 w 2796"/>
                  <a:gd name="T5" fmla="*/ 44 h 1686"/>
                  <a:gd name="T6" fmla="*/ 959 w 2796"/>
                  <a:gd name="T7" fmla="*/ 59 h 1686"/>
                  <a:gd name="T8" fmla="*/ 957 w 2796"/>
                  <a:gd name="T9" fmla="*/ 125 h 1686"/>
                  <a:gd name="T10" fmla="*/ 955 w 2796"/>
                  <a:gd name="T11" fmla="*/ 222 h 1686"/>
                  <a:gd name="T12" fmla="*/ 954 w 2796"/>
                  <a:gd name="T13" fmla="*/ 328 h 1686"/>
                  <a:gd name="T14" fmla="*/ 952 w 2796"/>
                  <a:gd name="T15" fmla="*/ 416 h 1686"/>
                  <a:gd name="T16" fmla="*/ 952 w 2796"/>
                  <a:gd name="T17" fmla="*/ 466 h 1686"/>
                  <a:gd name="T18" fmla="*/ 1352 w 2796"/>
                  <a:gd name="T19" fmla="*/ 1532 h 1686"/>
                  <a:gd name="T20" fmla="*/ 1398 w 2796"/>
                  <a:gd name="T21" fmla="*/ 1555 h 1686"/>
                  <a:gd name="T22" fmla="*/ 1444 w 2796"/>
                  <a:gd name="T23" fmla="*/ 1532 h 1686"/>
                  <a:gd name="T24" fmla="*/ 1837 w 2796"/>
                  <a:gd name="T25" fmla="*/ 45 h 1686"/>
                  <a:gd name="T26" fmla="*/ 1959 w 2796"/>
                  <a:gd name="T27" fmla="*/ 35 h 1686"/>
                  <a:gd name="T28" fmla="*/ 2059 w 2796"/>
                  <a:gd name="T29" fmla="*/ 86 h 1686"/>
                  <a:gd name="T30" fmla="*/ 2165 w 2796"/>
                  <a:gd name="T31" fmla="*/ 130 h 1686"/>
                  <a:gd name="T32" fmla="*/ 2260 w 2796"/>
                  <a:gd name="T33" fmla="*/ 165 h 1686"/>
                  <a:gd name="T34" fmla="*/ 2329 w 2796"/>
                  <a:gd name="T35" fmla="*/ 188 h 1686"/>
                  <a:gd name="T36" fmla="*/ 2355 w 2796"/>
                  <a:gd name="T37" fmla="*/ 197 h 1686"/>
                  <a:gd name="T38" fmla="*/ 2462 w 2796"/>
                  <a:gd name="T39" fmla="*/ 251 h 1686"/>
                  <a:gd name="T40" fmla="*/ 2528 w 2796"/>
                  <a:gd name="T41" fmla="*/ 301 h 1686"/>
                  <a:gd name="T42" fmla="*/ 2556 w 2796"/>
                  <a:gd name="T43" fmla="*/ 331 h 1686"/>
                  <a:gd name="T44" fmla="*/ 2637 w 2796"/>
                  <a:gd name="T45" fmla="*/ 472 h 1686"/>
                  <a:gd name="T46" fmla="*/ 2718 w 2796"/>
                  <a:gd name="T47" fmla="*/ 687 h 1686"/>
                  <a:gd name="T48" fmla="*/ 2763 w 2796"/>
                  <a:gd name="T49" fmla="*/ 901 h 1686"/>
                  <a:gd name="T50" fmla="*/ 2785 w 2796"/>
                  <a:gd name="T51" fmla="*/ 1101 h 1686"/>
                  <a:gd name="T52" fmla="*/ 2795 w 2796"/>
                  <a:gd name="T53" fmla="*/ 1274 h 1686"/>
                  <a:gd name="T54" fmla="*/ 2790 w 2796"/>
                  <a:gd name="T55" fmla="*/ 1398 h 1686"/>
                  <a:gd name="T56" fmla="*/ 2769 w 2796"/>
                  <a:gd name="T57" fmla="*/ 1475 h 1686"/>
                  <a:gd name="T58" fmla="*/ 2735 w 2796"/>
                  <a:gd name="T59" fmla="*/ 1514 h 1686"/>
                  <a:gd name="T60" fmla="*/ 2596 w 2796"/>
                  <a:gd name="T61" fmla="*/ 1564 h 1686"/>
                  <a:gd name="T62" fmla="*/ 2360 w 2796"/>
                  <a:gd name="T63" fmla="*/ 1616 h 1686"/>
                  <a:gd name="T64" fmla="*/ 2082 w 2796"/>
                  <a:gd name="T65" fmla="*/ 1653 h 1686"/>
                  <a:gd name="T66" fmla="*/ 1774 w 2796"/>
                  <a:gd name="T67" fmla="*/ 1676 h 1686"/>
                  <a:gd name="T68" fmla="*/ 1452 w 2796"/>
                  <a:gd name="T69" fmla="*/ 1686 h 1686"/>
                  <a:gd name="T70" fmla="*/ 1127 w 2796"/>
                  <a:gd name="T71" fmla="*/ 1682 h 1686"/>
                  <a:gd name="T72" fmla="*/ 813 w 2796"/>
                  <a:gd name="T73" fmla="*/ 1663 h 1686"/>
                  <a:gd name="T74" fmla="*/ 524 w 2796"/>
                  <a:gd name="T75" fmla="*/ 1630 h 1686"/>
                  <a:gd name="T76" fmla="*/ 272 w 2796"/>
                  <a:gd name="T77" fmla="*/ 1583 h 1686"/>
                  <a:gd name="T78" fmla="*/ 72 w 2796"/>
                  <a:gd name="T79" fmla="*/ 1521 h 1686"/>
                  <a:gd name="T80" fmla="*/ 40 w 2796"/>
                  <a:gd name="T81" fmla="*/ 1496 h 1686"/>
                  <a:gd name="T82" fmla="*/ 14 w 2796"/>
                  <a:gd name="T83" fmla="*/ 1442 h 1686"/>
                  <a:gd name="T84" fmla="*/ 1 w 2796"/>
                  <a:gd name="T85" fmla="*/ 1355 h 1686"/>
                  <a:gd name="T86" fmla="*/ 3 w 2796"/>
                  <a:gd name="T87" fmla="*/ 1220 h 1686"/>
                  <a:gd name="T88" fmla="*/ 16 w 2796"/>
                  <a:gd name="T89" fmla="*/ 1036 h 1686"/>
                  <a:gd name="T90" fmla="*/ 44 w 2796"/>
                  <a:gd name="T91" fmla="*/ 830 h 1686"/>
                  <a:gd name="T92" fmla="*/ 100 w 2796"/>
                  <a:gd name="T93" fmla="*/ 615 h 1686"/>
                  <a:gd name="T94" fmla="*/ 195 w 2796"/>
                  <a:gd name="T95" fmla="*/ 401 h 1686"/>
                  <a:gd name="T96" fmla="*/ 245 w 2796"/>
                  <a:gd name="T97" fmla="*/ 324 h 1686"/>
                  <a:gd name="T98" fmla="*/ 285 w 2796"/>
                  <a:gd name="T99" fmla="*/ 286 h 1686"/>
                  <a:gd name="T100" fmla="*/ 365 w 2796"/>
                  <a:gd name="T101" fmla="*/ 232 h 1686"/>
                  <a:gd name="T102" fmla="*/ 444 w 2796"/>
                  <a:gd name="T103" fmla="*/ 196 h 1686"/>
                  <a:gd name="T104" fmla="*/ 485 w 2796"/>
                  <a:gd name="T105" fmla="*/ 182 h 1686"/>
                  <a:gd name="T106" fmla="*/ 564 w 2796"/>
                  <a:gd name="T107" fmla="*/ 155 h 1686"/>
                  <a:gd name="T108" fmla="*/ 665 w 2796"/>
                  <a:gd name="T109" fmla="*/ 116 h 1686"/>
                  <a:gd name="T110" fmla="*/ 771 w 2796"/>
                  <a:gd name="T111" fmla="*/ 69 h 1686"/>
                  <a:gd name="T112" fmla="*/ 866 w 2796"/>
                  <a:gd name="T113" fmla="*/ 17 h 1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796" h="1686">
                    <a:moveTo>
                      <a:pt x="893" y="0"/>
                    </a:moveTo>
                    <a:lnTo>
                      <a:pt x="895" y="1"/>
                    </a:lnTo>
                    <a:lnTo>
                      <a:pt x="901" y="5"/>
                    </a:lnTo>
                    <a:lnTo>
                      <a:pt x="910" y="12"/>
                    </a:lnTo>
                    <a:lnTo>
                      <a:pt x="920" y="20"/>
                    </a:lnTo>
                    <a:lnTo>
                      <a:pt x="931" y="27"/>
                    </a:lnTo>
                    <a:lnTo>
                      <a:pt x="942" y="35"/>
                    </a:lnTo>
                    <a:lnTo>
                      <a:pt x="951" y="40"/>
                    </a:lnTo>
                    <a:lnTo>
                      <a:pt x="956" y="44"/>
                    </a:lnTo>
                    <a:lnTo>
                      <a:pt x="959" y="45"/>
                    </a:lnTo>
                    <a:lnTo>
                      <a:pt x="959" y="48"/>
                    </a:lnTo>
                    <a:lnTo>
                      <a:pt x="959" y="59"/>
                    </a:lnTo>
                    <a:lnTo>
                      <a:pt x="959" y="77"/>
                    </a:lnTo>
                    <a:lnTo>
                      <a:pt x="957" y="99"/>
                    </a:lnTo>
                    <a:lnTo>
                      <a:pt x="957" y="125"/>
                    </a:lnTo>
                    <a:lnTo>
                      <a:pt x="956" y="155"/>
                    </a:lnTo>
                    <a:lnTo>
                      <a:pt x="956" y="188"/>
                    </a:lnTo>
                    <a:lnTo>
                      <a:pt x="955" y="222"/>
                    </a:lnTo>
                    <a:lnTo>
                      <a:pt x="955" y="257"/>
                    </a:lnTo>
                    <a:lnTo>
                      <a:pt x="954" y="292"/>
                    </a:lnTo>
                    <a:lnTo>
                      <a:pt x="954" y="328"/>
                    </a:lnTo>
                    <a:lnTo>
                      <a:pt x="953" y="359"/>
                    </a:lnTo>
                    <a:lnTo>
                      <a:pt x="953" y="389"/>
                    </a:lnTo>
                    <a:lnTo>
                      <a:pt x="952" y="416"/>
                    </a:lnTo>
                    <a:lnTo>
                      <a:pt x="952" y="439"/>
                    </a:lnTo>
                    <a:lnTo>
                      <a:pt x="952" y="455"/>
                    </a:lnTo>
                    <a:lnTo>
                      <a:pt x="952" y="466"/>
                    </a:lnTo>
                    <a:lnTo>
                      <a:pt x="952" y="469"/>
                    </a:lnTo>
                    <a:lnTo>
                      <a:pt x="1343" y="1517"/>
                    </a:lnTo>
                    <a:lnTo>
                      <a:pt x="1352" y="1532"/>
                    </a:lnTo>
                    <a:lnTo>
                      <a:pt x="1364" y="1544"/>
                    </a:lnTo>
                    <a:lnTo>
                      <a:pt x="1380" y="1552"/>
                    </a:lnTo>
                    <a:lnTo>
                      <a:pt x="1398" y="1555"/>
                    </a:lnTo>
                    <a:lnTo>
                      <a:pt x="1415" y="1552"/>
                    </a:lnTo>
                    <a:lnTo>
                      <a:pt x="1431" y="1544"/>
                    </a:lnTo>
                    <a:lnTo>
                      <a:pt x="1444" y="1532"/>
                    </a:lnTo>
                    <a:lnTo>
                      <a:pt x="1453" y="1517"/>
                    </a:lnTo>
                    <a:lnTo>
                      <a:pt x="1844" y="469"/>
                    </a:lnTo>
                    <a:lnTo>
                      <a:pt x="1837" y="45"/>
                    </a:lnTo>
                    <a:lnTo>
                      <a:pt x="1902" y="0"/>
                    </a:lnTo>
                    <a:lnTo>
                      <a:pt x="1928" y="17"/>
                    </a:lnTo>
                    <a:lnTo>
                      <a:pt x="1959" y="35"/>
                    </a:lnTo>
                    <a:lnTo>
                      <a:pt x="1991" y="53"/>
                    </a:lnTo>
                    <a:lnTo>
                      <a:pt x="2024" y="69"/>
                    </a:lnTo>
                    <a:lnTo>
                      <a:pt x="2059" y="86"/>
                    </a:lnTo>
                    <a:lnTo>
                      <a:pt x="2095" y="101"/>
                    </a:lnTo>
                    <a:lnTo>
                      <a:pt x="2130" y="116"/>
                    </a:lnTo>
                    <a:lnTo>
                      <a:pt x="2165" y="130"/>
                    </a:lnTo>
                    <a:lnTo>
                      <a:pt x="2198" y="143"/>
                    </a:lnTo>
                    <a:lnTo>
                      <a:pt x="2230" y="155"/>
                    </a:lnTo>
                    <a:lnTo>
                      <a:pt x="2260" y="165"/>
                    </a:lnTo>
                    <a:lnTo>
                      <a:pt x="2286" y="175"/>
                    </a:lnTo>
                    <a:lnTo>
                      <a:pt x="2309" y="182"/>
                    </a:lnTo>
                    <a:lnTo>
                      <a:pt x="2329" y="188"/>
                    </a:lnTo>
                    <a:lnTo>
                      <a:pt x="2343" y="193"/>
                    </a:lnTo>
                    <a:lnTo>
                      <a:pt x="2352" y="196"/>
                    </a:lnTo>
                    <a:lnTo>
                      <a:pt x="2355" y="197"/>
                    </a:lnTo>
                    <a:lnTo>
                      <a:pt x="2395" y="214"/>
                    </a:lnTo>
                    <a:lnTo>
                      <a:pt x="2431" y="232"/>
                    </a:lnTo>
                    <a:lnTo>
                      <a:pt x="2462" y="251"/>
                    </a:lnTo>
                    <a:lnTo>
                      <a:pt x="2488" y="268"/>
                    </a:lnTo>
                    <a:lnTo>
                      <a:pt x="2510" y="286"/>
                    </a:lnTo>
                    <a:lnTo>
                      <a:pt x="2528" y="301"/>
                    </a:lnTo>
                    <a:lnTo>
                      <a:pt x="2541" y="314"/>
                    </a:lnTo>
                    <a:lnTo>
                      <a:pt x="2551" y="324"/>
                    </a:lnTo>
                    <a:lnTo>
                      <a:pt x="2556" y="331"/>
                    </a:lnTo>
                    <a:lnTo>
                      <a:pt x="2558" y="333"/>
                    </a:lnTo>
                    <a:lnTo>
                      <a:pt x="2600" y="401"/>
                    </a:lnTo>
                    <a:lnTo>
                      <a:pt x="2637" y="472"/>
                    </a:lnTo>
                    <a:lnTo>
                      <a:pt x="2668" y="543"/>
                    </a:lnTo>
                    <a:lnTo>
                      <a:pt x="2696" y="615"/>
                    </a:lnTo>
                    <a:lnTo>
                      <a:pt x="2718" y="687"/>
                    </a:lnTo>
                    <a:lnTo>
                      <a:pt x="2736" y="759"/>
                    </a:lnTo>
                    <a:lnTo>
                      <a:pt x="2751" y="830"/>
                    </a:lnTo>
                    <a:lnTo>
                      <a:pt x="2763" y="901"/>
                    </a:lnTo>
                    <a:lnTo>
                      <a:pt x="2773" y="970"/>
                    </a:lnTo>
                    <a:lnTo>
                      <a:pt x="2779" y="1036"/>
                    </a:lnTo>
                    <a:lnTo>
                      <a:pt x="2785" y="1101"/>
                    </a:lnTo>
                    <a:lnTo>
                      <a:pt x="2789" y="1162"/>
                    </a:lnTo>
                    <a:lnTo>
                      <a:pt x="2791" y="1220"/>
                    </a:lnTo>
                    <a:lnTo>
                      <a:pt x="2795" y="1274"/>
                    </a:lnTo>
                    <a:lnTo>
                      <a:pt x="2796" y="1321"/>
                    </a:lnTo>
                    <a:lnTo>
                      <a:pt x="2793" y="1362"/>
                    </a:lnTo>
                    <a:lnTo>
                      <a:pt x="2790" y="1398"/>
                    </a:lnTo>
                    <a:lnTo>
                      <a:pt x="2785" y="1428"/>
                    </a:lnTo>
                    <a:lnTo>
                      <a:pt x="2778" y="1454"/>
                    </a:lnTo>
                    <a:lnTo>
                      <a:pt x="2769" y="1475"/>
                    </a:lnTo>
                    <a:lnTo>
                      <a:pt x="2759" y="1491"/>
                    </a:lnTo>
                    <a:lnTo>
                      <a:pt x="2747" y="1505"/>
                    </a:lnTo>
                    <a:lnTo>
                      <a:pt x="2735" y="1514"/>
                    </a:lnTo>
                    <a:lnTo>
                      <a:pt x="2723" y="1521"/>
                    </a:lnTo>
                    <a:lnTo>
                      <a:pt x="2663" y="1543"/>
                    </a:lnTo>
                    <a:lnTo>
                      <a:pt x="2596" y="1564"/>
                    </a:lnTo>
                    <a:lnTo>
                      <a:pt x="2523" y="1583"/>
                    </a:lnTo>
                    <a:lnTo>
                      <a:pt x="2444" y="1600"/>
                    </a:lnTo>
                    <a:lnTo>
                      <a:pt x="2360" y="1616"/>
                    </a:lnTo>
                    <a:lnTo>
                      <a:pt x="2272" y="1630"/>
                    </a:lnTo>
                    <a:lnTo>
                      <a:pt x="2179" y="1642"/>
                    </a:lnTo>
                    <a:lnTo>
                      <a:pt x="2082" y="1653"/>
                    </a:lnTo>
                    <a:lnTo>
                      <a:pt x="1982" y="1663"/>
                    </a:lnTo>
                    <a:lnTo>
                      <a:pt x="1880" y="1671"/>
                    </a:lnTo>
                    <a:lnTo>
                      <a:pt x="1774" y="1676"/>
                    </a:lnTo>
                    <a:lnTo>
                      <a:pt x="1668" y="1682"/>
                    </a:lnTo>
                    <a:lnTo>
                      <a:pt x="1560" y="1685"/>
                    </a:lnTo>
                    <a:lnTo>
                      <a:pt x="1452" y="1686"/>
                    </a:lnTo>
                    <a:lnTo>
                      <a:pt x="1343" y="1686"/>
                    </a:lnTo>
                    <a:lnTo>
                      <a:pt x="1234" y="1685"/>
                    </a:lnTo>
                    <a:lnTo>
                      <a:pt x="1127" y="1682"/>
                    </a:lnTo>
                    <a:lnTo>
                      <a:pt x="1020" y="1676"/>
                    </a:lnTo>
                    <a:lnTo>
                      <a:pt x="916" y="1671"/>
                    </a:lnTo>
                    <a:lnTo>
                      <a:pt x="813" y="1663"/>
                    </a:lnTo>
                    <a:lnTo>
                      <a:pt x="713" y="1653"/>
                    </a:lnTo>
                    <a:lnTo>
                      <a:pt x="616" y="1642"/>
                    </a:lnTo>
                    <a:lnTo>
                      <a:pt x="524" y="1630"/>
                    </a:lnTo>
                    <a:lnTo>
                      <a:pt x="435" y="1616"/>
                    </a:lnTo>
                    <a:lnTo>
                      <a:pt x="351" y="1600"/>
                    </a:lnTo>
                    <a:lnTo>
                      <a:pt x="272" y="1583"/>
                    </a:lnTo>
                    <a:lnTo>
                      <a:pt x="200" y="1564"/>
                    </a:lnTo>
                    <a:lnTo>
                      <a:pt x="133" y="1543"/>
                    </a:lnTo>
                    <a:lnTo>
                      <a:pt x="72" y="1521"/>
                    </a:lnTo>
                    <a:lnTo>
                      <a:pt x="60" y="1516"/>
                    </a:lnTo>
                    <a:lnTo>
                      <a:pt x="49" y="1507"/>
                    </a:lnTo>
                    <a:lnTo>
                      <a:pt x="40" y="1496"/>
                    </a:lnTo>
                    <a:lnTo>
                      <a:pt x="30" y="1481"/>
                    </a:lnTo>
                    <a:lnTo>
                      <a:pt x="21" y="1464"/>
                    </a:lnTo>
                    <a:lnTo>
                      <a:pt x="14" y="1442"/>
                    </a:lnTo>
                    <a:lnTo>
                      <a:pt x="8" y="1418"/>
                    </a:lnTo>
                    <a:lnTo>
                      <a:pt x="3" y="1388"/>
                    </a:lnTo>
                    <a:lnTo>
                      <a:pt x="1" y="1355"/>
                    </a:lnTo>
                    <a:lnTo>
                      <a:pt x="0" y="1316"/>
                    </a:lnTo>
                    <a:lnTo>
                      <a:pt x="1" y="1274"/>
                    </a:lnTo>
                    <a:lnTo>
                      <a:pt x="3" y="1220"/>
                    </a:lnTo>
                    <a:lnTo>
                      <a:pt x="7" y="1162"/>
                    </a:lnTo>
                    <a:lnTo>
                      <a:pt x="11" y="1101"/>
                    </a:lnTo>
                    <a:lnTo>
                      <a:pt x="16" y="1036"/>
                    </a:lnTo>
                    <a:lnTo>
                      <a:pt x="23" y="970"/>
                    </a:lnTo>
                    <a:lnTo>
                      <a:pt x="32" y="901"/>
                    </a:lnTo>
                    <a:lnTo>
                      <a:pt x="44" y="830"/>
                    </a:lnTo>
                    <a:lnTo>
                      <a:pt x="59" y="759"/>
                    </a:lnTo>
                    <a:lnTo>
                      <a:pt x="78" y="687"/>
                    </a:lnTo>
                    <a:lnTo>
                      <a:pt x="100" y="615"/>
                    </a:lnTo>
                    <a:lnTo>
                      <a:pt x="127" y="543"/>
                    </a:lnTo>
                    <a:lnTo>
                      <a:pt x="158" y="472"/>
                    </a:lnTo>
                    <a:lnTo>
                      <a:pt x="195" y="401"/>
                    </a:lnTo>
                    <a:lnTo>
                      <a:pt x="237" y="333"/>
                    </a:lnTo>
                    <a:lnTo>
                      <a:pt x="239" y="331"/>
                    </a:lnTo>
                    <a:lnTo>
                      <a:pt x="245" y="324"/>
                    </a:lnTo>
                    <a:lnTo>
                      <a:pt x="254" y="314"/>
                    </a:lnTo>
                    <a:lnTo>
                      <a:pt x="268" y="301"/>
                    </a:lnTo>
                    <a:lnTo>
                      <a:pt x="285" y="286"/>
                    </a:lnTo>
                    <a:lnTo>
                      <a:pt x="307" y="268"/>
                    </a:lnTo>
                    <a:lnTo>
                      <a:pt x="334" y="251"/>
                    </a:lnTo>
                    <a:lnTo>
                      <a:pt x="365" y="232"/>
                    </a:lnTo>
                    <a:lnTo>
                      <a:pt x="400" y="214"/>
                    </a:lnTo>
                    <a:lnTo>
                      <a:pt x="440" y="197"/>
                    </a:lnTo>
                    <a:lnTo>
                      <a:pt x="444" y="196"/>
                    </a:lnTo>
                    <a:lnTo>
                      <a:pt x="452" y="193"/>
                    </a:lnTo>
                    <a:lnTo>
                      <a:pt x="467" y="188"/>
                    </a:lnTo>
                    <a:lnTo>
                      <a:pt x="485" y="182"/>
                    </a:lnTo>
                    <a:lnTo>
                      <a:pt x="508" y="175"/>
                    </a:lnTo>
                    <a:lnTo>
                      <a:pt x="535" y="165"/>
                    </a:lnTo>
                    <a:lnTo>
                      <a:pt x="564" y="155"/>
                    </a:lnTo>
                    <a:lnTo>
                      <a:pt x="596" y="143"/>
                    </a:lnTo>
                    <a:lnTo>
                      <a:pt x="630" y="130"/>
                    </a:lnTo>
                    <a:lnTo>
                      <a:pt x="665" y="116"/>
                    </a:lnTo>
                    <a:lnTo>
                      <a:pt x="701" y="101"/>
                    </a:lnTo>
                    <a:lnTo>
                      <a:pt x="736" y="86"/>
                    </a:lnTo>
                    <a:lnTo>
                      <a:pt x="771" y="69"/>
                    </a:lnTo>
                    <a:lnTo>
                      <a:pt x="805" y="53"/>
                    </a:lnTo>
                    <a:lnTo>
                      <a:pt x="837" y="35"/>
                    </a:lnTo>
                    <a:lnTo>
                      <a:pt x="866" y="17"/>
                    </a:lnTo>
                    <a:lnTo>
                      <a:pt x="89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CA" kern="0" smtClean="0">
                  <a:solidFill>
                    <a:srgbClr val="000000"/>
                  </a:solidFill>
                  <a:latin typeface="Microsoft New Tai Lue"/>
                </a:endParaRPr>
              </a:p>
            </p:txBody>
          </p:sp>
          <p:sp>
            <p:nvSpPr>
              <p:cNvPr id="132" name="Freeform 104"/>
              <p:cNvSpPr>
                <a:spLocks/>
              </p:cNvSpPr>
              <p:nvPr/>
            </p:nvSpPr>
            <p:spPr bwMode="auto">
              <a:xfrm>
                <a:off x="793" y="1505"/>
                <a:ext cx="35" cy="126"/>
              </a:xfrm>
              <a:custGeom>
                <a:avLst/>
                <a:gdLst>
                  <a:gd name="T0" fmla="*/ 0 w 347"/>
                  <a:gd name="T1" fmla="*/ 0 h 1259"/>
                  <a:gd name="T2" fmla="*/ 57 w 347"/>
                  <a:gd name="T3" fmla="*/ 17 h 1259"/>
                  <a:gd name="T4" fmla="*/ 114 w 347"/>
                  <a:gd name="T5" fmla="*/ 28 h 1259"/>
                  <a:gd name="T6" fmla="*/ 172 w 347"/>
                  <a:gd name="T7" fmla="*/ 31 h 1259"/>
                  <a:gd name="T8" fmla="*/ 188 w 347"/>
                  <a:gd name="T9" fmla="*/ 31 h 1259"/>
                  <a:gd name="T10" fmla="*/ 243 w 347"/>
                  <a:gd name="T11" fmla="*/ 27 h 1259"/>
                  <a:gd name="T12" fmla="*/ 296 w 347"/>
                  <a:gd name="T13" fmla="*/ 17 h 1259"/>
                  <a:gd name="T14" fmla="*/ 347 w 347"/>
                  <a:gd name="T15" fmla="*/ 4 h 1259"/>
                  <a:gd name="T16" fmla="*/ 193 w 347"/>
                  <a:gd name="T17" fmla="*/ 239 h 1259"/>
                  <a:gd name="T18" fmla="*/ 333 w 347"/>
                  <a:gd name="T19" fmla="*/ 373 h 1259"/>
                  <a:gd name="T20" fmla="*/ 190 w 347"/>
                  <a:gd name="T21" fmla="*/ 1246 h 1259"/>
                  <a:gd name="T22" fmla="*/ 188 w 347"/>
                  <a:gd name="T23" fmla="*/ 1250 h 1259"/>
                  <a:gd name="T24" fmla="*/ 186 w 347"/>
                  <a:gd name="T25" fmla="*/ 1253 h 1259"/>
                  <a:gd name="T26" fmla="*/ 182 w 347"/>
                  <a:gd name="T27" fmla="*/ 1256 h 1259"/>
                  <a:gd name="T28" fmla="*/ 179 w 347"/>
                  <a:gd name="T29" fmla="*/ 1258 h 1259"/>
                  <a:gd name="T30" fmla="*/ 175 w 347"/>
                  <a:gd name="T31" fmla="*/ 1259 h 1259"/>
                  <a:gd name="T32" fmla="*/ 170 w 347"/>
                  <a:gd name="T33" fmla="*/ 1258 h 1259"/>
                  <a:gd name="T34" fmla="*/ 167 w 347"/>
                  <a:gd name="T35" fmla="*/ 1256 h 1259"/>
                  <a:gd name="T36" fmla="*/ 164 w 347"/>
                  <a:gd name="T37" fmla="*/ 1253 h 1259"/>
                  <a:gd name="T38" fmla="*/ 161 w 347"/>
                  <a:gd name="T39" fmla="*/ 1250 h 1259"/>
                  <a:gd name="T40" fmla="*/ 159 w 347"/>
                  <a:gd name="T41" fmla="*/ 1246 h 1259"/>
                  <a:gd name="T42" fmla="*/ 16 w 347"/>
                  <a:gd name="T43" fmla="*/ 373 h 1259"/>
                  <a:gd name="T44" fmla="*/ 155 w 347"/>
                  <a:gd name="T45" fmla="*/ 239 h 1259"/>
                  <a:gd name="T46" fmla="*/ 0 w 347"/>
                  <a:gd name="T47" fmla="*/ 0 h 1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7" h="1259">
                    <a:moveTo>
                      <a:pt x="0" y="0"/>
                    </a:moveTo>
                    <a:lnTo>
                      <a:pt x="57" y="17"/>
                    </a:lnTo>
                    <a:lnTo>
                      <a:pt x="114" y="28"/>
                    </a:lnTo>
                    <a:lnTo>
                      <a:pt x="172" y="31"/>
                    </a:lnTo>
                    <a:lnTo>
                      <a:pt x="188" y="31"/>
                    </a:lnTo>
                    <a:lnTo>
                      <a:pt x="243" y="27"/>
                    </a:lnTo>
                    <a:lnTo>
                      <a:pt x="296" y="17"/>
                    </a:lnTo>
                    <a:lnTo>
                      <a:pt x="347" y="4"/>
                    </a:lnTo>
                    <a:lnTo>
                      <a:pt x="193" y="239"/>
                    </a:lnTo>
                    <a:lnTo>
                      <a:pt x="333" y="373"/>
                    </a:lnTo>
                    <a:lnTo>
                      <a:pt x="190" y="1246"/>
                    </a:lnTo>
                    <a:lnTo>
                      <a:pt x="188" y="1250"/>
                    </a:lnTo>
                    <a:lnTo>
                      <a:pt x="186" y="1253"/>
                    </a:lnTo>
                    <a:lnTo>
                      <a:pt x="182" y="1256"/>
                    </a:lnTo>
                    <a:lnTo>
                      <a:pt x="179" y="1258"/>
                    </a:lnTo>
                    <a:lnTo>
                      <a:pt x="175" y="1259"/>
                    </a:lnTo>
                    <a:lnTo>
                      <a:pt x="170" y="1258"/>
                    </a:lnTo>
                    <a:lnTo>
                      <a:pt x="167" y="1256"/>
                    </a:lnTo>
                    <a:lnTo>
                      <a:pt x="164" y="1253"/>
                    </a:lnTo>
                    <a:lnTo>
                      <a:pt x="161" y="1250"/>
                    </a:lnTo>
                    <a:lnTo>
                      <a:pt x="159" y="1246"/>
                    </a:lnTo>
                    <a:lnTo>
                      <a:pt x="16" y="373"/>
                    </a:lnTo>
                    <a:lnTo>
                      <a:pt x="155" y="2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CA" kern="0" smtClean="0">
                  <a:solidFill>
                    <a:srgbClr val="000000"/>
                  </a:solidFill>
                  <a:latin typeface="Microsoft New Tai Lue"/>
                </a:endParaRPr>
              </a:p>
            </p:txBody>
          </p:sp>
        </p:grpSp>
        <p:grpSp>
          <p:nvGrpSpPr>
            <p:cNvPr id="133" name="Group 146"/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 bwMode="auto">
            <a:xfrm>
              <a:off x="1341944" y="2451010"/>
              <a:ext cx="569571" cy="692616"/>
              <a:chOff x="1145" y="1766"/>
              <a:chExt cx="287" cy="349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34" name="Freeform 148"/>
              <p:cNvSpPr>
                <a:spLocks/>
              </p:cNvSpPr>
              <p:nvPr/>
            </p:nvSpPr>
            <p:spPr bwMode="auto">
              <a:xfrm>
                <a:off x="1145" y="1853"/>
                <a:ext cx="287" cy="262"/>
              </a:xfrm>
              <a:custGeom>
                <a:avLst/>
                <a:gdLst>
                  <a:gd name="T0" fmla="*/ 853 w 2871"/>
                  <a:gd name="T1" fmla="*/ 138 h 2617"/>
                  <a:gd name="T2" fmla="*/ 882 w 2871"/>
                  <a:gd name="T3" fmla="*/ 193 h 2617"/>
                  <a:gd name="T4" fmla="*/ 945 w 2871"/>
                  <a:gd name="T5" fmla="*/ 399 h 2617"/>
                  <a:gd name="T6" fmla="*/ 1041 w 2871"/>
                  <a:gd name="T7" fmla="*/ 558 h 2617"/>
                  <a:gd name="T8" fmla="*/ 1111 w 2871"/>
                  <a:gd name="T9" fmla="*/ 644 h 2617"/>
                  <a:gd name="T10" fmla="*/ 1108 w 2871"/>
                  <a:gd name="T11" fmla="*/ 788 h 2617"/>
                  <a:gd name="T12" fmla="*/ 1138 w 2871"/>
                  <a:gd name="T13" fmla="*/ 941 h 2617"/>
                  <a:gd name="T14" fmla="*/ 1253 w 2871"/>
                  <a:gd name="T15" fmla="*/ 1059 h 2617"/>
                  <a:gd name="T16" fmla="*/ 1396 w 2871"/>
                  <a:gd name="T17" fmla="*/ 1120 h 2617"/>
                  <a:gd name="T18" fmla="*/ 1562 w 2871"/>
                  <a:gd name="T19" fmla="*/ 1077 h 2617"/>
                  <a:gd name="T20" fmla="*/ 1749 w 2871"/>
                  <a:gd name="T21" fmla="*/ 886 h 2617"/>
                  <a:gd name="T22" fmla="*/ 1768 w 2871"/>
                  <a:gd name="T23" fmla="*/ 651 h 2617"/>
                  <a:gd name="T24" fmla="*/ 1811 w 2871"/>
                  <a:gd name="T25" fmla="*/ 602 h 2617"/>
                  <a:gd name="T26" fmla="*/ 1903 w 2871"/>
                  <a:gd name="T27" fmla="*/ 470 h 2617"/>
                  <a:gd name="T28" fmla="*/ 1987 w 2871"/>
                  <a:gd name="T29" fmla="*/ 280 h 2617"/>
                  <a:gd name="T30" fmla="*/ 2015 w 2871"/>
                  <a:gd name="T31" fmla="*/ 173 h 2617"/>
                  <a:gd name="T32" fmla="*/ 2065 w 2871"/>
                  <a:gd name="T33" fmla="*/ 43 h 2617"/>
                  <a:gd name="T34" fmla="*/ 2067 w 2871"/>
                  <a:gd name="T35" fmla="*/ 54 h 2617"/>
                  <a:gd name="T36" fmla="*/ 2050 w 2871"/>
                  <a:gd name="T37" fmla="*/ 243 h 2617"/>
                  <a:gd name="T38" fmla="*/ 2061 w 2871"/>
                  <a:gd name="T39" fmla="*/ 517 h 2617"/>
                  <a:gd name="T40" fmla="*/ 2132 w 2871"/>
                  <a:gd name="T41" fmla="*/ 819 h 2617"/>
                  <a:gd name="T42" fmla="*/ 2286 w 2871"/>
                  <a:gd name="T43" fmla="*/ 926 h 2617"/>
                  <a:gd name="T44" fmla="*/ 2492 w 2871"/>
                  <a:gd name="T45" fmla="*/ 1026 h 2617"/>
                  <a:gd name="T46" fmla="*/ 2650 w 2871"/>
                  <a:gd name="T47" fmla="*/ 1156 h 2617"/>
                  <a:gd name="T48" fmla="*/ 2685 w 2871"/>
                  <a:gd name="T49" fmla="*/ 1230 h 2617"/>
                  <a:gd name="T50" fmla="*/ 2744 w 2871"/>
                  <a:gd name="T51" fmla="*/ 1397 h 2617"/>
                  <a:gd name="T52" fmla="*/ 2813 w 2871"/>
                  <a:gd name="T53" fmla="*/ 1652 h 2617"/>
                  <a:gd name="T54" fmla="*/ 2864 w 2871"/>
                  <a:gd name="T55" fmla="*/ 1961 h 2617"/>
                  <a:gd name="T56" fmla="*/ 2862 w 2871"/>
                  <a:gd name="T57" fmla="*/ 2288 h 2617"/>
                  <a:gd name="T58" fmla="*/ 2846 w 2871"/>
                  <a:gd name="T59" fmla="*/ 2322 h 2617"/>
                  <a:gd name="T60" fmla="*/ 2770 w 2871"/>
                  <a:gd name="T61" fmla="*/ 2386 h 2617"/>
                  <a:gd name="T62" fmla="*/ 2668 w 2871"/>
                  <a:gd name="T63" fmla="*/ 2423 h 2617"/>
                  <a:gd name="T64" fmla="*/ 2436 w 2871"/>
                  <a:gd name="T65" fmla="*/ 2492 h 2617"/>
                  <a:gd name="T66" fmla="*/ 2095 w 2871"/>
                  <a:gd name="T67" fmla="*/ 2564 h 2617"/>
                  <a:gd name="T68" fmla="*/ 1663 w 2871"/>
                  <a:gd name="T69" fmla="*/ 2612 h 2617"/>
                  <a:gd name="T70" fmla="*/ 1354 w 2871"/>
                  <a:gd name="T71" fmla="*/ 2615 h 2617"/>
                  <a:gd name="T72" fmla="*/ 1195 w 2871"/>
                  <a:gd name="T73" fmla="*/ 2602 h 2617"/>
                  <a:gd name="T74" fmla="*/ 911 w 2871"/>
                  <a:gd name="T75" fmla="*/ 2568 h 2617"/>
                  <a:gd name="T76" fmla="*/ 563 w 2871"/>
                  <a:gd name="T77" fmla="*/ 2504 h 2617"/>
                  <a:gd name="T78" fmla="*/ 205 w 2871"/>
                  <a:gd name="T79" fmla="*/ 2404 h 2617"/>
                  <a:gd name="T80" fmla="*/ 65 w 2871"/>
                  <a:gd name="T81" fmla="*/ 2346 h 2617"/>
                  <a:gd name="T82" fmla="*/ 26 w 2871"/>
                  <a:gd name="T83" fmla="*/ 2301 h 2617"/>
                  <a:gd name="T84" fmla="*/ 0 w 2871"/>
                  <a:gd name="T85" fmla="*/ 2168 h 2617"/>
                  <a:gd name="T86" fmla="*/ 5 w 2871"/>
                  <a:gd name="T87" fmla="*/ 2077 h 2617"/>
                  <a:gd name="T88" fmla="*/ 28 w 2871"/>
                  <a:gd name="T89" fmla="*/ 1850 h 2617"/>
                  <a:gd name="T90" fmla="*/ 79 w 2871"/>
                  <a:gd name="T91" fmla="*/ 1556 h 2617"/>
                  <a:gd name="T92" fmla="*/ 169 w 2871"/>
                  <a:gd name="T93" fmla="*/ 1264 h 2617"/>
                  <a:gd name="T94" fmla="*/ 252 w 2871"/>
                  <a:gd name="T95" fmla="*/ 1111 h 2617"/>
                  <a:gd name="T96" fmla="*/ 328 w 2871"/>
                  <a:gd name="T97" fmla="*/ 1044 h 2617"/>
                  <a:gd name="T98" fmla="*/ 458 w 2871"/>
                  <a:gd name="T99" fmla="*/ 975 h 2617"/>
                  <a:gd name="T100" fmla="*/ 542 w 2871"/>
                  <a:gd name="T101" fmla="*/ 948 h 2617"/>
                  <a:gd name="T102" fmla="*/ 696 w 2871"/>
                  <a:gd name="T103" fmla="*/ 890 h 2617"/>
                  <a:gd name="T104" fmla="*/ 806 w 2871"/>
                  <a:gd name="T105" fmla="*/ 636 h 2617"/>
                  <a:gd name="T106" fmla="*/ 837 w 2871"/>
                  <a:gd name="T107" fmla="*/ 344 h 2617"/>
                  <a:gd name="T108" fmla="*/ 827 w 2871"/>
                  <a:gd name="T109" fmla="*/ 116 h 2617"/>
                  <a:gd name="T110" fmla="*/ 811 w 2871"/>
                  <a:gd name="T111" fmla="*/ 3 h 2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71" h="2617">
                    <a:moveTo>
                      <a:pt x="811" y="0"/>
                    </a:moveTo>
                    <a:lnTo>
                      <a:pt x="821" y="43"/>
                    </a:lnTo>
                    <a:lnTo>
                      <a:pt x="832" y="80"/>
                    </a:lnTo>
                    <a:lnTo>
                      <a:pt x="843" y="111"/>
                    </a:lnTo>
                    <a:lnTo>
                      <a:pt x="853" y="138"/>
                    </a:lnTo>
                    <a:lnTo>
                      <a:pt x="862" y="157"/>
                    </a:lnTo>
                    <a:lnTo>
                      <a:pt x="871" y="173"/>
                    </a:lnTo>
                    <a:lnTo>
                      <a:pt x="876" y="184"/>
                    </a:lnTo>
                    <a:lnTo>
                      <a:pt x="881" y="190"/>
                    </a:lnTo>
                    <a:lnTo>
                      <a:pt x="882" y="193"/>
                    </a:lnTo>
                    <a:lnTo>
                      <a:pt x="889" y="237"/>
                    </a:lnTo>
                    <a:lnTo>
                      <a:pt x="899" y="280"/>
                    </a:lnTo>
                    <a:lnTo>
                      <a:pt x="912" y="320"/>
                    </a:lnTo>
                    <a:lnTo>
                      <a:pt x="928" y="361"/>
                    </a:lnTo>
                    <a:lnTo>
                      <a:pt x="945" y="399"/>
                    </a:lnTo>
                    <a:lnTo>
                      <a:pt x="963" y="436"/>
                    </a:lnTo>
                    <a:lnTo>
                      <a:pt x="983" y="470"/>
                    </a:lnTo>
                    <a:lnTo>
                      <a:pt x="1003" y="502"/>
                    </a:lnTo>
                    <a:lnTo>
                      <a:pt x="1021" y="530"/>
                    </a:lnTo>
                    <a:lnTo>
                      <a:pt x="1041" y="558"/>
                    </a:lnTo>
                    <a:lnTo>
                      <a:pt x="1059" y="581"/>
                    </a:lnTo>
                    <a:lnTo>
                      <a:pt x="1075" y="602"/>
                    </a:lnTo>
                    <a:lnTo>
                      <a:pt x="1089" y="619"/>
                    </a:lnTo>
                    <a:lnTo>
                      <a:pt x="1102" y="633"/>
                    </a:lnTo>
                    <a:lnTo>
                      <a:pt x="1111" y="644"/>
                    </a:lnTo>
                    <a:lnTo>
                      <a:pt x="1117" y="649"/>
                    </a:lnTo>
                    <a:lnTo>
                      <a:pt x="1119" y="651"/>
                    </a:lnTo>
                    <a:lnTo>
                      <a:pt x="1119" y="701"/>
                    </a:lnTo>
                    <a:lnTo>
                      <a:pt x="1116" y="746"/>
                    </a:lnTo>
                    <a:lnTo>
                      <a:pt x="1108" y="788"/>
                    </a:lnTo>
                    <a:lnTo>
                      <a:pt x="1097" y="826"/>
                    </a:lnTo>
                    <a:lnTo>
                      <a:pt x="1084" y="861"/>
                    </a:lnTo>
                    <a:lnTo>
                      <a:pt x="1100" y="888"/>
                    </a:lnTo>
                    <a:lnTo>
                      <a:pt x="1119" y="914"/>
                    </a:lnTo>
                    <a:lnTo>
                      <a:pt x="1138" y="941"/>
                    </a:lnTo>
                    <a:lnTo>
                      <a:pt x="1159" y="967"/>
                    </a:lnTo>
                    <a:lnTo>
                      <a:pt x="1181" y="992"/>
                    </a:lnTo>
                    <a:lnTo>
                      <a:pt x="1204" y="1017"/>
                    </a:lnTo>
                    <a:lnTo>
                      <a:pt x="1228" y="1039"/>
                    </a:lnTo>
                    <a:lnTo>
                      <a:pt x="1253" y="1059"/>
                    </a:lnTo>
                    <a:lnTo>
                      <a:pt x="1280" y="1077"/>
                    </a:lnTo>
                    <a:lnTo>
                      <a:pt x="1307" y="1092"/>
                    </a:lnTo>
                    <a:lnTo>
                      <a:pt x="1336" y="1106"/>
                    </a:lnTo>
                    <a:lnTo>
                      <a:pt x="1365" y="1114"/>
                    </a:lnTo>
                    <a:lnTo>
                      <a:pt x="1396" y="1120"/>
                    </a:lnTo>
                    <a:lnTo>
                      <a:pt x="1427" y="1121"/>
                    </a:lnTo>
                    <a:lnTo>
                      <a:pt x="1460" y="1118"/>
                    </a:lnTo>
                    <a:lnTo>
                      <a:pt x="1493" y="1110"/>
                    </a:lnTo>
                    <a:lnTo>
                      <a:pt x="1527" y="1096"/>
                    </a:lnTo>
                    <a:lnTo>
                      <a:pt x="1562" y="1077"/>
                    </a:lnTo>
                    <a:lnTo>
                      <a:pt x="1598" y="1053"/>
                    </a:lnTo>
                    <a:lnTo>
                      <a:pt x="1635" y="1021"/>
                    </a:lnTo>
                    <a:lnTo>
                      <a:pt x="1672" y="984"/>
                    </a:lnTo>
                    <a:lnTo>
                      <a:pt x="1711" y="938"/>
                    </a:lnTo>
                    <a:lnTo>
                      <a:pt x="1749" y="886"/>
                    </a:lnTo>
                    <a:lnTo>
                      <a:pt x="1788" y="826"/>
                    </a:lnTo>
                    <a:lnTo>
                      <a:pt x="1778" y="788"/>
                    </a:lnTo>
                    <a:lnTo>
                      <a:pt x="1770" y="746"/>
                    </a:lnTo>
                    <a:lnTo>
                      <a:pt x="1767" y="701"/>
                    </a:lnTo>
                    <a:lnTo>
                      <a:pt x="1768" y="651"/>
                    </a:lnTo>
                    <a:lnTo>
                      <a:pt x="1770" y="649"/>
                    </a:lnTo>
                    <a:lnTo>
                      <a:pt x="1775" y="644"/>
                    </a:lnTo>
                    <a:lnTo>
                      <a:pt x="1784" y="633"/>
                    </a:lnTo>
                    <a:lnTo>
                      <a:pt x="1796" y="619"/>
                    </a:lnTo>
                    <a:lnTo>
                      <a:pt x="1811" y="602"/>
                    </a:lnTo>
                    <a:lnTo>
                      <a:pt x="1827" y="581"/>
                    </a:lnTo>
                    <a:lnTo>
                      <a:pt x="1846" y="558"/>
                    </a:lnTo>
                    <a:lnTo>
                      <a:pt x="1865" y="530"/>
                    </a:lnTo>
                    <a:lnTo>
                      <a:pt x="1884" y="502"/>
                    </a:lnTo>
                    <a:lnTo>
                      <a:pt x="1903" y="470"/>
                    </a:lnTo>
                    <a:lnTo>
                      <a:pt x="1923" y="436"/>
                    </a:lnTo>
                    <a:lnTo>
                      <a:pt x="1942" y="399"/>
                    </a:lnTo>
                    <a:lnTo>
                      <a:pt x="1958" y="361"/>
                    </a:lnTo>
                    <a:lnTo>
                      <a:pt x="1973" y="320"/>
                    </a:lnTo>
                    <a:lnTo>
                      <a:pt x="1987" y="280"/>
                    </a:lnTo>
                    <a:lnTo>
                      <a:pt x="1996" y="237"/>
                    </a:lnTo>
                    <a:lnTo>
                      <a:pt x="2004" y="193"/>
                    </a:lnTo>
                    <a:lnTo>
                      <a:pt x="2005" y="190"/>
                    </a:lnTo>
                    <a:lnTo>
                      <a:pt x="2010" y="184"/>
                    </a:lnTo>
                    <a:lnTo>
                      <a:pt x="2015" y="173"/>
                    </a:lnTo>
                    <a:lnTo>
                      <a:pt x="2023" y="157"/>
                    </a:lnTo>
                    <a:lnTo>
                      <a:pt x="2033" y="138"/>
                    </a:lnTo>
                    <a:lnTo>
                      <a:pt x="2043" y="111"/>
                    </a:lnTo>
                    <a:lnTo>
                      <a:pt x="2054" y="80"/>
                    </a:lnTo>
                    <a:lnTo>
                      <a:pt x="2065" y="43"/>
                    </a:lnTo>
                    <a:lnTo>
                      <a:pt x="2076" y="0"/>
                    </a:lnTo>
                    <a:lnTo>
                      <a:pt x="2075" y="3"/>
                    </a:lnTo>
                    <a:lnTo>
                      <a:pt x="2073" y="14"/>
                    </a:lnTo>
                    <a:lnTo>
                      <a:pt x="2070" y="31"/>
                    </a:lnTo>
                    <a:lnTo>
                      <a:pt x="2067" y="54"/>
                    </a:lnTo>
                    <a:lnTo>
                      <a:pt x="2064" y="83"/>
                    </a:lnTo>
                    <a:lnTo>
                      <a:pt x="2059" y="116"/>
                    </a:lnTo>
                    <a:lnTo>
                      <a:pt x="2056" y="154"/>
                    </a:lnTo>
                    <a:lnTo>
                      <a:pt x="2053" y="197"/>
                    </a:lnTo>
                    <a:lnTo>
                      <a:pt x="2050" y="243"/>
                    </a:lnTo>
                    <a:lnTo>
                      <a:pt x="2049" y="293"/>
                    </a:lnTo>
                    <a:lnTo>
                      <a:pt x="2049" y="346"/>
                    </a:lnTo>
                    <a:lnTo>
                      <a:pt x="2051" y="401"/>
                    </a:lnTo>
                    <a:lnTo>
                      <a:pt x="2055" y="458"/>
                    </a:lnTo>
                    <a:lnTo>
                      <a:pt x="2061" y="517"/>
                    </a:lnTo>
                    <a:lnTo>
                      <a:pt x="2069" y="577"/>
                    </a:lnTo>
                    <a:lnTo>
                      <a:pt x="2080" y="637"/>
                    </a:lnTo>
                    <a:lnTo>
                      <a:pt x="2094" y="699"/>
                    </a:lnTo>
                    <a:lnTo>
                      <a:pt x="2111" y="759"/>
                    </a:lnTo>
                    <a:lnTo>
                      <a:pt x="2132" y="819"/>
                    </a:lnTo>
                    <a:lnTo>
                      <a:pt x="2157" y="878"/>
                    </a:lnTo>
                    <a:lnTo>
                      <a:pt x="2182" y="887"/>
                    </a:lnTo>
                    <a:lnTo>
                      <a:pt x="2213" y="898"/>
                    </a:lnTo>
                    <a:lnTo>
                      <a:pt x="2247" y="911"/>
                    </a:lnTo>
                    <a:lnTo>
                      <a:pt x="2286" y="926"/>
                    </a:lnTo>
                    <a:lnTo>
                      <a:pt x="2325" y="944"/>
                    </a:lnTo>
                    <a:lnTo>
                      <a:pt x="2367" y="963"/>
                    </a:lnTo>
                    <a:lnTo>
                      <a:pt x="2409" y="982"/>
                    </a:lnTo>
                    <a:lnTo>
                      <a:pt x="2452" y="1004"/>
                    </a:lnTo>
                    <a:lnTo>
                      <a:pt x="2492" y="1026"/>
                    </a:lnTo>
                    <a:lnTo>
                      <a:pt x="2531" y="1051"/>
                    </a:lnTo>
                    <a:lnTo>
                      <a:pt x="2567" y="1076"/>
                    </a:lnTo>
                    <a:lnTo>
                      <a:pt x="2599" y="1102"/>
                    </a:lnTo>
                    <a:lnTo>
                      <a:pt x="2628" y="1129"/>
                    </a:lnTo>
                    <a:lnTo>
                      <a:pt x="2650" y="1156"/>
                    </a:lnTo>
                    <a:lnTo>
                      <a:pt x="2666" y="1185"/>
                    </a:lnTo>
                    <a:lnTo>
                      <a:pt x="2667" y="1187"/>
                    </a:lnTo>
                    <a:lnTo>
                      <a:pt x="2670" y="1196"/>
                    </a:lnTo>
                    <a:lnTo>
                      <a:pt x="2677" y="1210"/>
                    </a:lnTo>
                    <a:lnTo>
                      <a:pt x="2685" y="1230"/>
                    </a:lnTo>
                    <a:lnTo>
                      <a:pt x="2694" y="1254"/>
                    </a:lnTo>
                    <a:lnTo>
                      <a:pt x="2705" y="1284"/>
                    </a:lnTo>
                    <a:lnTo>
                      <a:pt x="2717" y="1318"/>
                    </a:lnTo>
                    <a:lnTo>
                      <a:pt x="2730" y="1355"/>
                    </a:lnTo>
                    <a:lnTo>
                      <a:pt x="2744" y="1397"/>
                    </a:lnTo>
                    <a:lnTo>
                      <a:pt x="2758" y="1442"/>
                    </a:lnTo>
                    <a:lnTo>
                      <a:pt x="2773" y="1491"/>
                    </a:lnTo>
                    <a:lnTo>
                      <a:pt x="2786" y="1541"/>
                    </a:lnTo>
                    <a:lnTo>
                      <a:pt x="2800" y="1596"/>
                    </a:lnTo>
                    <a:lnTo>
                      <a:pt x="2813" y="1652"/>
                    </a:lnTo>
                    <a:lnTo>
                      <a:pt x="2827" y="1711"/>
                    </a:lnTo>
                    <a:lnTo>
                      <a:pt x="2838" y="1771"/>
                    </a:lnTo>
                    <a:lnTo>
                      <a:pt x="2849" y="1834"/>
                    </a:lnTo>
                    <a:lnTo>
                      <a:pt x="2856" y="1897"/>
                    </a:lnTo>
                    <a:lnTo>
                      <a:pt x="2864" y="1961"/>
                    </a:lnTo>
                    <a:lnTo>
                      <a:pt x="2868" y="2026"/>
                    </a:lnTo>
                    <a:lnTo>
                      <a:pt x="2871" y="2091"/>
                    </a:lnTo>
                    <a:lnTo>
                      <a:pt x="2871" y="2157"/>
                    </a:lnTo>
                    <a:lnTo>
                      <a:pt x="2868" y="2223"/>
                    </a:lnTo>
                    <a:lnTo>
                      <a:pt x="2862" y="2288"/>
                    </a:lnTo>
                    <a:lnTo>
                      <a:pt x="2862" y="2289"/>
                    </a:lnTo>
                    <a:lnTo>
                      <a:pt x="2861" y="2295"/>
                    </a:lnTo>
                    <a:lnTo>
                      <a:pt x="2858" y="2301"/>
                    </a:lnTo>
                    <a:lnTo>
                      <a:pt x="2854" y="2311"/>
                    </a:lnTo>
                    <a:lnTo>
                      <a:pt x="2846" y="2322"/>
                    </a:lnTo>
                    <a:lnTo>
                      <a:pt x="2835" y="2335"/>
                    </a:lnTo>
                    <a:lnTo>
                      <a:pt x="2820" y="2351"/>
                    </a:lnTo>
                    <a:lnTo>
                      <a:pt x="2799" y="2367"/>
                    </a:lnTo>
                    <a:lnTo>
                      <a:pt x="2774" y="2385"/>
                    </a:lnTo>
                    <a:lnTo>
                      <a:pt x="2770" y="2386"/>
                    </a:lnTo>
                    <a:lnTo>
                      <a:pt x="2762" y="2390"/>
                    </a:lnTo>
                    <a:lnTo>
                      <a:pt x="2746" y="2396"/>
                    </a:lnTo>
                    <a:lnTo>
                      <a:pt x="2727" y="2404"/>
                    </a:lnTo>
                    <a:lnTo>
                      <a:pt x="2700" y="2412"/>
                    </a:lnTo>
                    <a:lnTo>
                      <a:pt x="2668" y="2423"/>
                    </a:lnTo>
                    <a:lnTo>
                      <a:pt x="2632" y="2436"/>
                    </a:lnTo>
                    <a:lnTo>
                      <a:pt x="2590" y="2449"/>
                    </a:lnTo>
                    <a:lnTo>
                      <a:pt x="2544" y="2463"/>
                    </a:lnTo>
                    <a:lnTo>
                      <a:pt x="2492" y="2477"/>
                    </a:lnTo>
                    <a:lnTo>
                      <a:pt x="2436" y="2492"/>
                    </a:lnTo>
                    <a:lnTo>
                      <a:pt x="2377" y="2507"/>
                    </a:lnTo>
                    <a:lnTo>
                      <a:pt x="2312" y="2522"/>
                    </a:lnTo>
                    <a:lnTo>
                      <a:pt x="2244" y="2537"/>
                    </a:lnTo>
                    <a:lnTo>
                      <a:pt x="2171" y="2551"/>
                    </a:lnTo>
                    <a:lnTo>
                      <a:pt x="2095" y="2564"/>
                    </a:lnTo>
                    <a:lnTo>
                      <a:pt x="2015" y="2576"/>
                    </a:lnTo>
                    <a:lnTo>
                      <a:pt x="1932" y="2587"/>
                    </a:lnTo>
                    <a:lnTo>
                      <a:pt x="1846" y="2597"/>
                    </a:lnTo>
                    <a:lnTo>
                      <a:pt x="1756" y="2605"/>
                    </a:lnTo>
                    <a:lnTo>
                      <a:pt x="1663" y="2612"/>
                    </a:lnTo>
                    <a:lnTo>
                      <a:pt x="1569" y="2615"/>
                    </a:lnTo>
                    <a:lnTo>
                      <a:pt x="1470" y="2617"/>
                    </a:lnTo>
                    <a:lnTo>
                      <a:pt x="1370" y="2616"/>
                    </a:lnTo>
                    <a:lnTo>
                      <a:pt x="1367" y="2616"/>
                    </a:lnTo>
                    <a:lnTo>
                      <a:pt x="1354" y="2615"/>
                    </a:lnTo>
                    <a:lnTo>
                      <a:pt x="1335" y="2614"/>
                    </a:lnTo>
                    <a:lnTo>
                      <a:pt x="1309" y="2612"/>
                    </a:lnTo>
                    <a:lnTo>
                      <a:pt x="1276" y="2609"/>
                    </a:lnTo>
                    <a:lnTo>
                      <a:pt x="1239" y="2606"/>
                    </a:lnTo>
                    <a:lnTo>
                      <a:pt x="1195" y="2602"/>
                    </a:lnTo>
                    <a:lnTo>
                      <a:pt x="1147" y="2597"/>
                    </a:lnTo>
                    <a:lnTo>
                      <a:pt x="1093" y="2592"/>
                    </a:lnTo>
                    <a:lnTo>
                      <a:pt x="1036" y="2585"/>
                    </a:lnTo>
                    <a:lnTo>
                      <a:pt x="975" y="2576"/>
                    </a:lnTo>
                    <a:lnTo>
                      <a:pt x="911" y="2568"/>
                    </a:lnTo>
                    <a:lnTo>
                      <a:pt x="845" y="2558"/>
                    </a:lnTo>
                    <a:lnTo>
                      <a:pt x="776" y="2547"/>
                    </a:lnTo>
                    <a:lnTo>
                      <a:pt x="706" y="2533"/>
                    </a:lnTo>
                    <a:lnTo>
                      <a:pt x="634" y="2520"/>
                    </a:lnTo>
                    <a:lnTo>
                      <a:pt x="563" y="2504"/>
                    </a:lnTo>
                    <a:lnTo>
                      <a:pt x="490" y="2487"/>
                    </a:lnTo>
                    <a:lnTo>
                      <a:pt x="418" y="2469"/>
                    </a:lnTo>
                    <a:lnTo>
                      <a:pt x="345" y="2449"/>
                    </a:lnTo>
                    <a:lnTo>
                      <a:pt x="275" y="2427"/>
                    </a:lnTo>
                    <a:lnTo>
                      <a:pt x="205" y="2404"/>
                    </a:lnTo>
                    <a:lnTo>
                      <a:pt x="138" y="2378"/>
                    </a:lnTo>
                    <a:lnTo>
                      <a:pt x="75" y="2351"/>
                    </a:lnTo>
                    <a:lnTo>
                      <a:pt x="74" y="2351"/>
                    </a:lnTo>
                    <a:lnTo>
                      <a:pt x="70" y="2350"/>
                    </a:lnTo>
                    <a:lnTo>
                      <a:pt x="65" y="2346"/>
                    </a:lnTo>
                    <a:lnTo>
                      <a:pt x="58" y="2342"/>
                    </a:lnTo>
                    <a:lnTo>
                      <a:pt x="50" y="2335"/>
                    </a:lnTo>
                    <a:lnTo>
                      <a:pt x="43" y="2327"/>
                    </a:lnTo>
                    <a:lnTo>
                      <a:pt x="34" y="2316"/>
                    </a:lnTo>
                    <a:lnTo>
                      <a:pt x="26" y="2301"/>
                    </a:lnTo>
                    <a:lnTo>
                      <a:pt x="19" y="2283"/>
                    </a:lnTo>
                    <a:lnTo>
                      <a:pt x="11" y="2261"/>
                    </a:lnTo>
                    <a:lnTo>
                      <a:pt x="5" y="2234"/>
                    </a:lnTo>
                    <a:lnTo>
                      <a:pt x="2" y="2203"/>
                    </a:lnTo>
                    <a:lnTo>
                      <a:pt x="0" y="2168"/>
                    </a:lnTo>
                    <a:lnTo>
                      <a:pt x="0" y="2164"/>
                    </a:lnTo>
                    <a:lnTo>
                      <a:pt x="1" y="2153"/>
                    </a:lnTo>
                    <a:lnTo>
                      <a:pt x="2" y="2134"/>
                    </a:lnTo>
                    <a:lnTo>
                      <a:pt x="3" y="2109"/>
                    </a:lnTo>
                    <a:lnTo>
                      <a:pt x="5" y="2077"/>
                    </a:lnTo>
                    <a:lnTo>
                      <a:pt x="9" y="2041"/>
                    </a:lnTo>
                    <a:lnTo>
                      <a:pt x="12" y="1999"/>
                    </a:lnTo>
                    <a:lnTo>
                      <a:pt x="16" y="1953"/>
                    </a:lnTo>
                    <a:lnTo>
                      <a:pt x="22" y="1903"/>
                    </a:lnTo>
                    <a:lnTo>
                      <a:pt x="28" y="1850"/>
                    </a:lnTo>
                    <a:lnTo>
                      <a:pt x="36" y="1794"/>
                    </a:lnTo>
                    <a:lnTo>
                      <a:pt x="45" y="1736"/>
                    </a:lnTo>
                    <a:lnTo>
                      <a:pt x="55" y="1677"/>
                    </a:lnTo>
                    <a:lnTo>
                      <a:pt x="67" y="1616"/>
                    </a:lnTo>
                    <a:lnTo>
                      <a:pt x="79" y="1556"/>
                    </a:lnTo>
                    <a:lnTo>
                      <a:pt x="94" y="1495"/>
                    </a:lnTo>
                    <a:lnTo>
                      <a:pt x="110" y="1435"/>
                    </a:lnTo>
                    <a:lnTo>
                      <a:pt x="127" y="1376"/>
                    </a:lnTo>
                    <a:lnTo>
                      <a:pt x="147" y="1319"/>
                    </a:lnTo>
                    <a:lnTo>
                      <a:pt x="169" y="1264"/>
                    </a:lnTo>
                    <a:lnTo>
                      <a:pt x="192" y="1212"/>
                    </a:lnTo>
                    <a:lnTo>
                      <a:pt x="218" y="1164"/>
                    </a:lnTo>
                    <a:lnTo>
                      <a:pt x="245" y="1119"/>
                    </a:lnTo>
                    <a:lnTo>
                      <a:pt x="246" y="1117"/>
                    </a:lnTo>
                    <a:lnTo>
                      <a:pt x="252" y="1111"/>
                    </a:lnTo>
                    <a:lnTo>
                      <a:pt x="259" y="1102"/>
                    </a:lnTo>
                    <a:lnTo>
                      <a:pt x="271" y="1090"/>
                    </a:lnTo>
                    <a:lnTo>
                      <a:pt x="286" y="1077"/>
                    </a:lnTo>
                    <a:lnTo>
                      <a:pt x="304" y="1061"/>
                    </a:lnTo>
                    <a:lnTo>
                      <a:pt x="328" y="1044"/>
                    </a:lnTo>
                    <a:lnTo>
                      <a:pt x="353" y="1026"/>
                    </a:lnTo>
                    <a:lnTo>
                      <a:pt x="384" y="1010"/>
                    </a:lnTo>
                    <a:lnTo>
                      <a:pt x="418" y="992"/>
                    </a:lnTo>
                    <a:lnTo>
                      <a:pt x="456" y="976"/>
                    </a:lnTo>
                    <a:lnTo>
                      <a:pt x="458" y="975"/>
                    </a:lnTo>
                    <a:lnTo>
                      <a:pt x="467" y="973"/>
                    </a:lnTo>
                    <a:lnTo>
                      <a:pt x="479" y="968"/>
                    </a:lnTo>
                    <a:lnTo>
                      <a:pt x="497" y="963"/>
                    </a:lnTo>
                    <a:lnTo>
                      <a:pt x="518" y="956"/>
                    </a:lnTo>
                    <a:lnTo>
                      <a:pt x="542" y="948"/>
                    </a:lnTo>
                    <a:lnTo>
                      <a:pt x="568" y="938"/>
                    </a:lnTo>
                    <a:lnTo>
                      <a:pt x="598" y="929"/>
                    </a:lnTo>
                    <a:lnTo>
                      <a:pt x="630" y="916"/>
                    </a:lnTo>
                    <a:lnTo>
                      <a:pt x="662" y="904"/>
                    </a:lnTo>
                    <a:lnTo>
                      <a:pt x="696" y="890"/>
                    </a:lnTo>
                    <a:lnTo>
                      <a:pt x="730" y="877"/>
                    </a:lnTo>
                    <a:lnTo>
                      <a:pt x="754" y="817"/>
                    </a:lnTo>
                    <a:lnTo>
                      <a:pt x="775" y="757"/>
                    </a:lnTo>
                    <a:lnTo>
                      <a:pt x="793" y="696"/>
                    </a:lnTo>
                    <a:lnTo>
                      <a:pt x="806" y="636"/>
                    </a:lnTo>
                    <a:lnTo>
                      <a:pt x="817" y="575"/>
                    </a:lnTo>
                    <a:lnTo>
                      <a:pt x="826" y="516"/>
                    </a:lnTo>
                    <a:lnTo>
                      <a:pt x="831" y="457"/>
                    </a:lnTo>
                    <a:lnTo>
                      <a:pt x="834" y="401"/>
                    </a:lnTo>
                    <a:lnTo>
                      <a:pt x="837" y="344"/>
                    </a:lnTo>
                    <a:lnTo>
                      <a:pt x="837" y="293"/>
                    </a:lnTo>
                    <a:lnTo>
                      <a:pt x="835" y="243"/>
                    </a:lnTo>
                    <a:lnTo>
                      <a:pt x="833" y="196"/>
                    </a:lnTo>
                    <a:lnTo>
                      <a:pt x="830" y="154"/>
                    </a:lnTo>
                    <a:lnTo>
                      <a:pt x="827" y="116"/>
                    </a:lnTo>
                    <a:lnTo>
                      <a:pt x="823" y="83"/>
                    </a:lnTo>
                    <a:lnTo>
                      <a:pt x="819" y="54"/>
                    </a:lnTo>
                    <a:lnTo>
                      <a:pt x="816" y="31"/>
                    </a:lnTo>
                    <a:lnTo>
                      <a:pt x="813" y="13"/>
                    </a:lnTo>
                    <a:lnTo>
                      <a:pt x="811" y="3"/>
                    </a:lnTo>
                    <a:lnTo>
                      <a:pt x="8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CA" kern="0" smtClean="0">
                  <a:solidFill>
                    <a:srgbClr val="000000"/>
                  </a:solidFill>
                  <a:latin typeface="Microsoft New Tai Lue"/>
                </a:endParaRPr>
              </a:p>
            </p:txBody>
          </p:sp>
          <p:sp>
            <p:nvSpPr>
              <p:cNvPr id="135" name="Freeform 149"/>
              <p:cNvSpPr>
                <a:spLocks/>
              </p:cNvSpPr>
              <p:nvPr/>
            </p:nvSpPr>
            <p:spPr bwMode="auto">
              <a:xfrm>
                <a:off x="1223" y="1766"/>
                <a:ext cx="131" cy="83"/>
              </a:xfrm>
              <a:custGeom>
                <a:avLst/>
                <a:gdLst>
                  <a:gd name="T0" fmla="*/ 716 w 1304"/>
                  <a:gd name="T1" fmla="*/ 2 h 831"/>
                  <a:gd name="T2" fmla="*/ 820 w 1304"/>
                  <a:gd name="T3" fmla="*/ 17 h 831"/>
                  <a:gd name="T4" fmla="*/ 928 w 1304"/>
                  <a:gd name="T5" fmla="*/ 51 h 831"/>
                  <a:gd name="T6" fmla="*/ 1038 w 1304"/>
                  <a:gd name="T7" fmla="*/ 107 h 831"/>
                  <a:gd name="T8" fmla="*/ 1147 w 1304"/>
                  <a:gd name="T9" fmla="*/ 189 h 831"/>
                  <a:gd name="T10" fmla="*/ 1175 w 1304"/>
                  <a:gd name="T11" fmla="*/ 220 h 831"/>
                  <a:gd name="T12" fmla="*/ 1223 w 1304"/>
                  <a:gd name="T13" fmla="*/ 287 h 831"/>
                  <a:gd name="T14" fmla="*/ 1258 w 1304"/>
                  <a:gd name="T15" fmla="*/ 365 h 831"/>
                  <a:gd name="T16" fmla="*/ 1281 w 1304"/>
                  <a:gd name="T17" fmla="*/ 448 h 831"/>
                  <a:gd name="T18" fmla="*/ 1295 w 1304"/>
                  <a:gd name="T19" fmla="*/ 532 h 831"/>
                  <a:gd name="T20" fmla="*/ 1303 w 1304"/>
                  <a:gd name="T21" fmla="*/ 612 h 831"/>
                  <a:gd name="T22" fmla="*/ 1304 w 1304"/>
                  <a:gd name="T23" fmla="*/ 684 h 831"/>
                  <a:gd name="T24" fmla="*/ 1303 w 1304"/>
                  <a:gd name="T25" fmla="*/ 741 h 831"/>
                  <a:gd name="T26" fmla="*/ 1300 w 1304"/>
                  <a:gd name="T27" fmla="*/ 778 h 831"/>
                  <a:gd name="T28" fmla="*/ 1299 w 1304"/>
                  <a:gd name="T29" fmla="*/ 793 h 831"/>
                  <a:gd name="T30" fmla="*/ 1287 w 1304"/>
                  <a:gd name="T31" fmla="*/ 769 h 831"/>
                  <a:gd name="T32" fmla="*/ 1274 w 1304"/>
                  <a:gd name="T33" fmla="*/ 758 h 831"/>
                  <a:gd name="T34" fmla="*/ 1265 w 1304"/>
                  <a:gd name="T35" fmla="*/ 762 h 831"/>
                  <a:gd name="T36" fmla="*/ 1255 w 1304"/>
                  <a:gd name="T37" fmla="*/ 783 h 831"/>
                  <a:gd name="T38" fmla="*/ 1249 w 1304"/>
                  <a:gd name="T39" fmla="*/ 809 h 831"/>
                  <a:gd name="T40" fmla="*/ 1247 w 1304"/>
                  <a:gd name="T41" fmla="*/ 828 h 831"/>
                  <a:gd name="T42" fmla="*/ 1208 w 1304"/>
                  <a:gd name="T43" fmla="*/ 813 h 831"/>
                  <a:gd name="T44" fmla="*/ 1143 w 1304"/>
                  <a:gd name="T45" fmla="*/ 767 h 831"/>
                  <a:gd name="T46" fmla="*/ 1094 w 1304"/>
                  <a:gd name="T47" fmla="*/ 717 h 831"/>
                  <a:gd name="T48" fmla="*/ 1057 w 1304"/>
                  <a:gd name="T49" fmla="*/ 665 h 831"/>
                  <a:gd name="T50" fmla="*/ 1032 w 1304"/>
                  <a:gd name="T51" fmla="*/ 618 h 831"/>
                  <a:gd name="T52" fmla="*/ 1017 w 1304"/>
                  <a:gd name="T53" fmla="*/ 580 h 831"/>
                  <a:gd name="T54" fmla="*/ 1009 w 1304"/>
                  <a:gd name="T55" fmla="*/ 557 h 831"/>
                  <a:gd name="T56" fmla="*/ 998 w 1304"/>
                  <a:gd name="T57" fmla="*/ 566 h 831"/>
                  <a:gd name="T58" fmla="*/ 972 w 1304"/>
                  <a:gd name="T59" fmla="*/ 587 h 831"/>
                  <a:gd name="T60" fmla="*/ 928 w 1304"/>
                  <a:gd name="T61" fmla="*/ 616 h 831"/>
                  <a:gd name="T62" fmla="*/ 868 w 1304"/>
                  <a:gd name="T63" fmla="*/ 651 h 831"/>
                  <a:gd name="T64" fmla="*/ 794 w 1304"/>
                  <a:gd name="T65" fmla="*/ 687 h 831"/>
                  <a:gd name="T66" fmla="*/ 702 w 1304"/>
                  <a:gd name="T67" fmla="*/ 725 h 831"/>
                  <a:gd name="T68" fmla="*/ 596 w 1304"/>
                  <a:gd name="T69" fmla="*/ 759 h 831"/>
                  <a:gd name="T70" fmla="*/ 474 w 1304"/>
                  <a:gd name="T71" fmla="*/ 786 h 831"/>
                  <a:gd name="T72" fmla="*/ 335 w 1304"/>
                  <a:gd name="T73" fmla="*/ 805 h 831"/>
                  <a:gd name="T74" fmla="*/ 181 w 1304"/>
                  <a:gd name="T75" fmla="*/ 811 h 831"/>
                  <a:gd name="T76" fmla="*/ 12 w 1304"/>
                  <a:gd name="T77" fmla="*/ 803 h 831"/>
                  <a:gd name="T78" fmla="*/ 10 w 1304"/>
                  <a:gd name="T79" fmla="*/ 792 h 831"/>
                  <a:gd name="T80" fmla="*/ 5 w 1304"/>
                  <a:gd name="T81" fmla="*/ 760 h 831"/>
                  <a:gd name="T82" fmla="*/ 2 w 1304"/>
                  <a:gd name="T83" fmla="*/ 711 h 831"/>
                  <a:gd name="T84" fmla="*/ 0 w 1304"/>
                  <a:gd name="T85" fmla="*/ 649 h 831"/>
                  <a:gd name="T86" fmla="*/ 3 w 1304"/>
                  <a:gd name="T87" fmla="*/ 575 h 831"/>
                  <a:gd name="T88" fmla="*/ 13 w 1304"/>
                  <a:gd name="T89" fmla="*/ 495 h 831"/>
                  <a:gd name="T90" fmla="*/ 34 w 1304"/>
                  <a:gd name="T91" fmla="*/ 410 h 831"/>
                  <a:gd name="T92" fmla="*/ 66 w 1304"/>
                  <a:gd name="T93" fmla="*/ 325 h 831"/>
                  <a:gd name="T94" fmla="*/ 113 w 1304"/>
                  <a:gd name="T95" fmla="*/ 244 h 831"/>
                  <a:gd name="T96" fmla="*/ 177 w 1304"/>
                  <a:gd name="T97" fmla="*/ 168 h 831"/>
                  <a:gd name="T98" fmla="*/ 260 w 1304"/>
                  <a:gd name="T99" fmla="*/ 102 h 831"/>
                  <a:gd name="T100" fmla="*/ 271 w 1304"/>
                  <a:gd name="T101" fmla="*/ 95 h 831"/>
                  <a:gd name="T102" fmla="*/ 301 w 1304"/>
                  <a:gd name="T103" fmla="*/ 81 h 831"/>
                  <a:gd name="T104" fmla="*/ 347 w 1304"/>
                  <a:gd name="T105" fmla="*/ 61 h 831"/>
                  <a:gd name="T106" fmla="*/ 409 w 1304"/>
                  <a:gd name="T107" fmla="*/ 39 h 831"/>
                  <a:gd name="T108" fmla="*/ 485 w 1304"/>
                  <a:gd name="T109" fmla="*/ 19 h 831"/>
                  <a:gd name="T110" fmla="*/ 570 w 1304"/>
                  <a:gd name="T111" fmla="*/ 5 h 831"/>
                  <a:gd name="T112" fmla="*/ 665 w 1304"/>
                  <a:gd name="T113" fmla="*/ 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04" h="831">
                    <a:moveTo>
                      <a:pt x="665" y="0"/>
                    </a:moveTo>
                    <a:lnTo>
                      <a:pt x="716" y="2"/>
                    </a:lnTo>
                    <a:lnTo>
                      <a:pt x="767" y="7"/>
                    </a:lnTo>
                    <a:lnTo>
                      <a:pt x="820" y="17"/>
                    </a:lnTo>
                    <a:lnTo>
                      <a:pt x="874" y="32"/>
                    </a:lnTo>
                    <a:lnTo>
                      <a:pt x="928" y="51"/>
                    </a:lnTo>
                    <a:lnTo>
                      <a:pt x="983" y="77"/>
                    </a:lnTo>
                    <a:lnTo>
                      <a:pt x="1038" y="107"/>
                    </a:lnTo>
                    <a:lnTo>
                      <a:pt x="1093" y="145"/>
                    </a:lnTo>
                    <a:lnTo>
                      <a:pt x="1147" y="189"/>
                    </a:lnTo>
                    <a:lnTo>
                      <a:pt x="1145" y="191"/>
                    </a:lnTo>
                    <a:lnTo>
                      <a:pt x="1175" y="220"/>
                    </a:lnTo>
                    <a:lnTo>
                      <a:pt x="1201" y="252"/>
                    </a:lnTo>
                    <a:lnTo>
                      <a:pt x="1223" y="287"/>
                    </a:lnTo>
                    <a:lnTo>
                      <a:pt x="1242" y="324"/>
                    </a:lnTo>
                    <a:lnTo>
                      <a:pt x="1258" y="365"/>
                    </a:lnTo>
                    <a:lnTo>
                      <a:pt x="1271" y="406"/>
                    </a:lnTo>
                    <a:lnTo>
                      <a:pt x="1281" y="448"/>
                    </a:lnTo>
                    <a:lnTo>
                      <a:pt x="1289" y="490"/>
                    </a:lnTo>
                    <a:lnTo>
                      <a:pt x="1295" y="532"/>
                    </a:lnTo>
                    <a:lnTo>
                      <a:pt x="1299" y="574"/>
                    </a:lnTo>
                    <a:lnTo>
                      <a:pt x="1303" y="612"/>
                    </a:lnTo>
                    <a:lnTo>
                      <a:pt x="1304" y="650"/>
                    </a:lnTo>
                    <a:lnTo>
                      <a:pt x="1304" y="684"/>
                    </a:lnTo>
                    <a:lnTo>
                      <a:pt x="1304" y="715"/>
                    </a:lnTo>
                    <a:lnTo>
                      <a:pt x="1303" y="741"/>
                    </a:lnTo>
                    <a:lnTo>
                      <a:pt x="1302" y="763"/>
                    </a:lnTo>
                    <a:lnTo>
                      <a:pt x="1300" y="778"/>
                    </a:lnTo>
                    <a:lnTo>
                      <a:pt x="1300" y="789"/>
                    </a:lnTo>
                    <a:lnTo>
                      <a:pt x="1299" y="793"/>
                    </a:lnTo>
                    <a:lnTo>
                      <a:pt x="1294" y="780"/>
                    </a:lnTo>
                    <a:lnTo>
                      <a:pt x="1287" y="769"/>
                    </a:lnTo>
                    <a:lnTo>
                      <a:pt x="1280" y="762"/>
                    </a:lnTo>
                    <a:lnTo>
                      <a:pt x="1274" y="758"/>
                    </a:lnTo>
                    <a:lnTo>
                      <a:pt x="1272" y="756"/>
                    </a:lnTo>
                    <a:lnTo>
                      <a:pt x="1265" y="762"/>
                    </a:lnTo>
                    <a:lnTo>
                      <a:pt x="1260" y="771"/>
                    </a:lnTo>
                    <a:lnTo>
                      <a:pt x="1255" y="783"/>
                    </a:lnTo>
                    <a:lnTo>
                      <a:pt x="1252" y="796"/>
                    </a:lnTo>
                    <a:lnTo>
                      <a:pt x="1249" y="809"/>
                    </a:lnTo>
                    <a:lnTo>
                      <a:pt x="1248" y="820"/>
                    </a:lnTo>
                    <a:lnTo>
                      <a:pt x="1247" y="828"/>
                    </a:lnTo>
                    <a:lnTo>
                      <a:pt x="1247" y="831"/>
                    </a:lnTo>
                    <a:lnTo>
                      <a:pt x="1208" y="813"/>
                    </a:lnTo>
                    <a:lnTo>
                      <a:pt x="1174" y="791"/>
                    </a:lnTo>
                    <a:lnTo>
                      <a:pt x="1143" y="767"/>
                    </a:lnTo>
                    <a:lnTo>
                      <a:pt x="1117" y="742"/>
                    </a:lnTo>
                    <a:lnTo>
                      <a:pt x="1094" y="717"/>
                    </a:lnTo>
                    <a:lnTo>
                      <a:pt x="1074" y="690"/>
                    </a:lnTo>
                    <a:lnTo>
                      <a:pt x="1057" y="665"/>
                    </a:lnTo>
                    <a:lnTo>
                      <a:pt x="1043" y="641"/>
                    </a:lnTo>
                    <a:lnTo>
                      <a:pt x="1032" y="618"/>
                    </a:lnTo>
                    <a:lnTo>
                      <a:pt x="1023" y="598"/>
                    </a:lnTo>
                    <a:lnTo>
                      <a:pt x="1017" y="580"/>
                    </a:lnTo>
                    <a:lnTo>
                      <a:pt x="1012" y="567"/>
                    </a:lnTo>
                    <a:lnTo>
                      <a:pt x="1009" y="557"/>
                    </a:lnTo>
                    <a:lnTo>
                      <a:pt x="1006" y="560"/>
                    </a:lnTo>
                    <a:lnTo>
                      <a:pt x="998" y="566"/>
                    </a:lnTo>
                    <a:lnTo>
                      <a:pt x="987" y="575"/>
                    </a:lnTo>
                    <a:lnTo>
                      <a:pt x="972" y="587"/>
                    </a:lnTo>
                    <a:lnTo>
                      <a:pt x="952" y="600"/>
                    </a:lnTo>
                    <a:lnTo>
                      <a:pt x="928" y="616"/>
                    </a:lnTo>
                    <a:lnTo>
                      <a:pt x="900" y="632"/>
                    </a:lnTo>
                    <a:lnTo>
                      <a:pt x="868" y="651"/>
                    </a:lnTo>
                    <a:lnTo>
                      <a:pt x="833" y="668"/>
                    </a:lnTo>
                    <a:lnTo>
                      <a:pt x="794" y="687"/>
                    </a:lnTo>
                    <a:lnTo>
                      <a:pt x="750" y="706"/>
                    </a:lnTo>
                    <a:lnTo>
                      <a:pt x="702" y="725"/>
                    </a:lnTo>
                    <a:lnTo>
                      <a:pt x="651" y="742"/>
                    </a:lnTo>
                    <a:lnTo>
                      <a:pt x="596" y="759"/>
                    </a:lnTo>
                    <a:lnTo>
                      <a:pt x="536" y="773"/>
                    </a:lnTo>
                    <a:lnTo>
                      <a:pt x="474" y="786"/>
                    </a:lnTo>
                    <a:lnTo>
                      <a:pt x="407" y="797"/>
                    </a:lnTo>
                    <a:lnTo>
                      <a:pt x="335" y="805"/>
                    </a:lnTo>
                    <a:lnTo>
                      <a:pt x="260" y="809"/>
                    </a:lnTo>
                    <a:lnTo>
                      <a:pt x="181" y="811"/>
                    </a:lnTo>
                    <a:lnTo>
                      <a:pt x="99" y="809"/>
                    </a:lnTo>
                    <a:lnTo>
                      <a:pt x="12" y="803"/>
                    </a:lnTo>
                    <a:lnTo>
                      <a:pt x="12" y="800"/>
                    </a:lnTo>
                    <a:lnTo>
                      <a:pt x="10" y="792"/>
                    </a:lnTo>
                    <a:lnTo>
                      <a:pt x="7" y="778"/>
                    </a:lnTo>
                    <a:lnTo>
                      <a:pt x="5" y="760"/>
                    </a:lnTo>
                    <a:lnTo>
                      <a:pt x="3" y="738"/>
                    </a:lnTo>
                    <a:lnTo>
                      <a:pt x="2" y="711"/>
                    </a:lnTo>
                    <a:lnTo>
                      <a:pt x="0" y="681"/>
                    </a:lnTo>
                    <a:lnTo>
                      <a:pt x="0" y="649"/>
                    </a:lnTo>
                    <a:lnTo>
                      <a:pt x="1" y="612"/>
                    </a:lnTo>
                    <a:lnTo>
                      <a:pt x="3" y="575"/>
                    </a:lnTo>
                    <a:lnTo>
                      <a:pt x="7" y="535"/>
                    </a:lnTo>
                    <a:lnTo>
                      <a:pt x="13" y="495"/>
                    </a:lnTo>
                    <a:lnTo>
                      <a:pt x="22" y="453"/>
                    </a:lnTo>
                    <a:lnTo>
                      <a:pt x="34" y="410"/>
                    </a:lnTo>
                    <a:lnTo>
                      <a:pt x="48" y="368"/>
                    </a:lnTo>
                    <a:lnTo>
                      <a:pt x="66" y="325"/>
                    </a:lnTo>
                    <a:lnTo>
                      <a:pt x="88" y="285"/>
                    </a:lnTo>
                    <a:lnTo>
                      <a:pt x="113" y="244"/>
                    </a:lnTo>
                    <a:lnTo>
                      <a:pt x="143" y="205"/>
                    </a:lnTo>
                    <a:lnTo>
                      <a:pt x="177" y="168"/>
                    </a:lnTo>
                    <a:lnTo>
                      <a:pt x="216" y="134"/>
                    </a:lnTo>
                    <a:lnTo>
                      <a:pt x="260" y="102"/>
                    </a:lnTo>
                    <a:lnTo>
                      <a:pt x="264" y="100"/>
                    </a:lnTo>
                    <a:lnTo>
                      <a:pt x="271" y="95"/>
                    </a:lnTo>
                    <a:lnTo>
                      <a:pt x="283" y="90"/>
                    </a:lnTo>
                    <a:lnTo>
                      <a:pt x="301" y="81"/>
                    </a:lnTo>
                    <a:lnTo>
                      <a:pt x="322" y="71"/>
                    </a:lnTo>
                    <a:lnTo>
                      <a:pt x="347" y="61"/>
                    </a:lnTo>
                    <a:lnTo>
                      <a:pt x="377" y="50"/>
                    </a:lnTo>
                    <a:lnTo>
                      <a:pt x="409" y="39"/>
                    </a:lnTo>
                    <a:lnTo>
                      <a:pt x="445" y="28"/>
                    </a:lnTo>
                    <a:lnTo>
                      <a:pt x="485" y="19"/>
                    </a:lnTo>
                    <a:lnTo>
                      <a:pt x="526" y="11"/>
                    </a:lnTo>
                    <a:lnTo>
                      <a:pt x="570" y="5"/>
                    </a:lnTo>
                    <a:lnTo>
                      <a:pt x="617" y="1"/>
                    </a:lnTo>
                    <a:lnTo>
                      <a:pt x="6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CA" kern="0" smtClean="0">
                  <a:solidFill>
                    <a:srgbClr val="000000"/>
                  </a:solidFill>
                  <a:latin typeface="Microsoft New Tai Lue"/>
                </a:endParaRPr>
              </a:p>
            </p:txBody>
          </p:sp>
        </p:grpSp>
        <p:sp>
          <p:nvSpPr>
            <p:cNvPr id="136" name="ZoneTexte 135"/>
            <p:cNvSpPr txBox="1"/>
            <p:nvPr/>
          </p:nvSpPr>
          <p:spPr>
            <a:xfrm>
              <a:off x="693617" y="3143629"/>
              <a:ext cx="1430111" cy="164723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pPr algn="ctr" defTabSz="457200">
                <a:spcBef>
                  <a:spcPct val="20000"/>
                </a:spcBef>
                <a:buClr>
                  <a:srgbClr val="003C71"/>
                </a:buClr>
                <a:buSzPct val="125000"/>
              </a:pPr>
              <a:r>
                <a:rPr lang="fr-CA" sz="1050" b="1" dirty="0" smtClean="0">
                  <a:solidFill>
                    <a:srgbClr val="000000"/>
                  </a:solidFill>
                  <a:latin typeface="Arial"/>
                  <a:cs typeface="Times"/>
                </a:rPr>
                <a:t>Analystes </a:t>
              </a:r>
            </a:p>
            <a:p>
              <a:pPr algn="ctr" defTabSz="457200">
                <a:spcBef>
                  <a:spcPct val="20000"/>
                </a:spcBef>
                <a:buClr>
                  <a:srgbClr val="003C71"/>
                </a:buClr>
                <a:buSzPct val="125000"/>
              </a:pPr>
              <a:r>
                <a:rPr lang="fr-CA" sz="1050" b="1" dirty="0" smtClean="0">
                  <a:solidFill>
                    <a:srgbClr val="000000"/>
                  </a:solidFill>
                  <a:latin typeface="Arial"/>
                  <a:cs typeface="Times"/>
                </a:rPr>
                <a:t>d’affaires</a:t>
              </a:r>
              <a:endParaRPr lang="fr-CA" sz="1050" b="1" dirty="0">
                <a:solidFill>
                  <a:srgbClr val="000000"/>
                </a:solidFill>
                <a:latin typeface="Arial"/>
                <a:cs typeface="Times"/>
              </a:endParaRPr>
            </a:p>
          </p:txBody>
        </p:sp>
      </p:grp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les </a:t>
            </a:r>
            <a:r>
              <a:rPr lang="fr-CA" dirty="0"/>
              <a:t>domaines de connaissance</a:t>
            </a:r>
            <a:br>
              <a:rPr lang="fr-CA" dirty="0"/>
            </a:br>
            <a:r>
              <a:rPr lang="fr-CA" dirty="0"/>
              <a:t>du parfait analyste d’affaires</a:t>
            </a:r>
          </a:p>
        </p:txBody>
      </p:sp>
    </p:spTree>
    <p:extLst>
      <p:ext uri="{BB962C8B-B14F-4D97-AF65-F5344CB8AC3E}">
        <p14:creationId xmlns:p14="http://schemas.microsoft.com/office/powerpoint/2010/main" val="275591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89 -1.85185E-6 L 2.08333E-7 -1.85185E-6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89 -1.85185E-6 L 2.08333E-7 -1.85185E-6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3"/>
          <p:cNvSpPr txBox="1">
            <a:spLocks/>
          </p:cNvSpPr>
          <p:nvPr/>
        </p:nvSpPr>
        <p:spPr>
          <a:xfrm>
            <a:off x="559155" y="1258153"/>
            <a:ext cx="8086081" cy="446290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cap="all">
                <a:solidFill>
                  <a:schemeClr val="accent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fr-CA" sz="2800" dirty="0" smtClean="0">
                <a:solidFill>
                  <a:srgbClr val="003C71"/>
                </a:solidFill>
              </a:rPr>
              <a:t>Objectifs du cours</a:t>
            </a:r>
            <a:endParaRPr lang="fr-CA" sz="2800" dirty="0">
              <a:solidFill>
                <a:srgbClr val="003C71"/>
              </a:solidFill>
            </a:endParaRP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535405" y="1154594"/>
            <a:ext cx="752794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535405" y="1154594"/>
            <a:ext cx="0" cy="3771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1192377" y="1967788"/>
            <a:ext cx="2633472" cy="2809037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defTabSz="457200">
              <a:spcBef>
                <a:spcPct val="20000"/>
              </a:spcBef>
              <a:buClr>
                <a:srgbClr val="003C71"/>
              </a:buClr>
              <a:buSzPct val="125000"/>
            </a:pPr>
            <a:endParaRPr lang="fr-CA" sz="2000" dirty="0">
              <a:solidFill>
                <a:srgbClr val="000000"/>
              </a:solidFill>
              <a:latin typeface="Arial"/>
              <a:cs typeface="Time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360627" y="1821485"/>
            <a:ext cx="4213555" cy="396483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185738" indent="-185738" defTabSz="457200">
              <a:spcBef>
                <a:spcPct val="20000"/>
              </a:spcBef>
              <a:buClr>
                <a:srgbClr val="003C71"/>
              </a:buClr>
              <a:buSzPct val="125000"/>
              <a:buFont typeface="Arial" panose="020B0604020202020204" pitchFamily="34" charset="0"/>
              <a:buChar char="•"/>
            </a:pPr>
            <a:endParaRPr lang="fr-CA" sz="2000" dirty="0">
              <a:solidFill>
                <a:srgbClr val="000000"/>
              </a:solidFill>
              <a:latin typeface="Arial"/>
              <a:cs typeface="Time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87474" y="1872690"/>
            <a:ext cx="6307125" cy="391363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85000" lnSpcReduction="20000"/>
          </a:bodyPr>
          <a:lstStyle/>
          <a:p>
            <a:pPr>
              <a:spcBef>
                <a:spcPts val="1200"/>
              </a:spcBef>
            </a:pPr>
            <a:r>
              <a:rPr lang="fr-CA" dirty="0"/>
              <a:t>S</a:t>
            </a:r>
            <a:r>
              <a:rPr lang="fr-FR" altLang="ja-JP" dirty="0"/>
              <a:t>'</a:t>
            </a:r>
            <a:r>
              <a:rPr lang="fr-CA" altLang="ja-JP" dirty="0"/>
              <a:t>appuyant </a:t>
            </a:r>
            <a:r>
              <a:rPr lang="fr-CA" altLang="ja-JP" dirty="0" smtClean="0"/>
              <a:t>sur les guides « </a:t>
            </a:r>
            <a:r>
              <a:rPr lang="fr-CA" altLang="ja-JP" i="1" dirty="0" smtClean="0"/>
              <a:t>Body of </a:t>
            </a:r>
            <a:r>
              <a:rPr lang="fr-CA" altLang="ja-JP" i="1" dirty="0" err="1" smtClean="0"/>
              <a:t>Knowledge</a:t>
            </a:r>
            <a:r>
              <a:rPr lang="fr-CA" altLang="ja-JP" dirty="0" smtClean="0"/>
              <a:t> » des associations professionnelles telles IIBA (</a:t>
            </a:r>
            <a:r>
              <a:rPr lang="fr-FR" i="1" dirty="0"/>
              <a:t>International Institut of Business </a:t>
            </a:r>
            <a:r>
              <a:rPr lang="fr-FR" i="1" dirty="0" err="1"/>
              <a:t>Analysis</a:t>
            </a:r>
            <a:r>
              <a:rPr lang="fr-FR" dirty="0"/>
              <a:t>) </a:t>
            </a:r>
            <a:r>
              <a:rPr lang="fr-CA" altLang="ja-JP" dirty="0" smtClean="0"/>
              <a:t> et PMI (</a:t>
            </a:r>
            <a:r>
              <a:rPr lang="fr-CA" i="1" dirty="0"/>
              <a:t>Project Management </a:t>
            </a:r>
            <a:r>
              <a:rPr lang="fr-CA" i="1" dirty="0" smtClean="0"/>
              <a:t>Institut)</a:t>
            </a:r>
            <a:r>
              <a:rPr lang="fr-CA" altLang="ja-JP" dirty="0" smtClean="0"/>
              <a:t>, ainsi que sur la méthode intégrée proposée par Rivard, </a:t>
            </a:r>
            <a:r>
              <a:rPr lang="fr-CA" altLang="ja-JP" dirty="0"/>
              <a:t>ce cours permettra au futur </a:t>
            </a:r>
            <a:r>
              <a:rPr lang="fr-CA" altLang="ja-JP" dirty="0" smtClean="0"/>
              <a:t>analyste d’affaires :</a:t>
            </a:r>
            <a:endParaRPr lang="fr-CA" altLang="ja-JP" dirty="0"/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fr-CA" altLang="ja-JP" dirty="0" smtClean="0"/>
              <a:t>De cristalliser </a:t>
            </a:r>
            <a:r>
              <a:rPr lang="fr-CA" altLang="ja-JP" dirty="0"/>
              <a:t>sa </a:t>
            </a:r>
            <a:r>
              <a:rPr lang="fr-CA" altLang="ja-JP" dirty="0" smtClean="0"/>
              <a:t>compréhension générale de l’analyse d’affaires ;</a:t>
            </a:r>
            <a:r>
              <a:rPr lang="fr-CA" altLang="ja-JP" dirty="0"/>
              <a:t> </a:t>
            </a:r>
            <a:endParaRPr lang="fr-CA" altLang="ja-JP" dirty="0" smtClean="0"/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fr-CA" altLang="ja-JP" dirty="0" smtClean="0"/>
              <a:t>D’enrichir sa connaissance des divers systèmes d’entreprise ;</a:t>
            </a:r>
            <a:endParaRPr lang="fr-CA" altLang="ja-JP" dirty="0"/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fr-CA" dirty="0"/>
              <a:t>De </a:t>
            </a:r>
            <a:r>
              <a:rPr lang="fr-CA" dirty="0" smtClean="0"/>
              <a:t>comprendre </a:t>
            </a:r>
            <a:r>
              <a:rPr lang="fr-CA" dirty="0"/>
              <a:t>les pratiques d’excellence en matière </a:t>
            </a:r>
            <a:r>
              <a:rPr lang="fr-CA" dirty="0" smtClean="0"/>
              <a:t>de </a:t>
            </a:r>
            <a:r>
              <a:rPr lang="fr-CA" b="1" dirty="0" smtClean="0"/>
              <a:t>détermination des besoins </a:t>
            </a:r>
            <a:r>
              <a:rPr lang="fr-CA" dirty="0" smtClean="0"/>
              <a:t>et </a:t>
            </a:r>
            <a:r>
              <a:rPr lang="fr-CA" b="1" dirty="0" smtClean="0"/>
              <a:t>« d’</a:t>
            </a:r>
            <a:r>
              <a:rPr lang="fr-CA" b="1" dirty="0" err="1" smtClean="0"/>
              <a:t>élicitation</a:t>
            </a:r>
            <a:r>
              <a:rPr lang="fr-CA" b="1" dirty="0" smtClean="0"/>
              <a:t> » des exigences et d’analyse  </a:t>
            </a:r>
            <a:r>
              <a:rPr lang="fr-CA" altLang="ja-JP" dirty="0" smtClean="0"/>
              <a:t>;</a:t>
            </a:r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fr-CA" dirty="0" smtClean="0"/>
              <a:t>D’utiliser des techniques de modélisation et d’optimisation des processus </a:t>
            </a:r>
            <a:r>
              <a:rPr lang="fr-CA" dirty="0"/>
              <a:t>d’affaires et des logiciels spécialisés ;</a:t>
            </a:r>
            <a:endParaRPr lang="fr-CA" dirty="0" smtClean="0"/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fr-CA" dirty="0" smtClean="0"/>
              <a:t>D’évaluer un besoin d’affaires et d’élaborer un dossier de décision « Business Case » ;</a:t>
            </a:r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fr-CA" altLang="ja-JP" dirty="0" smtClean="0"/>
              <a:t>De diagnostiquer un problème d’affaires complexe, de circonscrire les </a:t>
            </a:r>
            <a:r>
              <a:rPr lang="fr-CA" altLang="ja-JP" b="1" dirty="0" smtClean="0"/>
              <a:t>exigences</a:t>
            </a:r>
            <a:r>
              <a:rPr lang="fr-CA" altLang="ja-JP" dirty="0" smtClean="0"/>
              <a:t> et de proposer une </a:t>
            </a:r>
            <a:r>
              <a:rPr lang="fr-CA" altLang="ja-JP" b="1" dirty="0" smtClean="0"/>
              <a:t>solution</a:t>
            </a:r>
            <a:r>
              <a:rPr lang="fr-CA" altLang="ja-JP" dirty="0" smtClean="0"/>
              <a:t>.</a:t>
            </a:r>
          </a:p>
          <a:p>
            <a:pPr marL="285750" indent="-285750" defTabSz="457200">
              <a:lnSpc>
                <a:spcPct val="150000"/>
              </a:lnSpc>
              <a:spcBef>
                <a:spcPct val="20000"/>
              </a:spcBef>
              <a:buClr>
                <a:srgbClr val="003C71"/>
              </a:buClr>
              <a:buSzPct val="125000"/>
              <a:buFont typeface="Wingdings" panose="05000000000000000000" pitchFamily="2" charset="2"/>
              <a:buChar char="Ø"/>
            </a:pPr>
            <a:endParaRPr lang="fr-CA" dirty="0" smtClean="0">
              <a:solidFill>
                <a:srgbClr val="000000"/>
              </a:solidFill>
              <a:latin typeface="Arial"/>
              <a:cs typeface="Times"/>
            </a:endParaRPr>
          </a:p>
          <a:p>
            <a:pPr marL="285750" indent="-285750" defTabSz="457200">
              <a:lnSpc>
                <a:spcPct val="150000"/>
              </a:lnSpc>
              <a:spcBef>
                <a:spcPct val="20000"/>
              </a:spcBef>
              <a:buClr>
                <a:srgbClr val="003C71"/>
              </a:buClr>
              <a:buSzPct val="125000"/>
              <a:buFont typeface="Wingdings" panose="05000000000000000000" pitchFamily="2" charset="2"/>
              <a:buChar char="Ø"/>
            </a:pPr>
            <a:endParaRPr lang="fr-CA" dirty="0">
              <a:solidFill>
                <a:srgbClr val="000000"/>
              </a:solidFill>
              <a:latin typeface="Arial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3999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3"/>
          <p:cNvSpPr txBox="1">
            <a:spLocks/>
          </p:cNvSpPr>
          <p:nvPr/>
        </p:nvSpPr>
        <p:spPr>
          <a:xfrm>
            <a:off x="559155" y="1258153"/>
            <a:ext cx="8086081" cy="446290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cap="all">
                <a:solidFill>
                  <a:schemeClr val="accent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fr-CA" sz="2800" dirty="0" smtClean="0">
                <a:solidFill>
                  <a:srgbClr val="003C71"/>
                </a:solidFill>
              </a:rPr>
              <a:t>Plan Des séances du cours</a:t>
            </a:r>
            <a:endParaRPr lang="fr-CA" sz="2800" dirty="0">
              <a:solidFill>
                <a:srgbClr val="003C71"/>
              </a:solidFill>
            </a:endParaRP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535405" y="1154594"/>
            <a:ext cx="752794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535405" y="1154594"/>
            <a:ext cx="0" cy="3771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1192377" y="1967788"/>
            <a:ext cx="2633472" cy="2809037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defTabSz="457200">
              <a:spcBef>
                <a:spcPct val="20000"/>
              </a:spcBef>
              <a:buClr>
                <a:srgbClr val="003C71"/>
              </a:buClr>
              <a:buSzPct val="125000"/>
            </a:pPr>
            <a:endParaRPr lang="fr-CA" sz="2000" dirty="0">
              <a:solidFill>
                <a:srgbClr val="000000"/>
              </a:solidFill>
              <a:latin typeface="Arial"/>
              <a:cs typeface="Time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360627" y="1821485"/>
            <a:ext cx="4213555" cy="396483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185738" indent="-185738" defTabSz="457200">
              <a:spcBef>
                <a:spcPct val="20000"/>
              </a:spcBef>
              <a:buClr>
                <a:srgbClr val="003C71"/>
              </a:buClr>
              <a:buSzPct val="125000"/>
              <a:buFont typeface="Arial" panose="020B0604020202020204" pitchFamily="34" charset="0"/>
              <a:buChar char="•"/>
            </a:pPr>
            <a:endParaRPr lang="fr-CA" sz="2000" dirty="0">
              <a:solidFill>
                <a:srgbClr val="000000"/>
              </a:solidFill>
              <a:latin typeface="Arial"/>
              <a:cs typeface="Time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87474" y="1872690"/>
            <a:ext cx="6956934" cy="429261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85000" lnSpcReduction="10000"/>
          </a:bodyPr>
          <a:lstStyle/>
          <a:p>
            <a:pPr defTabSz="457200">
              <a:spcBef>
                <a:spcPct val="20000"/>
              </a:spcBef>
              <a:buClr>
                <a:srgbClr val="003C71"/>
              </a:buClr>
              <a:buSzPct val="125000"/>
            </a:pPr>
            <a:r>
              <a:rPr lang="fr-CA" b="1" dirty="0" smtClean="0">
                <a:solidFill>
                  <a:srgbClr val="002060"/>
                </a:solidFill>
                <a:latin typeface="Arial"/>
                <a:cs typeface="Times"/>
              </a:rPr>
              <a:t>BLOC 1 – LA DÉTERMINATION DES BESOINS – Output « Business Case »</a:t>
            </a:r>
          </a:p>
          <a:p>
            <a:pPr marL="185738" indent="-185738" defTabSz="457200">
              <a:spcBef>
                <a:spcPct val="20000"/>
              </a:spcBef>
              <a:buClr>
                <a:srgbClr val="003C71"/>
              </a:buClr>
              <a:buSzPct val="125000"/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Times"/>
              </a:rPr>
              <a:t>S1 – Introduction au cours et portrait de la pratique d’analyse d’affaires </a:t>
            </a:r>
          </a:p>
          <a:p>
            <a:pPr marL="185738" indent="-185738" defTabSz="457200">
              <a:spcBef>
                <a:spcPct val="20000"/>
              </a:spcBef>
              <a:buClr>
                <a:srgbClr val="003C71"/>
              </a:buClr>
              <a:buSzPct val="125000"/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Times"/>
              </a:rPr>
              <a:t>S2 – Préparation du dossier de décision « Business Case</a:t>
            </a:r>
          </a:p>
          <a:p>
            <a:pPr defTabSz="457200">
              <a:spcBef>
                <a:spcPct val="20000"/>
              </a:spcBef>
              <a:buClr>
                <a:srgbClr val="003C71"/>
              </a:buClr>
              <a:buSzPct val="125000"/>
            </a:pPr>
            <a:r>
              <a:rPr lang="fr-CA" b="1" dirty="0" smtClean="0">
                <a:solidFill>
                  <a:srgbClr val="005EB8">
                    <a:lumMod val="50000"/>
                  </a:srgbClr>
                </a:solidFill>
                <a:latin typeface="Arial"/>
                <a:cs typeface="Times"/>
              </a:rPr>
              <a:t>BLOC 2 – LES TECHNIQUES DE MODÉLISATION DES PROCESSUS</a:t>
            </a:r>
          </a:p>
          <a:p>
            <a:pPr marL="185738" indent="-185738" defTabSz="457200">
              <a:spcBef>
                <a:spcPct val="20000"/>
              </a:spcBef>
              <a:buClr>
                <a:srgbClr val="003C71"/>
              </a:buClr>
              <a:buSzPct val="125000"/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Times"/>
              </a:rPr>
              <a:t>S3 – Modélisation de la matrice des responsabilités et du processus </a:t>
            </a:r>
            <a:endParaRPr lang="fr-CA" dirty="0" smtClean="0">
              <a:solidFill>
                <a:schemeClr val="bg2">
                  <a:lumMod val="50000"/>
                </a:schemeClr>
              </a:solidFill>
              <a:latin typeface="Arial"/>
              <a:cs typeface="Times"/>
            </a:endParaRPr>
          </a:p>
          <a:p>
            <a:pPr marL="185738" indent="-185738" defTabSz="457200">
              <a:spcBef>
                <a:spcPct val="20000"/>
              </a:spcBef>
              <a:buClr>
                <a:srgbClr val="003C71"/>
              </a:buClr>
              <a:buSzPct val="125000"/>
              <a:buFont typeface="Arial" panose="020B0604020202020204" pitchFamily="34" charset="0"/>
              <a:buChar char="•"/>
            </a:pPr>
            <a:r>
              <a:rPr lang="fr-CA" b="1" dirty="0" smtClean="0">
                <a:solidFill>
                  <a:srgbClr val="E00654"/>
                </a:solidFill>
                <a:latin typeface="Arial"/>
                <a:cs typeface="Times"/>
              </a:rPr>
              <a:t>S4 </a:t>
            </a:r>
            <a:r>
              <a:rPr lang="fr-CA" b="1" dirty="0" smtClean="0">
                <a:solidFill>
                  <a:srgbClr val="E00654"/>
                </a:solidFill>
                <a:latin typeface="Arial"/>
                <a:cs typeface="Times"/>
              </a:rPr>
              <a:t>– Modélisation des processus </a:t>
            </a:r>
            <a:r>
              <a:rPr lang="fr-CA" b="1" dirty="0">
                <a:solidFill>
                  <a:srgbClr val="E00654"/>
                </a:solidFill>
                <a:latin typeface="Arial"/>
                <a:cs typeface="Times"/>
              </a:rPr>
              <a:t>(</a:t>
            </a:r>
            <a:r>
              <a:rPr lang="fr-CA" b="1" dirty="0" smtClean="0">
                <a:solidFill>
                  <a:srgbClr val="E00654"/>
                </a:solidFill>
                <a:latin typeface="Arial"/>
                <a:cs typeface="Times"/>
              </a:rPr>
              <a:t>BPMN 2.0)</a:t>
            </a:r>
          </a:p>
          <a:p>
            <a:pPr defTabSz="457200">
              <a:spcBef>
                <a:spcPct val="20000"/>
              </a:spcBef>
              <a:buClr>
                <a:srgbClr val="003C71"/>
              </a:buClr>
              <a:buSzPct val="125000"/>
            </a:pPr>
            <a:r>
              <a:rPr lang="fr-CA" b="1" dirty="0" smtClean="0">
                <a:solidFill>
                  <a:srgbClr val="005EB8">
                    <a:lumMod val="50000"/>
                  </a:srgbClr>
                </a:solidFill>
                <a:latin typeface="Arial"/>
                <a:cs typeface="Times"/>
              </a:rPr>
              <a:t>BLOC 3 </a:t>
            </a:r>
            <a:r>
              <a:rPr lang="fr-CA" b="1" dirty="0">
                <a:solidFill>
                  <a:srgbClr val="005EB8">
                    <a:lumMod val="50000"/>
                  </a:srgbClr>
                </a:solidFill>
                <a:latin typeface="Arial"/>
                <a:cs typeface="Times"/>
              </a:rPr>
              <a:t>– </a:t>
            </a:r>
            <a:r>
              <a:rPr lang="fr-CA" b="1" dirty="0" smtClean="0">
                <a:solidFill>
                  <a:srgbClr val="005EB8">
                    <a:lumMod val="50000"/>
                  </a:srgbClr>
                </a:solidFill>
                <a:latin typeface="Arial"/>
                <a:cs typeface="Times"/>
              </a:rPr>
              <a:t>LA MÉTHODE INTÉGRÉE « </a:t>
            </a:r>
            <a:r>
              <a:rPr lang="fr-CA" b="1" dirty="0" err="1" smtClean="0">
                <a:solidFill>
                  <a:srgbClr val="005EB8">
                    <a:lumMod val="50000"/>
                  </a:srgbClr>
                </a:solidFill>
                <a:latin typeface="Arial"/>
                <a:cs typeface="Times"/>
              </a:rPr>
              <a:t>élicitation</a:t>
            </a:r>
            <a:r>
              <a:rPr lang="fr-CA" b="1" dirty="0" smtClean="0">
                <a:solidFill>
                  <a:srgbClr val="005EB8">
                    <a:lumMod val="50000"/>
                  </a:srgbClr>
                </a:solidFill>
                <a:latin typeface="Arial"/>
                <a:cs typeface="Times"/>
              </a:rPr>
              <a:t>» des exigences et analyse </a:t>
            </a:r>
          </a:p>
          <a:p>
            <a:pPr marL="185738" indent="-185738" defTabSz="457200">
              <a:spcBef>
                <a:spcPct val="20000"/>
              </a:spcBef>
              <a:buClr>
                <a:srgbClr val="003C71"/>
              </a:buClr>
              <a:buSzPct val="125000"/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Times"/>
              </a:rPr>
              <a:t>S5 – Cycle de développement et étude préliminaire – Envergure du projet</a:t>
            </a:r>
          </a:p>
          <a:p>
            <a:pPr marL="185738" indent="-185738" defTabSz="457200">
              <a:spcBef>
                <a:spcPct val="20000"/>
              </a:spcBef>
              <a:buClr>
                <a:srgbClr val="003C71"/>
              </a:buClr>
              <a:buSzPct val="125000"/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Times"/>
              </a:rPr>
              <a:t>S6 – Diagnostic – Analyse de l’environnement</a:t>
            </a:r>
          </a:p>
          <a:p>
            <a:pPr marL="185738" indent="-185738" defTabSz="457200">
              <a:spcBef>
                <a:spcPct val="20000"/>
              </a:spcBef>
              <a:buClr>
                <a:srgbClr val="003C71"/>
              </a:buClr>
              <a:buSzPct val="125000"/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Times"/>
              </a:rPr>
              <a:t>S7 </a:t>
            </a:r>
            <a:r>
              <a:rPr lang="fr-CA" dirty="0">
                <a:solidFill>
                  <a:schemeClr val="bg2">
                    <a:lumMod val="50000"/>
                  </a:schemeClr>
                </a:solidFill>
                <a:latin typeface="Arial"/>
                <a:cs typeface="Times"/>
              </a:rPr>
              <a:t>– </a:t>
            </a:r>
            <a:r>
              <a:rPr lang="fr-CA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Times"/>
              </a:rPr>
              <a:t>Présentations – Cas Accor Hôtels</a:t>
            </a:r>
          </a:p>
          <a:p>
            <a:pPr marL="185738" indent="-185738" defTabSz="457200">
              <a:spcBef>
                <a:spcPct val="20000"/>
              </a:spcBef>
              <a:buClr>
                <a:srgbClr val="003C71"/>
              </a:buClr>
              <a:buSzPct val="125000"/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Times"/>
              </a:rPr>
              <a:t>S8 – Diagnostic – Évaluation de la performance des processus</a:t>
            </a:r>
          </a:p>
          <a:p>
            <a:pPr marL="185738" indent="-185738" defTabSz="457200">
              <a:spcBef>
                <a:spcPct val="20000"/>
              </a:spcBef>
              <a:buClr>
                <a:srgbClr val="003C71"/>
              </a:buClr>
              <a:buSzPct val="125000"/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Times"/>
              </a:rPr>
              <a:t>S9 – Diagnostic – Identification et analyse des problèmes des processus et de leurs causes</a:t>
            </a:r>
          </a:p>
          <a:p>
            <a:pPr marL="185738" indent="-185738" defTabSz="457200">
              <a:spcBef>
                <a:spcPct val="20000"/>
              </a:spcBef>
              <a:buClr>
                <a:srgbClr val="003C71"/>
              </a:buClr>
              <a:buSzPct val="125000"/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Times"/>
              </a:rPr>
              <a:t>S10 – Processus cible</a:t>
            </a:r>
          </a:p>
          <a:p>
            <a:pPr marL="185738" indent="-185738" defTabSz="457200">
              <a:spcBef>
                <a:spcPct val="20000"/>
              </a:spcBef>
              <a:buClr>
                <a:srgbClr val="003C71"/>
              </a:buClr>
              <a:buSzPct val="125000"/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Times"/>
              </a:rPr>
              <a:t>S11 – Processus cible et gestion du changement</a:t>
            </a:r>
          </a:p>
          <a:p>
            <a:pPr marL="185738" indent="-185738" defTabSz="457200">
              <a:spcBef>
                <a:spcPct val="20000"/>
              </a:spcBef>
              <a:buClr>
                <a:srgbClr val="003C71"/>
              </a:buClr>
              <a:buSzPct val="125000"/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Times"/>
              </a:rPr>
              <a:t>S12 – </a:t>
            </a:r>
            <a:r>
              <a:rPr lang="fr-CA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Times"/>
              </a:rPr>
              <a:t>Invité – L’analyste d’affaire en contexte Agile</a:t>
            </a:r>
            <a:endParaRPr lang="fr-CA" dirty="0" smtClean="0">
              <a:solidFill>
                <a:srgbClr val="000000"/>
              </a:solidFill>
              <a:latin typeface="Arial"/>
              <a:cs typeface="Times"/>
            </a:endParaRPr>
          </a:p>
          <a:p>
            <a:pPr marL="285750" indent="-285750" defTabSz="457200">
              <a:lnSpc>
                <a:spcPct val="150000"/>
              </a:lnSpc>
              <a:spcBef>
                <a:spcPct val="20000"/>
              </a:spcBef>
              <a:buClr>
                <a:srgbClr val="003C71"/>
              </a:buClr>
              <a:buSzPct val="125000"/>
              <a:buFont typeface="Wingdings" panose="05000000000000000000" pitchFamily="2" charset="2"/>
              <a:buChar char="Ø"/>
            </a:pPr>
            <a:endParaRPr lang="fr-CA" dirty="0">
              <a:solidFill>
                <a:srgbClr val="000000"/>
              </a:solidFill>
              <a:latin typeface="Arial"/>
              <a:cs typeface="Times"/>
            </a:endParaRPr>
          </a:p>
        </p:txBody>
      </p:sp>
      <p:grpSp>
        <p:nvGrpSpPr>
          <p:cNvPr id="13" name="Group 277"/>
          <p:cNvGrpSpPr>
            <a:grpSpLocks noChangeAspect="1"/>
          </p:cNvGrpSpPr>
          <p:nvPr/>
        </p:nvGrpSpPr>
        <p:grpSpPr bwMode="auto">
          <a:xfrm>
            <a:off x="779444" y="3140968"/>
            <a:ext cx="508030" cy="346639"/>
            <a:chOff x="1649" y="2243"/>
            <a:chExt cx="362" cy="247"/>
          </a:xfrm>
          <a:solidFill>
            <a:schemeClr val="accent6">
              <a:lumMod val="50000"/>
            </a:schemeClr>
          </a:solidFill>
        </p:grpSpPr>
        <p:sp>
          <p:nvSpPr>
            <p:cNvPr id="14" name="Freeform 279"/>
            <p:cNvSpPr>
              <a:spLocks noEditPoints="1"/>
            </p:cNvSpPr>
            <p:nvPr/>
          </p:nvSpPr>
          <p:spPr bwMode="auto">
            <a:xfrm>
              <a:off x="1649" y="2243"/>
              <a:ext cx="362" cy="247"/>
            </a:xfrm>
            <a:custGeom>
              <a:avLst/>
              <a:gdLst>
                <a:gd name="T0" fmla="*/ 2883 w 3619"/>
                <a:gd name="T1" fmla="*/ 2169 h 2468"/>
                <a:gd name="T2" fmla="*/ 2862 w 3619"/>
                <a:gd name="T3" fmla="*/ 2249 h 2468"/>
                <a:gd name="T4" fmla="*/ 2919 w 3619"/>
                <a:gd name="T5" fmla="*/ 2306 h 2468"/>
                <a:gd name="T6" fmla="*/ 2999 w 3619"/>
                <a:gd name="T7" fmla="*/ 2285 h 2468"/>
                <a:gd name="T8" fmla="*/ 3020 w 3619"/>
                <a:gd name="T9" fmla="*/ 2205 h 2468"/>
                <a:gd name="T10" fmla="*/ 2963 w 3619"/>
                <a:gd name="T11" fmla="*/ 2148 h 2468"/>
                <a:gd name="T12" fmla="*/ 2621 w 3619"/>
                <a:gd name="T13" fmla="*/ 2155 h 2468"/>
                <a:gd name="T14" fmla="*/ 2581 w 3619"/>
                <a:gd name="T15" fmla="*/ 2227 h 2468"/>
                <a:gd name="T16" fmla="*/ 2621 w 3619"/>
                <a:gd name="T17" fmla="*/ 2297 h 2468"/>
                <a:gd name="T18" fmla="*/ 2704 w 3619"/>
                <a:gd name="T19" fmla="*/ 2297 h 2468"/>
                <a:gd name="T20" fmla="*/ 2744 w 3619"/>
                <a:gd name="T21" fmla="*/ 2227 h 2468"/>
                <a:gd name="T22" fmla="*/ 2704 w 3619"/>
                <a:gd name="T23" fmla="*/ 2155 h 2468"/>
                <a:gd name="T24" fmla="*/ 2344 w 3619"/>
                <a:gd name="T25" fmla="*/ 2148 h 2468"/>
                <a:gd name="T26" fmla="*/ 2287 w 3619"/>
                <a:gd name="T27" fmla="*/ 2205 h 2468"/>
                <a:gd name="T28" fmla="*/ 2308 w 3619"/>
                <a:gd name="T29" fmla="*/ 2285 h 2468"/>
                <a:gd name="T30" fmla="*/ 2387 w 3619"/>
                <a:gd name="T31" fmla="*/ 2306 h 2468"/>
                <a:gd name="T32" fmla="*/ 2445 w 3619"/>
                <a:gd name="T33" fmla="*/ 2249 h 2468"/>
                <a:gd name="T34" fmla="*/ 2423 w 3619"/>
                <a:gd name="T35" fmla="*/ 2169 h 2468"/>
                <a:gd name="T36" fmla="*/ 766 w 3619"/>
                <a:gd name="T37" fmla="*/ 1407 h 2468"/>
                <a:gd name="T38" fmla="*/ 628 w 3619"/>
                <a:gd name="T39" fmla="*/ 1452 h 2468"/>
                <a:gd name="T40" fmla="*/ 544 w 3619"/>
                <a:gd name="T41" fmla="*/ 1568 h 2468"/>
                <a:gd name="T42" fmla="*/ 544 w 3619"/>
                <a:gd name="T43" fmla="*/ 1716 h 2468"/>
                <a:gd name="T44" fmla="*/ 628 w 3619"/>
                <a:gd name="T45" fmla="*/ 1831 h 2468"/>
                <a:gd name="T46" fmla="*/ 766 w 3619"/>
                <a:gd name="T47" fmla="*/ 1877 h 2468"/>
                <a:gd name="T48" fmla="*/ 904 w 3619"/>
                <a:gd name="T49" fmla="*/ 1831 h 2468"/>
                <a:gd name="T50" fmla="*/ 989 w 3619"/>
                <a:gd name="T51" fmla="*/ 1716 h 2468"/>
                <a:gd name="T52" fmla="*/ 989 w 3619"/>
                <a:gd name="T53" fmla="*/ 1568 h 2468"/>
                <a:gd name="T54" fmla="*/ 904 w 3619"/>
                <a:gd name="T55" fmla="*/ 1452 h 2468"/>
                <a:gd name="T56" fmla="*/ 766 w 3619"/>
                <a:gd name="T57" fmla="*/ 1407 h 2468"/>
                <a:gd name="T58" fmla="*/ 464 w 3619"/>
                <a:gd name="T59" fmla="*/ 1274 h 2468"/>
                <a:gd name="T60" fmla="*/ 600 w 3619"/>
                <a:gd name="T61" fmla="*/ 1195 h 2468"/>
                <a:gd name="T62" fmla="*/ 636 w 3619"/>
                <a:gd name="T63" fmla="*/ 1145 h 2468"/>
                <a:gd name="T64" fmla="*/ 911 w 3619"/>
                <a:gd name="T65" fmla="*/ 1153 h 2468"/>
                <a:gd name="T66" fmla="*/ 933 w 3619"/>
                <a:gd name="T67" fmla="*/ 1264 h 2468"/>
                <a:gd name="T68" fmla="*/ 1081 w 3619"/>
                <a:gd name="T69" fmla="*/ 1269 h 2468"/>
                <a:gd name="T70" fmla="*/ 1132 w 3619"/>
                <a:gd name="T71" fmla="*/ 1282 h 2468"/>
                <a:gd name="T72" fmla="*/ 1261 w 3619"/>
                <a:gd name="T73" fmla="*/ 1516 h 2468"/>
                <a:gd name="T74" fmla="*/ 1234 w 3619"/>
                <a:gd name="T75" fmla="*/ 1563 h 2468"/>
                <a:gd name="T76" fmla="*/ 1234 w 3619"/>
                <a:gd name="T77" fmla="*/ 1719 h 2468"/>
                <a:gd name="T78" fmla="*/ 1261 w 3619"/>
                <a:gd name="T79" fmla="*/ 1767 h 2468"/>
                <a:gd name="T80" fmla="*/ 3176 w 3619"/>
                <a:gd name="T81" fmla="*/ 1953 h 2468"/>
                <a:gd name="T82" fmla="*/ 3303 w 3619"/>
                <a:gd name="T83" fmla="*/ 0 h 2468"/>
                <a:gd name="T84" fmla="*/ 3394 w 3619"/>
                <a:gd name="T85" fmla="*/ 39 h 2468"/>
                <a:gd name="T86" fmla="*/ 3432 w 3619"/>
                <a:gd name="T87" fmla="*/ 130 h 2468"/>
                <a:gd name="T88" fmla="*/ 3572 w 3619"/>
                <a:gd name="T89" fmla="*/ 1988 h 2468"/>
                <a:gd name="T90" fmla="*/ 3613 w 3619"/>
                <a:gd name="T91" fmla="*/ 2047 h 2468"/>
                <a:gd name="T92" fmla="*/ 3601 w 3619"/>
                <a:gd name="T93" fmla="*/ 2158 h 2468"/>
                <a:gd name="T94" fmla="*/ 3486 w 3619"/>
                <a:gd name="T95" fmla="*/ 2267 h 2468"/>
                <a:gd name="T96" fmla="*/ 3262 w 3619"/>
                <a:gd name="T97" fmla="*/ 2350 h 2468"/>
                <a:gd name="T98" fmla="*/ 2932 w 3619"/>
                <a:gd name="T99" fmla="*/ 2412 h 2468"/>
                <a:gd name="T100" fmla="*/ 2497 w 3619"/>
                <a:gd name="T101" fmla="*/ 2450 h 2468"/>
                <a:gd name="T102" fmla="*/ 1960 w 3619"/>
                <a:gd name="T103" fmla="*/ 2467 h 2468"/>
                <a:gd name="T104" fmla="*/ 1378 w 3619"/>
                <a:gd name="T105" fmla="*/ 2461 h 2468"/>
                <a:gd name="T106" fmla="*/ 891 w 3619"/>
                <a:gd name="T107" fmla="*/ 2434 h 2468"/>
                <a:gd name="T108" fmla="*/ 509 w 3619"/>
                <a:gd name="T109" fmla="*/ 2384 h 2468"/>
                <a:gd name="T110" fmla="*/ 232 w 3619"/>
                <a:gd name="T111" fmla="*/ 2312 h 2468"/>
                <a:gd name="T112" fmla="*/ 61 w 3619"/>
                <a:gd name="T113" fmla="*/ 2215 h 2468"/>
                <a:gd name="T114" fmla="*/ 0 w 3619"/>
                <a:gd name="T115" fmla="*/ 2099 h 2468"/>
                <a:gd name="T116" fmla="*/ 23 w 3619"/>
                <a:gd name="T117" fmla="*/ 2009 h 2468"/>
                <a:gd name="T118" fmla="*/ 79 w 3619"/>
                <a:gd name="T119" fmla="*/ 1981 h 2468"/>
                <a:gd name="T120" fmla="*/ 198 w 3619"/>
                <a:gd name="T121" fmla="*/ 79 h 2468"/>
                <a:gd name="T122" fmla="*/ 267 w 3619"/>
                <a:gd name="T123" fmla="*/ 10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19" h="2468">
                  <a:moveTo>
                    <a:pt x="2941" y="2144"/>
                  </a:moveTo>
                  <a:lnTo>
                    <a:pt x="2919" y="2148"/>
                  </a:lnTo>
                  <a:lnTo>
                    <a:pt x="2899" y="2155"/>
                  </a:lnTo>
                  <a:lnTo>
                    <a:pt x="2883" y="2169"/>
                  </a:lnTo>
                  <a:lnTo>
                    <a:pt x="2869" y="2185"/>
                  </a:lnTo>
                  <a:lnTo>
                    <a:pt x="2862" y="2205"/>
                  </a:lnTo>
                  <a:lnTo>
                    <a:pt x="2858" y="2227"/>
                  </a:lnTo>
                  <a:lnTo>
                    <a:pt x="2862" y="2249"/>
                  </a:lnTo>
                  <a:lnTo>
                    <a:pt x="2869" y="2269"/>
                  </a:lnTo>
                  <a:lnTo>
                    <a:pt x="2883" y="2285"/>
                  </a:lnTo>
                  <a:lnTo>
                    <a:pt x="2899" y="2297"/>
                  </a:lnTo>
                  <a:lnTo>
                    <a:pt x="2919" y="2306"/>
                  </a:lnTo>
                  <a:lnTo>
                    <a:pt x="2941" y="2309"/>
                  </a:lnTo>
                  <a:lnTo>
                    <a:pt x="2963" y="2306"/>
                  </a:lnTo>
                  <a:lnTo>
                    <a:pt x="2982" y="2297"/>
                  </a:lnTo>
                  <a:lnTo>
                    <a:pt x="2999" y="2285"/>
                  </a:lnTo>
                  <a:lnTo>
                    <a:pt x="3011" y="2269"/>
                  </a:lnTo>
                  <a:lnTo>
                    <a:pt x="3020" y="2249"/>
                  </a:lnTo>
                  <a:lnTo>
                    <a:pt x="3023" y="2227"/>
                  </a:lnTo>
                  <a:lnTo>
                    <a:pt x="3020" y="2205"/>
                  </a:lnTo>
                  <a:lnTo>
                    <a:pt x="3011" y="2185"/>
                  </a:lnTo>
                  <a:lnTo>
                    <a:pt x="2999" y="2169"/>
                  </a:lnTo>
                  <a:lnTo>
                    <a:pt x="2982" y="2155"/>
                  </a:lnTo>
                  <a:lnTo>
                    <a:pt x="2963" y="2148"/>
                  </a:lnTo>
                  <a:lnTo>
                    <a:pt x="2941" y="2144"/>
                  </a:lnTo>
                  <a:close/>
                  <a:moveTo>
                    <a:pt x="2662" y="2144"/>
                  </a:moveTo>
                  <a:lnTo>
                    <a:pt x="2641" y="2148"/>
                  </a:lnTo>
                  <a:lnTo>
                    <a:pt x="2621" y="2155"/>
                  </a:lnTo>
                  <a:lnTo>
                    <a:pt x="2605" y="2169"/>
                  </a:lnTo>
                  <a:lnTo>
                    <a:pt x="2592" y="2185"/>
                  </a:lnTo>
                  <a:lnTo>
                    <a:pt x="2583" y="2205"/>
                  </a:lnTo>
                  <a:lnTo>
                    <a:pt x="2581" y="2227"/>
                  </a:lnTo>
                  <a:lnTo>
                    <a:pt x="2583" y="2249"/>
                  </a:lnTo>
                  <a:lnTo>
                    <a:pt x="2592" y="2269"/>
                  </a:lnTo>
                  <a:lnTo>
                    <a:pt x="2605" y="2285"/>
                  </a:lnTo>
                  <a:lnTo>
                    <a:pt x="2621" y="2297"/>
                  </a:lnTo>
                  <a:lnTo>
                    <a:pt x="2641" y="2306"/>
                  </a:lnTo>
                  <a:lnTo>
                    <a:pt x="2662" y="2309"/>
                  </a:lnTo>
                  <a:lnTo>
                    <a:pt x="2684" y="2306"/>
                  </a:lnTo>
                  <a:lnTo>
                    <a:pt x="2704" y="2297"/>
                  </a:lnTo>
                  <a:lnTo>
                    <a:pt x="2720" y="2285"/>
                  </a:lnTo>
                  <a:lnTo>
                    <a:pt x="2733" y="2269"/>
                  </a:lnTo>
                  <a:lnTo>
                    <a:pt x="2742" y="2249"/>
                  </a:lnTo>
                  <a:lnTo>
                    <a:pt x="2744" y="2227"/>
                  </a:lnTo>
                  <a:lnTo>
                    <a:pt x="2742" y="2205"/>
                  </a:lnTo>
                  <a:lnTo>
                    <a:pt x="2733" y="2185"/>
                  </a:lnTo>
                  <a:lnTo>
                    <a:pt x="2720" y="2169"/>
                  </a:lnTo>
                  <a:lnTo>
                    <a:pt x="2704" y="2155"/>
                  </a:lnTo>
                  <a:lnTo>
                    <a:pt x="2684" y="2148"/>
                  </a:lnTo>
                  <a:lnTo>
                    <a:pt x="2662" y="2144"/>
                  </a:lnTo>
                  <a:close/>
                  <a:moveTo>
                    <a:pt x="2366" y="2144"/>
                  </a:moveTo>
                  <a:lnTo>
                    <a:pt x="2344" y="2148"/>
                  </a:lnTo>
                  <a:lnTo>
                    <a:pt x="2324" y="2155"/>
                  </a:lnTo>
                  <a:lnTo>
                    <a:pt x="2308" y="2169"/>
                  </a:lnTo>
                  <a:lnTo>
                    <a:pt x="2294" y="2185"/>
                  </a:lnTo>
                  <a:lnTo>
                    <a:pt x="2287" y="2205"/>
                  </a:lnTo>
                  <a:lnTo>
                    <a:pt x="2283" y="2227"/>
                  </a:lnTo>
                  <a:lnTo>
                    <a:pt x="2287" y="2249"/>
                  </a:lnTo>
                  <a:lnTo>
                    <a:pt x="2294" y="2269"/>
                  </a:lnTo>
                  <a:lnTo>
                    <a:pt x="2308" y="2285"/>
                  </a:lnTo>
                  <a:lnTo>
                    <a:pt x="2324" y="2297"/>
                  </a:lnTo>
                  <a:lnTo>
                    <a:pt x="2344" y="2306"/>
                  </a:lnTo>
                  <a:lnTo>
                    <a:pt x="2366" y="2309"/>
                  </a:lnTo>
                  <a:lnTo>
                    <a:pt x="2387" y="2306"/>
                  </a:lnTo>
                  <a:lnTo>
                    <a:pt x="2406" y="2297"/>
                  </a:lnTo>
                  <a:lnTo>
                    <a:pt x="2423" y="2285"/>
                  </a:lnTo>
                  <a:lnTo>
                    <a:pt x="2436" y="2269"/>
                  </a:lnTo>
                  <a:lnTo>
                    <a:pt x="2445" y="2249"/>
                  </a:lnTo>
                  <a:lnTo>
                    <a:pt x="2447" y="2227"/>
                  </a:lnTo>
                  <a:lnTo>
                    <a:pt x="2445" y="2205"/>
                  </a:lnTo>
                  <a:lnTo>
                    <a:pt x="2436" y="2185"/>
                  </a:lnTo>
                  <a:lnTo>
                    <a:pt x="2423" y="2169"/>
                  </a:lnTo>
                  <a:lnTo>
                    <a:pt x="2406" y="2155"/>
                  </a:lnTo>
                  <a:lnTo>
                    <a:pt x="2387" y="2148"/>
                  </a:lnTo>
                  <a:lnTo>
                    <a:pt x="2366" y="2144"/>
                  </a:lnTo>
                  <a:close/>
                  <a:moveTo>
                    <a:pt x="766" y="1407"/>
                  </a:moveTo>
                  <a:lnTo>
                    <a:pt x="729" y="1409"/>
                  </a:lnTo>
                  <a:lnTo>
                    <a:pt x="692" y="1418"/>
                  </a:lnTo>
                  <a:lnTo>
                    <a:pt x="658" y="1432"/>
                  </a:lnTo>
                  <a:lnTo>
                    <a:pt x="628" y="1452"/>
                  </a:lnTo>
                  <a:lnTo>
                    <a:pt x="600" y="1475"/>
                  </a:lnTo>
                  <a:lnTo>
                    <a:pt x="577" y="1503"/>
                  </a:lnTo>
                  <a:lnTo>
                    <a:pt x="559" y="1533"/>
                  </a:lnTo>
                  <a:lnTo>
                    <a:pt x="544" y="1568"/>
                  </a:lnTo>
                  <a:lnTo>
                    <a:pt x="535" y="1603"/>
                  </a:lnTo>
                  <a:lnTo>
                    <a:pt x="532" y="1641"/>
                  </a:lnTo>
                  <a:lnTo>
                    <a:pt x="535" y="1680"/>
                  </a:lnTo>
                  <a:lnTo>
                    <a:pt x="544" y="1716"/>
                  </a:lnTo>
                  <a:lnTo>
                    <a:pt x="559" y="1749"/>
                  </a:lnTo>
                  <a:lnTo>
                    <a:pt x="577" y="1780"/>
                  </a:lnTo>
                  <a:lnTo>
                    <a:pt x="600" y="1808"/>
                  </a:lnTo>
                  <a:lnTo>
                    <a:pt x="628" y="1831"/>
                  </a:lnTo>
                  <a:lnTo>
                    <a:pt x="658" y="1850"/>
                  </a:lnTo>
                  <a:lnTo>
                    <a:pt x="692" y="1865"/>
                  </a:lnTo>
                  <a:lnTo>
                    <a:pt x="729" y="1874"/>
                  </a:lnTo>
                  <a:lnTo>
                    <a:pt x="766" y="1877"/>
                  </a:lnTo>
                  <a:lnTo>
                    <a:pt x="804" y="1874"/>
                  </a:lnTo>
                  <a:lnTo>
                    <a:pt x="841" y="1865"/>
                  </a:lnTo>
                  <a:lnTo>
                    <a:pt x="873" y="1850"/>
                  </a:lnTo>
                  <a:lnTo>
                    <a:pt x="904" y="1831"/>
                  </a:lnTo>
                  <a:lnTo>
                    <a:pt x="932" y="1808"/>
                  </a:lnTo>
                  <a:lnTo>
                    <a:pt x="956" y="1780"/>
                  </a:lnTo>
                  <a:lnTo>
                    <a:pt x="974" y="1749"/>
                  </a:lnTo>
                  <a:lnTo>
                    <a:pt x="989" y="1716"/>
                  </a:lnTo>
                  <a:lnTo>
                    <a:pt x="997" y="1680"/>
                  </a:lnTo>
                  <a:lnTo>
                    <a:pt x="1001" y="1641"/>
                  </a:lnTo>
                  <a:lnTo>
                    <a:pt x="997" y="1603"/>
                  </a:lnTo>
                  <a:lnTo>
                    <a:pt x="989" y="1568"/>
                  </a:lnTo>
                  <a:lnTo>
                    <a:pt x="974" y="1533"/>
                  </a:lnTo>
                  <a:lnTo>
                    <a:pt x="956" y="1503"/>
                  </a:lnTo>
                  <a:lnTo>
                    <a:pt x="932" y="1475"/>
                  </a:lnTo>
                  <a:lnTo>
                    <a:pt x="904" y="1452"/>
                  </a:lnTo>
                  <a:lnTo>
                    <a:pt x="873" y="1432"/>
                  </a:lnTo>
                  <a:lnTo>
                    <a:pt x="841" y="1418"/>
                  </a:lnTo>
                  <a:lnTo>
                    <a:pt x="804" y="1409"/>
                  </a:lnTo>
                  <a:lnTo>
                    <a:pt x="766" y="1407"/>
                  </a:lnTo>
                  <a:close/>
                  <a:moveTo>
                    <a:pt x="443" y="256"/>
                  </a:moveTo>
                  <a:lnTo>
                    <a:pt x="443" y="1267"/>
                  </a:lnTo>
                  <a:lnTo>
                    <a:pt x="454" y="1269"/>
                  </a:lnTo>
                  <a:lnTo>
                    <a:pt x="464" y="1274"/>
                  </a:lnTo>
                  <a:lnTo>
                    <a:pt x="523" y="1308"/>
                  </a:lnTo>
                  <a:lnTo>
                    <a:pt x="561" y="1284"/>
                  </a:lnTo>
                  <a:lnTo>
                    <a:pt x="600" y="1264"/>
                  </a:lnTo>
                  <a:lnTo>
                    <a:pt x="600" y="1195"/>
                  </a:lnTo>
                  <a:lnTo>
                    <a:pt x="602" y="1179"/>
                  </a:lnTo>
                  <a:lnTo>
                    <a:pt x="610" y="1164"/>
                  </a:lnTo>
                  <a:lnTo>
                    <a:pt x="622" y="1153"/>
                  </a:lnTo>
                  <a:lnTo>
                    <a:pt x="636" y="1145"/>
                  </a:lnTo>
                  <a:lnTo>
                    <a:pt x="654" y="1142"/>
                  </a:lnTo>
                  <a:lnTo>
                    <a:pt x="879" y="1142"/>
                  </a:lnTo>
                  <a:lnTo>
                    <a:pt x="895" y="1145"/>
                  </a:lnTo>
                  <a:lnTo>
                    <a:pt x="911" y="1153"/>
                  </a:lnTo>
                  <a:lnTo>
                    <a:pt x="922" y="1164"/>
                  </a:lnTo>
                  <a:lnTo>
                    <a:pt x="929" y="1179"/>
                  </a:lnTo>
                  <a:lnTo>
                    <a:pt x="933" y="1195"/>
                  </a:lnTo>
                  <a:lnTo>
                    <a:pt x="933" y="1264"/>
                  </a:lnTo>
                  <a:lnTo>
                    <a:pt x="972" y="1284"/>
                  </a:lnTo>
                  <a:lnTo>
                    <a:pt x="1010" y="1308"/>
                  </a:lnTo>
                  <a:lnTo>
                    <a:pt x="1068" y="1274"/>
                  </a:lnTo>
                  <a:lnTo>
                    <a:pt x="1081" y="1269"/>
                  </a:lnTo>
                  <a:lnTo>
                    <a:pt x="1095" y="1267"/>
                  </a:lnTo>
                  <a:lnTo>
                    <a:pt x="1109" y="1269"/>
                  </a:lnTo>
                  <a:lnTo>
                    <a:pt x="1121" y="1274"/>
                  </a:lnTo>
                  <a:lnTo>
                    <a:pt x="1132" y="1282"/>
                  </a:lnTo>
                  <a:lnTo>
                    <a:pt x="1141" y="1293"/>
                  </a:lnTo>
                  <a:lnTo>
                    <a:pt x="1254" y="1489"/>
                  </a:lnTo>
                  <a:lnTo>
                    <a:pt x="1260" y="1503"/>
                  </a:lnTo>
                  <a:lnTo>
                    <a:pt x="1261" y="1516"/>
                  </a:lnTo>
                  <a:lnTo>
                    <a:pt x="1260" y="1530"/>
                  </a:lnTo>
                  <a:lnTo>
                    <a:pt x="1254" y="1543"/>
                  </a:lnTo>
                  <a:lnTo>
                    <a:pt x="1245" y="1554"/>
                  </a:lnTo>
                  <a:lnTo>
                    <a:pt x="1234" y="1563"/>
                  </a:lnTo>
                  <a:lnTo>
                    <a:pt x="1176" y="1597"/>
                  </a:lnTo>
                  <a:lnTo>
                    <a:pt x="1179" y="1641"/>
                  </a:lnTo>
                  <a:lnTo>
                    <a:pt x="1176" y="1686"/>
                  </a:lnTo>
                  <a:lnTo>
                    <a:pt x="1234" y="1719"/>
                  </a:lnTo>
                  <a:lnTo>
                    <a:pt x="1245" y="1728"/>
                  </a:lnTo>
                  <a:lnTo>
                    <a:pt x="1254" y="1739"/>
                  </a:lnTo>
                  <a:lnTo>
                    <a:pt x="1260" y="1752"/>
                  </a:lnTo>
                  <a:lnTo>
                    <a:pt x="1261" y="1767"/>
                  </a:lnTo>
                  <a:lnTo>
                    <a:pt x="1260" y="1781"/>
                  </a:lnTo>
                  <a:lnTo>
                    <a:pt x="1254" y="1793"/>
                  </a:lnTo>
                  <a:lnTo>
                    <a:pt x="1163" y="1953"/>
                  </a:lnTo>
                  <a:lnTo>
                    <a:pt x="3176" y="1953"/>
                  </a:lnTo>
                  <a:lnTo>
                    <a:pt x="3176" y="256"/>
                  </a:lnTo>
                  <a:lnTo>
                    <a:pt x="443" y="256"/>
                  </a:lnTo>
                  <a:close/>
                  <a:moveTo>
                    <a:pt x="317" y="0"/>
                  </a:moveTo>
                  <a:lnTo>
                    <a:pt x="3303" y="0"/>
                  </a:lnTo>
                  <a:lnTo>
                    <a:pt x="3328" y="2"/>
                  </a:lnTo>
                  <a:lnTo>
                    <a:pt x="3353" y="10"/>
                  </a:lnTo>
                  <a:lnTo>
                    <a:pt x="3375" y="22"/>
                  </a:lnTo>
                  <a:lnTo>
                    <a:pt x="3394" y="39"/>
                  </a:lnTo>
                  <a:lnTo>
                    <a:pt x="3410" y="57"/>
                  </a:lnTo>
                  <a:lnTo>
                    <a:pt x="3422" y="79"/>
                  </a:lnTo>
                  <a:lnTo>
                    <a:pt x="3430" y="103"/>
                  </a:lnTo>
                  <a:lnTo>
                    <a:pt x="3432" y="130"/>
                  </a:lnTo>
                  <a:lnTo>
                    <a:pt x="3432" y="1981"/>
                  </a:lnTo>
                  <a:lnTo>
                    <a:pt x="3541" y="1981"/>
                  </a:lnTo>
                  <a:lnTo>
                    <a:pt x="3556" y="1983"/>
                  </a:lnTo>
                  <a:lnTo>
                    <a:pt x="3572" y="1988"/>
                  </a:lnTo>
                  <a:lnTo>
                    <a:pt x="3585" y="1997"/>
                  </a:lnTo>
                  <a:lnTo>
                    <a:pt x="3596" y="2009"/>
                  </a:lnTo>
                  <a:lnTo>
                    <a:pt x="3606" y="2027"/>
                  </a:lnTo>
                  <a:lnTo>
                    <a:pt x="3613" y="2047"/>
                  </a:lnTo>
                  <a:lnTo>
                    <a:pt x="3619" y="2072"/>
                  </a:lnTo>
                  <a:lnTo>
                    <a:pt x="3619" y="2099"/>
                  </a:lnTo>
                  <a:lnTo>
                    <a:pt x="3613" y="2128"/>
                  </a:lnTo>
                  <a:lnTo>
                    <a:pt x="3601" y="2158"/>
                  </a:lnTo>
                  <a:lnTo>
                    <a:pt x="3583" y="2187"/>
                  </a:lnTo>
                  <a:lnTo>
                    <a:pt x="3557" y="2215"/>
                  </a:lnTo>
                  <a:lnTo>
                    <a:pt x="3526" y="2241"/>
                  </a:lnTo>
                  <a:lnTo>
                    <a:pt x="3486" y="2267"/>
                  </a:lnTo>
                  <a:lnTo>
                    <a:pt x="3441" y="2290"/>
                  </a:lnTo>
                  <a:lnTo>
                    <a:pt x="3388" y="2312"/>
                  </a:lnTo>
                  <a:lnTo>
                    <a:pt x="3329" y="2331"/>
                  </a:lnTo>
                  <a:lnTo>
                    <a:pt x="3262" y="2350"/>
                  </a:lnTo>
                  <a:lnTo>
                    <a:pt x="3189" y="2368"/>
                  </a:lnTo>
                  <a:lnTo>
                    <a:pt x="3110" y="2384"/>
                  </a:lnTo>
                  <a:lnTo>
                    <a:pt x="3024" y="2399"/>
                  </a:lnTo>
                  <a:lnTo>
                    <a:pt x="2932" y="2412"/>
                  </a:lnTo>
                  <a:lnTo>
                    <a:pt x="2833" y="2423"/>
                  </a:lnTo>
                  <a:lnTo>
                    <a:pt x="2728" y="2434"/>
                  </a:lnTo>
                  <a:lnTo>
                    <a:pt x="2616" y="2443"/>
                  </a:lnTo>
                  <a:lnTo>
                    <a:pt x="2497" y="2450"/>
                  </a:lnTo>
                  <a:lnTo>
                    <a:pt x="2372" y="2457"/>
                  </a:lnTo>
                  <a:lnTo>
                    <a:pt x="2242" y="2461"/>
                  </a:lnTo>
                  <a:lnTo>
                    <a:pt x="2104" y="2465"/>
                  </a:lnTo>
                  <a:lnTo>
                    <a:pt x="1960" y="2467"/>
                  </a:lnTo>
                  <a:lnTo>
                    <a:pt x="1809" y="2468"/>
                  </a:lnTo>
                  <a:lnTo>
                    <a:pt x="1659" y="2467"/>
                  </a:lnTo>
                  <a:lnTo>
                    <a:pt x="1515" y="2465"/>
                  </a:lnTo>
                  <a:lnTo>
                    <a:pt x="1378" y="2461"/>
                  </a:lnTo>
                  <a:lnTo>
                    <a:pt x="1247" y="2457"/>
                  </a:lnTo>
                  <a:lnTo>
                    <a:pt x="1121" y="2450"/>
                  </a:lnTo>
                  <a:lnTo>
                    <a:pt x="1003" y="2443"/>
                  </a:lnTo>
                  <a:lnTo>
                    <a:pt x="891" y="2434"/>
                  </a:lnTo>
                  <a:lnTo>
                    <a:pt x="786" y="2423"/>
                  </a:lnTo>
                  <a:lnTo>
                    <a:pt x="687" y="2412"/>
                  </a:lnTo>
                  <a:lnTo>
                    <a:pt x="595" y="2399"/>
                  </a:lnTo>
                  <a:lnTo>
                    <a:pt x="509" y="2384"/>
                  </a:lnTo>
                  <a:lnTo>
                    <a:pt x="430" y="2368"/>
                  </a:lnTo>
                  <a:lnTo>
                    <a:pt x="357" y="2350"/>
                  </a:lnTo>
                  <a:lnTo>
                    <a:pt x="291" y="2331"/>
                  </a:lnTo>
                  <a:lnTo>
                    <a:pt x="232" y="2312"/>
                  </a:lnTo>
                  <a:lnTo>
                    <a:pt x="179" y="2290"/>
                  </a:lnTo>
                  <a:lnTo>
                    <a:pt x="133" y="2267"/>
                  </a:lnTo>
                  <a:lnTo>
                    <a:pt x="94" y="2241"/>
                  </a:lnTo>
                  <a:lnTo>
                    <a:pt x="61" y="2215"/>
                  </a:lnTo>
                  <a:lnTo>
                    <a:pt x="36" y="2187"/>
                  </a:lnTo>
                  <a:lnTo>
                    <a:pt x="18" y="2158"/>
                  </a:lnTo>
                  <a:lnTo>
                    <a:pt x="5" y="2128"/>
                  </a:lnTo>
                  <a:lnTo>
                    <a:pt x="0" y="2099"/>
                  </a:lnTo>
                  <a:lnTo>
                    <a:pt x="1" y="2072"/>
                  </a:lnTo>
                  <a:lnTo>
                    <a:pt x="5" y="2047"/>
                  </a:lnTo>
                  <a:lnTo>
                    <a:pt x="13" y="2027"/>
                  </a:lnTo>
                  <a:lnTo>
                    <a:pt x="23" y="2009"/>
                  </a:lnTo>
                  <a:lnTo>
                    <a:pt x="34" y="1997"/>
                  </a:lnTo>
                  <a:lnTo>
                    <a:pt x="47" y="1988"/>
                  </a:lnTo>
                  <a:lnTo>
                    <a:pt x="63" y="1983"/>
                  </a:lnTo>
                  <a:lnTo>
                    <a:pt x="79" y="1981"/>
                  </a:lnTo>
                  <a:lnTo>
                    <a:pt x="187" y="1981"/>
                  </a:lnTo>
                  <a:lnTo>
                    <a:pt x="187" y="130"/>
                  </a:lnTo>
                  <a:lnTo>
                    <a:pt x="190" y="103"/>
                  </a:lnTo>
                  <a:lnTo>
                    <a:pt x="198" y="79"/>
                  </a:lnTo>
                  <a:lnTo>
                    <a:pt x="210" y="57"/>
                  </a:lnTo>
                  <a:lnTo>
                    <a:pt x="225" y="39"/>
                  </a:lnTo>
                  <a:lnTo>
                    <a:pt x="245" y="22"/>
                  </a:lnTo>
                  <a:lnTo>
                    <a:pt x="267" y="10"/>
                  </a:lnTo>
                  <a:lnTo>
                    <a:pt x="291" y="2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E0065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/>
              <a:endParaRPr lang="fr-CA">
                <a:solidFill>
                  <a:srgbClr val="000000"/>
                </a:solidFill>
              </a:endParaRPr>
            </a:p>
          </p:txBody>
        </p:sp>
        <p:sp>
          <p:nvSpPr>
            <p:cNvPr id="15" name="Freeform 280"/>
            <p:cNvSpPr>
              <a:spLocks noEditPoints="1"/>
            </p:cNvSpPr>
            <p:nvPr/>
          </p:nvSpPr>
          <p:spPr bwMode="auto">
            <a:xfrm>
              <a:off x="1745" y="2300"/>
              <a:ext cx="66" cy="66"/>
            </a:xfrm>
            <a:custGeom>
              <a:avLst/>
              <a:gdLst>
                <a:gd name="T0" fmla="*/ 297 w 654"/>
                <a:gd name="T1" fmla="*/ 179 h 662"/>
                <a:gd name="T2" fmla="*/ 241 w 654"/>
                <a:gd name="T3" fmla="*/ 202 h 662"/>
                <a:gd name="T4" fmla="*/ 199 w 654"/>
                <a:gd name="T5" fmla="*/ 243 h 662"/>
                <a:gd name="T6" fmla="*/ 176 w 654"/>
                <a:gd name="T7" fmla="*/ 300 h 662"/>
                <a:gd name="T8" fmla="*/ 176 w 654"/>
                <a:gd name="T9" fmla="*/ 362 h 662"/>
                <a:gd name="T10" fmla="*/ 199 w 654"/>
                <a:gd name="T11" fmla="*/ 417 h 662"/>
                <a:gd name="T12" fmla="*/ 241 w 654"/>
                <a:gd name="T13" fmla="*/ 459 h 662"/>
                <a:gd name="T14" fmla="*/ 297 w 654"/>
                <a:gd name="T15" fmla="*/ 483 h 662"/>
                <a:gd name="T16" fmla="*/ 359 w 654"/>
                <a:gd name="T17" fmla="*/ 483 h 662"/>
                <a:gd name="T18" fmla="*/ 414 w 654"/>
                <a:gd name="T19" fmla="*/ 459 h 662"/>
                <a:gd name="T20" fmla="*/ 456 w 654"/>
                <a:gd name="T21" fmla="*/ 417 h 662"/>
                <a:gd name="T22" fmla="*/ 480 w 654"/>
                <a:gd name="T23" fmla="*/ 362 h 662"/>
                <a:gd name="T24" fmla="*/ 480 w 654"/>
                <a:gd name="T25" fmla="*/ 300 h 662"/>
                <a:gd name="T26" fmla="*/ 456 w 654"/>
                <a:gd name="T27" fmla="*/ 243 h 662"/>
                <a:gd name="T28" fmla="*/ 414 w 654"/>
                <a:gd name="T29" fmla="*/ 202 h 662"/>
                <a:gd name="T30" fmla="*/ 359 w 654"/>
                <a:gd name="T31" fmla="*/ 179 h 662"/>
                <a:gd name="T32" fmla="*/ 253 w 654"/>
                <a:gd name="T33" fmla="*/ 0 h 662"/>
                <a:gd name="T34" fmla="*/ 416 w 654"/>
                <a:gd name="T35" fmla="*/ 2 h 662"/>
                <a:gd name="T36" fmla="*/ 435 w 654"/>
                <a:gd name="T37" fmla="*/ 22 h 662"/>
                <a:gd name="T38" fmla="*/ 437 w 654"/>
                <a:gd name="T39" fmla="*/ 81 h 662"/>
                <a:gd name="T40" fmla="*/ 489 w 654"/>
                <a:gd name="T41" fmla="*/ 110 h 662"/>
                <a:gd name="T42" fmla="*/ 536 w 654"/>
                <a:gd name="T43" fmla="*/ 84 h 662"/>
                <a:gd name="T44" fmla="*/ 557 w 654"/>
                <a:gd name="T45" fmla="*/ 85 h 662"/>
                <a:gd name="T46" fmla="*/ 575 w 654"/>
                <a:gd name="T47" fmla="*/ 100 h 662"/>
                <a:gd name="T48" fmla="*/ 654 w 654"/>
                <a:gd name="T49" fmla="*/ 243 h 662"/>
                <a:gd name="T50" fmla="*/ 648 w 654"/>
                <a:gd name="T51" fmla="*/ 270 h 662"/>
                <a:gd name="T52" fmla="*/ 598 w 654"/>
                <a:gd name="T53" fmla="*/ 301 h 662"/>
                <a:gd name="T54" fmla="*/ 598 w 654"/>
                <a:gd name="T55" fmla="*/ 360 h 662"/>
                <a:gd name="T56" fmla="*/ 648 w 654"/>
                <a:gd name="T57" fmla="*/ 392 h 662"/>
                <a:gd name="T58" fmla="*/ 654 w 654"/>
                <a:gd name="T59" fmla="*/ 419 h 662"/>
                <a:gd name="T60" fmla="*/ 575 w 654"/>
                <a:gd name="T61" fmla="*/ 561 h 662"/>
                <a:gd name="T62" fmla="*/ 557 w 654"/>
                <a:gd name="T63" fmla="*/ 576 h 662"/>
                <a:gd name="T64" fmla="*/ 536 w 654"/>
                <a:gd name="T65" fmla="*/ 577 h 662"/>
                <a:gd name="T66" fmla="*/ 489 w 654"/>
                <a:gd name="T67" fmla="*/ 552 h 662"/>
                <a:gd name="T68" fmla="*/ 437 w 654"/>
                <a:gd name="T69" fmla="*/ 580 h 662"/>
                <a:gd name="T70" fmla="*/ 435 w 654"/>
                <a:gd name="T71" fmla="*/ 640 h 662"/>
                <a:gd name="T72" fmla="*/ 416 w 654"/>
                <a:gd name="T73" fmla="*/ 658 h 662"/>
                <a:gd name="T74" fmla="*/ 253 w 654"/>
                <a:gd name="T75" fmla="*/ 662 h 662"/>
                <a:gd name="T76" fmla="*/ 227 w 654"/>
                <a:gd name="T77" fmla="*/ 651 h 662"/>
                <a:gd name="T78" fmla="*/ 218 w 654"/>
                <a:gd name="T79" fmla="*/ 625 h 662"/>
                <a:gd name="T80" fmla="*/ 191 w 654"/>
                <a:gd name="T81" fmla="*/ 567 h 662"/>
                <a:gd name="T82" fmla="*/ 128 w 654"/>
                <a:gd name="T83" fmla="*/ 574 h 662"/>
                <a:gd name="T84" fmla="*/ 110 w 654"/>
                <a:gd name="T85" fmla="*/ 578 h 662"/>
                <a:gd name="T86" fmla="*/ 87 w 654"/>
                <a:gd name="T87" fmla="*/ 570 h 662"/>
                <a:gd name="T88" fmla="*/ 5 w 654"/>
                <a:gd name="T89" fmla="*/ 432 h 662"/>
                <a:gd name="T90" fmla="*/ 1 w 654"/>
                <a:gd name="T91" fmla="*/ 404 h 662"/>
                <a:gd name="T92" fmla="*/ 18 w 654"/>
                <a:gd name="T93" fmla="*/ 382 h 662"/>
                <a:gd name="T94" fmla="*/ 55 w 654"/>
                <a:gd name="T95" fmla="*/ 330 h 662"/>
                <a:gd name="T96" fmla="*/ 18 w 654"/>
                <a:gd name="T97" fmla="*/ 279 h 662"/>
                <a:gd name="T98" fmla="*/ 1 w 654"/>
                <a:gd name="T99" fmla="*/ 257 h 662"/>
                <a:gd name="T100" fmla="*/ 5 w 654"/>
                <a:gd name="T101" fmla="*/ 230 h 662"/>
                <a:gd name="T102" fmla="*/ 87 w 654"/>
                <a:gd name="T103" fmla="*/ 92 h 662"/>
                <a:gd name="T104" fmla="*/ 110 w 654"/>
                <a:gd name="T105" fmla="*/ 83 h 662"/>
                <a:gd name="T106" fmla="*/ 128 w 654"/>
                <a:gd name="T107" fmla="*/ 87 h 662"/>
                <a:gd name="T108" fmla="*/ 191 w 654"/>
                <a:gd name="T109" fmla="*/ 94 h 662"/>
                <a:gd name="T110" fmla="*/ 218 w 654"/>
                <a:gd name="T111" fmla="*/ 35 h 662"/>
                <a:gd name="T112" fmla="*/ 227 w 654"/>
                <a:gd name="T113" fmla="*/ 10 h 662"/>
                <a:gd name="T114" fmla="*/ 253 w 654"/>
                <a:gd name="T115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4" h="662">
                  <a:moveTo>
                    <a:pt x="327" y="175"/>
                  </a:moveTo>
                  <a:lnTo>
                    <a:pt x="297" y="179"/>
                  </a:lnTo>
                  <a:lnTo>
                    <a:pt x="267" y="187"/>
                  </a:lnTo>
                  <a:lnTo>
                    <a:pt x="241" y="202"/>
                  </a:lnTo>
                  <a:lnTo>
                    <a:pt x="218" y="220"/>
                  </a:lnTo>
                  <a:lnTo>
                    <a:pt x="199" y="243"/>
                  </a:lnTo>
                  <a:lnTo>
                    <a:pt x="185" y="270"/>
                  </a:lnTo>
                  <a:lnTo>
                    <a:pt x="176" y="300"/>
                  </a:lnTo>
                  <a:lnTo>
                    <a:pt x="173" y="330"/>
                  </a:lnTo>
                  <a:lnTo>
                    <a:pt x="176" y="362"/>
                  </a:lnTo>
                  <a:lnTo>
                    <a:pt x="185" y="391"/>
                  </a:lnTo>
                  <a:lnTo>
                    <a:pt x="199" y="417"/>
                  </a:lnTo>
                  <a:lnTo>
                    <a:pt x="218" y="441"/>
                  </a:lnTo>
                  <a:lnTo>
                    <a:pt x="241" y="459"/>
                  </a:lnTo>
                  <a:lnTo>
                    <a:pt x="267" y="474"/>
                  </a:lnTo>
                  <a:lnTo>
                    <a:pt x="297" y="483"/>
                  </a:lnTo>
                  <a:lnTo>
                    <a:pt x="327" y="486"/>
                  </a:lnTo>
                  <a:lnTo>
                    <a:pt x="359" y="483"/>
                  </a:lnTo>
                  <a:lnTo>
                    <a:pt x="388" y="474"/>
                  </a:lnTo>
                  <a:lnTo>
                    <a:pt x="414" y="459"/>
                  </a:lnTo>
                  <a:lnTo>
                    <a:pt x="437" y="441"/>
                  </a:lnTo>
                  <a:lnTo>
                    <a:pt x="456" y="417"/>
                  </a:lnTo>
                  <a:lnTo>
                    <a:pt x="470" y="391"/>
                  </a:lnTo>
                  <a:lnTo>
                    <a:pt x="480" y="362"/>
                  </a:lnTo>
                  <a:lnTo>
                    <a:pt x="482" y="330"/>
                  </a:lnTo>
                  <a:lnTo>
                    <a:pt x="480" y="300"/>
                  </a:lnTo>
                  <a:lnTo>
                    <a:pt x="470" y="270"/>
                  </a:lnTo>
                  <a:lnTo>
                    <a:pt x="456" y="243"/>
                  </a:lnTo>
                  <a:lnTo>
                    <a:pt x="437" y="220"/>
                  </a:lnTo>
                  <a:lnTo>
                    <a:pt x="414" y="202"/>
                  </a:lnTo>
                  <a:lnTo>
                    <a:pt x="388" y="187"/>
                  </a:lnTo>
                  <a:lnTo>
                    <a:pt x="359" y="179"/>
                  </a:lnTo>
                  <a:lnTo>
                    <a:pt x="327" y="175"/>
                  </a:lnTo>
                  <a:close/>
                  <a:moveTo>
                    <a:pt x="253" y="0"/>
                  </a:moveTo>
                  <a:lnTo>
                    <a:pt x="402" y="0"/>
                  </a:lnTo>
                  <a:lnTo>
                    <a:pt x="416" y="2"/>
                  </a:lnTo>
                  <a:lnTo>
                    <a:pt x="427" y="10"/>
                  </a:lnTo>
                  <a:lnTo>
                    <a:pt x="435" y="22"/>
                  </a:lnTo>
                  <a:lnTo>
                    <a:pt x="437" y="35"/>
                  </a:lnTo>
                  <a:lnTo>
                    <a:pt x="437" y="81"/>
                  </a:lnTo>
                  <a:lnTo>
                    <a:pt x="463" y="94"/>
                  </a:lnTo>
                  <a:lnTo>
                    <a:pt x="489" y="110"/>
                  </a:lnTo>
                  <a:lnTo>
                    <a:pt x="527" y="87"/>
                  </a:lnTo>
                  <a:lnTo>
                    <a:pt x="536" y="84"/>
                  </a:lnTo>
                  <a:lnTo>
                    <a:pt x="545" y="83"/>
                  </a:lnTo>
                  <a:lnTo>
                    <a:pt x="557" y="85"/>
                  </a:lnTo>
                  <a:lnTo>
                    <a:pt x="568" y="92"/>
                  </a:lnTo>
                  <a:lnTo>
                    <a:pt x="575" y="100"/>
                  </a:lnTo>
                  <a:lnTo>
                    <a:pt x="650" y="230"/>
                  </a:lnTo>
                  <a:lnTo>
                    <a:pt x="654" y="243"/>
                  </a:lnTo>
                  <a:lnTo>
                    <a:pt x="653" y="257"/>
                  </a:lnTo>
                  <a:lnTo>
                    <a:pt x="648" y="270"/>
                  </a:lnTo>
                  <a:lnTo>
                    <a:pt x="637" y="279"/>
                  </a:lnTo>
                  <a:lnTo>
                    <a:pt x="598" y="301"/>
                  </a:lnTo>
                  <a:lnTo>
                    <a:pt x="601" y="330"/>
                  </a:lnTo>
                  <a:lnTo>
                    <a:pt x="598" y="360"/>
                  </a:lnTo>
                  <a:lnTo>
                    <a:pt x="637" y="382"/>
                  </a:lnTo>
                  <a:lnTo>
                    <a:pt x="648" y="392"/>
                  </a:lnTo>
                  <a:lnTo>
                    <a:pt x="653" y="404"/>
                  </a:lnTo>
                  <a:lnTo>
                    <a:pt x="654" y="419"/>
                  </a:lnTo>
                  <a:lnTo>
                    <a:pt x="650" y="432"/>
                  </a:lnTo>
                  <a:lnTo>
                    <a:pt x="575" y="561"/>
                  </a:lnTo>
                  <a:lnTo>
                    <a:pt x="568" y="570"/>
                  </a:lnTo>
                  <a:lnTo>
                    <a:pt x="557" y="576"/>
                  </a:lnTo>
                  <a:lnTo>
                    <a:pt x="545" y="578"/>
                  </a:lnTo>
                  <a:lnTo>
                    <a:pt x="536" y="577"/>
                  </a:lnTo>
                  <a:lnTo>
                    <a:pt x="527" y="574"/>
                  </a:lnTo>
                  <a:lnTo>
                    <a:pt x="489" y="552"/>
                  </a:lnTo>
                  <a:lnTo>
                    <a:pt x="463" y="567"/>
                  </a:lnTo>
                  <a:lnTo>
                    <a:pt x="437" y="580"/>
                  </a:lnTo>
                  <a:lnTo>
                    <a:pt x="437" y="625"/>
                  </a:lnTo>
                  <a:lnTo>
                    <a:pt x="435" y="640"/>
                  </a:lnTo>
                  <a:lnTo>
                    <a:pt x="427" y="651"/>
                  </a:lnTo>
                  <a:lnTo>
                    <a:pt x="416" y="658"/>
                  </a:lnTo>
                  <a:lnTo>
                    <a:pt x="402" y="662"/>
                  </a:lnTo>
                  <a:lnTo>
                    <a:pt x="253" y="662"/>
                  </a:lnTo>
                  <a:lnTo>
                    <a:pt x="240" y="658"/>
                  </a:lnTo>
                  <a:lnTo>
                    <a:pt x="227" y="651"/>
                  </a:lnTo>
                  <a:lnTo>
                    <a:pt x="220" y="639"/>
                  </a:lnTo>
                  <a:lnTo>
                    <a:pt x="218" y="625"/>
                  </a:lnTo>
                  <a:lnTo>
                    <a:pt x="218" y="580"/>
                  </a:lnTo>
                  <a:lnTo>
                    <a:pt x="191" y="567"/>
                  </a:lnTo>
                  <a:lnTo>
                    <a:pt x="167" y="552"/>
                  </a:lnTo>
                  <a:lnTo>
                    <a:pt x="128" y="574"/>
                  </a:lnTo>
                  <a:lnTo>
                    <a:pt x="119" y="577"/>
                  </a:lnTo>
                  <a:lnTo>
                    <a:pt x="110" y="578"/>
                  </a:lnTo>
                  <a:lnTo>
                    <a:pt x="98" y="576"/>
                  </a:lnTo>
                  <a:lnTo>
                    <a:pt x="87" y="570"/>
                  </a:lnTo>
                  <a:lnTo>
                    <a:pt x="79" y="561"/>
                  </a:lnTo>
                  <a:lnTo>
                    <a:pt x="5" y="432"/>
                  </a:lnTo>
                  <a:lnTo>
                    <a:pt x="0" y="419"/>
                  </a:lnTo>
                  <a:lnTo>
                    <a:pt x="1" y="404"/>
                  </a:lnTo>
                  <a:lnTo>
                    <a:pt x="7" y="392"/>
                  </a:lnTo>
                  <a:lnTo>
                    <a:pt x="18" y="382"/>
                  </a:lnTo>
                  <a:lnTo>
                    <a:pt x="56" y="360"/>
                  </a:lnTo>
                  <a:lnTo>
                    <a:pt x="55" y="330"/>
                  </a:lnTo>
                  <a:lnTo>
                    <a:pt x="56" y="301"/>
                  </a:lnTo>
                  <a:lnTo>
                    <a:pt x="18" y="279"/>
                  </a:lnTo>
                  <a:lnTo>
                    <a:pt x="7" y="270"/>
                  </a:lnTo>
                  <a:lnTo>
                    <a:pt x="1" y="257"/>
                  </a:lnTo>
                  <a:lnTo>
                    <a:pt x="0" y="243"/>
                  </a:lnTo>
                  <a:lnTo>
                    <a:pt x="5" y="230"/>
                  </a:lnTo>
                  <a:lnTo>
                    <a:pt x="79" y="100"/>
                  </a:lnTo>
                  <a:lnTo>
                    <a:pt x="87" y="92"/>
                  </a:lnTo>
                  <a:lnTo>
                    <a:pt x="98" y="85"/>
                  </a:lnTo>
                  <a:lnTo>
                    <a:pt x="110" y="83"/>
                  </a:lnTo>
                  <a:lnTo>
                    <a:pt x="119" y="84"/>
                  </a:lnTo>
                  <a:lnTo>
                    <a:pt x="128" y="87"/>
                  </a:lnTo>
                  <a:lnTo>
                    <a:pt x="167" y="110"/>
                  </a:lnTo>
                  <a:lnTo>
                    <a:pt x="191" y="94"/>
                  </a:lnTo>
                  <a:lnTo>
                    <a:pt x="218" y="81"/>
                  </a:lnTo>
                  <a:lnTo>
                    <a:pt x="218" y="35"/>
                  </a:lnTo>
                  <a:lnTo>
                    <a:pt x="220" y="22"/>
                  </a:lnTo>
                  <a:lnTo>
                    <a:pt x="227" y="10"/>
                  </a:lnTo>
                  <a:lnTo>
                    <a:pt x="240" y="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E0065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/>
              <a:endParaRPr lang="fr-CA" sz="105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5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30828" y="1573968"/>
            <a:ext cx="7377720" cy="646331"/>
          </a:xfrm>
        </p:spPr>
        <p:txBody>
          <a:bodyPr/>
          <a:lstStyle/>
          <a:p>
            <a:r>
              <a:rPr lang="fr-CA" dirty="0" smtClean="0"/>
              <a:t>Modalité de prestation</a:t>
            </a:r>
            <a:endParaRPr lang="fr-CA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530828" y="2296386"/>
            <a:ext cx="3002869" cy="646331"/>
          </a:xfrm>
        </p:spPr>
        <p:txBody>
          <a:bodyPr/>
          <a:lstStyle/>
          <a:p>
            <a:r>
              <a:rPr lang="fr-CA" dirty="0" smtClean="0"/>
              <a:t>Du cours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310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Pendant la séance</a:t>
            </a:r>
            <a:endParaRPr lang="fr-CA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Marlett" pitchFamily="2" charset="2"/>
              <a:buNone/>
            </a:pPr>
            <a:r>
              <a:rPr lang="fr-CA" sz="2800" kern="0" dirty="0"/>
              <a:t>Des études ont démontré que nous retenons…</a:t>
            </a:r>
          </a:p>
          <a:p>
            <a:pPr lvl="1"/>
            <a:r>
              <a:rPr lang="fr-CA" sz="2800" kern="0" dirty="0"/>
              <a:t>10% de ce qu’on lit</a:t>
            </a:r>
          </a:p>
          <a:p>
            <a:pPr lvl="1"/>
            <a:r>
              <a:rPr lang="fr-CA" sz="2800" kern="0" dirty="0"/>
              <a:t>20% de ce qu’on entend</a:t>
            </a:r>
          </a:p>
          <a:p>
            <a:pPr lvl="1"/>
            <a:r>
              <a:rPr lang="fr-CA" sz="2800" kern="0" dirty="0"/>
              <a:t>30% de ce qu’on voit</a:t>
            </a:r>
          </a:p>
          <a:p>
            <a:pPr lvl="1"/>
            <a:r>
              <a:rPr lang="fr-CA" sz="2800" kern="0" dirty="0"/>
              <a:t>50% de ce qu’on voit et entend</a:t>
            </a:r>
          </a:p>
          <a:p>
            <a:pPr lvl="1"/>
            <a:r>
              <a:rPr lang="fr-CA" sz="2800" b="1" kern="0" dirty="0"/>
              <a:t>75% de ce qu’on dit (ou écrit)</a:t>
            </a:r>
          </a:p>
          <a:p>
            <a:pPr lvl="1"/>
            <a:r>
              <a:rPr lang="fr-CA" sz="2800" b="1" kern="0" dirty="0"/>
              <a:t>90% de ce qu’on fait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15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Pendant la séance</a:t>
            </a:r>
            <a:endParaRPr lang="fr-CA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/>
              <a:t>Mélange de prestations magistrales, exercices et cas à faire en équipe de 2 ou 3.</a:t>
            </a:r>
          </a:p>
          <a:p>
            <a:endParaRPr lang="fr-CA" dirty="0"/>
          </a:p>
          <a:p>
            <a:r>
              <a:rPr lang="fr-CA" dirty="0"/>
              <a:t>Objectifs:</a:t>
            </a:r>
          </a:p>
          <a:p>
            <a:pPr lvl="1"/>
            <a:r>
              <a:rPr lang="fr-CA" dirty="0"/>
              <a:t>Bien approfondir les notions importantes et les pratiques d’excellence, mais surtout de vous permettre, grâce à des exercices et cas, </a:t>
            </a:r>
            <a:r>
              <a:rPr lang="fr-CA" dirty="0" smtClean="0"/>
              <a:t>de mettre </a:t>
            </a:r>
            <a:r>
              <a:rPr lang="fr-CA" dirty="0"/>
              <a:t>en pratique </a:t>
            </a:r>
            <a:r>
              <a:rPr lang="fr-CA" dirty="0" smtClean="0"/>
              <a:t>la théorie.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926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L’évaluation du cours</a:t>
            </a:r>
            <a:endParaRPr lang="fr-CA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A" dirty="0" smtClean="0"/>
          </a:p>
          <a:p>
            <a:endParaRPr lang="fr-CA" dirty="0"/>
          </a:p>
          <a:p>
            <a:r>
              <a:rPr lang="fr-CA" dirty="0" smtClean="0"/>
              <a:t>Travail d’équipe – COOP HEC </a:t>
            </a:r>
            <a:r>
              <a:rPr lang="fr-CA" dirty="0" smtClean="0"/>
              <a:t>						</a:t>
            </a:r>
            <a:r>
              <a:rPr lang="fr-CA" dirty="0" smtClean="0"/>
              <a:t>30</a:t>
            </a:r>
            <a:r>
              <a:rPr lang="fr-CA" dirty="0" smtClean="0"/>
              <a:t>%</a:t>
            </a:r>
            <a:endParaRPr lang="fr-CA" dirty="0"/>
          </a:p>
          <a:p>
            <a:r>
              <a:rPr lang="fr-CA" dirty="0" smtClean="0"/>
              <a:t>Travail </a:t>
            </a:r>
            <a:r>
              <a:rPr lang="fr-CA" dirty="0" smtClean="0"/>
              <a:t>d’équipe – Dossier de décision</a:t>
            </a:r>
            <a:r>
              <a:rPr lang="fr-CA" dirty="0" smtClean="0"/>
              <a:t>					</a:t>
            </a:r>
            <a:r>
              <a:rPr lang="fr-CA" dirty="0" smtClean="0"/>
              <a:t>25</a:t>
            </a:r>
            <a:r>
              <a:rPr lang="fr-CA" dirty="0" smtClean="0"/>
              <a:t>%</a:t>
            </a:r>
          </a:p>
          <a:p>
            <a:r>
              <a:rPr lang="fr-CA" dirty="0" smtClean="0"/>
              <a:t>Examen final 							</a:t>
            </a:r>
            <a:r>
              <a:rPr lang="fr-CA" dirty="0" smtClean="0"/>
              <a:t>				45</a:t>
            </a:r>
            <a:r>
              <a:rPr lang="fr-CA" dirty="0" smtClean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4713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2"/>
</p:tagLst>
</file>

<file path=ppt/theme/theme1.xml><?xml version="1.0" encoding="utf-8"?>
<a:theme xmlns:a="http://schemas.openxmlformats.org/drawingml/2006/main" name="5_Office Theme">
  <a:themeElements>
    <a:clrScheme name="HEC">
      <a:dk1>
        <a:srgbClr val="000000"/>
      </a:dk1>
      <a:lt1>
        <a:sysClr val="window" lastClr="FFFFFF"/>
      </a:lt1>
      <a:dk2>
        <a:srgbClr val="97999B"/>
      </a:dk2>
      <a:lt2>
        <a:srgbClr val="EFF0F0"/>
      </a:lt2>
      <a:accent1>
        <a:srgbClr val="009FDF"/>
      </a:accent1>
      <a:accent2>
        <a:srgbClr val="003C71"/>
      </a:accent2>
      <a:accent3>
        <a:srgbClr val="C5B4E3"/>
      </a:accent3>
      <a:accent4>
        <a:srgbClr val="71C5E8"/>
      </a:accent4>
      <a:accent5>
        <a:srgbClr val="00C1D5"/>
      </a:accent5>
      <a:accent6>
        <a:srgbClr val="005EB8"/>
      </a:accent6>
      <a:hlink>
        <a:srgbClr val="003C71"/>
      </a:hlink>
      <a:folHlink>
        <a:srgbClr val="9678D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Personnalisée 3">
      <a:dk1>
        <a:srgbClr val="000000"/>
      </a:dk1>
      <a:lt1>
        <a:sysClr val="window" lastClr="FFFFFF"/>
      </a:lt1>
      <a:dk2>
        <a:srgbClr val="97999B"/>
      </a:dk2>
      <a:lt2>
        <a:srgbClr val="EFF0F0"/>
      </a:lt2>
      <a:accent1>
        <a:srgbClr val="009FDF"/>
      </a:accent1>
      <a:accent2>
        <a:srgbClr val="003C71"/>
      </a:accent2>
      <a:accent3>
        <a:srgbClr val="C5B4E3"/>
      </a:accent3>
      <a:accent4>
        <a:srgbClr val="71C5E8"/>
      </a:accent4>
      <a:accent5>
        <a:srgbClr val="00C1D5"/>
      </a:accent5>
      <a:accent6>
        <a:srgbClr val="005EB8"/>
      </a:accent6>
      <a:hlink>
        <a:srgbClr val="003C71"/>
      </a:hlink>
      <a:folHlink>
        <a:srgbClr val="9678D3"/>
      </a:folHlink>
    </a:clrScheme>
    <a:fontScheme name="HEC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normAutofit/>
      </a:bodyPr>
      <a:lstStyle>
        <a:defPPr marL="185738" indent="-185738">
          <a:spcBef>
            <a:spcPct val="20000"/>
          </a:spcBef>
          <a:buClr>
            <a:srgbClr val="003C71"/>
          </a:buClr>
          <a:buSzPct val="125000"/>
          <a:buFont typeface="Arial" panose="020B0604020202020204" pitchFamily="34" charset="0"/>
          <a:buChar char="•"/>
          <a:defRPr sz="2000" dirty="0">
            <a:solidFill>
              <a:srgbClr val="000000"/>
            </a:solidFill>
            <a:latin typeface="Arial"/>
            <a:cs typeface="Time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6_Office Theme">
  <a:themeElements>
    <a:clrScheme name="Personnalisée 3">
      <a:dk1>
        <a:srgbClr val="000000"/>
      </a:dk1>
      <a:lt1>
        <a:sysClr val="window" lastClr="FFFFFF"/>
      </a:lt1>
      <a:dk2>
        <a:srgbClr val="97999B"/>
      </a:dk2>
      <a:lt2>
        <a:srgbClr val="EFF0F0"/>
      </a:lt2>
      <a:accent1>
        <a:srgbClr val="009FDF"/>
      </a:accent1>
      <a:accent2>
        <a:srgbClr val="003C71"/>
      </a:accent2>
      <a:accent3>
        <a:srgbClr val="C5B4E3"/>
      </a:accent3>
      <a:accent4>
        <a:srgbClr val="71C5E8"/>
      </a:accent4>
      <a:accent5>
        <a:srgbClr val="00C1D5"/>
      </a:accent5>
      <a:accent6>
        <a:srgbClr val="005EB8"/>
      </a:accent6>
      <a:hlink>
        <a:srgbClr val="003C71"/>
      </a:hlink>
      <a:folHlink>
        <a:srgbClr val="9678D3"/>
      </a:folHlink>
    </a:clrScheme>
    <a:fontScheme name="HEC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>
            <a:lumMod val="95000"/>
          </a:sysClr>
        </a:solidFill>
        <a:ln w="12700" cap="flat" cmpd="sng" algn="ctr">
          <a:noFill/>
          <a:prstDash val="solid"/>
          <a:miter lim="800000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Calibri" panose="020F0502020204030204"/>
            <a:ea typeface="+mn-ea"/>
            <a:cs typeface="+mn-cs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normAutofit/>
      </a:bodyPr>
      <a:lstStyle>
        <a:defPPr marL="185738" indent="-185738">
          <a:spcBef>
            <a:spcPct val="20000"/>
          </a:spcBef>
          <a:buClr>
            <a:srgbClr val="003C71"/>
          </a:buClr>
          <a:buSzPct val="125000"/>
          <a:buFont typeface="Arial" panose="020B0604020202020204" pitchFamily="34" charset="0"/>
          <a:buChar char="•"/>
          <a:defRPr sz="2000" dirty="0">
            <a:solidFill>
              <a:srgbClr val="000000"/>
            </a:solidFill>
            <a:latin typeface="Arial"/>
            <a:cs typeface="Times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7_Office Theme">
  <a:themeElements>
    <a:clrScheme name="Personnalisée 3">
      <a:dk1>
        <a:srgbClr val="000000"/>
      </a:dk1>
      <a:lt1>
        <a:sysClr val="window" lastClr="FFFFFF"/>
      </a:lt1>
      <a:dk2>
        <a:srgbClr val="97999B"/>
      </a:dk2>
      <a:lt2>
        <a:srgbClr val="EFF0F0"/>
      </a:lt2>
      <a:accent1>
        <a:srgbClr val="009FDF"/>
      </a:accent1>
      <a:accent2>
        <a:srgbClr val="003C71"/>
      </a:accent2>
      <a:accent3>
        <a:srgbClr val="C5B4E3"/>
      </a:accent3>
      <a:accent4>
        <a:srgbClr val="71C5E8"/>
      </a:accent4>
      <a:accent5>
        <a:srgbClr val="00C1D5"/>
      </a:accent5>
      <a:accent6>
        <a:srgbClr val="005EB8"/>
      </a:accent6>
      <a:hlink>
        <a:srgbClr val="003C71"/>
      </a:hlink>
      <a:folHlink>
        <a:srgbClr val="9678D3"/>
      </a:folHlink>
    </a:clrScheme>
    <a:fontScheme name="HEC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normAutofit/>
      </a:bodyPr>
      <a:lstStyle>
        <a:defPPr marL="185738" indent="-185738">
          <a:spcBef>
            <a:spcPct val="20000"/>
          </a:spcBef>
          <a:buClr>
            <a:srgbClr val="003C71"/>
          </a:buClr>
          <a:buSzPct val="125000"/>
          <a:buFont typeface="Arial" panose="020B0604020202020204" pitchFamily="34" charset="0"/>
          <a:buChar char="•"/>
          <a:defRPr sz="2000" dirty="0">
            <a:solidFill>
              <a:srgbClr val="000000"/>
            </a:solidFill>
            <a:latin typeface="Arial"/>
            <a:cs typeface="Times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8_Office Theme">
  <a:themeElements>
    <a:clrScheme name="HEC">
      <a:dk1>
        <a:srgbClr val="000000"/>
      </a:dk1>
      <a:lt1>
        <a:sysClr val="window" lastClr="FFFFFF"/>
      </a:lt1>
      <a:dk2>
        <a:srgbClr val="97999B"/>
      </a:dk2>
      <a:lt2>
        <a:srgbClr val="EFF0F0"/>
      </a:lt2>
      <a:accent1>
        <a:srgbClr val="009FDF"/>
      </a:accent1>
      <a:accent2>
        <a:srgbClr val="003C71"/>
      </a:accent2>
      <a:accent3>
        <a:srgbClr val="C5B4E3"/>
      </a:accent3>
      <a:accent4>
        <a:srgbClr val="71C5E8"/>
      </a:accent4>
      <a:accent5>
        <a:srgbClr val="00C1D5"/>
      </a:accent5>
      <a:accent6>
        <a:srgbClr val="005EB8"/>
      </a:accent6>
      <a:hlink>
        <a:srgbClr val="003C71"/>
      </a:hlink>
      <a:folHlink>
        <a:srgbClr val="9678D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9_Office Theme">
  <a:themeElements>
    <a:clrScheme name="Personnalisée 3">
      <a:dk1>
        <a:srgbClr val="000000"/>
      </a:dk1>
      <a:lt1>
        <a:sysClr val="window" lastClr="FFFFFF"/>
      </a:lt1>
      <a:dk2>
        <a:srgbClr val="97999B"/>
      </a:dk2>
      <a:lt2>
        <a:srgbClr val="EFF0F0"/>
      </a:lt2>
      <a:accent1>
        <a:srgbClr val="009FDF"/>
      </a:accent1>
      <a:accent2>
        <a:srgbClr val="003C71"/>
      </a:accent2>
      <a:accent3>
        <a:srgbClr val="C5B4E3"/>
      </a:accent3>
      <a:accent4>
        <a:srgbClr val="71C5E8"/>
      </a:accent4>
      <a:accent5>
        <a:srgbClr val="00C1D5"/>
      </a:accent5>
      <a:accent6>
        <a:srgbClr val="005EB8"/>
      </a:accent6>
      <a:hlink>
        <a:srgbClr val="003C71"/>
      </a:hlink>
      <a:folHlink>
        <a:srgbClr val="9678D3"/>
      </a:folHlink>
    </a:clrScheme>
    <a:fontScheme name="HEC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normAutofit/>
      </a:bodyPr>
      <a:lstStyle>
        <a:defPPr marL="185738" indent="-185738">
          <a:spcBef>
            <a:spcPct val="20000"/>
          </a:spcBef>
          <a:buClr>
            <a:srgbClr val="003C71"/>
          </a:buClr>
          <a:buSzPct val="125000"/>
          <a:buFont typeface="Arial" panose="020B0604020202020204" pitchFamily="34" charset="0"/>
          <a:buChar char="•"/>
          <a:defRPr sz="2000" dirty="0">
            <a:solidFill>
              <a:srgbClr val="000000"/>
            </a:solidFill>
            <a:latin typeface="Arial"/>
            <a:cs typeface="Times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10_Office Theme">
  <a:themeElements>
    <a:clrScheme name="HEC">
      <a:dk1>
        <a:srgbClr val="000000"/>
      </a:dk1>
      <a:lt1>
        <a:sysClr val="window" lastClr="FFFFFF"/>
      </a:lt1>
      <a:dk2>
        <a:srgbClr val="97999B"/>
      </a:dk2>
      <a:lt2>
        <a:srgbClr val="EFF0F0"/>
      </a:lt2>
      <a:accent1>
        <a:srgbClr val="009FDF"/>
      </a:accent1>
      <a:accent2>
        <a:srgbClr val="003C71"/>
      </a:accent2>
      <a:accent3>
        <a:srgbClr val="C5B4E3"/>
      </a:accent3>
      <a:accent4>
        <a:srgbClr val="71C5E8"/>
      </a:accent4>
      <a:accent5>
        <a:srgbClr val="00C1D5"/>
      </a:accent5>
      <a:accent6>
        <a:srgbClr val="005EB8"/>
      </a:accent6>
      <a:hlink>
        <a:srgbClr val="003C71"/>
      </a:hlink>
      <a:folHlink>
        <a:srgbClr val="9678D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11_Office Theme">
  <a:themeElements>
    <a:clrScheme name="Personnalisée 3">
      <a:dk1>
        <a:srgbClr val="000000"/>
      </a:dk1>
      <a:lt1>
        <a:sysClr val="window" lastClr="FFFFFF"/>
      </a:lt1>
      <a:dk2>
        <a:srgbClr val="97999B"/>
      </a:dk2>
      <a:lt2>
        <a:srgbClr val="EFF0F0"/>
      </a:lt2>
      <a:accent1>
        <a:srgbClr val="009FDF"/>
      </a:accent1>
      <a:accent2>
        <a:srgbClr val="003C71"/>
      </a:accent2>
      <a:accent3>
        <a:srgbClr val="C5B4E3"/>
      </a:accent3>
      <a:accent4>
        <a:srgbClr val="71C5E8"/>
      </a:accent4>
      <a:accent5>
        <a:srgbClr val="00C1D5"/>
      </a:accent5>
      <a:accent6>
        <a:srgbClr val="005EB8"/>
      </a:accent6>
      <a:hlink>
        <a:srgbClr val="003C71"/>
      </a:hlink>
      <a:folHlink>
        <a:srgbClr val="9678D3"/>
      </a:folHlink>
    </a:clrScheme>
    <a:fontScheme name="HEC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normAutofit/>
      </a:bodyPr>
      <a:lstStyle>
        <a:defPPr marL="185738" indent="-185738">
          <a:spcBef>
            <a:spcPct val="20000"/>
          </a:spcBef>
          <a:buClr>
            <a:srgbClr val="003C71"/>
          </a:buClr>
          <a:buSzPct val="125000"/>
          <a:buFont typeface="Arial" panose="020B0604020202020204" pitchFamily="34" charset="0"/>
          <a:buChar char="•"/>
          <a:defRPr sz="2000" dirty="0">
            <a:solidFill>
              <a:srgbClr val="000000"/>
            </a:solidFill>
            <a:latin typeface="Arial"/>
            <a:cs typeface="Times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FR</Template>
  <TotalTime>2424</TotalTime>
  <Words>403</Words>
  <Application>Microsoft Office PowerPoint</Application>
  <PresentationFormat>Affichage à l'écran (4:3)</PresentationFormat>
  <Paragraphs>98</Paragraphs>
  <Slides>13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8</vt:i4>
      </vt:variant>
      <vt:variant>
        <vt:lpstr>Titres des diapositives</vt:lpstr>
      </vt:variant>
      <vt:variant>
        <vt:i4>13</vt:i4>
      </vt:variant>
    </vt:vector>
  </HeadingPairs>
  <TitlesOfParts>
    <vt:vector size="27" baseType="lpstr">
      <vt:lpstr>Arial</vt:lpstr>
      <vt:lpstr>Calibri</vt:lpstr>
      <vt:lpstr>Marlett</vt:lpstr>
      <vt:lpstr>Microsoft New Tai Lue</vt:lpstr>
      <vt:lpstr>Times</vt:lpstr>
      <vt:lpstr>Wingdings</vt:lpstr>
      <vt:lpstr>5_Office Theme</vt:lpstr>
      <vt:lpstr>4_Office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Présentation PowerPoint</vt:lpstr>
      <vt:lpstr>les domaines de connaissance du parfait analyste d’affaires</vt:lpstr>
      <vt:lpstr>les domaines de connaissance du parfait analyste d’affaires</vt:lpstr>
      <vt:lpstr>Présentation PowerPoint</vt:lpstr>
      <vt:lpstr>Présentation PowerPoint</vt:lpstr>
      <vt:lpstr>Présentation PowerPoint</vt:lpstr>
      <vt:lpstr>Pendant la séance</vt:lpstr>
      <vt:lpstr>Pendant la séance</vt:lpstr>
      <vt:lpstr>L’évaluation du cours</vt:lpstr>
      <vt:lpstr>MODALITÉ DE RÉALISATION DES TRAVAUX PRATIQUES</vt:lpstr>
      <vt:lpstr>LE MATÉRIEL PÉDAGOGIQUE</vt:lpstr>
      <vt:lpstr>LE MATÉRIEL PÉDAGOGIQUE  Trisotech https://www.trisotech.com/digital-enterprise-suite  OU  Vous pouvez aussi utiliser le logiciel VISIO de Microsoft   Dans les deux cas (trisotech ou visio)  : licence gratuite pour la durée du cours   </vt:lpstr>
      <vt:lpstr>Présentation PowerPoint</vt:lpstr>
    </vt:vector>
  </TitlesOfParts>
  <Company>Mouvement des caisses Desjardins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Hoa Tran</dc:creator>
  <cp:lastModifiedBy>linda pepin</cp:lastModifiedBy>
  <cp:revision>131</cp:revision>
  <dcterms:created xsi:type="dcterms:W3CDTF">2017-07-28T17:24:19Z</dcterms:created>
  <dcterms:modified xsi:type="dcterms:W3CDTF">2018-08-28T16:38:04Z</dcterms:modified>
</cp:coreProperties>
</file>