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1" r:id="rId5"/>
    <p:sldId id="272" r:id="rId6"/>
    <p:sldId id="273" r:id="rId7"/>
    <p:sldId id="274" r:id="rId8"/>
    <p:sldId id="275" r:id="rId9"/>
    <p:sldId id="276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97CE1-3013-8E4F-B5CC-A07CE4DBF819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C5D7-398F-6148-A4F1-3998F88741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56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F318-4B99-4540-A8BD-0A7DF97B5472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93E6-A200-A94E-8B13-8208687D77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554480" y="4980422"/>
            <a:ext cx="2133600" cy="365125"/>
          </a:xfrm>
        </p:spPr>
        <p:txBody>
          <a:bodyPr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fld id="{8DC6A05F-881D-F142-8633-55F46A25D4DA}" type="datetime1">
              <a:rPr lang="fr-FR" smtClean="0"/>
              <a:t>11/07/2016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4481" y="4156265"/>
            <a:ext cx="5667095" cy="824157"/>
          </a:xfrm>
        </p:spPr>
        <p:txBody>
          <a:bodyPr/>
          <a:lstStyle>
            <a:lvl1pPr>
              <a:lnSpc>
                <a:spcPts val="3200"/>
              </a:lnSpc>
              <a:spcBef>
                <a:spcPts val="0"/>
              </a:spcBef>
              <a:spcAft>
                <a:spcPts val="1000"/>
              </a:spcAft>
              <a:defRPr sz="2800" b="0" cap="none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defRPr sz="2800" b="0" cap="all"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Titre 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pic>
        <p:nvPicPr>
          <p:cNvPr id="9" name="Image 8" descr="ppt re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314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" y="5854130"/>
            <a:ext cx="8798560" cy="6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554480" y="4998118"/>
            <a:ext cx="2133600" cy="365125"/>
          </a:xfrm>
        </p:spPr>
        <p:txBody>
          <a:bodyPr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fld id="{FF6A2C8B-949D-364B-B77E-BDAC52AB0025}" type="datetime1">
              <a:rPr lang="fr-FR" smtClean="0"/>
              <a:t>11/07/2016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4481" y="4156265"/>
            <a:ext cx="5667095" cy="824157"/>
          </a:xfrm>
        </p:spPr>
        <p:txBody>
          <a:bodyPr/>
          <a:lstStyle>
            <a:lvl1pPr>
              <a:lnSpc>
                <a:spcPts val="3200"/>
              </a:lnSpc>
              <a:spcBef>
                <a:spcPts val="0"/>
              </a:spcBef>
              <a:spcAft>
                <a:spcPts val="1000"/>
              </a:spcAft>
              <a:defRPr sz="2800" b="0" cap="none">
                <a:solidFill>
                  <a:schemeClr val="accent1"/>
                </a:solidFill>
                <a:latin typeface="Georgia"/>
                <a:cs typeface="Georgia"/>
              </a:defRPr>
            </a:lvl1pPr>
            <a:lvl2pPr>
              <a:defRPr sz="2800" b="0" cap="all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Titre 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pic>
        <p:nvPicPr>
          <p:cNvPr id="10" name="Image 9" descr="Sans titre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5" y="6193524"/>
            <a:ext cx="5667095" cy="2983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314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6" y="5854130"/>
            <a:ext cx="8798549" cy="6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1E3D-91BB-B741-B84D-5696DB2CC11D}" type="datetime1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778636" y="1297093"/>
            <a:ext cx="5719763" cy="2239930"/>
          </a:xfrm>
        </p:spPr>
        <p:txBody>
          <a:bodyPr/>
          <a:lstStyle>
            <a:lvl1pPr>
              <a:lnSpc>
                <a:spcPts val="17000"/>
              </a:lnSpc>
              <a:spcBef>
                <a:spcPts val="0"/>
              </a:spcBef>
              <a:spcAft>
                <a:spcPts val="3000"/>
              </a:spcAft>
              <a:defRPr sz="16500" b="0" cap="none" normalizeH="0">
                <a:solidFill>
                  <a:schemeClr val="accent1"/>
                </a:solidFill>
                <a:latin typeface="Georgia"/>
                <a:cs typeface="Georgia"/>
              </a:defRPr>
            </a:lvl1pPr>
            <a:lvl2pPr>
              <a:lnSpc>
                <a:spcPts val="3000"/>
              </a:lnSpc>
              <a:spcBef>
                <a:spcPts val="0"/>
              </a:spcBef>
              <a:defRPr sz="30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buNone/>
              <a:defRPr sz="3000" cap="none">
                <a:solidFill>
                  <a:srgbClr val="B7C9C0"/>
                </a:solidFill>
              </a:defRPr>
            </a:lvl3pPr>
            <a:lvl4pPr>
              <a:lnSpc>
                <a:spcPts val="3200"/>
              </a:lnSpc>
              <a:defRPr sz="3000">
                <a:solidFill>
                  <a:srgbClr val="B7C9C0"/>
                </a:solidFill>
              </a:defRPr>
            </a:lvl4pPr>
          </a:lstStyle>
          <a:p>
            <a:pPr lvl="0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1763713" y="3804172"/>
            <a:ext cx="5719738" cy="876308"/>
          </a:xfrm>
        </p:spPr>
        <p:txBody>
          <a:bodyPr/>
          <a:lstStyle>
            <a:lvl1pPr>
              <a:lnSpc>
                <a:spcPts val="3400"/>
              </a:lnSpc>
              <a:spcBef>
                <a:spcPts val="0"/>
              </a:spcBef>
              <a:defRPr sz="3000" b="0" cap="none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088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fond fonc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BC1E3D-91BB-B741-B84D-5696DB2CC11D}" type="datetime1">
              <a:rPr lang="fr-FR" smtClean="0"/>
              <a:pPr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894E3C-CCE6-F242-84E3-BCBDD257A1E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6302" y="6477000"/>
            <a:ext cx="3768286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4788024" y="6477000"/>
            <a:ext cx="3768286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778636" y="1297093"/>
            <a:ext cx="5719763" cy="2239930"/>
          </a:xfrm>
        </p:spPr>
        <p:txBody>
          <a:bodyPr/>
          <a:lstStyle>
            <a:lvl1pPr>
              <a:lnSpc>
                <a:spcPts val="17000"/>
              </a:lnSpc>
              <a:spcBef>
                <a:spcPts val="0"/>
              </a:spcBef>
              <a:spcAft>
                <a:spcPts val="3000"/>
              </a:spcAft>
              <a:defRPr sz="16500" b="0" cap="none" normalizeH="0">
                <a:solidFill>
                  <a:schemeClr val="accent3"/>
                </a:solidFill>
                <a:latin typeface="Georgia"/>
                <a:cs typeface="Georgia"/>
              </a:defRPr>
            </a:lvl1pPr>
            <a:lvl2pPr>
              <a:lnSpc>
                <a:spcPts val="3000"/>
              </a:lnSpc>
              <a:spcBef>
                <a:spcPts val="0"/>
              </a:spcBef>
              <a:defRPr sz="30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buNone/>
              <a:defRPr sz="3000" cap="none">
                <a:solidFill>
                  <a:srgbClr val="B7C9C0"/>
                </a:solidFill>
              </a:defRPr>
            </a:lvl3pPr>
            <a:lvl4pPr>
              <a:lnSpc>
                <a:spcPts val="3200"/>
              </a:lnSpc>
              <a:defRPr sz="3000">
                <a:solidFill>
                  <a:srgbClr val="B7C9C0"/>
                </a:solidFill>
              </a:defRPr>
            </a:lvl4pPr>
          </a:lstStyle>
          <a:p>
            <a:pPr lvl="0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1763713" y="3795286"/>
            <a:ext cx="5719738" cy="876308"/>
          </a:xfrm>
        </p:spPr>
        <p:txBody>
          <a:bodyPr/>
          <a:lstStyle>
            <a:lvl1pPr>
              <a:lnSpc>
                <a:spcPts val="3400"/>
              </a:lnSpc>
              <a:spcBef>
                <a:spcPts val="0"/>
              </a:spcBef>
              <a:defRPr sz="3000" b="0" cap="none">
                <a:solidFill>
                  <a:srgbClr val="B7C9C0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542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06302" y="315213"/>
            <a:ext cx="8080498" cy="685658"/>
          </a:xfrm>
        </p:spPr>
        <p:txBody>
          <a:bodyPr>
            <a:spAutoFit/>
          </a:bodyPr>
          <a:lstStyle>
            <a:lvl1pPr algn="ctr">
              <a:defRPr sz="2800" b="0" cap="none">
                <a:solidFill>
                  <a:schemeClr val="accent1"/>
                </a:solidFill>
                <a:latin typeface="Georgia"/>
                <a:cs typeface="Georgia"/>
              </a:defRPr>
            </a:lvl1pPr>
            <a:lvl2pPr algn="ctr">
              <a:defRPr b="1" cap="all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068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15" y="2760380"/>
            <a:ext cx="2648691" cy="826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" y="5854130"/>
            <a:ext cx="8798560" cy="6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6303" y="1948484"/>
            <a:ext cx="8080497" cy="14181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fr-FR" dirty="0" smtClean="0"/>
              <a:t>Cliquez pour modifier les styles du texte du m 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62826" y="6477000"/>
            <a:ext cx="2133600" cy="365125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AE3ACF14-0EEA-3F4D-9348-3CB19752836C}" type="datetime1">
              <a:rPr lang="fr-FR" smtClean="0"/>
              <a:t>11/07/2016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6302" y="6477000"/>
            <a:ext cx="3586759" cy="365125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ACCORHOTELS |  Titre de la présentation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11650" y="6477000"/>
            <a:ext cx="144660" cy="365125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59894E3C-CCE6-F242-84E3-BCBDD257A1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8296426" y="6477000"/>
            <a:ext cx="108875" cy="12589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algn="r"/>
            <a:r>
              <a:rPr lang="fr-FR" sz="700" dirty="0" smtClean="0">
                <a:solidFill>
                  <a:schemeClr val="accent1"/>
                </a:solidFill>
              </a:rPr>
              <a:t>|</a:t>
            </a:r>
            <a:endParaRPr lang="fr-FR" sz="700" dirty="0">
              <a:solidFill>
                <a:schemeClr val="accent1"/>
              </a:solidFill>
            </a:endParaRPr>
          </a:p>
        </p:txBody>
      </p:sp>
      <p:pic>
        <p:nvPicPr>
          <p:cNvPr id="16" name="Image 15" descr="ppt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1" t="15269" r="42069" b="51499"/>
          <a:stretch/>
        </p:blipFill>
        <p:spPr>
          <a:xfrm>
            <a:off x="4374588" y="6305127"/>
            <a:ext cx="445062" cy="250744"/>
          </a:xfrm>
          <a:prstGeom prst="rect">
            <a:avLst/>
          </a:prstGeom>
        </p:spPr>
      </p:pic>
      <p:cxnSp>
        <p:nvCxnSpPr>
          <p:cNvPr id="17" name="Connecteur droit 16"/>
          <p:cNvCxnSpPr/>
          <p:nvPr userDrawn="1"/>
        </p:nvCxnSpPr>
        <p:spPr>
          <a:xfrm>
            <a:off x="606302" y="6477000"/>
            <a:ext cx="3768286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>
            <a:off x="4788024" y="6477000"/>
            <a:ext cx="3768286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0" r:id="rId5"/>
    <p:sldLayoutId id="2147483655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 cap="all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2000"/>
        </a:lnSpc>
        <a:spcBef>
          <a:spcPts val="0"/>
        </a:spcBef>
        <a:buFont typeface="Arial"/>
        <a:buNone/>
        <a:defRPr sz="1600" kern="1200">
          <a:solidFill>
            <a:srgbClr val="002B41"/>
          </a:solidFill>
          <a:latin typeface="+mn-lt"/>
          <a:ea typeface="+mn-ea"/>
          <a:cs typeface="+mn-cs"/>
        </a:defRPr>
      </a:lvl2pPr>
      <a:lvl3pPr marL="115888" indent="-115888" algn="l" defTabSz="457200" rtl="0" eaLnBrk="1" latinLnBrk="0" hangingPunct="1">
        <a:lnSpc>
          <a:spcPts val="2000"/>
        </a:lnSpc>
        <a:spcBef>
          <a:spcPct val="20000"/>
        </a:spcBef>
        <a:buFont typeface="Arial"/>
        <a:buChar char="•"/>
        <a:defRPr sz="1600" kern="1200">
          <a:solidFill>
            <a:srgbClr val="002B41"/>
          </a:solidFill>
          <a:latin typeface="+mn-lt"/>
          <a:ea typeface="+mn-ea"/>
          <a:cs typeface="+mn-cs"/>
        </a:defRPr>
      </a:lvl3pPr>
      <a:lvl4pPr marL="355600" indent="-163513" algn="l" defTabSz="457200" rtl="0" eaLnBrk="1" latinLnBrk="0" hangingPunct="1">
        <a:lnSpc>
          <a:spcPts val="2000"/>
        </a:lnSpc>
        <a:spcBef>
          <a:spcPct val="20000"/>
        </a:spcBef>
        <a:buSzPct val="90000"/>
        <a:buFont typeface="Lucida Grande"/>
        <a:buChar char="-"/>
        <a:defRPr sz="1600" kern="1200">
          <a:solidFill>
            <a:srgbClr val="002B4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ts val="2000"/>
        </a:lnSpc>
        <a:spcBef>
          <a:spcPct val="20000"/>
        </a:spcBef>
        <a:buFont typeface="Arial"/>
        <a:buChar char="»"/>
        <a:defRPr sz="1600" kern="1200">
          <a:solidFill>
            <a:srgbClr val="002B4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4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DFE4-95F6-A040-8A67-F96095000AE3}" type="datetime1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ACCORHOTELS |  Titre de la présentation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6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1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Acco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B41"/>
      </a:accent1>
      <a:accent2>
        <a:srgbClr val="E6A500"/>
      </a:accent2>
      <a:accent3>
        <a:srgbClr val="B7C9C0"/>
      </a:accent3>
      <a:accent4>
        <a:srgbClr val="D04158"/>
      </a:accent4>
      <a:accent5>
        <a:srgbClr val="8D8A55"/>
      </a:accent5>
      <a:accent6>
        <a:srgbClr val="F4F4F4"/>
      </a:accent6>
      <a:hlink>
        <a:srgbClr val="0000FF"/>
      </a:hlink>
      <a:folHlink>
        <a:srgbClr val="800080"/>
      </a:folHlink>
    </a:clrScheme>
    <a:fontScheme name="Ré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H_Powerpoint_4_3 [Lecture seule]" id="{86B1EDCE-FE9A-42BD-A583-DABA973A6F54}" vid="{C1BC6A09-3448-4EBA-90F3-AA227E79756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ccor Document" ma:contentTypeID="0x010100983A746FF00B47FFB954EAAE9B30B58800475E893C3129CC4CBED11652D02B3676" ma:contentTypeVersion="0" ma:contentTypeDescription="Accor Document Content Type" ma:contentTypeScope="" ma:versionID="bc9e30759fc4ffb201aa8f16cbc9ed51">
  <xsd:schema xmlns:xsd="http://www.w3.org/2001/XMLSchema" xmlns:xs="http://www.w3.org/2001/XMLSchema" xmlns:p="http://schemas.microsoft.com/office/2006/metadata/properties" xmlns:ns2="329B9A60-B2B6-48B2-B938-9012A1A7D489" targetNamespace="http://schemas.microsoft.com/office/2006/metadata/properties" ma:root="true" ma:fieldsID="0b95d43afb870161f4adbfd7c3f2f92b" ns2:_="">
    <xsd:import namespace="329B9A60-B2B6-48B2-B938-9012A1A7D489"/>
    <xsd:element name="properties">
      <xsd:complexType>
        <xsd:sequence>
          <xsd:element name="documentManagement">
            <xsd:complexType>
              <xsd:all>
                <xsd:element ref="ns2:Accor_Description" minOccurs="0"/>
                <xsd:element ref="ns2:Accor_ContentLanguagesTaxHTField0" minOccurs="0"/>
                <xsd:element ref="ns2:Accor_PublishingDate"/>
                <xsd:element ref="ns2:Accor_SecurityProfileTaxHTField0" minOccurs="0"/>
                <xsd:element ref="ns2:Accor_SecurityBrandTaxHTField0" minOccurs="0"/>
                <xsd:element ref="ns2:Accor_SecurityManagementModeTaxHTField0" minOccurs="0"/>
                <xsd:element ref="ns2:Accor_SecurityCountryTaxHTField0" minOccurs="0"/>
                <xsd:element ref="ns2:Accor_SecurityManagerStatusTaxHTField0" minOccurs="0"/>
                <xsd:element ref="ns2:Accor_TargetDomainTaxHTField0" minOccurs="0"/>
                <xsd:element ref="ns2:Accor_TargetProfileTaxHTField0" minOccurs="0"/>
                <xsd:element ref="ns2:Accor_TargetBrandTaxHTField0" minOccurs="0"/>
                <xsd:element ref="ns2:Accor_TargetManagementModeTaxHTField0" minOccurs="0"/>
                <xsd:element ref="ns2:Accor_TargetCountryTaxHTField0" minOccurs="0"/>
                <xsd:element ref="ns2:Accor_TargetManagerStatusTaxHTField0" minOccurs="0"/>
                <xsd:element ref="ns2:Accor_KeywordsTaxHTField0" minOccurs="0"/>
                <xsd:element ref="ns2:Accor_DisableClaim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B9A60-B2B6-48B2-B938-9012A1A7D489" elementFormDefault="qualified">
    <xsd:import namespace="http://schemas.microsoft.com/office/2006/documentManagement/types"/>
    <xsd:import namespace="http://schemas.microsoft.com/office/infopath/2007/PartnerControls"/>
    <xsd:element name="Accor_Description" ma:index="8" nillable="true" ma:displayName="Description" ma:internalName="Accor_Description">
      <xsd:simpleType>
        <xsd:restriction base="dms:Note">
          <xsd:maxLength value="255"/>
        </xsd:restriction>
      </xsd:simpleType>
    </xsd:element>
    <xsd:element name="Accor_ContentLanguagesTaxHTField0" ma:index="10" ma:taxonomy="true" ma:internalName="Accor_ContentLanguagesTaxHTField0" ma:taxonomyFieldName="Accor_ContentLanguages" ma:displayName="Content Languages" ma:fieldId="{e28994ef-48db-4244-8baa-ec24b838abc9}" ma:taxonomyMulti="true" ma:sspId="82bc0594-6b8c-4eb2-bab1-2aa07c31c6b3" ma:termSetId="6f3366bb-b5e0-4a8f-9abd-079625b6a81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PublishingDate" ma:index="11" ma:displayName="Publishing Date" ma:format="DateOnly" ma:internalName="Accor_PublishingDate">
      <xsd:simpleType>
        <xsd:restriction base="dms:DateTime"/>
      </xsd:simpleType>
    </xsd:element>
    <xsd:element name="Accor_SecurityProfileTaxHTField0" ma:index="13" nillable="true" ma:taxonomy="true" ma:internalName="Accor_SecurityProfileTaxHTField0" ma:taxonomyFieldName="Accor_SecurityProfile" ma:displayName="Security Profile" ma:fieldId="{ff006a2d-20a1-44b4-b342-3db4c634077d}" ma:taxonomyMulti="true" ma:sspId="82bc0594-6b8c-4eb2-bab1-2aa07c31c6b3" ma:termSetId="747fb80a-11bc-464e-a655-96b33d54d3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SecurityBrandTaxHTField0" ma:index="15" nillable="true" ma:taxonomy="true" ma:internalName="Accor_SecurityBrandTaxHTField0" ma:taxonomyFieldName="Accor_SecurityBrand" ma:displayName="Security Brand" ma:fieldId="{cf9661ed-fcae-4876-854b-7cbf6a49bdc2}" ma:taxonomyMulti="true" ma:sspId="82bc0594-6b8c-4eb2-bab1-2aa07c31c6b3" ma:termSetId="c914fc97-b424-4bab-8d18-8e05ad84b1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SecurityManagementModeTaxHTField0" ma:index="17" nillable="true" ma:taxonomy="true" ma:internalName="Accor_SecurityManagementModeTaxHTField0" ma:taxonomyFieldName="Accor_SecurityManagementMode" ma:displayName="Security Management Mode" ma:fieldId="{b67754cd-8502-44fa-9295-8fe3b4d65d66}" ma:taxonomyMulti="true" ma:sspId="82bc0594-6b8c-4eb2-bab1-2aa07c31c6b3" ma:termSetId="86ec2f23-8f87-43b9-a62c-e0eef172f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SecurityCountryTaxHTField0" ma:index="19" nillable="true" ma:taxonomy="true" ma:internalName="Accor_SecurityCountryTaxHTField0" ma:taxonomyFieldName="Accor_SecurityCountry" ma:displayName="Security Country" ma:fieldId="{f8ad80cc-c0c7-4465-ab24-cfa298856b54}" ma:taxonomyMulti="true" ma:sspId="82bc0594-6b8c-4eb2-bab1-2aa07c31c6b3" ma:termSetId="400a50e9-a118-4f95-9b27-3f57cb4ade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SecurityManagerStatusTaxHTField0" ma:index="21" nillable="true" ma:taxonomy="true" ma:internalName="Accor_SecurityManagerStatusTaxHTField0" ma:taxonomyFieldName="Accor_SecurityManagerStatus" ma:displayName="Security Manager Status" ma:fieldId="{841b5a79-7f81-4ac0-905c-79f626ca0a51}" ma:taxonomyMulti="true" ma:sspId="82bc0594-6b8c-4eb2-bab1-2aa07c31c6b3" ma:termSetId="7b58fc6c-f21a-41ec-97dd-8abd893ea43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DomainTaxHTField0" ma:index="23" nillable="true" ma:taxonomy="true" ma:internalName="Accor_TargetDomainTaxHTField0" ma:taxonomyFieldName="Accor_TargetDomain" ma:displayName="Target Domain" ma:fieldId="{b0492cbe-8b23-4854-bd0e-919a711dde69}" ma:taxonomyMulti="true" ma:sspId="82bc0594-6b8c-4eb2-bab1-2aa07c31c6b3" ma:termSetId="9a121506-f86d-4552-8426-9cb320b26b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ProfileTaxHTField0" ma:index="25" nillable="true" ma:taxonomy="true" ma:internalName="Accor_TargetProfileTaxHTField0" ma:taxonomyFieldName="Accor_TargetProfile" ma:displayName="Target Profile" ma:fieldId="{1875000d-ad69-4752-b460-25e5e7c9ac91}" ma:taxonomyMulti="true" ma:sspId="82bc0594-6b8c-4eb2-bab1-2aa07c31c6b3" ma:termSetId="747fb80a-11bc-464e-a655-96b33d54d3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BrandTaxHTField0" ma:index="27" nillable="true" ma:taxonomy="true" ma:internalName="Accor_TargetBrandTaxHTField0" ma:taxonomyFieldName="Accor_TargetBrand" ma:displayName="Target Brand" ma:fieldId="{995751cc-79b8-49a9-bb73-ddff0c4f4489}" ma:taxonomyMulti="true" ma:sspId="82bc0594-6b8c-4eb2-bab1-2aa07c31c6b3" ma:termSetId="c914fc97-b424-4bab-8d18-8e05ad84b1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ManagementModeTaxHTField0" ma:index="29" nillable="true" ma:taxonomy="true" ma:internalName="Accor_TargetManagementModeTaxHTField0" ma:taxonomyFieldName="Accor_TargetManagementMode" ma:displayName="Target Management Mode" ma:fieldId="{2bc87dba-13a1-4ebf-ac6d-f056cd6ed5fb}" ma:taxonomyMulti="true" ma:sspId="82bc0594-6b8c-4eb2-bab1-2aa07c31c6b3" ma:termSetId="86ec2f23-8f87-43b9-a62c-e0eef172f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CountryTaxHTField0" ma:index="31" nillable="true" ma:taxonomy="true" ma:internalName="Accor_TargetCountryTaxHTField0" ma:taxonomyFieldName="Accor_TargetCountry" ma:displayName="Target Country" ma:fieldId="{62b5f095-2cdc-46a4-a7f7-47fcf3206ec4}" ma:taxonomyMulti="true" ma:sspId="82bc0594-6b8c-4eb2-bab1-2aa07c31c6b3" ma:termSetId="400a50e9-a118-4f95-9b27-3f57cb4ade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TargetManagerStatusTaxHTField0" ma:index="33" nillable="true" ma:taxonomy="true" ma:internalName="Accor_TargetManagerStatusTaxHTField0" ma:taxonomyFieldName="Accor_TargetManagerStatus" ma:displayName="Target Manager Status" ma:fieldId="{dc3bea02-e8c5-4e28-bd91-453c94353e16}" ma:sspId="82bc0594-6b8c-4eb2-bab1-2aa07c31c6b3" ma:termSetId="7b58fc6c-f21a-41ec-97dd-8abd893ea43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r_KeywordsTaxHTField0" ma:index="35" nillable="true" ma:taxonomy="true" ma:internalName="Accor_KeywordsTaxHTField0" ma:taxonomyFieldName="Accor_Keywords" ma:displayName="Keywords" ma:fieldId="{5b490438-8fc9-4154-98be-09f5e90947d4}" ma:taxonomyMulti="true" ma:sspId="82bc0594-6b8c-4eb2-bab1-2aa07c31c6b3" ma:termSetId="765aff88-50b3-4f37-84e9-a14b5b84ba3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Accor_DisableClaims" ma:index="36" nillable="true" ma:displayName="Disable Claims Security" ma:description="When checked, no custom security is applied. By default, the item security inheritance is kept." ma:internalName="Accor_DisableClaims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or_SecurityManagementMode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management modes</TermName>
          <TermId xmlns="http://schemas.microsoft.com/office/infopath/2007/PartnerControls">edb2df1d-b7d8-4006-86c0-8f64d6eb931b</TermId>
        </TermInfo>
      </Terms>
    </Accor_SecurityManagementModeTaxHTField0>
    <Accor_TargetManagerStatusTaxHTField0 xmlns="329B9A60-B2B6-48B2-B938-9012A1A7D489">
      <Terms xmlns="http://schemas.microsoft.com/office/infopath/2007/PartnerControls"/>
    </Accor_TargetManagerStatusTaxHTField0>
    <Accor_SecurityCountry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countries</TermName>
          <TermId xmlns="http://schemas.microsoft.com/office/infopath/2007/PartnerControls">43385cd7-f979-4c00-9969-fe5589b31871</TermId>
        </TermInfo>
      </Terms>
    </Accor_SecurityCountryTaxHTField0>
    <Accor_TargetProfileTaxHTField0 xmlns="329B9A60-B2B6-48B2-B938-9012A1A7D489">
      <Terms xmlns="http://schemas.microsoft.com/office/infopath/2007/PartnerControls"/>
    </Accor_TargetProfileTaxHTField0>
    <Accor_TargetBrandTaxHTField0 xmlns="329B9A60-B2B6-48B2-B938-9012A1A7D489">
      <Terms xmlns="http://schemas.microsoft.com/office/infopath/2007/PartnerControls"/>
    </Accor_TargetBrandTaxHTField0>
    <Accor_DisableClaims xmlns="329B9A60-B2B6-48B2-B938-9012A1A7D489" xsi:nil="true"/>
    <Accor_SecurityManagerStatus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manager status</TermName>
          <TermId xmlns="http://schemas.microsoft.com/office/infopath/2007/PartnerControls">007fc08f-1541-4b63-a673-3ed92ea92db2</TermId>
        </TermInfo>
      </Terms>
    </Accor_SecurityManagerStatusTaxHTField0>
    <Accor_SecurityBrand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Brands</TermName>
          <TermId xmlns="http://schemas.microsoft.com/office/infopath/2007/PartnerControls">7df31d4e-5757-4846-b903-f5f3de8c68fd</TermId>
        </TermInfo>
      </Terms>
    </Accor_SecurityBrandTaxHTField0>
    <Accor_TargetManagementModeTaxHTField0 xmlns="329B9A60-B2B6-48B2-B938-9012A1A7D489">
      <Terms xmlns="http://schemas.microsoft.com/office/infopath/2007/PartnerControls"/>
    </Accor_TargetManagementModeTaxHTField0>
    <Accor_Description xmlns="329B9A60-B2B6-48B2-B938-9012A1A7D489" xsi:nil="true"/>
    <Accor_PublishingDate xmlns="329B9A60-B2B6-48B2-B938-9012A1A7D489">2015-06-02T22:00:00+00:00</Accor_PublishingDate>
    <Accor_ContentLanguages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</TermName>
          <TermId xmlns="http://schemas.microsoft.com/office/infopath/2007/PartnerControls">115e359d-49c2-4bab-8ebd-3bd1fa8495be</TermId>
        </TermInfo>
        <TermInfo xmlns="http://schemas.microsoft.com/office/infopath/2007/PartnerControls">
          <TermName xmlns="http://schemas.microsoft.com/office/infopath/2007/PartnerControls"> FR</TermName>
          <TermId xmlns="http://schemas.microsoft.com/office/infopath/2007/PartnerControls">39a6406a-8106-41ed-a80f-afe85bf75bab</TermId>
        </TermInfo>
      </Terms>
    </Accor_ContentLanguagesTaxHTField0>
    <Accor_SecurityProfile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profiles</TermName>
          <TermId xmlns="http://schemas.microsoft.com/office/infopath/2007/PartnerControls">ed12ac3b-1bea-4aaf-b48c-a198d3630126</TermId>
        </TermInfo>
      </Terms>
    </Accor_SecurityProfileTaxHTField0>
    <Accor_TargetDomainTaxHTField0 xmlns="329B9A60-B2B6-48B2-B938-9012A1A7D4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bfdfee52-5f83-49dc-b35a-14f4a666a9d4</TermId>
        </TermInfo>
      </Terms>
    </Accor_TargetDomainTaxHTField0>
    <Accor_TargetCountryTaxHTField0 xmlns="329B9A60-B2B6-48B2-B938-9012A1A7D489">
      <Terms xmlns="http://schemas.microsoft.com/office/infopath/2007/PartnerControls"/>
    </Accor_TargetCountryTaxHTField0>
    <Accor_KeywordsTaxHTField0 xmlns="329B9A60-B2B6-48B2-B938-9012A1A7D489">
      <Terms xmlns="http://schemas.microsoft.com/office/infopath/2007/PartnerControls"/>
    </Accor_Keyword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E9538F-4F28-40F3-A3D4-864586D15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9B9A60-B2B6-48B2-B938-9012A1A7D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4F21AB-9504-4365-B10B-44C745D32411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329B9A60-B2B6-48B2-B938-9012A1A7D4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5DDC46-B06A-4AE6-9412-5341EBF8DA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AH_Powerpoint_4_3</Template>
  <TotalTime>12</TotalTime>
  <Words>48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Lucida Grande</vt:lpstr>
      <vt:lpstr>Trebuchet MS</vt:lpstr>
      <vt:lpstr>Thème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ARNOUX Olivier</dc:creator>
  <cp:lastModifiedBy>DUBOIS David</cp:lastModifiedBy>
  <cp:revision>3</cp:revision>
  <dcterms:created xsi:type="dcterms:W3CDTF">2016-06-22T08:43:46Z</dcterms:created>
  <dcterms:modified xsi:type="dcterms:W3CDTF">2016-07-11T16:54:40Z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0x010100983A746FF00B47FFB954EAAE9B30B58800475E893C3129CC4CBED11652D02B3676</vt:lpwstr>
  </property>
  <property fmtid="{D5CDD505-2E9C-101B-9397-08002B2CF9AE}" pid="3" name="Accor_TargetCountry">
    <vt:lpwstr/>
  </property>
  <property fmtid="{D5CDD505-2E9C-101B-9397-08002B2CF9AE}" pid="4" name="Accor_TargetDomain">
    <vt:lpwstr>11;#Communication|bfdfee52-5f83-49dc-b35a-14f4a666a9d4</vt:lpwstr>
  </property>
  <property fmtid="{D5CDD505-2E9C-101B-9397-08002B2CF9AE}" pid="5" name="Accor_ContentLanguages">
    <vt:lpwstr>7;#EN|115e359d-49c2-4bab-8ebd-3bd1fa8495be;#9;# FR|39a6406a-8106-41ed-a80f-afe85bf75bab</vt:lpwstr>
  </property>
  <property fmtid="{D5CDD505-2E9C-101B-9397-08002B2CF9AE}" pid="6" name="Accor_SecurityProfile">
    <vt:lpwstr>2;#All profiles|ed12ac3b-1bea-4aaf-b48c-a198d3630126</vt:lpwstr>
  </property>
  <property fmtid="{D5CDD505-2E9C-101B-9397-08002B2CF9AE}" pid="7" name="Accor_SecurityManagerStatus">
    <vt:lpwstr>6;#All manager status|007fc08f-1541-4b63-a673-3ed92ea92db2</vt:lpwstr>
  </property>
  <property fmtid="{D5CDD505-2E9C-101B-9397-08002B2CF9AE}" pid="8" name="Accor_SecurityManagementMode">
    <vt:lpwstr>4;#All management modes|edb2df1d-b7d8-4006-86c0-8f64d6eb931b</vt:lpwstr>
  </property>
  <property fmtid="{D5CDD505-2E9C-101B-9397-08002B2CF9AE}" pid="9" name="Accor_SecurityCountry">
    <vt:lpwstr>5;#All countries|43385cd7-f979-4c00-9969-fe5589b31871</vt:lpwstr>
  </property>
  <property fmtid="{D5CDD505-2E9C-101B-9397-08002B2CF9AE}" pid="10" name="Accor_TargetProfile">
    <vt:lpwstr/>
  </property>
  <property fmtid="{D5CDD505-2E9C-101B-9397-08002B2CF9AE}" pid="11" name="Accor_TargetBrand">
    <vt:lpwstr/>
  </property>
  <property fmtid="{D5CDD505-2E9C-101B-9397-08002B2CF9AE}" pid="12" name="Accor_TargetManagementMode">
    <vt:lpwstr/>
  </property>
  <property fmtid="{D5CDD505-2E9C-101B-9397-08002B2CF9AE}" pid="13" name="Accor_TargetManagerStatus">
    <vt:lpwstr/>
  </property>
  <property fmtid="{D5CDD505-2E9C-101B-9397-08002B2CF9AE}" pid="14" name="Accor_Keywords">
    <vt:lpwstr/>
  </property>
  <property fmtid="{D5CDD505-2E9C-101B-9397-08002B2CF9AE}" pid="15" name="Accor_SecurityBrand">
    <vt:lpwstr>3;#All Brands|7df31d4e-5757-4846-b903-f5f3de8c68fd</vt:lpwstr>
  </property>
</Properties>
</file>