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81" r:id="rId4"/>
    <p:sldId id="257" r:id="rId5"/>
    <p:sldId id="27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6"/>
    <p:restoredTop sz="94595"/>
  </p:normalViewPr>
  <p:slideViewPr>
    <p:cSldViewPr snapToGrid="0" snapToObjects="1">
      <p:cViewPr varScale="1">
        <p:scale>
          <a:sx n="156" d="100"/>
          <a:sy n="156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8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8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D528-9A15-9748-8A54-60F17F1527F1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CDAB-A9AE-B84D-9653-95895213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52600"/>
            <a:ext cx="12192000" cy="33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3000"/>
            <a:ext cx="12192000" cy="45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5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3000"/>
            <a:ext cx="12192000" cy="4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3000"/>
            <a:ext cx="12192000" cy="45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0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51000"/>
            <a:ext cx="12192000" cy="35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7300"/>
            <a:ext cx="12192000" cy="43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39900"/>
            <a:ext cx="12192000" cy="33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89100"/>
            <a:ext cx="12192000" cy="34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6600"/>
            <a:ext cx="12192000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30300"/>
            <a:ext cx="12192000" cy="45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5700"/>
            <a:ext cx="12192000" cy="45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38300"/>
            <a:ext cx="12192000" cy="35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Macintosh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Before</vt:lpstr>
      <vt:lpstr>PowerPoint Presentation</vt:lpstr>
      <vt:lpstr>PowerPoint Presentation</vt:lpstr>
      <vt:lpstr>PowerPoint Presentation</vt:lpstr>
      <vt:lpstr>During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West</dc:creator>
  <cp:lastModifiedBy>DUBOIS David</cp:lastModifiedBy>
  <cp:revision>6</cp:revision>
  <dcterms:created xsi:type="dcterms:W3CDTF">2016-04-14T09:57:15Z</dcterms:created>
  <dcterms:modified xsi:type="dcterms:W3CDTF">2016-04-16T07:52:11Z</dcterms:modified>
</cp:coreProperties>
</file>